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B9B8B8"/>
    <a:srgbClr val="E6E5E5"/>
    <a:srgbClr val="A7A5A5"/>
    <a:srgbClr val="CFCDCD"/>
    <a:srgbClr val="8C8888"/>
    <a:srgbClr val="AFABAB"/>
    <a:srgbClr val="5F5B5B"/>
    <a:srgbClr val="767171"/>
    <a:srgbClr val="2F2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gs" Target="tags/tag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53EBB-F6C0-4821-9745-F63E2DC258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E5121-06CB-4C7B-A81F-2E43C3FBC0F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87D6-6F17-483C-8D09-F45D15B804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32CD6-6F36-461F-8E18-77C260CD36E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424948" y="1401096"/>
            <a:ext cx="1342104" cy="1342104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525729" y="1501877"/>
            <a:ext cx="1140542" cy="114054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885080" y="3085302"/>
            <a:ext cx="2421841" cy="827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833284" y="3344992"/>
            <a:ext cx="10525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bg1">
                    <a:lumMod val="75000"/>
                  </a:schemeClr>
                </a:solidFill>
                <a:latin typeface="Franklin Gothic Book" panose="020B0503020102020204" pitchFamily="34" charset="0"/>
              </a:rPr>
              <a:t>CREATIVE BUSINESS PRESENTATION</a:t>
            </a:r>
            <a:endParaRPr lang="zh-CN" altLang="en-US" sz="4400" b="1" dirty="0">
              <a:solidFill>
                <a:schemeClr val="bg1">
                  <a:lumMod val="7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155014" y="1810538"/>
            <a:ext cx="188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>
                    <a:lumMod val="50000"/>
                  </a:schemeClr>
                </a:solidFill>
                <a:latin typeface="Franklin Gothic Demi Cond" panose="020B0706030402020204" pitchFamily="34" charset="0"/>
              </a:rPr>
              <a:t>LOGO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038962" y="4025942"/>
            <a:ext cx="6114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Your Favorite Topic To Discuss Birchin</a:t>
            </a:r>
            <a:endParaRPr lang="zh-CN" altLang="en-US" sz="3200" dirty="0">
              <a:solidFill>
                <a:schemeClr val="bg1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531785" y="5840361"/>
            <a:ext cx="5128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Thank You For Being Here Today</a:t>
            </a:r>
            <a:endParaRPr lang="zh-CN" altLang="en-US" sz="20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文本框 53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About Us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73197" y="1057620"/>
            <a:ext cx="1241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844167" y="2869845"/>
            <a:ext cx="1575506" cy="157550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3419673" y="2869845"/>
            <a:ext cx="1575506" cy="157550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4995179" y="2869845"/>
            <a:ext cx="1575506" cy="157550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6570685" y="2869845"/>
            <a:ext cx="1575506" cy="15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8146191" y="2869845"/>
            <a:ext cx="1575506" cy="157550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3419673" y="1294339"/>
            <a:ext cx="1575506" cy="157550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4995179" y="4445351"/>
            <a:ext cx="1575506" cy="157550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6570685" y="1294339"/>
            <a:ext cx="1575506" cy="15755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6" name="直接连接符 65"/>
          <p:cNvCxnSpPr/>
          <p:nvPr/>
        </p:nvCxnSpPr>
        <p:spPr>
          <a:xfrm>
            <a:off x="8320254" y="771825"/>
            <a:ext cx="2921000" cy="0"/>
          </a:xfrm>
          <a:prstGeom prst="line">
            <a:avLst/>
          </a:prstGeom>
          <a:ln w="381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本框 66"/>
          <p:cNvSpPr txBox="1"/>
          <p:nvPr/>
        </p:nvSpPr>
        <p:spPr>
          <a:xfrm>
            <a:off x="8320254" y="794993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8320254" y="1183358"/>
            <a:ext cx="3571426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en-US" altLang="zh-CN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69" name="直接连接符 68"/>
          <p:cNvCxnSpPr/>
          <p:nvPr/>
        </p:nvCxnSpPr>
        <p:spPr>
          <a:xfrm>
            <a:off x="1844167" y="4721193"/>
            <a:ext cx="2921000" cy="0"/>
          </a:xfrm>
          <a:prstGeom prst="line">
            <a:avLst/>
          </a:prstGeom>
          <a:ln w="381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本框 69"/>
          <p:cNvSpPr txBox="1"/>
          <p:nvPr/>
        </p:nvSpPr>
        <p:spPr>
          <a:xfrm>
            <a:off x="1957410" y="4744361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193741" y="5132726"/>
            <a:ext cx="3571426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en-US" altLang="zh-CN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 algn="r"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77" name="Freeform 43"/>
          <p:cNvSpPr>
            <a:spLocks noEditPoints="1"/>
          </p:cNvSpPr>
          <p:nvPr/>
        </p:nvSpPr>
        <p:spPr bwMode="auto">
          <a:xfrm>
            <a:off x="5546064" y="4995536"/>
            <a:ext cx="473736" cy="475136"/>
          </a:xfrm>
          <a:custGeom>
            <a:avLst/>
            <a:gdLst>
              <a:gd name="T0" fmla="*/ 618 w 708"/>
              <a:gd name="T1" fmla="*/ 246 h 708"/>
              <a:gd name="T2" fmla="*/ 650 w 708"/>
              <a:gd name="T3" fmla="*/ 157 h 708"/>
              <a:gd name="T4" fmla="*/ 539 w 708"/>
              <a:gd name="T5" fmla="*/ 66 h 708"/>
              <a:gd name="T6" fmla="*/ 431 w 708"/>
              <a:gd name="T7" fmla="*/ 20 h 708"/>
              <a:gd name="T8" fmla="*/ 277 w 708"/>
              <a:gd name="T9" fmla="*/ 0 h 708"/>
              <a:gd name="T10" fmla="*/ 250 w 708"/>
              <a:gd name="T11" fmla="*/ 90 h 708"/>
              <a:gd name="T12" fmla="*/ 154 w 708"/>
              <a:gd name="T13" fmla="*/ 55 h 708"/>
              <a:gd name="T14" fmla="*/ 67 w 708"/>
              <a:gd name="T15" fmla="*/ 171 h 708"/>
              <a:gd name="T16" fmla="*/ 19 w 708"/>
              <a:gd name="T17" fmla="*/ 283 h 708"/>
              <a:gd name="T18" fmla="*/ 0 w 708"/>
              <a:gd name="T19" fmla="*/ 347 h 708"/>
              <a:gd name="T20" fmla="*/ 0 w 708"/>
              <a:gd name="T21" fmla="*/ 423 h 708"/>
              <a:gd name="T22" fmla="*/ 90 w 708"/>
              <a:gd name="T23" fmla="*/ 461 h 708"/>
              <a:gd name="T24" fmla="*/ 57 w 708"/>
              <a:gd name="T25" fmla="*/ 550 h 708"/>
              <a:gd name="T26" fmla="*/ 169 w 708"/>
              <a:gd name="T27" fmla="*/ 641 h 708"/>
              <a:gd name="T28" fmla="*/ 283 w 708"/>
              <a:gd name="T29" fmla="*/ 687 h 708"/>
              <a:gd name="T30" fmla="*/ 425 w 708"/>
              <a:gd name="T31" fmla="*/ 708 h 708"/>
              <a:gd name="T32" fmla="*/ 458 w 708"/>
              <a:gd name="T33" fmla="*/ 617 h 708"/>
              <a:gd name="T34" fmla="*/ 554 w 708"/>
              <a:gd name="T35" fmla="*/ 652 h 708"/>
              <a:gd name="T36" fmla="*/ 641 w 708"/>
              <a:gd name="T37" fmla="*/ 537 h 708"/>
              <a:gd name="T38" fmla="*/ 689 w 708"/>
              <a:gd name="T39" fmla="*/ 424 h 708"/>
              <a:gd name="T40" fmla="*/ 708 w 708"/>
              <a:gd name="T41" fmla="*/ 347 h 708"/>
              <a:gd name="T42" fmla="*/ 708 w 708"/>
              <a:gd name="T43" fmla="*/ 285 h 708"/>
              <a:gd name="T44" fmla="*/ 677 w 708"/>
              <a:gd name="T45" fmla="*/ 394 h 708"/>
              <a:gd name="T46" fmla="*/ 607 w 708"/>
              <a:gd name="T47" fmla="*/ 546 h 708"/>
              <a:gd name="T48" fmla="*/ 440 w 708"/>
              <a:gd name="T49" fmla="*/ 580 h 708"/>
              <a:gd name="T50" fmla="*/ 316 w 708"/>
              <a:gd name="T51" fmla="*/ 676 h 708"/>
              <a:gd name="T52" fmla="*/ 159 w 708"/>
              <a:gd name="T53" fmla="*/ 598 h 708"/>
              <a:gd name="T54" fmla="*/ 127 w 708"/>
              <a:gd name="T55" fmla="*/ 444 h 708"/>
              <a:gd name="T56" fmla="*/ 30 w 708"/>
              <a:gd name="T57" fmla="*/ 313 h 708"/>
              <a:gd name="T58" fmla="*/ 110 w 708"/>
              <a:gd name="T59" fmla="*/ 161 h 708"/>
              <a:gd name="T60" fmla="*/ 268 w 708"/>
              <a:gd name="T61" fmla="*/ 127 h 708"/>
              <a:gd name="T62" fmla="*/ 394 w 708"/>
              <a:gd name="T63" fmla="*/ 30 h 708"/>
              <a:gd name="T64" fmla="*/ 548 w 708"/>
              <a:gd name="T65" fmla="*/ 109 h 708"/>
              <a:gd name="T66" fmla="*/ 580 w 708"/>
              <a:gd name="T67" fmla="*/ 264 h 708"/>
              <a:gd name="T68" fmla="*/ 677 w 708"/>
              <a:gd name="T69" fmla="*/ 394 h 708"/>
              <a:gd name="T70" fmla="*/ 192 w 708"/>
              <a:gd name="T71" fmla="*/ 356 h 708"/>
              <a:gd name="T72" fmla="*/ 495 w 708"/>
              <a:gd name="T73" fmla="*/ 354 h 708"/>
              <a:gd name="T74" fmla="*/ 344 w 708"/>
              <a:gd name="T75" fmla="*/ 475 h 708"/>
              <a:gd name="T76" fmla="*/ 344 w 708"/>
              <a:gd name="T77" fmla="*/ 232 h 708"/>
              <a:gd name="T78" fmla="*/ 344 w 708"/>
              <a:gd name="T79" fmla="*/ 475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08" h="708">
                <a:moveTo>
                  <a:pt x="689" y="283"/>
                </a:moveTo>
                <a:cubicBezTo>
                  <a:pt x="674" y="281"/>
                  <a:pt x="630" y="272"/>
                  <a:pt x="618" y="246"/>
                </a:cubicBezTo>
                <a:cubicBezTo>
                  <a:pt x="608" y="224"/>
                  <a:pt x="625" y="193"/>
                  <a:pt x="641" y="171"/>
                </a:cubicBezTo>
                <a:cubicBezTo>
                  <a:pt x="650" y="157"/>
                  <a:pt x="650" y="157"/>
                  <a:pt x="650" y="157"/>
                </a:cubicBezTo>
                <a:cubicBezTo>
                  <a:pt x="554" y="55"/>
                  <a:pt x="554" y="55"/>
                  <a:pt x="554" y="55"/>
                </a:cubicBezTo>
                <a:cubicBezTo>
                  <a:pt x="539" y="66"/>
                  <a:pt x="539" y="66"/>
                  <a:pt x="539" y="66"/>
                </a:cubicBezTo>
                <a:cubicBezTo>
                  <a:pt x="526" y="76"/>
                  <a:pt x="482" y="102"/>
                  <a:pt x="458" y="90"/>
                </a:cubicBezTo>
                <a:cubicBezTo>
                  <a:pt x="438" y="81"/>
                  <a:pt x="432" y="47"/>
                  <a:pt x="431" y="20"/>
                </a:cubicBezTo>
                <a:cubicBezTo>
                  <a:pt x="431" y="0"/>
                  <a:pt x="431" y="0"/>
                  <a:pt x="431" y="0"/>
                </a:cubicBezTo>
                <a:cubicBezTo>
                  <a:pt x="277" y="0"/>
                  <a:pt x="277" y="0"/>
                  <a:pt x="277" y="0"/>
                </a:cubicBezTo>
                <a:cubicBezTo>
                  <a:pt x="276" y="20"/>
                  <a:pt x="276" y="20"/>
                  <a:pt x="276" y="20"/>
                </a:cubicBezTo>
                <a:cubicBezTo>
                  <a:pt x="275" y="47"/>
                  <a:pt x="270" y="81"/>
                  <a:pt x="250" y="90"/>
                </a:cubicBezTo>
                <a:cubicBezTo>
                  <a:pt x="225" y="102"/>
                  <a:pt x="182" y="76"/>
                  <a:pt x="169" y="66"/>
                </a:cubicBezTo>
                <a:cubicBezTo>
                  <a:pt x="154" y="55"/>
                  <a:pt x="154" y="55"/>
                  <a:pt x="154" y="55"/>
                </a:cubicBezTo>
                <a:cubicBezTo>
                  <a:pt x="57" y="157"/>
                  <a:pt x="57" y="157"/>
                  <a:pt x="57" y="157"/>
                </a:cubicBezTo>
                <a:cubicBezTo>
                  <a:pt x="67" y="171"/>
                  <a:pt x="67" y="171"/>
                  <a:pt x="67" y="171"/>
                </a:cubicBezTo>
                <a:cubicBezTo>
                  <a:pt x="83" y="193"/>
                  <a:pt x="100" y="224"/>
                  <a:pt x="90" y="246"/>
                </a:cubicBezTo>
                <a:cubicBezTo>
                  <a:pt x="78" y="272"/>
                  <a:pt x="35" y="281"/>
                  <a:pt x="19" y="283"/>
                </a:cubicBezTo>
                <a:cubicBezTo>
                  <a:pt x="0" y="285"/>
                  <a:pt x="0" y="285"/>
                  <a:pt x="0" y="28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423"/>
                  <a:pt x="0" y="423"/>
                  <a:pt x="0" y="423"/>
                </a:cubicBezTo>
                <a:cubicBezTo>
                  <a:pt x="19" y="424"/>
                  <a:pt x="19" y="424"/>
                  <a:pt x="19" y="424"/>
                </a:cubicBezTo>
                <a:cubicBezTo>
                  <a:pt x="35" y="426"/>
                  <a:pt x="78" y="435"/>
                  <a:pt x="90" y="461"/>
                </a:cubicBezTo>
                <a:cubicBezTo>
                  <a:pt x="100" y="483"/>
                  <a:pt x="83" y="514"/>
                  <a:pt x="67" y="537"/>
                </a:cubicBezTo>
                <a:cubicBezTo>
                  <a:pt x="57" y="550"/>
                  <a:pt x="57" y="550"/>
                  <a:pt x="57" y="550"/>
                </a:cubicBezTo>
                <a:cubicBezTo>
                  <a:pt x="154" y="652"/>
                  <a:pt x="154" y="652"/>
                  <a:pt x="154" y="652"/>
                </a:cubicBezTo>
                <a:cubicBezTo>
                  <a:pt x="169" y="641"/>
                  <a:pt x="169" y="641"/>
                  <a:pt x="169" y="641"/>
                </a:cubicBezTo>
                <a:cubicBezTo>
                  <a:pt x="182" y="631"/>
                  <a:pt x="225" y="606"/>
                  <a:pt x="250" y="617"/>
                </a:cubicBezTo>
                <a:cubicBezTo>
                  <a:pt x="270" y="627"/>
                  <a:pt x="282" y="660"/>
                  <a:pt x="283" y="687"/>
                </a:cubicBezTo>
                <a:cubicBezTo>
                  <a:pt x="283" y="708"/>
                  <a:pt x="283" y="708"/>
                  <a:pt x="283" y="708"/>
                </a:cubicBezTo>
                <a:cubicBezTo>
                  <a:pt x="425" y="708"/>
                  <a:pt x="425" y="708"/>
                  <a:pt x="425" y="708"/>
                </a:cubicBezTo>
                <a:cubicBezTo>
                  <a:pt x="425" y="687"/>
                  <a:pt x="425" y="687"/>
                  <a:pt x="425" y="687"/>
                </a:cubicBezTo>
                <a:cubicBezTo>
                  <a:pt x="426" y="660"/>
                  <a:pt x="438" y="627"/>
                  <a:pt x="458" y="617"/>
                </a:cubicBezTo>
                <a:cubicBezTo>
                  <a:pt x="482" y="606"/>
                  <a:pt x="526" y="631"/>
                  <a:pt x="539" y="641"/>
                </a:cubicBezTo>
                <a:cubicBezTo>
                  <a:pt x="554" y="652"/>
                  <a:pt x="554" y="652"/>
                  <a:pt x="554" y="652"/>
                </a:cubicBezTo>
                <a:cubicBezTo>
                  <a:pt x="650" y="550"/>
                  <a:pt x="650" y="550"/>
                  <a:pt x="650" y="550"/>
                </a:cubicBezTo>
                <a:cubicBezTo>
                  <a:pt x="641" y="537"/>
                  <a:pt x="641" y="537"/>
                  <a:pt x="641" y="537"/>
                </a:cubicBezTo>
                <a:cubicBezTo>
                  <a:pt x="625" y="514"/>
                  <a:pt x="608" y="483"/>
                  <a:pt x="618" y="461"/>
                </a:cubicBezTo>
                <a:cubicBezTo>
                  <a:pt x="630" y="435"/>
                  <a:pt x="674" y="426"/>
                  <a:pt x="689" y="424"/>
                </a:cubicBezTo>
                <a:cubicBezTo>
                  <a:pt x="708" y="423"/>
                  <a:pt x="708" y="423"/>
                  <a:pt x="708" y="423"/>
                </a:cubicBezTo>
                <a:cubicBezTo>
                  <a:pt x="708" y="347"/>
                  <a:pt x="708" y="347"/>
                  <a:pt x="708" y="347"/>
                </a:cubicBezTo>
                <a:cubicBezTo>
                  <a:pt x="708" y="347"/>
                  <a:pt x="708" y="347"/>
                  <a:pt x="708" y="347"/>
                </a:cubicBezTo>
                <a:cubicBezTo>
                  <a:pt x="708" y="285"/>
                  <a:pt x="708" y="285"/>
                  <a:pt x="708" y="285"/>
                </a:cubicBezTo>
                <a:cubicBezTo>
                  <a:pt x="689" y="283"/>
                  <a:pt x="689" y="283"/>
                  <a:pt x="689" y="283"/>
                </a:cubicBezTo>
                <a:close/>
                <a:moveTo>
                  <a:pt x="677" y="394"/>
                </a:moveTo>
                <a:cubicBezTo>
                  <a:pt x="652" y="399"/>
                  <a:pt x="598" y="406"/>
                  <a:pt x="580" y="444"/>
                </a:cubicBezTo>
                <a:cubicBezTo>
                  <a:pt x="567" y="472"/>
                  <a:pt x="582" y="506"/>
                  <a:pt x="607" y="546"/>
                </a:cubicBezTo>
                <a:cubicBezTo>
                  <a:pt x="546" y="606"/>
                  <a:pt x="546" y="606"/>
                  <a:pt x="546" y="606"/>
                </a:cubicBezTo>
                <a:cubicBezTo>
                  <a:pt x="522" y="592"/>
                  <a:pt x="478" y="562"/>
                  <a:pt x="440" y="580"/>
                </a:cubicBezTo>
                <a:cubicBezTo>
                  <a:pt x="413" y="593"/>
                  <a:pt x="397" y="632"/>
                  <a:pt x="391" y="676"/>
                </a:cubicBezTo>
                <a:cubicBezTo>
                  <a:pt x="316" y="676"/>
                  <a:pt x="316" y="676"/>
                  <a:pt x="316" y="676"/>
                </a:cubicBezTo>
                <a:cubicBezTo>
                  <a:pt x="311" y="632"/>
                  <a:pt x="295" y="593"/>
                  <a:pt x="268" y="580"/>
                </a:cubicBezTo>
                <a:cubicBezTo>
                  <a:pt x="229" y="562"/>
                  <a:pt x="183" y="583"/>
                  <a:pt x="159" y="598"/>
                </a:cubicBezTo>
                <a:cubicBezTo>
                  <a:pt x="110" y="546"/>
                  <a:pt x="110" y="546"/>
                  <a:pt x="110" y="546"/>
                </a:cubicBezTo>
                <a:cubicBezTo>
                  <a:pt x="135" y="507"/>
                  <a:pt x="140" y="472"/>
                  <a:pt x="127" y="444"/>
                </a:cubicBezTo>
                <a:cubicBezTo>
                  <a:pt x="110" y="406"/>
                  <a:pt x="56" y="399"/>
                  <a:pt x="30" y="394"/>
                </a:cubicBezTo>
                <a:cubicBezTo>
                  <a:pt x="30" y="313"/>
                  <a:pt x="30" y="313"/>
                  <a:pt x="30" y="313"/>
                </a:cubicBezTo>
                <a:cubicBezTo>
                  <a:pt x="56" y="308"/>
                  <a:pt x="110" y="301"/>
                  <a:pt x="127" y="264"/>
                </a:cubicBezTo>
                <a:cubicBezTo>
                  <a:pt x="140" y="235"/>
                  <a:pt x="135" y="200"/>
                  <a:pt x="110" y="161"/>
                </a:cubicBezTo>
                <a:cubicBezTo>
                  <a:pt x="159" y="109"/>
                  <a:pt x="159" y="109"/>
                  <a:pt x="159" y="109"/>
                </a:cubicBezTo>
                <a:cubicBezTo>
                  <a:pt x="183" y="124"/>
                  <a:pt x="229" y="146"/>
                  <a:pt x="268" y="127"/>
                </a:cubicBezTo>
                <a:cubicBezTo>
                  <a:pt x="322" y="101"/>
                  <a:pt x="313" y="30"/>
                  <a:pt x="313" y="30"/>
                </a:cubicBezTo>
                <a:cubicBezTo>
                  <a:pt x="394" y="30"/>
                  <a:pt x="394" y="30"/>
                  <a:pt x="394" y="30"/>
                </a:cubicBezTo>
                <a:cubicBezTo>
                  <a:pt x="399" y="75"/>
                  <a:pt x="413" y="115"/>
                  <a:pt x="440" y="127"/>
                </a:cubicBezTo>
                <a:cubicBezTo>
                  <a:pt x="478" y="146"/>
                  <a:pt x="525" y="124"/>
                  <a:pt x="548" y="109"/>
                </a:cubicBezTo>
                <a:cubicBezTo>
                  <a:pt x="597" y="161"/>
                  <a:pt x="597" y="161"/>
                  <a:pt x="597" y="161"/>
                </a:cubicBezTo>
                <a:cubicBezTo>
                  <a:pt x="573" y="200"/>
                  <a:pt x="567" y="235"/>
                  <a:pt x="580" y="264"/>
                </a:cubicBezTo>
                <a:cubicBezTo>
                  <a:pt x="598" y="301"/>
                  <a:pt x="652" y="308"/>
                  <a:pt x="677" y="313"/>
                </a:cubicBezTo>
                <a:cubicBezTo>
                  <a:pt x="677" y="394"/>
                  <a:pt x="677" y="394"/>
                  <a:pt x="677" y="394"/>
                </a:cubicBezTo>
                <a:close/>
                <a:moveTo>
                  <a:pt x="347" y="201"/>
                </a:moveTo>
                <a:cubicBezTo>
                  <a:pt x="262" y="201"/>
                  <a:pt x="192" y="270"/>
                  <a:pt x="192" y="356"/>
                </a:cubicBezTo>
                <a:cubicBezTo>
                  <a:pt x="192" y="441"/>
                  <a:pt x="258" y="505"/>
                  <a:pt x="344" y="505"/>
                </a:cubicBezTo>
                <a:cubicBezTo>
                  <a:pt x="429" y="505"/>
                  <a:pt x="495" y="439"/>
                  <a:pt x="495" y="354"/>
                </a:cubicBezTo>
                <a:cubicBezTo>
                  <a:pt x="495" y="268"/>
                  <a:pt x="433" y="201"/>
                  <a:pt x="347" y="201"/>
                </a:cubicBezTo>
                <a:close/>
                <a:moveTo>
                  <a:pt x="344" y="475"/>
                </a:moveTo>
                <a:cubicBezTo>
                  <a:pt x="277" y="475"/>
                  <a:pt x="222" y="420"/>
                  <a:pt x="222" y="354"/>
                </a:cubicBezTo>
                <a:cubicBezTo>
                  <a:pt x="222" y="287"/>
                  <a:pt x="277" y="232"/>
                  <a:pt x="344" y="232"/>
                </a:cubicBezTo>
                <a:cubicBezTo>
                  <a:pt x="411" y="232"/>
                  <a:pt x="465" y="287"/>
                  <a:pt x="465" y="354"/>
                </a:cubicBezTo>
                <a:cubicBezTo>
                  <a:pt x="465" y="420"/>
                  <a:pt x="411" y="475"/>
                  <a:pt x="344" y="47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1" name="Freeform 47"/>
          <p:cNvSpPr>
            <a:spLocks noEditPoints="1"/>
          </p:cNvSpPr>
          <p:nvPr/>
        </p:nvSpPr>
        <p:spPr bwMode="auto">
          <a:xfrm>
            <a:off x="7119081" y="1841898"/>
            <a:ext cx="478714" cy="480388"/>
          </a:xfrm>
          <a:custGeom>
            <a:avLst/>
            <a:gdLst>
              <a:gd name="T0" fmla="*/ 309 w 598"/>
              <a:gd name="T1" fmla="*/ 0 h 598"/>
              <a:gd name="T2" fmla="*/ 566 w 598"/>
              <a:gd name="T3" fmla="*/ 163 h 598"/>
              <a:gd name="T4" fmla="*/ 598 w 598"/>
              <a:gd name="T5" fmla="*/ 304 h 598"/>
              <a:gd name="T6" fmla="*/ 484 w 598"/>
              <a:gd name="T7" fmla="*/ 534 h 598"/>
              <a:gd name="T8" fmla="*/ 309 w 598"/>
              <a:gd name="T9" fmla="*/ 598 h 598"/>
              <a:gd name="T10" fmla="*/ 219 w 598"/>
              <a:gd name="T11" fmla="*/ 587 h 598"/>
              <a:gd name="T12" fmla="*/ 14 w 598"/>
              <a:gd name="T13" fmla="*/ 391 h 598"/>
              <a:gd name="T14" fmla="*/ 0 w 598"/>
              <a:gd name="T15" fmla="*/ 294 h 598"/>
              <a:gd name="T16" fmla="*/ 177 w 598"/>
              <a:gd name="T17" fmla="*/ 26 h 598"/>
              <a:gd name="T18" fmla="*/ 232 w 598"/>
              <a:gd name="T19" fmla="*/ 64 h 598"/>
              <a:gd name="T20" fmla="*/ 234 w 598"/>
              <a:gd name="T21" fmla="*/ 152 h 598"/>
              <a:gd name="T22" fmla="*/ 287 w 598"/>
              <a:gd name="T23" fmla="*/ 25 h 598"/>
              <a:gd name="T24" fmla="*/ 311 w 598"/>
              <a:gd name="T25" fmla="*/ 155 h 598"/>
              <a:gd name="T26" fmla="*/ 408 w 598"/>
              <a:gd name="T27" fmla="*/ 144 h 598"/>
              <a:gd name="T28" fmla="*/ 311 w 598"/>
              <a:gd name="T29" fmla="*/ 25 h 598"/>
              <a:gd name="T30" fmla="*/ 208 w 598"/>
              <a:gd name="T31" fmla="*/ 39 h 598"/>
              <a:gd name="T32" fmla="*/ 167 w 598"/>
              <a:gd name="T33" fmla="*/ 139 h 598"/>
              <a:gd name="T34" fmla="*/ 208 w 598"/>
              <a:gd name="T35" fmla="*/ 39 h 598"/>
              <a:gd name="T36" fmla="*/ 388 w 598"/>
              <a:gd name="T37" fmla="*/ 52 h 598"/>
              <a:gd name="T38" fmla="*/ 501 w 598"/>
              <a:gd name="T39" fmla="*/ 112 h 598"/>
              <a:gd name="T40" fmla="*/ 81 w 598"/>
              <a:gd name="T41" fmla="*/ 131 h 598"/>
              <a:gd name="T42" fmla="*/ 144 w 598"/>
              <a:gd name="T43" fmla="*/ 287 h 598"/>
              <a:gd name="T44" fmla="*/ 81 w 598"/>
              <a:gd name="T45" fmla="*/ 131 h 598"/>
              <a:gd name="T46" fmla="*/ 454 w 598"/>
              <a:gd name="T47" fmla="*/ 287 h 598"/>
              <a:gd name="T48" fmla="*/ 517 w 598"/>
              <a:gd name="T49" fmla="*/ 131 h 598"/>
              <a:gd name="T50" fmla="*/ 168 w 598"/>
              <a:gd name="T51" fmla="*/ 287 h 598"/>
              <a:gd name="T52" fmla="*/ 287 w 598"/>
              <a:gd name="T53" fmla="*/ 179 h 598"/>
              <a:gd name="T54" fmla="*/ 168 w 598"/>
              <a:gd name="T55" fmla="*/ 287 h 598"/>
              <a:gd name="T56" fmla="*/ 311 w 598"/>
              <a:gd name="T57" fmla="*/ 287 h 598"/>
              <a:gd name="T58" fmla="*/ 414 w 598"/>
              <a:gd name="T59" fmla="*/ 167 h 598"/>
              <a:gd name="T60" fmla="*/ 24 w 598"/>
              <a:gd name="T61" fmla="*/ 311 h 598"/>
              <a:gd name="T62" fmla="*/ 161 w 598"/>
              <a:gd name="T63" fmla="*/ 436 h 598"/>
              <a:gd name="T64" fmla="*/ 24 w 598"/>
              <a:gd name="T65" fmla="*/ 311 h 598"/>
              <a:gd name="T66" fmla="*/ 184 w 598"/>
              <a:gd name="T67" fmla="*/ 431 h 598"/>
              <a:gd name="T68" fmla="*/ 287 w 598"/>
              <a:gd name="T69" fmla="*/ 311 h 598"/>
              <a:gd name="T70" fmla="*/ 311 w 598"/>
              <a:gd name="T71" fmla="*/ 311 h 598"/>
              <a:gd name="T72" fmla="*/ 414 w 598"/>
              <a:gd name="T73" fmla="*/ 431 h 598"/>
              <a:gd name="T74" fmla="*/ 311 w 598"/>
              <a:gd name="T75" fmla="*/ 311 h 598"/>
              <a:gd name="T76" fmla="*/ 438 w 598"/>
              <a:gd name="T77" fmla="*/ 436 h 598"/>
              <a:gd name="T78" fmla="*/ 574 w 598"/>
              <a:gd name="T79" fmla="*/ 311 h 598"/>
              <a:gd name="T80" fmla="*/ 191 w 598"/>
              <a:gd name="T81" fmla="*/ 454 h 598"/>
              <a:gd name="T82" fmla="*/ 287 w 598"/>
              <a:gd name="T83" fmla="*/ 573 h 598"/>
              <a:gd name="T84" fmla="*/ 191 w 598"/>
              <a:gd name="T85" fmla="*/ 454 h 598"/>
              <a:gd name="T86" fmla="*/ 311 w 598"/>
              <a:gd name="T87" fmla="*/ 573 h 598"/>
              <a:gd name="T88" fmla="*/ 408 w 598"/>
              <a:gd name="T89" fmla="*/ 454 h 598"/>
              <a:gd name="T90" fmla="*/ 311 w 598"/>
              <a:gd name="T91" fmla="*/ 443 h 598"/>
              <a:gd name="T92" fmla="*/ 227 w 598"/>
              <a:gd name="T93" fmla="*/ 565 h 598"/>
              <a:gd name="T94" fmla="*/ 97 w 598"/>
              <a:gd name="T95" fmla="*/ 486 h 598"/>
              <a:gd name="T96" fmla="*/ 372 w 598"/>
              <a:gd name="T97" fmla="*/ 565 h 598"/>
              <a:gd name="T98" fmla="*/ 431 w 598"/>
              <a:gd name="T99" fmla="*/ 459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98" h="598">
                <a:moveTo>
                  <a:pt x="289" y="0"/>
                </a:moveTo>
                <a:cubicBezTo>
                  <a:pt x="309" y="0"/>
                  <a:pt x="309" y="0"/>
                  <a:pt x="309" y="0"/>
                </a:cubicBezTo>
                <a:cubicBezTo>
                  <a:pt x="344" y="1"/>
                  <a:pt x="378" y="8"/>
                  <a:pt x="410" y="21"/>
                </a:cubicBezTo>
                <a:cubicBezTo>
                  <a:pt x="477" y="48"/>
                  <a:pt x="533" y="99"/>
                  <a:pt x="566" y="163"/>
                </a:cubicBezTo>
                <a:cubicBezTo>
                  <a:pt x="586" y="204"/>
                  <a:pt x="597" y="249"/>
                  <a:pt x="598" y="294"/>
                </a:cubicBezTo>
                <a:cubicBezTo>
                  <a:pt x="598" y="304"/>
                  <a:pt x="598" y="304"/>
                  <a:pt x="598" y="304"/>
                </a:cubicBezTo>
                <a:cubicBezTo>
                  <a:pt x="597" y="349"/>
                  <a:pt x="587" y="393"/>
                  <a:pt x="567" y="433"/>
                </a:cubicBezTo>
                <a:cubicBezTo>
                  <a:pt x="547" y="472"/>
                  <a:pt x="519" y="507"/>
                  <a:pt x="484" y="534"/>
                </a:cubicBezTo>
                <a:cubicBezTo>
                  <a:pt x="449" y="562"/>
                  <a:pt x="407" y="582"/>
                  <a:pt x="363" y="591"/>
                </a:cubicBezTo>
                <a:cubicBezTo>
                  <a:pt x="346" y="595"/>
                  <a:pt x="327" y="597"/>
                  <a:pt x="309" y="598"/>
                </a:cubicBezTo>
                <a:cubicBezTo>
                  <a:pt x="289" y="598"/>
                  <a:pt x="289" y="598"/>
                  <a:pt x="289" y="598"/>
                </a:cubicBezTo>
                <a:cubicBezTo>
                  <a:pt x="265" y="597"/>
                  <a:pt x="242" y="594"/>
                  <a:pt x="219" y="587"/>
                </a:cubicBezTo>
                <a:cubicBezTo>
                  <a:pt x="163" y="572"/>
                  <a:pt x="112" y="540"/>
                  <a:pt x="74" y="496"/>
                </a:cubicBezTo>
                <a:cubicBezTo>
                  <a:pt x="47" y="466"/>
                  <a:pt x="27" y="430"/>
                  <a:pt x="14" y="391"/>
                </a:cubicBezTo>
                <a:cubicBezTo>
                  <a:pt x="5" y="363"/>
                  <a:pt x="1" y="334"/>
                  <a:pt x="0" y="304"/>
                </a:cubicBezTo>
                <a:cubicBezTo>
                  <a:pt x="0" y="294"/>
                  <a:pt x="0" y="294"/>
                  <a:pt x="0" y="294"/>
                </a:cubicBezTo>
                <a:cubicBezTo>
                  <a:pt x="1" y="239"/>
                  <a:pt x="17" y="185"/>
                  <a:pt x="47" y="139"/>
                </a:cubicBezTo>
                <a:cubicBezTo>
                  <a:pt x="78" y="90"/>
                  <a:pt x="124" y="50"/>
                  <a:pt x="177" y="26"/>
                </a:cubicBezTo>
                <a:cubicBezTo>
                  <a:pt x="212" y="10"/>
                  <a:pt x="251" y="2"/>
                  <a:pt x="289" y="0"/>
                </a:cubicBezTo>
                <a:close/>
                <a:moveTo>
                  <a:pt x="232" y="64"/>
                </a:moveTo>
                <a:cubicBezTo>
                  <a:pt x="213" y="88"/>
                  <a:pt x="201" y="116"/>
                  <a:pt x="191" y="144"/>
                </a:cubicBezTo>
                <a:cubicBezTo>
                  <a:pt x="205" y="148"/>
                  <a:pt x="219" y="149"/>
                  <a:pt x="234" y="152"/>
                </a:cubicBezTo>
                <a:cubicBezTo>
                  <a:pt x="251" y="153"/>
                  <a:pt x="269" y="155"/>
                  <a:pt x="287" y="155"/>
                </a:cubicBezTo>
                <a:cubicBezTo>
                  <a:pt x="287" y="112"/>
                  <a:pt x="287" y="68"/>
                  <a:pt x="287" y="25"/>
                </a:cubicBezTo>
                <a:cubicBezTo>
                  <a:pt x="264" y="30"/>
                  <a:pt x="246" y="46"/>
                  <a:pt x="232" y="64"/>
                </a:cubicBezTo>
                <a:close/>
                <a:moveTo>
                  <a:pt x="311" y="155"/>
                </a:moveTo>
                <a:cubicBezTo>
                  <a:pt x="335" y="155"/>
                  <a:pt x="360" y="153"/>
                  <a:pt x="384" y="149"/>
                </a:cubicBezTo>
                <a:cubicBezTo>
                  <a:pt x="392" y="148"/>
                  <a:pt x="400" y="146"/>
                  <a:pt x="408" y="144"/>
                </a:cubicBezTo>
                <a:cubicBezTo>
                  <a:pt x="396" y="111"/>
                  <a:pt x="381" y="78"/>
                  <a:pt x="356" y="52"/>
                </a:cubicBezTo>
                <a:cubicBezTo>
                  <a:pt x="344" y="39"/>
                  <a:pt x="329" y="29"/>
                  <a:pt x="311" y="25"/>
                </a:cubicBezTo>
                <a:cubicBezTo>
                  <a:pt x="311" y="68"/>
                  <a:pt x="311" y="112"/>
                  <a:pt x="311" y="155"/>
                </a:cubicBezTo>
                <a:close/>
                <a:moveTo>
                  <a:pt x="208" y="39"/>
                </a:moveTo>
                <a:cubicBezTo>
                  <a:pt x="166" y="54"/>
                  <a:pt x="128" y="79"/>
                  <a:pt x="97" y="112"/>
                </a:cubicBezTo>
                <a:cubicBezTo>
                  <a:pt x="119" y="124"/>
                  <a:pt x="143" y="133"/>
                  <a:pt x="167" y="139"/>
                </a:cubicBezTo>
                <a:cubicBezTo>
                  <a:pt x="180" y="101"/>
                  <a:pt x="198" y="63"/>
                  <a:pt x="227" y="34"/>
                </a:cubicBezTo>
                <a:cubicBezTo>
                  <a:pt x="220" y="35"/>
                  <a:pt x="214" y="37"/>
                  <a:pt x="208" y="39"/>
                </a:cubicBezTo>
                <a:close/>
                <a:moveTo>
                  <a:pt x="372" y="34"/>
                </a:moveTo>
                <a:cubicBezTo>
                  <a:pt x="378" y="39"/>
                  <a:pt x="382" y="46"/>
                  <a:pt x="388" y="52"/>
                </a:cubicBezTo>
                <a:cubicBezTo>
                  <a:pt x="407" y="78"/>
                  <a:pt x="421" y="108"/>
                  <a:pt x="431" y="139"/>
                </a:cubicBezTo>
                <a:cubicBezTo>
                  <a:pt x="455" y="133"/>
                  <a:pt x="479" y="124"/>
                  <a:pt x="501" y="112"/>
                </a:cubicBezTo>
                <a:cubicBezTo>
                  <a:pt x="467" y="75"/>
                  <a:pt x="421" y="47"/>
                  <a:pt x="372" y="34"/>
                </a:cubicBezTo>
                <a:close/>
                <a:moveTo>
                  <a:pt x="81" y="131"/>
                </a:moveTo>
                <a:cubicBezTo>
                  <a:pt x="47" y="176"/>
                  <a:pt x="26" y="231"/>
                  <a:pt x="24" y="287"/>
                </a:cubicBezTo>
                <a:cubicBezTo>
                  <a:pt x="64" y="287"/>
                  <a:pt x="104" y="287"/>
                  <a:pt x="144" y="287"/>
                </a:cubicBezTo>
                <a:cubicBezTo>
                  <a:pt x="145" y="245"/>
                  <a:pt x="150" y="203"/>
                  <a:pt x="161" y="162"/>
                </a:cubicBezTo>
                <a:cubicBezTo>
                  <a:pt x="133" y="155"/>
                  <a:pt x="106" y="145"/>
                  <a:pt x="81" y="131"/>
                </a:cubicBezTo>
                <a:close/>
                <a:moveTo>
                  <a:pt x="438" y="162"/>
                </a:moveTo>
                <a:cubicBezTo>
                  <a:pt x="448" y="203"/>
                  <a:pt x="454" y="245"/>
                  <a:pt x="454" y="287"/>
                </a:cubicBezTo>
                <a:cubicBezTo>
                  <a:pt x="494" y="287"/>
                  <a:pt x="534" y="287"/>
                  <a:pt x="574" y="287"/>
                </a:cubicBezTo>
                <a:cubicBezTo>
                  <a:pt x="572" y="231"/>
                  <a:pt x="552" y="175"/>
                  <a:pt x="517" y="131"/>
                </a:cubicBezTo>
                <a:cubicBezTo>
                  <a:pt x="492" y="145"/>
                  <a:pt x="465" y="155"/>
                  <a:pt x="438" y="162"/>
                </a:cubicBezTo>
                <a:close/>
                <a:moveTo>
                  <a:pt x="168" y="287"/>
                </a:moveTo>
                <a:cubicBezTo>
                  <a:pt x="208" y="287"/>
                  <a:pt x="247" y="287"/>
                  <a:pt x="287" y="287"/>
                </a:cubicBezTo>
                <a:cubicBezTo>
                  <a:pt x="287" y="179"/>
                  <a:pt x="287" y="179"/>
                  <a:pt x="287" y="179"/>
                </a:cubicBezTo>
                <a:cubicBezTo>
                  <a:pt x="253" y="178"/>
                  <a:pt x="218" y="175"/>
                  <a:pt x="184" y="167"/>
                </a:cubicBezTo>
                <a:cubicBezTo>
                  <a:pt x="174" y="206"/>
                  <a:pt x="169" y="247"/>
                  <a:pt x="168" y="287"/>
                </a:cubicBezTo>
                <a:close/>
                <a:moveTo>
                  <a:pt x="311" y="179"/>
                </a:moveTo>
                <a:cubicBezTo>
                  <a:pt x="311" y="215"/>
                  <a:pt x="311" y="251"/>
                  <a:pt x="311" y="287"/>
                </a:cubicBezTo>
                <a:cubicBezTo>
                  <a:pt x="351" y="287"/>
                  <a:pt x="391" y="287"/>
                  <a:pt x="431" y="287"/>
                </a:cubicBezTo>
                <a:cubicBezTo>
                  <a:pt x="430" y="247"/>
                  <a:pt x="425" y="206"/>
                  <a:pt x="414" y="167"/>
                </a:cubicBezTo>
                <a:cubicBezTo>
                  <a:pt x="381" y="175"/>
                  <a:pt x="346" y="178"/>
                  <a:pt x="311" y="179"/>
                </a:cubicBezTo>
                <a:close/>
                <a:moveTo>
                  <a:pt x="24" y="311"/>
                </a:moveTo>
                <a:cubicBezTo>
                  <a:pt x="26" y="367"/>
                  <a:pt x="47" y="423"/>
                  <a:pt x="81" y="467"/>
                </a:cubicBezTo>
                <a:cubicBezTo>
                  <a:pt x="106" y="454"/>
                  <a:pt x="133" y="444"/>
                  <a:pt x="161" y="436"/>
                </a:cubicBezTo>
                <a:cubicBezTo>
                  <a:pt x="150" y="395"/>
                  <a:pt x="145" y="353"/>
                  <a:pt x="144" y="311"/>
                </a:cubicBezTo>
                <a:cubicBezTo>
                  <a:pt x="104" y="311"/>
                  <a:pt x="64" y="311"/>
                  <a:pt x="24" y="311"/>
                </a:cubicBezTo>
                <a:close/>
                <a:moveTo>
                  <a:pt x="168" y="311"/>
                </a:moveTo>
                <a:cubicBezTo>
                  <a:pt x="169" y="351"/>
                  <a:pt x="174" y="392"/>
                  <a:pt x="184" y="431"/>
                </a:cubicBezTo>
                <a:cubicBezTo>
                  <a:pt x="218" y="423"/>
                  <a:pt x="253" y="420"/>
                  <a:pt x="287" y="419"/>
                </a:cubicBezTo>
                <a:cubicBezTo>
                  <a:pt x="287" y="383"/>
                  <a:pt x="287" y="347"/>
                  <a:pt x="287" y="311"/>
                </a:cubicBezTo>
                <a:cubicBezTo>
                  <a:pt x="247" y="311"/>
                  <a:pt x="208" y="311"/>
                  <a:pt x="168" y="311"/>
                </a:cubicBezTo>
                <a:close/>
                <a:moveTo>
                  <a:pt x="311" y="311"/>
                </a:moveTo>
                <a:cubicBezTo>
                  <a:pt x="311" y="419"/>
                  <a:pt x="311" y="419"/>
                  <a:pt x="311" y="419"/>
                </a:cubicBezTo>
                <a:cubicBezTo>
                  <a:pt x="346" y="420"/>
                  <a:pt x="381" y="423"/>
                  <a:pt x="414" y="431"/>
                </a:cubicBezTo>
                <a:cubicBezTo>
                  <a:pt x="425" y="392"/>
                  <a:pt x="430" y="351"/>
                  <a:pt x="430" y="311"/>
                </a:cubicBezTo>
                <a:cubicBezTo>
                  <a:pt x="391" y="311"/>
                  <a:pt x="351" y="311"/>
                  <a:pt x="311" y="311"/>
                </a:cubicBezTo>
                <a:close/>
                <a:moveTo>
                  <a:pt x="454" y="311"/>
                </a:moveTo>
                <a:cubicBezTo>
                  <a:pt x="454" y="353"/>
                  <a:pt x="448" y="395"/>
                  <a:pt x="438" y="436"/>
                </a:cubicBezTo>
                <a:cubicBezTo>
                  <a:pt x="465" y="444"/>
                  <a:pt x="492" y="454"/>
                  <a:pt x="517" y="467"/>
                </a:cubicBezTo>
                <a:cubicBezTo>
                  <a:pt x="552" y="423"/>
                  <a:pt x="572" y="367"/>
                  <a:pt x="574" y="311"/>
                </a:cubicBezTo>
                <a:cubicBezTo>
                  <a:pt x="534" y="311"/>
                  <a:pt x="494" y="311"/>
                  <a:pt x="454" y="311"/>
                </a:cubicBezTo>
                <a:close/>
                <a:moveTo>
                  <a:pt x="191" y="454"/>
                </a:moveTo>
                <a:cubicBezTo>
                  <a:pt x="202" y="487"/>
                  <a:pt x="218" y="521"/>
                  <a:pt x="242" y="546"/>
                </a:cubicBezTo>
                <a:cubicBezTo>
                  <a:pt x="255" y="559"/>
                  <a:pt x="270" y="570"/>
                  <a:pt x="287" y="573"/>
                </a:cubicBezTo>
                <a:cubicBezTo>
                  <a:pt x="287" y="530"/>
                  <a:pt x="287" y="486"/>
                  <a:pt x="287" y="443"/>
                </a:cubicBezTo>
                <a:cubicBezTo>
                  <a:pt x="255" y="444"/>
                  <a:pt x="222" y="447"/>
                  <a:pt x="191" y="454"/>
                </a:cubicBezTo>
                <a:close/>
                <a:moveTo>
                  <a:pt x="311" y="443"/>
                </a:moveTo>
                <a:cubicBezTo>
                  <a:pt x="311" y="486"/>
                  <a:pt x="311" y="530"/>
                  <a:pt x="311" y="573"/>
                </a:cubicBezTo>
                <a:cubicBezTo>
                  <a:pt x="334" y="568"/>
                  <a:pt x="352" y="552"/>
                  <a:pt x="366" y="535"/>
                </a:cubicBezTo>
                <a:cubicBezTo>
                  <a:pt x="385" y="511"/>
                  <a:pt x="398" y="482"/>
                  <a:pt x="408" y="454"/>
                </a:cubicBezTo>
                <a:cubicBezTo>
                  <a:pt x="393" y="450"/>
                  <a:pt x="378" y="449"/>
                  <a:pt x="364" y="446"/>
                </a:cubicBezTo>
                <a:cubicBezTo>
                  <a:pt x="346" y="445"/>
                  <a:pt x="329" y="443"/>
                  <a:pt x="311" y="443"/>
                </a:cubicBezTo>
                <a:close/>
                <a:moveTo>
                  <a:pt x="97" y="486"/>
                </a:moveTo>
                <a:cubicBezTo>
                  <a:pt x="132" y="524"/>
                  <a:pt x="177" y="551"/>
                  <a:pt x="227" y="565"/>
                </a:cubicBezTo>
                <a:cubicBezTo>
                  <a:pt x="198" y="536"/>
                  <a:pt x="180" y="498"/>
                  <a:pt x="167" y="459"/>
                </a:cubicBezTo>
                <a:cubicBezTo>
                  <a:pt x="143" y="465"/>
                  <a:pt x="119" y="474"/>
                  <a:pt x="97" y="486"/>
                </a:cubicBezTo>
                <a:close/>
                <a:moveTo>
                  <a:pt x="431" y="459"/>
                </a:moveTo>
                <a:cubicBezTo>
                  <a:pt x="418" y="498"/>
                  <a:pt x="400" y="536"/>
                  <a:pt x="372" y="565"/>
                </a:cubicBezTo>
                <a:cubicBezTo>
                  <a:pt x="421" y="551"/>
                  <a:pt x="466" y="524"/>
                  <a:pt x="501" y="486"/>
                </a:cubicBezTo>
                <a:cubicBezTo>
                  <a:pt x="479" y="474"/>
                  <a:pt x="455" y="466"/>
                  <a:pt x="431" y="45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87" name="组合 86"/>
          <p:cNvGrpSpPr/>
          <p:nvPr/>
        </p:nvGrpSpPr>
        <p:grpSpPr>
          <a:xfrm>
            <a:off x="8690376" y="3412199"/>
            <a:ext cx="487136" cy="490798"/>
            <a:chOff x="5043488" y="2362200"/>
            <a:chExt cx="2111375" cy="212725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85" name="Freeform 51"/>
            <p:cNvSpPr>
              <a:spLocks noEditPoints="1"/>
            </p:cNvSpPr>
            <p:nvPr/>
          </p:nvSpPr>
          <p:spPr bwMode="auto">
            <a:xfrm>
              <a:off x="5473701" y="2362200"/>
              <a:ext cx="1284288" cy="1741488"/>
            </a:xfrm>
            <a:custGeom>
              <a:avLst/>
              <a:gdLst>
                <a:gd name="T0" fmla="*/ 119 w 423"/>
                <a:gd name="T1" fmla="*/ 479 h 572"/>
                <a:gd name="T2" fmla="*/ 123 w 423"/>
                <a:gd name="T3" fmla="*/ 484 h 572"/>
                <a:gd name="T4" fmla="*/ 189 w 423"/>
                <a:gd name="T5" fmla="*/ 553 h 572"/>
                <a:gd name="T6" fmla="*/ 212 w 423"/>
                <a:gd name="T7" fmla="*/ 572 h 572"/>
                <a:gd name="T8" fmla="*/ 234 w 423"/>
                <a:gd name="T9" fmla="*/ 553 h 572"/>
                <a:gd name="T10" fmla="*/ 300 w 423"/>
                <a:gd name="T11" fmla="*/ 484 h 572"/>
                <a:gd name="T12" fmla="*/ 304 w 423"/>
                <a:gd name="T13" fmla="*/ 479 h 572"/>
                <a:gd name="T14" fmla="*/ 420 w 423"/>
                <a:gd name="T15" fmla="*/ 247 h 572"/>
                <a:gd name="T16" fmla="*/ 423 w 423"/>
                <a:gd name="T17" fmla="*/ 217 h 572"/>
                <a:gd name="T18" fmla="*/ 360 w 423"/>
                <a:gd name="T19" fmla="*/ 62 h 572"/>
                <a:gd name="T20" fmla="*/ 212 w 423"/>
                <a:gd name="T21" fmla="*/ 0 h 572"/>
                <a:gd name="T22" fmla="*/ 64 w 423"/>
                <a:gd name="T23" fmla="*/ 62 h 572"/>
                <a:gd name="T24" fmla="*/ 1 w 423"/>
                <a:gd name="T25" fmla="*/ 218 h 572"/>
                <a:gd name="T26" fmla="*/ 3 w 423"/>
                <a:gd name="T27" fmla="*/ 247 h 572"/>
                <a:gd name="T28" fmla="*/ 119 w 423"/>
                <a:gd name="T29" fmla="*/ 479 h 572"/>
                <a:gd name="T30" fmla="*/ 212 w 423"/>
                <a:gd name="T31" fmla="*/ 142 h 572"/>
                <a:gd name="T32" fmla="*/ 300 w 423"/>
                <a:gd name="T33" fmla="*/ 230 h 572"/>
                <a:gd name="T34" fmla="*/ 212 w 423"/>
                <a:gd name="T35" fmla="*/ 318 h 572"/>
                <a:gd name="T36" fmla="*/ 124 w 423"/>
                <a:gd name="T37" fmla="*/ 230 h 572"/>
                <a:gd name="T38" fmla="*/ 212 w 423"/>
                <a:gd name="T39" fmla="*/ 142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3" h="572">
                  <a:moveTo>
                    <a:pt x="119" y="479"/>
                  </a:moveTo>
                  <a:cubicBezTo>
                    <a:pt x="121" y="481"/>
                    <a:pt x="122" y="483"/>
                    <a:pt x="123" y="484"/>
                  </a:cubicBezTo>
                  <a:cubicBezTo>
                    <a:pt x="155" y="525"/>
                    <a:pt x="188" y="552"/>
                    <a:pt x="189" y="553"/>
                  </a:cubicBezTo>
                  <a:cubicBezTo>
                    <a:pt x="212" y="572"/>
                    <a:pt x="212" y="572"/>
                    <a:pt x="212" y="572"/>
                  </a:cubicBezTo>
                  <a:cubicBezTo>
                    <a:pt x="234" y="553"/>
                    <a:pt x="234" y="553"/>
                    <a:pt x="234" y="553"/>
                  </a:cubicBezTo>
                  <a:cubicBezTo>
                    <a:pt x="236" y="552"/>
                    <a:pt x="268" y="524"/>
                    <a:pt x="300" y="484"/>
                  </a:cubicBezTo>
                  <a:cubicBezTo>
                    <a:pt x="301" y="482"/>
                    <a:pt x="303" y="481"/>
                    <a:pt x="304" y="479"/>
                  </a:cubicBezTo>
                  <a:cubicBezTo>
                    <a:pt x="350" y="416"/>
                    <a:pt x="407" y="325"/>
                    <a:pt x="420" y="247"/>
                  </a:cubicBezTo>
                  <a:cubicBezTo>
                    <a:pt x="423" y="229"/>
                    <a:pt x="423" y="218"/>
                    <a:pt x="423" y="217"/>
                  </a:cubicBezTo>
                  <a:cubicBezTo>
                    <a:pt x="423" y="158"/>
                    <a:pt x="401" y="103"/>
                    <a:pt x="360" y="62"/>
                  </a:cubicBezTo>
                  <a:cubicBezTo>
                    <a:pt x="320" y="22"/>
                    <a:pt x="267" y="0"/>
                    <a:pt x="212" y="0"/>
                  </a:cubicBezTo>
                  <a:cubicBezTo>
                    <a:pt x="156" y="0"/>
                    <a:pt x="104" y="22"/>
                    <a:pt x="64" y="62"/>
                  </a:cubicBezTo>
                  <a:cubicBezTo>
                    <a:pt x="23" y="103"/>
                    <a:pt x="0" y="159"/>
                    <a:pt x="1" y="218"/>
                  </a:cubicBezTo>
                  <a:cubicBezTo>
                    <a:pt x="1" y="219"/>
                    <a:pt x="1" y="230"/>
                    <a:pt x="3" y="247"/>
                  </a:cubicBezTo>
                  <a:cubicBezTo>
                    <a:pt x="17" y="331"/>
                    <a:pt x="82" y="428"/>
                    <a:pt x="119" y="479"/>
                  </a:cubicBezTo>
                  <a:close/>
                  <a:moveTo>
                    <a:pt x="212" y="142"/>
                  </a:moveTo>
                  <a:cubicBezTo>
                    <a:pt x="260" y="142"/>
                    <a:pt x="300" y="181"/>
                    <a:pt x="300" y="230"/>
                  </a:cubicBezTo>
                  <a:cubicBezTo>
                    <a:pt x="300" y="278"/>
                    <a:pt x="260" y="318"/>
                    <a:pt x="212" y="318"/>
                  </a:cubicBezTo>
                  <a:cubicBezTo>
                    <a:pt x="163" y="318"/>
                    <a:pt x="124" y="278"/>
                    <a:pt x="124" y="230"/>
                  </a:cubicBezTo>
                  <a:cubicBezTo>
                    <a:pt x="124" y="181"/>
                    <a:pt x="163" y="142"/>
                    <a:pt x="212" y="14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52"/>
            <p:cNvSpPr/>
            <p:nvPr/>
          </p:nvSpPr>
          <p:spPr bwMode="auto">
            <a:xfrm>
              <a:off x="5043488" y="2882900"/>
              <a:ext cx="2111375" cy="1606550"/>
            </a:xfrm>
            <a:custGeom>
              <a:avLst/>
              <a:gdLst>
                <a:gd name="T0" fmla="*/ 686 w 696"/>
                <a:gd name="T1" fmla="*/ 3 h 528"/>
                <a:gd name="T2" fmla="*/ 662 w 696"/>
                <a:gd name="T3" fmla="*/ 10 h 528"/>
                <a:gd name="T4" fmla="*/ 662 w 696"/>
                <a:gd name="T5" fmla="*/ 10 h 528"/>
                <a:gd name="T6" fmla="*/ 592 w 696"/>
                <a:gd name="T7" fmla="*/ 31 h 528"/>
                <a:gd name="T8" fmla="*/ 589 w 696"/>
                <a:gd name="T9" fmla="*/ 71 h 528"/>
                <a:gd name="T10" fmla="*/ 662 w 696"/>
                <a:gd name="T11" fmla="*/ 47 h 528"/>
                <a:gd name="T12" fmla="*/ 662 w 696"/>
                <a:gd name="T13" fmla="*/ 432 h 528"/>
                <a:gd name="T14" fmla="*/ 456 w 696"/>
                <a:gd name="T15" fmla="*/ 493 h 528"/>
                <a:gd name="T16" fmla="*/ 456 w 696"/>
                <a:gd name="T17" fmla="*/ 493 h 528"/>
                <a:gd name="T18" fmla="*/ 211 w 696"/>
                <a:gd name="T19" fmla="*/ 422 h 528"/>
                <a:gd name="T20" fmla="*/ 211 w 696"/>
                <a:gd name="T21" fmla="*/ 422 h 528"/>
                <a:gd name="T22" fmla="*/ 211 w 696"/>
                <a:gd name="T23" fmla="*/ 422 h 528"/>
                <a:gd name="T24" fmla="*/ 210 w 696"/>
                <a:gd name="T25" fmla="*/ 422 h 528"/>
                <a:gd name="T26" fmla="*/ 210 w 696"/>
                <a:gd name="T27" fmla="*/ 422 h 528"/>
                <a:gd name="T28" fmla="*/ 35 w 696"/>
                <a:gd name="T29" fmla="*/ 481 h 528"/>
                <a:gd name="T30" fmla="*/ 35 w 696"/>
                <a:gd name="T31" fmla="*/ 100 h 528"/>
                <a:gd name="T32" fmla="*/ 108 w 696"/>
                <a:gd name="T33" fmla="*/ 82 h 528"/>
                <a:gd name="T34" fmla="*/ 105 w 696"/>
                <a:gd name="T35" fmla="*/ 49 h 528"/>
                <a:gd name="T36" fmla="*/ 105 w 696"/>
                <a:gd name="T37" fmla="*/ 48 h 528"/>
                <a:gd name="T38" fmla="*/ 0 w 696"/>
                <a:gd name="T39" fmla="*/ 74 h 528"/>
                <a:gd name="T40" fmla="*/ 0 w 696"/>
                <a:gd name="T41" fmla="*/ 92 h 528"/>
                <a:gd name="T42" fmla="*/ 0 w 696"/>
                <a:gd name="T43" fmla="*/ 527 h 528"/>
                <a:gd name="T44" fmla="*/ 35 w 696"/>
                <a:gd name="T45" fmla="*/ 516 h 528"/>
                <a:gd name="T46" fmla="*/ 211 w 696"/>
                <a:gd name="T47" fmla="*/ 457 h 528"/>
                <a:gd name="T48" fmla="*/ 456 w 696"/>
                <a:gd name="T49" fmla="*/ 528 h 528"/>
                <a:gd name="T50" fmla="*/ 696 w 696"/>
                <a:gd name="T51" fmla="*/ 457 h 528"/>
                <a:gd name="T52" fmla="*/ 696 w 696"/>
                <a:gd name="T53" fmla="*/ 18 h 528"/>
                <a:gd name="T54" fmla="*/ 696 w 696"/>
                <a:gd name="T55" fmla="*/ 0 h 528"/>
                <a:gd name="T56" fmla="*/ 686 w 696"/>
                <a:gd name="T57" fmla="*/ 3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6" h="528">
                  <a:moveTo>
                    <a:pt x="686" y="3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62" y="10"/>
                    <a:pt x="662" y="10"/>
                    <a:pt x="662" y="10"/>
                  </a:cubicBezTo>
                  <a:cubicBezTo>
                    <a:pt x="592" y="31"/>
                    <a:pt x="592" y="31"/>
                    <a:pt x="592" y="31"/>
                  </a:cubicBezTo>
                  <a:cubicBezTo>
                    <a:pt x="592" y="43"/>
                    <a:pt x="591" y="53"/>
                    <a:pt x="589" y="71"/>
                  </a:cubicBezTo>
                  <a:cubicBezTo>
                    <a:pt x="662" y="47"/>
                    <a:pt x="662" y="47"/>
                    <a:pt x="662" y="47"/>
                  </a:cubicBezTo>
                  <a:cubicBezTo>
                    <a:pt x="662" y="432"/>
                    <a:pt x="662" y="432"/>
                    <a:pt x="662" y="432"/>
                  </a:cubicBezTo>
                  <a:cubicBezTo>
                    <a:pt x="456" y="493"/>
                    <a:pt x="456" y="493"/>
                    <a:pt x="456" y="493"/>
                  </a:cubicBezTo>
                  <a:cubicBezTo>
                    <a:pt x="456" y="493"/>
                    <a:pt x="456" y="493"/>
                    <a:pt x="456" y="493"/>
                  </a:cubicBezTo>
                  <a:cubicBezTo>
                    <a:pt x="211" y="422"/>
                    <a:pt x="211" y="422"/>
                    <a:pt x="211" y="422"/>
                  </a:cubicBezTo>
                  <a:cubicBezTo>
                    <a:pt x="211" y="422"/>
                    <a:pt x="211" y="422"/>
                    <a:pt x="211" y="422"/>
                  </a:cubicBezTo>
                  <a:cubicBezTo>
                    <a:pt x="211" y="422"/>
                    <a:pt x="211" y="422"/>
                    <a:pt x="211" y="422"/>
                  </a:cubicBezTo>
                  <a:cubicBezTo>
                    <a:pt x="210" y="422"/>
                    <a:pt x="210" y="422"/>
                    <a:pt x="210" y="422"/>
                  </a:cubicBezTo>
                  <a:cubicBezTo>
                    <a:pt x="210" y="422"/>
                    <a:pt x="210" y="422"/>
                    <a:pt x="210" y="422"/>
                  </a:cubicBezTo>
                  <a:cubicBezTo>
                    <a:pt x="35" y="481"/>
                    <a:pt x="35" y="481"/>
                    <a:pt x="35" y="481"/>
                  </a:cubicBezTo>
                  <a:cubicBezTo>
                    <a:pt x="35" y="100"/>
                    <a:pt x="35" y="100"/>
                    <a:pt x="35" y="100"/>
                  </a:cubicBezTo>
                  <a:cubicBezTo>
                    <a:pt x="108" y="82"/>
                    <a:pt x="108" y="82"/>
                    <a:pt x="108" y="82"/>
                  </a:cubicBezTo>
                  <a:cubicBezTo>
                    <a:pt x="106" y="72"/>
                    <a:pt x="105" y="61"/>
                    <a:pt x="105" y="49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527"/>
                    <a:pt x="0" y="527"/>
                    <a:pt x="0" y="527"/>
                  </a:cubicBezTo>
                  <a:cubicBezTo>
                    <a:pt x="35" y="516"/>
                    <a:pt x="35" y="516"/>
                    <a:pt x="35" y="516"/>
                  </a:cubicBezTo>
                  <a:cubicBezTo>
                    <a:pt x="211" y="457"/>
                    <a:pt x="211" y="457"/>
                    <a:pt x="211" y="457"/>
                  </a:cubicBezTo>
                  <a:cubicBezTo>
                    <a:pt x="456" y="528"/>
                    <a:pt x="456" y="528"/>
                    <a:pt x="456" y="528"/>
                  </a:cubicBezTo>
                  <a:cubicBezTo>
                    <a:pt x="696" y="457"/>
                    <a:pt x="696" y="457"/>
                    <a:pt x="696" y="457"/>
                  </a:cubicBezTo>
                  <a:cubicBezTo>
                    <a:pt x="696" y="18"/>
                    <a:pt x="696" y="18"/>
                    <a:pt x="696" y="18"/>
                  </a:cubicBezTo>
                  <a:cubicBezTo>
                    <a:pt x="696" y="0"/>
                    <a:pt x="696" y="0"/>
                    <a:pt x="696" y="0"/>
                  </a:cubicBezTo>
                  <a:lnTo>
                    <a:pt x="686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1" name="Freeform 56"/>
          <p:cNvSpPr>
            <a:spLocks noEditPoints="1"/>
          </p:cNvSpPr>
          <p:nvPr/>
        </p:nvSpPr>
        <p:spPr bwMode="auto">
          <a:xfrm flipH="1">
            <a:off x="4028480" y="1812870"/>
            <a:ext cx="357892" cy="538444"/>
          </a:xfrm>
          <a:custGeom>
            <a:avLst/>
            <a:gdLst>
              <a:gd name="T0" fmla="*/ 398 w 466"/>
              <a:gd name="T1" fmla="*/ 58 h 700"/>
              <a:gd name="T2" fmla="*/ 299 w 466"/>
              <a:gd name="T3" fmla="*/ 8 h 700"/>
              <a:gd name="T4" fmla="*/ 233 w 466"/>
              <a:gd name="T5" fmla="*/ 0 h 700"/>
              <a:gd name="T6" fmla="*/ 68 w 466"/>
              <a:gd name="T7" fmla="*/ 58 h 700"/>
              <a:gd name="T8" fmla="*/ 0 w 466"/>
              <a:gd name="T9" fmla="*/ 197 h 700"/>
              <a:gd name="T10" fmla="*/ 1 w 466"/>
              <a:gd name="T11" fmla="*/ 215 h 700"/>
              <a:gd name="T12" fmla="*/ 29 w 466"/>
              <a:gd name="T13" fmla="*/ 292 h 700"/>
              <a:gd name="T14" fmla="*/ 116 w 466"/>
              <a:gd name="T15" fmla="*/ 509 h 700"/>
              <a:gd name="T16" fmla="*/ 119 w 466"/>
              <a:gd name="T17" fmla="*/ 533 h 700"/>
              <a:gd name="T18" fmla="*/ 149 w 466"/>
              <a:gd name="T19" fmla="*/ 558 h 700"/>
              <a:gd name="T20" fmla="*/ 317 w 466"/>
              <a:gd name="T21" fmla="*/ 558 h 700"/>
              <a:gd name="T22" fmla="*/ 347 w 466"/>
              <a:gd name="T23" fmla="*/ 533 h 700"/>
              <a:gd name="T24" fmla="*/ 350 w 466"/>
              <a:gd name="T25" fmla="*/ 509 h 700"/>
              <a:gd name="T26" fmla="*/ 438 w 466"/>
              <a:gd name="T27" fmla="*/ 292 h 700"/>
              <a:gd name="T28" fmla="*/ 465 w 466"/>
              <a:gd name="T29" fmla="*/ 215 h 700"/>
              <a:gd name="T30" fmla="*/ 466 w 466"/>
              <a:gd name="T31" fmla="*/ 197 h 700"/>
              <a:gd name="T32" fmla="*/ 398 w 466"/>
              <a:gd name="T33" fmla="*/ 58 h 700"/>
              <a:gd name="T34" fmla="*/ 406 w 466"/>
              <a:gd name="T35" fmla="*/ 211 h 700"/>
              <a:gd name="T36" fmla="*/ 386 w 466"/>
              <a:gd name="T37" fmla="*/ 268 h 700"/>
              <a:gd name="T38" fmla="*/ 290 w 466"/>
              <a:gd name="T39" fmla="*/ 506 h 700"/>
              <a:gd name="T40" fmla="*/ 290 w 466"/>
              <a:gd name="T41" fmla="*/ 508 h 700"/>
              <a:gd name="T42" fmla="*/ 263 w 466"/>
              <a:gd name="T43" fmla="*/ 508 h 700"/>
              <a:gd name="T44" fmla="*/ 263 w 466"/>
              <a:gd name="T45" fmla="*/ 416 h 700"/>
              <a:gd name="T46" fmla="*/ 203 w 466"/>
              <a:gd name="T47" fmla="*/ 416 h 700"/>
              <a:gd name="T48" fmla="*/ 203 w 466"/>
              <a:gd name="T49" fmla="*/ 508 h 700"/>
              <a:gd name="T50" fmla="*/ 176 w 466"/>
              <a:gd name="T51" fmla="*/ 508 h 700"/>
              <a:gd name="T52" fmla="*/ 176 w 466"/>
              <a:gd name="T53" fmla="*/ 506 h 700"/>
              <a:gd name="T54" fmla="*/ 87 w 466"/>
              <a:gd name="T55" fmla="*/ 277 h 700"/>
              <a:gd name="T56" fmla="*/ 87 w 466"/>
              <a:gd name="T57" fmla="*/ 276 h 700"/>
              <a:gd name="T58" fmla="*/ 81 w 466"/>
              <a:gd name="T59" fmla="*/ 267 h 700"/>
              <a:gd name="T60" fmla="*/ 60 w 466"/>
              <a:gd name="T61" fmla="*/ 211 h 700"/>
              <a:gd name="T62" fmla="*/ 59 w 466"/>
              <a:gd name="T63" fmla="*/ 196 h 700"/>
              <a:gd name="T64" fmla="*/ 110 w 466"/>
              <a:gd name="T65" fmla="*/ 93 h 700"/>
              <a:gd name="T66" fmla="*/ 233 w 466"/>
              <a:gd name="T67" fmla="*/ 50 h 700"/>
              <a:gd name="T68" fmla="*/ 282 w 466"/>
              <a:gd name="T69" fmla="*/ 56 h 700"/>
              <a:gd name="T70" fmla="*/ 356 w 466"/>
              <a:gd name="T71" fmla="*/ 93 h 700"/>
              <a:gd name="T72" fmla="*/ 407 w 466"/>
              <a:gd name="T73" fmla="*/ 196 h 700"/>
              <a:gd name="T74" fmla="*/ 406 w 466"/>
              <a:gd name="T75" fmla="*/ 211 h 700"/>
              <a:gd name="T76" fmla="*/ 138 w 466"/>
              <a:gd name="T77" fmla="*/ 642 h 700"/>
              <a:gd name="T78" fmla="*/ 328 w 466"/>
              <a:gd name="T79" fmla="*/ 642 h 700"/>
              <a:gd name="T80" fmla="*/ 328 w 466"/>
              <a:gd name="T81" fmla="*/ 592 h 700"/>
              <a:gd name="T82" fmla="*/ 138 w 466"/>
              <a:gd name="T83" fmla="*/ 592 h 700"/>
              <a:gd name="T84" fmla="*/ 138 w 466"/>
              <a:gd name="T85" fmla="*/ 642 h 700"/>
              <a:gd name="T86" fmla="*/ 179 w 466"/>
              <a:gd name="T87" fmla="*/ 700 h 700"/>
              <a:gd name="T88" fmla="*/ 287 w 466"/>
              <a:gd name="T89" fmla="*/ 700 h 700"/>
              <a:gd name="T90" fmla="*/ 287 w 466"/>
              <a:gd name="T91" fmla="*/ 672 h 700"/>
              <a:gd name="T92" fmla="*/ 179 w 466"/>
              <a:gd name="T93" fmla="*/ 672 h 700"/>
              <a:gd name="T94" fmla="*/ 179 w 466"/>
              <a:gd name="T95" fmla="*/ 700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66" h="700">
                <a:moveTo>
                  <a:pt x="398" y="58"/>
                </a:moveTo>
                <a:cubicBezTo>
                  <a:pt x="370" y="34"/>
                  <a:pt x="336" y="17"/>
                  <a:pt x="299" y="8"/>
                </a:cubicBezTo>
                <a:cubicBezTo>
                  <a:pt x="278" y="3"/>
                  <a:pt x="255" y="0"/>
                  <a:pt x="233" y="0"/>
                </a:cubicBezTo>
                <a:cubicBezTo>
                  <a:pt x="171" y="0"/>
                  <a:pt x="112" y="20"/>
                  <a:pt x="68" y="58"/>
                </a:cubicBezTo>
                <a:cubicBezTo>
                  <a:pt x="24" y="95"/>
                  <a:pt x="0" y="144"/>
                  <a:pt x="0" y="197"/>
                </a:cubicBezTo>
                <a:cubicBezTo>
                  <a:pt x="1" y="215"/>
                  <a:pt x="1" y="215"/>
                  <a:pt x="1" y="215"/>
                </a:cubicBezTo>
                <a:cubicBezTo>
                  <a:pt x="4" y="242"/>
                  <a:pt x="13" y="268"/>
                  <a:pt x="29" y="292"/>
                </a:cubicBezTo>
                <a:cubicBezTo>
                  <a:pt x="29" y="293"/>
                  <a:pt x="116" y="426"/>
                  <a:pt x="116" y="509"/>
                </a:cubicBezTo>
                <a:cubicBezTo>
                  <a:pt x="119" y="533"/>
                  <a:pt x="119" y="533"/>
                  <a:pt x="119" y="533"/>
                </a:cubicBezTo>
                <a:cubicBezTo>
                  <a:pt x="124" y="550"/>
                  <a:pt x="134" y="558"/>
                  <a:pt x="149" y="558"/>
                </a:cubicBezTo>
                <a:cubicBezTo>
                  <a:pt x="317" y="558"/>
                  <a:pt x="317" y="558"/>
                  <a:pt x="317" y="558"/>
                </a:cubicBezTo>
                <a:cubicBezTo>
                  <a:pt x="332" y="558"/>
                  <a:pt x="342" y="550"/>
                  <a:pt x="347" y="533"/>
                </a:cubicBezTo>
                <a:cubicBezTo>
                  <a:pt x="350" y="509"/>
                  <a:pt x="350" y="509"/>
                  <a:pt x="350" y="509"/>
                </a:cubicBezTo>
                <a:cubicBezTo>
                  <a:pt x="350" y="426"/>
                  <a:pt x="437" y="293"/>
                  <a:pt x="438" y="292"/>
                </a:cubicBezTo>
                <a:cubicBezTo>
                  <a:pt x="453" y="268"/>
                  <a:pt x="462" y="242"/>
                  <a:pt x="465" y="215"/>
                </a:cubicBezTo>
                <a:cubicBezTo>
                  <a:pt x="466" y="197"/>
                  <a:pt x="466" y="197"/>
                  <a:pt x="466" y="197"/>
                </a:cubicBezTo>
                <a:cubicBezTo>
                  <a:pt x="466" y="144"/>
                  <a:pt x="442" y="95"/>
                  <a:pt x="398" y="58"/>
                </a:cubicBezTo>
                <a:close/>
                <a:moveTo>
                  <a:pt x="406" y="211"/>
                </a:moveTo>
                <a:cubicBezTo>
                  <a:pt x="404" y="231"/>
                  <a:pt x="397" y="250"/>
                  <a:pt x="386" y="268"/>
                </a:cubicBezTo>
                <a:cubicBezTo>
                  <a:pt x="376" y="282"/>
                  <a:pt x="292" y="413"/>
                  <a:pt x="290" y="506"/>
                </a:cubicBezTo>
                <a:cubicBezTo>
                  <a:pt x="290" y="508"/>
                  <a:pt x="290" y="508"/>
                  <a:pt x="290" y="508"/>
                </a:cubicBezTo>
                <a:cubicBezTo>
                  <a:pt x="263" y="508"/>
                  <a:pt x="263" y="508"/>
                  <a:pt x="263" y="508"/>
                </a:cubicBezTo>
                <a:cubicBezTo>
                  <a:pt x="263" y="416"/>
                  <a:pt x="263" y="416"/>
                  <a:pt x="263" y="416"/>
                </a:cubicBezTo>
                <a:cubicBezTo>
                  <a:pt x="203" y="416"/>
                  <a:pt x="203" y="416"/>
                  <a:pt x="203" y="416"/>
                </a:cubicBezTo>
                <a:cubicBezTo>
                  <a:pt x="203" y="508"/>
                  <a:pt x="203" y="508"/>
                  <a:pt x="203" y="508"/>
                </a:cubicBezTo>
                <a:cubicBezTo>
                  <a:pt x="176" y="508"/>
                  <a:pt x="176" y="508"/>
                  <a:pt x="176" y="508"/>
                </a:cubicBezTo>
                <a:cubicBezTo>
                  <a:pt x="176" y="506"/>
                  <a:pt x="176" y="506"/>
                  <a:pt x="176" y="506"/>
                </a:cubicBezTo>
                <a:cubicBezTo>
                  <a:pt x="175" y="436"/>
                  <a:pt x="127" y="344"/>
                  <a:pt x="87" y="277"/>
                </a:cubicBezTo>
                <a:cubicBezTo>
                  <a:pt x="87" y="276"/>
                  <a:pt x="87" y="276"/>
                  <a:pt x="87" y="276"/>
                </a:cubicBezTo>
                <a:cubicBezTo>
                  <a:pt x="81" y="267"/>
                  <a:pt x="81" y="267"/>
                  <a:pt x="81" y="267"/>
                </a:cubicBezTo>
                <a:cubicBezTo>
                  <a:pt x="69" y="250"/>
                  <a:pt x="62" y="231"/>
                  <a:pt x="60" y="211"/>
                </a:cubicBezTo>
                <a:cubicBezTo>
                  <a:pt x="59" y="196"/>
                  <a:pt x="59" y="196"/>
                  <a:pt x="59" y="196"/>
                </a:cubicBezTo>
                <a:cubicBezTo>
                  <a:pt x="60" y="157"/>
                  <a:pt x="78" y="121"/>
                  <a:pt x="110" y="93"/>
                </a:cubicBezTo>
                <a:cubicBezTo>
                  <a:pt x="143" y="65"/>
                  <a:pt x="187" y="50"/>
                  <a:pt x="233" y="50"/>
                </a:cubicBezTo>
                <a:cubicBezTo>
                  <a:pt x="250" y="50"/>
                  <a:pt x="266" y="52"/>
                  <a:pt x="282" y="56"/>
                </a:cubicBezTo>
                <a:cubicBezTo>
                  <a:pt x="310" y="63"/>
                  <a:pt x="335" y="76"/>
                  <a:pt x="356" y="93"/>
                </a:cubicBezTo>
                <a:cubicBezTo>
                  <a:pt x="388" y="121"/>
                  <a:pt x="406" y="157"/>
                  <a:pt x="407" y="196"/>
                </a:cubicBezTo>
                <a:lnTo>
                  <a:pt x="406" y="211"/>
                </a:lnTo>
                <a:close/>
                <a:moveTo>
                  <a:pt x="138" y="642"/>
                </a:moveTo>
                <a:cubicBezTo>
                  <a:pt x="328" y="642"/>
                  <a:pt x="328" y="642"/>
                  <a:pt x="328" y="642"/>
                </a:cubicBezTo>
                <a:cubicBezTo>
                  <a:pt x="328" y="592"/>
                  <a:pt x="328" y="592"/>
                  <a:pt x="328" y="592"/>
                </a:cubicBezTo>
                <a:cubicBezTo>
                  <a:pt x="138" y="592"/>
                  <a:pt x="138" y="592"/>
                  <a:pt x="138" y="592"/>
                </a:cubicBezTo>
                <a:lnTo>
                  <a:pt x="138" y="642"/>
                </a:lnTo>
                <a:close/>
                <a:moveTo>
                  <a:pt x="179" y="700"/>
                </a:moveTo>
                <a:cubicBezTo>
                  <a:pt x="287" y="700"/>
                  <a:pt x="287" y="700"/>
                  <a:pt x="287" y="700"/>
                </a:cubicBezTo>
                <a:cubicBezTo>
                  <a:pt x="287" y="672"/>
                  <a:pt x="287" y="672"/>
                  <a:pt x="287" y="672"/>
                </a:cubicBezTo>
                <a:cubicBezTo>
                  <a:pt x="179" y="672"/>
                  <a:pt x="179" y="672"/>
                  <a:pt x="179" y="672"/>
                </a:cubicBezTo>
                <a:lnTo>
                  <a:pt x="179" y="7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5" name="Freeform 60"/>
          <p:cNvSpPr>
            <a:spLocks noEditPoints="1"/>
          </p:cNvSpPr>
          <p:nvPr/>
        </p:nvSpPr>
        <p:spPr bwMode="auto">
          <a:xfrm>
            <a:off x="5542164" y="3497939"/>
            <a:ext cx="481536" cy="319318"/>
          </a:xfrm>
          <a:custGeom>
            <a:avLst/>
            <a:gdLst>
              <a:gd name="T0" fmla="*/ 1318 w 1318"/>
              <a:gd name="T1" fmla="*/ 0 h 874"/>
              <a:gd name="T2" fmla="*/ 0 w 1318"/>
              <a:gd name="T3" fmla="*/ 0 h 874"/>
              <a:gd name="T4" fmla="*/ 2 w 1318"/>
              <a:gd name="T5" fmla="*/ 2 h 874"/>
              <a:gd name="T6" fmla="*/ 2 w 1318"/>
              <a:gd name="T7" fmla="*/ 874 h 874"/>
              <a:gd name="T8" fmla="*/ 1318 w 1318"/>
              <a:gd name="T9" fmla="*/ 874 h 874"/>
              <a:gd name="T10" fmla="*/ 1318 w 1318"/>
              <a:gd name="T11" fmla="*/ 2 h 874"/>
              <a:gd name="T12" fmla="*/ 1318 w 1318"/>
              <a:gd name="T13" fmla="*/ 0 h 874"/>
              <a:gd name="T14" fmla="*/ 658 w 1318"/>
              <a:gd name="T15" fmla="*/ 663 h 874"/>
              <a:gd name="T16" fmla="*/ 863 w 1318"/>
              <a:gd name="T17" fmla="*/ 457 h 874"/>
              <a:gd name="T18" fmla="*/ 1239 w 1318"/>
              <a:gd name="T19" fmla="*/ 828 h 874"/>
              <a:gd name="T20" fmla="*/ 80 w 1318"/>
              <a:gd name="T21" fmla="*/ 828 h 874"/>
              <a:gd name="T22" fmla="*/ 453 w 1318"/>
              <a:gd name="T23" fmla="*/ 457 h 874"/>
              <a:gd name="T24" fmla="*/ 658 w 1318"/>
              <a:gd name="T25" fmla="*/ 663 h 874"/>
              <a:gd name="T26" fmla="*/ 658 w 1318"/>
              <a:gd name="T27" fmla="*/ 597 h 874"/>
              <a:gd name="T28" fmla="*/ 111 w 1318"/>
              <a:gd name="T29" fmla="*/ 48 h 874"/>
              <a:gd name="T30" fmla="*/ 1207 w 1318"/>
              <a:gd name="T31" fmla="*/ 48 h 874"/>
              <a:gd name="T32" fmla="*/ 658 w 1318"/>
              <a:gd name="T33" fmla="*/ 597 h 874"/>
              <a:gd name="T34" fmla="*/ 421 w 1318"/>
              <a:gd name="T35" fmla="*/ 424 h 874"/>
              <a:gd name="T36" fmla="*/ 48 w 1318"/>
              <a:gd name="T37" fmla="*/ 795 h 874"/>
              <a:gd name="T38" fmla="*/ 48 w 1318"/>
              <a:gd name="T39" fmla="*/ 48 h 874"/>
              <a:gd name="T40" fmla="*/ 421 w 1318"/>
              <a:gd name="T41" fmla="*/ 424 h 874"/>
              <a:gd name="T42" fmla="*/ 1272 w 1318"/>
              <a:gd name="T43" fmla="*/ 795 h 874"/>
              <a:gd name="T44" fmla="*/ 895 w 1318"/>
              <a:gd name="T45" fmla="*/ 424 h 874"/>
              <a:gd name="T46" fmla="*/ 1272 w 1318"/>
              <a:gd name="T47" fmla="*/ 48 h 874"/>
              <a:gd name="T48" fmla="*/ 1272 w 1318"/>
              <a:gd name="T49" fmla="*/ 795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318" h="874">
                <a:moveTo>
                  <a:pt x="1318" y="0"/>
                </a:moveTo>
                <a:lnTo>
                  <a:pt x="0" y="0"/>
                </a:lnTo>
                <a:lnTo>
                  <a:pt x="2" y="2"/>
                </a:lnTo>
                <a:lnTo>
                  <a:pt x="2" y="874"/>
                </a:lnTo>
                <a:lnTo>
                  <a:pt x="1318" y="874"/>
                </a:lnTo>
                <a:lnTo>
                  <a:pt x="1318" y="2"/>
                </a:lnTo>
                <a:lnTo>
                  <a:pt x="1318" y="0"/>
                </a:lnTo>
                <a:close/>
                <a:moveTo>
                  <a:pt x="658" y="663"/>
                </a:moveTo>
                <a:lnTo>
                  <a:pt x="863" y="457"/>
                </a:lnTo>
                <a:lnTo>
                  <a:pt x="1239" y="828"/>
                </a:lnTo>
                <a:lnTo>
                  <a:pt x="80" y="828"/>
                </a:lnTo>
                <a:lnTo>
                  <a:pt x="453" y="457"/>
                </a:lnTo>
                <a:lnTo>
                  <a:pt x="658" y="663"/>
                </a:lnTo>
                <a:close/>
                <a:moveTo>
                  <a:pt x="658" y="597"/>
                </a:moveTo>
                <a:lnTo>
                  <a:pt x="111" y="48"/>
                </a:lnTo>
                <a:lnTo>
                  <a:pt x="1207" y="48"/>
                </a:lnTo>
                <a:lnTo>
                  <a:pt x="658" y="597"/>
                </a:lnTo>
                <a:close/>
                <a:moveTo>
                  <a:pt x="421" y="424"/>
                </a:moveTo>
                <a:lnTo>
                  <a:pt x="48" y="795"/>
                </a:lnTo>
                <a:lnTo>
                  <a:pt x="48" y="48"/>
                </a:lnTo>
                <a:lnTo>
                  <a:pt x="421" y="424"/>
                </a:lnTo>
                <a:close/>
                <a:moveTo>
                  <a:pt x="1272" y="795"/>
                </a:moveTo>
                <a:lnTo>
                  <a:pt x="895" y="424"/>
                </a:lnTo>
                <a:lnTo>
                  <a:pt x="1272" y="48"/>
                </a:lnTo>
                <a:lnTo>
                  <a:pt x="1272" y="79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9" name="Freeform 64"/>
          <p:cNvSpPr>
            <a:spLocks noEditPoints="1"/>
          </p:cNvSpPr>
          <p:nvPr/>
        </p:nvSpPr>
        <p:spPr bwMode="auto">
          <a:xfrm>
            <a:off x="7192757" y="3425367"/>
            <a:ext cx="331362" cy="464462"/>
          </a:xfrm>
          <a:custGeom>
            <a:avLst/>
            <a:gdLst>
              <a:gd name="T0" fmla="*/ 454 w 499"/>
              <a:gd name="T1" fmla="*/ 637 h 699"/>
              <a:gd name="T2" fmla="*/ 454 w 499"/>
              <a:gd name="T3" fmla="*/ 531 h 699"/>
              <a:gd name="T4" fmla="*/ 454 w 499"/>
              <a:gd name="T5" fmla="*/ 531 h 699"/>
              <a:gd name="T6" fmla="*/ 314 w 499"/>
              <a:gd name="T7" fmla="*/ 382 h 699"/>
              <a:gd name="T8" fmla="*/ 311 w 499"/>
              <a:gd name="T9" fmla="*/ 344 h 699"/>
              <a:gd name="T10" fmla="*/ 445 w 499"/>
              <a:gd name="T11" fmla="*/ 215 h 699"/>
              <a:gd name="T12" fmla="*/ 454 w 499"/>
              <a:gd name="T13" fmla="*/ 193 h 699"/>
              <a:gd name="T14" fmla="*/ 468 w 499"/>
              <a:gd name="T15" fmla="*/ 62 h 699"/>
              <a:gd name="T16" fmla="*/ 468 w 499"/>
              <a:gd name="T17" fmla="*/ 0 h 699"/>
              <a:gd name="T18" fmla="*/ 0 w 499"/>
              <a:gd name="T19" fmla="*/ 31 h 699"/>
              <a:gd name="T20" fmla="*/ 45 w 499"/>
              <a:gd name="T21" fmla="*/ 62 h 699"/>
              <a:gd name="T22" fmla="*/ 45 w 499"/>
              <a:gd name="T23" fmla="*/ 193 h 699"/>
              <a:gd name="T24" fmla="*/ 185 w 499"/>
              <a:gd name="T25" fmla="*/ 342 h 699"/>
              <a:gd name="T26" fmla="*/ 187 w 499"/>
              <a:gd name="T27" fmla="*/ 380 h 699"/>
              <a:gd name="T28" fmla="*/ 55 w 499"/>
              <a:gd name="T29" fmla="*/ 508 h 699"/>
              <a:gd name="T30" fmla="*/ 45 w 499"/>
              <a:gd name="T31" fmla="*/ 531 h 699"/>
              <a:gd name="T32" fmla="*/ 31 w 499"/>
              <a:gd name="T33" fmla="*/ 637 h 699"/>
              <a:gd name="T34" fmla="*/ 31 w 499"/>
              <a:gd name="T35" fmla="*/ 699 h 699"/>
              <a:gd name="T36" fmla="*/ 499 w 499"/>
              <a:gd name="T37" fmla="*/ 668 h 699"/>
              <a:gd name="T38" fmla="*/ 117 w 499"/>
              <a:gd name="T39" fmla="*/ 190 h 699"/>
              <a:gd name="T40" fmla="*/ 107 w 499"/>
              <a:gd name="T41" fmla="*/ 167 h 699"/>
              <a:gd name="T42" fmla="*/ 107 w 499"/>
              <a:gd name="T43" fmla="*/ 87 h 699"/>
              <a:gd name="T44" fmla="*/ 367 w 499"/>
              <a:gd name="T45" fmla="*/ 62 h 699"/>
              <a:gd name="T46" fmla="*/ 393 w 499"/>
              <a:gd name="T47" fmla="*/ 166 h 699"/>
              <a:gd name="T48" fmla="*/ 393 w 499"/>
              <a:gd name="T49" fmla="*/ 167 h 699"/>
              <a:gd name="T50" fmla="*/ 384 w 499"/>
              <a:gd name="T51" fmla="*/ 188 h 699"/>
              <a:gd name="T52" fmla="*/ 267 w 499"/>
              <a:gd name="T53" fmla="*/ 301 h 699"/>
              <a:gd name="T54" fmla="*/ 235 w 499"/>
              <a:gd name="T55" fmla="*/ 305 h 699"/>
              <a:gd name="T56" fmla="*/ 393 w 499"/>
              <a:gd name="T57" fmla="*/ 558 h 699"/>
              <a:gd name="T58" fmla="*/ 367 w 499"/>
              <a:gd name="T59" fmla="*/ 637 h 699"/>
              <a:gd name="T60" fmla="*/ 107 w 499"/>
              <a:gd name="T61" fmla="*/ 612 h 699"/>
              <a:gd name="T62" fmla="*/ 107 w 499"/>
              <a:gd name="T63" fmla="*/ 557 h 699"/>
              <a:gd name="T64" fmla="*/ 116 w 499"/>
              <a:gd name="T65" fmla="*/ 535 h 699"/>
              <a:gd name="T66" fmla="*/ 229 w 499"/>
              <a:gd name="T67" fmla="*/ 424 h 699"/>
              <a:gd name="T68" fmla="*/ 267 w 499"/>
              <a:gd name="T69" fmla="*/ 422 h 699"/>
              <a:gd name="T70" fmla="*/ 384 w 499"/>
              <a:gd name="T71" fmla="*/ 536 h 699"/>
              <a:gd name="T72" fmla="*/ 393 w 499"/>
              <a:gd name="T73" fmla="*/ 557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9" h="699">
                <a:moveTo>
                  <a:pt x="468" y="637"/>
                </a:moveTo>
                <a:cubicBezTo>
                  <a:pt x="454" y="637"/>
                  <a:pt x="454" y="637"/>
                  <a:pt x="454" y="637"/>
                </a:cubicBezTo>
                <a:cubicBezTo>
                  <a:pt x="454" y="531"/>
                  <a:pt x="454" y="531"/>
                  <a:pt x="454" y="531"/>
                </a:cubicBezTo>
                <a:cubicBezTo>
                  <a:pt x="454" y="531"/>
                  <a:pt x="454" y="531"/>
                  <a:pt x="454" y="531"/>
                </a:cubicBezTo>
                <a:cubicBezTo>
                  <a:pt x="454" y="531"/>
                  <a:pt x="454" y="531"/>
                  <a:pt x="454" y="531"/>
                </a:cubicBezTo>
                <a:cubicBezTo>
                  <a:pt x="454" y="531"/>
                  <a:pt x="454" y="531"/>
                  <a:pt x="454" y="531"/>
                </a:cubicBezTo>
                <a:cubicBezTo>
                  <a:pt x="454" y="523"/>
                  <a:pt x="451" y="516"/>
                  <a:pt x="445" y="510"/>
                </a:cubicBezTo>
                <a:cubicBezTo>
                  <a:pt x="314" y="382"/>
                  <a:pt x="314" y="382"/>
                  <a:pt x="314" y="382"/>
                </a:cubicBezTo>
                <a:cubicBezTo>
                  <a:pt x="313" y="381"/>
                  <a:pt x="312" y="381"/>
                  <a:pt x="311" y="380"/>
                </a:cubicBezTo>
                <a:cubicBezTo>
                  <a:pt x="302" y="370"/>
                  <a:pt x="302" y="354"/>
                  <a:pt x="311" y="344"/>
                </a:cubicBezTo>
                <a:cubicBezTo>
                  <a:pt x="312" y="343"/>
                  <a:pt x="313" y="343"/>
                  <a:pt x="314" y="342"/>
                </a:cubicBezTo>
                <a:cubicBezTo>
                  <a:pt x="445" y="215"/>
                  <a:pt x="445" y="215"/>
                  <a:pt x="445" y="215"/>
                </a:cubicBezTo>
                <a:cubicBezTo>
                  <a:pt x="451" y="209"/>
                  <a:pt x="454" y="201"/>
                  <a:pt x="454" y="193"/>
                </a:cubicBezTo>
                <a:cubicBezTo>
                  <a:pt x="454" y="193"/>
                  <a:pt x="454" y="193"/>
                  <a:pt x="454" y="193"/>
                </a:cubicBezTo>
                <a:cubicBezTo>
                  <a:pt x="454" y="62"/>
                  <a:pt x="454" y="62"/>
                  <a:pt x="454" y="62"/>
                </a:cubicBezTo>
                <a:cubicBezTo>
                  <a:pt x="468" y="62"/>
                  <a:pt x="468" y="62"/>
                  <a:pt x="468" y="62"/>
                </a:cubicBezTo>
                <a:cubicBezTo>
                  <a:pt x="485" y="62"/>
                  <a:pt x="499" y="48"/>
                  <a:pt x="499" y="31"/>
                </a:cubicBezTo>
                <a:cubicBezTo>
                  <a:pt x="499" y="14"/>
                  <a:pt x="485" y="0"/>
                  <a:pt x="468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0"/>
                  <a:pt x="0" y="14"/>
                  <a:pt x="0" y="31"/>
                </a:cubicBezTo>
                <a:cubicBezTo>
                  <a:pt x="0" y="48"/>
                  <a:pt x="14" y="62"/>
                  <a:pt x="31" y="62"/>
                </a:cubicBezTo>
                <a:cubicBezTo>
                  <a:pt x="45" y="62"/>
                  <a:pt x="45" y="62"/>
                  <a:pt x="45" y="62"/>
                </a:cubicBezTo>
                <a:cubicBezTo>
                  <a:pt x="45" y="193"/>
                  <a:pt x="45" y="193"/>
                  <a:pt x="45" y="193"/>
                </a:cubicBezTo>
                <a:cubicBezTo>
                  <a:pt x="45" y="193"/>
                  <a:pt x="45" y="193"/>
                  <a:pt x="45" y="193"/>
                </a:cubicBezTo>
                <a:cubicBezTo>
                  <a:pt x="45" y="201"/>
                  <a:pt x="48" y="209"/>
                  <a:pt x="54" y="215"/>
                </a:cubicBezTo>
                <a:cubicBezTo>
                  <a:pt x="185" y="342"/>
                  <a:pt x="185" y="342"/>
                  <a:pt x="185" y="342"/>
                </a:cubicBezTo>
                <a:cubicBezTo>
                  <a:pt x="185" y="343"/>
                  <a:pt x="186" y="343"/>
                  <a:pt x="187" y="344"/>
                </a:cubicBezTo>
                <a:cubicBezTo>
                  <a:pt x="197" y="354"/>
                  <a:pt x="197" y="370"/>
                  <a:pt x="187" y="380"/>
                </a:cubicBezTo>
                <a:cubicBezTo>
                  <a:pt x="186" y="381"/>
                  <a:pt x="185" y="381"/>
                  <a:pt x="185" y="382"/>
                </a:cubicBezTo>
                <a:cubicBezTo>
                  <a:pt x="55" y="508"/>
                  <a:pt x="55" y="508"/>
                  <a:pt x="55" y="508"/>
                </a:cubicBezTo>
                <a:cubicBezTo>
                  <a:pt x="48" y="515"/>
                  <a:pt x="45" y="523"/>
                  <a:pt x="45" y="531"/>
                </a:cubicBezTo>
                <a:cubicBezTo>
                  <a:pt x="45" y="531"/>
                  <a:pt x="45" y="531"/>
                  <a:pt x="45" y="531"/>
                </a:cubicBezTo>
                <a:cubicBezTo>
                  <a:pt x="45" y="637"/>
                  <a:pt x="45" y="637"/>
                  <a:pt x="45" y="637"/>
                </a:cubicBezTo>
                <a:cubicBezTo>
                  <a:pt x="31" y="637"/>
                  <a:pt x="31" y="637"/>
                  <a:pt x="31" y="637"/>
                </a:cubicBezTo>
                <a:cubicBezTo>
                  <a:pt x="14" y="637"/>
                  <a:pt x="0" y="651"/>
                  <a:pt x="0" y="668"/>
                </a:cubicBezTo>
                <a:cubicBezTo>
                  <a:pt x="0" y="685"/>
                  <a:pt x="14" y="699"/>
                  <a:pt x="31" y="699"/>
                </a:cubicBezTo>
                <a:cubicBezTo>
                  <a:pt x="468" y="699"/>
                  <a:pt x="468" y="699"/>
                  <a:pt x="468" y="699"/>
                </a:cubicBezTo>
                <a:cubicBezTo>
                  <a:pt x="485" y="699"/>
                  <a:pt x="499" y="685"/>
                  <a:pt x="499" y="668"/>
                </a:cubicBezTo>
                <a:cubicBezTo>
                  <a:pt x="499" y="651"/>
                  <a:pt x="485" y="637"/>
                  <a:pt x="468" y="637"/>
                </a:cubicBezTo>
                <a:close/>
                <a:moveTo>
                  <a:pt x="117" y="190"/>
                </a:moveTo>
                <a:cubicBezTo>
                  <a:pt x="110" y="184"/>
                  <a:pt x="107" y="176"/>
                  <a:pt x="107" y="168"/>
                </a:cubicBezTo>
                <a:cubicBezTo>
                  <a:pt x="107" y="167"/>
                  <a:pt x="107" y="167"/>
                  <a:pt x="107" y="167"/>
                </a:cubicBezTo>
                <a:cubicBezTo>
                  <a:pt x="107" y="167"/>
                  <a:pt x="107" y="167"/>
                  <a:pt x="107" y="167"/>
                </a:cubicBezTo>
                <a:cubicBezTo>
                  <a:pt x="107" y="87"/>
                  <a:pt x="107" y="87"/>
                  <a:pt x="107" y="87"/>
                </a:cubicBezTo>
                <a:cubicBezTo>
                  <a:pt x="107" y="73"/>
                  <a:pt x="118" y="62"/>
                  <a:pt x="132" y="62"/>
                </a:cubicBezTo>
                <a:cubicBezTo>
                  <a:pt x="367" y="62"/>
                  <a:pt x="367" y="62"/>
                  <a:pt x="367" y="62"/>
                </a:cubicBezTo>
                <a:cubicBezTo>
                  <a:pt x="381" y="62"/>
                  <a:pt x="393" y="73"/>
                  <a:pt x="393" y="87"/>
                </a:cubicBezTo>
                <a:cubicBezTo>
                  <a:pt x="393" y="166"/>
                  <a:pt x="393" y="166"/>
                  <a:pt x="393" y="166"/>
                </a:cubicBezTo>
                <a:cubicBezTo>
                  <a:pt x="393" y="166"/>
                  <a:pt x="393" y="166"/>
                  <a:pt x="393" y="166"/>
                </a:cubicBezTo>
                <a:cubicBezTo>
                  <a:pt x="393" y="166"/>
                  <a:pt x="393" y="166"/>
                  <a:pt x="393" y="167"/>
                </a:cubicBezTo>
                <a:cubicBezTo>
                  <a:pt x="393" y="175"/>
                  <a:pt x="389" y="183"/>
                  <a:pt x="384" y="188"/>
                </a:cubicBezTo>
                <a:cubicBezTo>
                  <a:pt x="384" y="188"/>
                  <a:pt x="384" y="188"/>
                  <a:pt x="384" y="188"/>
                </a:cubicBezTo>
                <a:cubicBezTo>
                  <a:pt x="263" y="306"/>
                  <a:pt x="263" y="306"/>
                  <a:pt x="263" y="306"/>
                </a:cubicBezTo>
                <a:cubicBezTo>
                  <a:pt x="267" y="301"/>
                  <a:pt x="267" y="301"/>
                  <a:pt x="267" y="301"/>
                </a:cubicBezTo>
                <a:cubicBezTo>
                  <a:pt x="257" y="311"/>
                  <a:pt x="241" y="311"/>
                  <a:pt x="231" y="301"/>
                </a:cubicBezTo>
                <a:cubicBezTo>
                  <a:pt x="235" y="305"/>
                  <a:pt x="235" y="305"/>
                  <a:pt x="235" y="305"/>
                </a:cubicBezTo>
                <a:lnTo>
                  <a:pt x="117" y="190"/>
                </a:lnTo>
                <a:close/>
                <a:moveTo>
                  <a:pt x="393" y="558"/>
                </a:moveTo>
                <a:cubicBezTo>
                  <a:pt x="393" y="612"/>
                  <a:pt x="393" y="612"/>
                  <a:pt x="393" y="612"/>
                </a:cubicBezTo>
                <a:cubicBezTo>
                  <a:pt x="393" y="626"/>
                  <a:pt x="381" y="637"/>
                  <a:pt x="367" y="637"/>
                </a:cubicBezTo>
                <a:cubicBezTo>
                  <a:pt x="132" y="637"/>
                  <a:pt x="132" y="637"/>
                  <a:pt x="132" y="637"/>
                </a:cubicBezTo>
                <a:cubicBezTo>
                  <a:pt x="118" y="637"/>
                  <a:pt x="107" y="626"/>
                  <a:pt x="107" y="612"/>
                </a:cubicBezTo>
                <a:cubicBezTo>
                  <a:pt x="107" y="557"/>
                  <a:pt x="107" y="557"/>
                  <a:pt x="107" y="557"/>
                </a:cubicBezTo>
                <a:cubicBezTo>
                  <a:pt x="107" y="557"/>
                  <a:pt x="107" y="557"/>
                  <a:pt x="107" y="557"/>
                </a:cubicBezTo>
                <a:cubicBezTo>
                  <a:pt x="107" y="557"/>
                  <a:pt x="107" y="557"/>
                  <a:pt x="107" y="556"/>
                </a:cubicBezTo>
                <a:cubicBezTo>
                  <a:pt x="107" y="548"/>
                  <a:pt x="110" y="540"/>
                  <a:pt x="116" y="535"/>
                </a:cubicBezTo>
                <a:cubicBezTo>
                  <a:pt x="116" y="535"/>
                  <a:pt x="116" y="535"/>
                  <a:pt x="116" y="535"/>
                </a:cubicBezTo>
                <a:cubicBezTo>
                  <a:pt x="229" y="424"/>
                  <a:pt x="229" y="424"/>
                  <a:pt x="229" y="424"/>
                </a:cubicBezTo>
                <a:cubicBezTo>
                  <a:pt x="230" y="423"/>
                  <a:pt x="231" y="423"/>
                  <a:pt x="231" y="422"/>
                </a:cubicBezTo>
                <a:cubicBezTo>
                  <a:pt x="241" y="412"/>
                  <a:pt x="257" y="412"/>
                  <a:pt x="267" y="422"/>
                </a:cubicBezTo>
                <a:cubicBezTo>
                  <a:pt x="268" y="423"/>
                  <a:pt x="269" y="424"/>
                  <a:pt x="269" y="424"/>
                </a:cubicBezTo>
                <a:cubicBezTo>
                  <a:pt x="384" y="536"/>
                  <a:pt x="384" y="536"/>
                  <a:pt x="384" y="536"/>
                </a:cubicBezTo>
                <a:cubicBezTo>
                  <a:pt x="384" y="536"/>
                  <a:pt x="384" y="536"/>
                  <a:pt x="384" y="536"/>
                </a:cubicBezTo>
                <a:cubicBezTo>
                  <a:pt x="389" y="541"/>
                  <a:pt x="393" y="549"/>
                  <a:pt x="393" y="557"/>
                </a:cubicBezTo>
                <a:cubicBezTo>
                  <a:pt x="393" y="557"/>
                  <a:pt x="393" y="558"/>
                  <a:pt x="393" y="55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3" name="Freeform 68"/>
          <p:cNvSpPr>
            <a:spLocks noEditPoints="1"/>
          </p:cNvSpPr>
          <p:nvPr/>
        </p:nvSpPr>
        <p:spPr bwMode="auto">
          <a:xfrm>
            <a:off x="2417909" y="3425367"/>
            <a:ext cx="428022" cy="464462"/>
          </a:xfrm>
          <a:custGeom>
            <a:avLst/>
            <a:gdLst>
              <a:gd name="T0" fmla="*/ 49 w 725"/>
              <a:gd name="T1" fmla="*/ 0 h 785"/>
              <a:gd name="T2" fmla="*/ 0 w 725"/>
              <a:gd name="T3" fmla="*/ 43 h 785"/>
              <a:gd name="T4" fmla="*/ 0 w 725"/>
              <a:gd name="T5" fmla="*/ 742 h 785"/>
              <a:gd name="T6" fmla="*/ 48 w 725"/>
              <a:gd name="T7" fmla="*/ 785 h 785"/>
              <a:gd name="T8" fmla="*/ 97 w 725"/>
              <a:gd name="T9" fmla="*/ 742 h 785"/>
              <a:gd name="T10" fmla="*/ 97 w 725"/>
              <a:gd name="T11" fmla="*/ 43 h 785"/>
              <a:gd name="T12" fmla="*/ 49 w 725"/>
              <a:gd name="T13" fmla="*/ 0 h 785"/>
              <a:gd name="T14" fmla="*/ 553 w 725"/>
              <a:gd name="T15" fmla="*/ 58 h 785"/>
              <a:gd name="T16" fmla="*/ 277 w 725"/>
              <a:gd name="T17" fmla="*/ 2 h 785"/>
              <a:gd name="T18" fmla="*/ 137 w 725"/>
              <a:gd name="T19" fmla="*/ 39 h 785"/>
              <a:gd name="T20" fmla="*/ 136 w 725"/>
              <a:gd name="T21" fmla="*/ 461 h 785"/>
              <a:gd name="T22" fmla="*/ 277 w 725"/>
              <a:gd name="T23" fmla="*/ 424 h 785"/>
              <a:gd name="T24" fmla="*/ 553 w 725"/>
              <a:gd name="T25" fmla="*/ 481 h 785"/>
              <a:gd name="T26" fmla="*/ 725 w 725"/>
              <a:gd name="T27" fmla="*/ 436 h 785"/>
              <a:gd name="T28" fmla="*/ 725 w 725"/>
              <a:gd name="T29" fmla="*/ 13 h 785"/>
              <a:gd name="T30" fmla="*/ 553 w 725"/>
              <a:gd name="T31" fmla="*/ 58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25" h="785">
                <a:moveTo>
                  <a:pt x="49" y="0"/>
                </a:moveTo>
                <a:cubicBezTo>
                  <a:pt x="25" y="0"/>
                  <a:pt x="0" y="19"/>
                  <a:pt x="0" y="43"/>
                </a:cubicBezTo>
                <a:cubicBezTo>
                  <a:pt x="0" y="742"/>
                  <a:pt x="0" y="742"/>
                  <a:pt x="0" y="742"/>
                </a:cubicBezTo>
                <a:cubicBezTo>
                  <a:pt x="0" y="766"/>
                  <a:pt x="25" y="785"/>
                  <a:pt x="48" y="785"/>
                </a:cubicBezTo>
                <a:cubicBezTo>
                  <a:pt x="72" y="785"/>
                  <a:pt x="97" y="766"/>
                  <a:pt x="97" y="742"/>
                </a:cubicBezTo>
                <a:cubicBezTo>
                  <a:pt x="97" y="43"/>
                  <a:pt x="97" y="43"/>
                  <a:pt x="97" y="43"/>
                </a:cubicBezTo>
                <a:cubicBezTo>
                  <a:pt x="97" y="19"/>
                  <a:pt x="72" y="0"/>
                  <a:pt x="49" y="0"/>
                </a:cubicBezTo>
                <a:close/>
                <a:moveTo>
                  <a:pt x="553" y="58"/>
                </a:moveTo>
                <a:cubicBezTo>
                  <a:pt x="415" y="58"/>
                  <a:pt x="415" y="2"/>
                  <a:pt x="277" y="2"/>
                </a:cubicBezTo>
                <a:cubicBezTo>
                  <a:pt x="198" y="2"/>
                  <a:pt x="137" y="39"/>
                  <a:pt x="137" y="39"/>
                </a:cubicBezTo>
                <a:cubicBezTo>
                  <a:pt x="136" y="461"/>
                  <a:pt x="136" y="461"/>
                  <a:pt x="136" y="461"/>
                </a:cubicBezTo>
                <a:cubicBezTo>
                  <a:pt x="136" y="461"/>
                  <a:pt x="198" y="424"/>
                  <a:pt x="277" y="424"/>
                </a:cubicBezTo>
                <a:cubicBezTo>
                  <a:pt x="415" y="424"/>
                  <a:pt x="415" y="481"/>
                  <a:pt x="553" y="481"/>
                </a:cubicBezTo>
                <a:cubicBezTo>
                  <a:pt x="639" y="481"/>
                  <a:pt x="725" y="436"/>
                  <a:pt x="725" y="436"/>
                </a:cubicBezTo>
                <a:cubicBezTo>
                  <a:pt x="725" y="13"/>
                  <a:pt x="725" y="13"/>
                  <a:pt x="725" y="13"/>
                </a:cubicBezTo>
                <a:cubicBezTo>
                  <a:pt x="725" y="13"/>
                  <a:pt x="639" y="58"/>
                  <a:pt x="553" y="5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7" name="Freeform 72"/>
          <p:cNvSpPr/>
          <p:nvPr/>
        </p:nvSpPr>
        <p:spPr bwMode="auto">
          <a:xfrm>
            <a:off x="3949470" y="3417563"/>
            <a:ext cx="515912" cy="480070"/>
          </a:xfrm>
          <a:custGeom>
            <a:avLst/>
            <a:gdLst>
              <a:gd name="T0" fmla="*/ 335 w 708"/>
              <a:gd name="T1" fmla="*/ 263 h 656"/>
              <a:gd name="T2" fmla="*/ 394 w 708"/>
              <a:gd name="T3" fmla="*/ 203 h 656"/>
              <a:gd name="T4" fmla="*/ 427 w 708"/>
              <a:gd name="T5" fmla="*/ 51 h 656"/>
              <a:gd name="T6" fmla="*/ 573 w 708"/>
              <a:gd name="T7" fmla="*/ 14 h 656"/>
              <a:gd name="T8" fmla="*/ 489 w 708"/>
              <a:gd name="T9" fmla="*/ 94 h 656"/>
              <a:gd name="T10" fmla="*/ 489 w 708"/>
              <a:gd name="T11" fmla="*/ 124 h 656"/>
              <a:gd name="T12" fmla="*/ 527 w 708"/>
              <a:gd name="T13" fmla="*/ 160 h 656"/>
              <a:gd name="T14" fmla="*/ 559 w 708"/>
              <a:gd name="T15" fmla="*/ 160 h 656"/>
              <a:gd name="T16" fmla="*/ 647 w 708"/>
              <a:gd name="T17" fmla="*/ 78 h 656"/>
              <a:gd name="T18" fmla="*/ 616 w 708"/>
              <a:gd name="T19" fmla="*/ 230 h 656"/>
              <a:gd name="T20" fmla="*/ 458 w 708"/>
              <a:gd name="T21" fmla="*/ 263 h 656"/>
              <a:gd name="T22" fmla="*/ 396 w 708"/>
              <a:gd name="T23" fmla="*/ 319 h 656"/>
              <a:gd name="T24" fmla="*/ 433 w 708"/>
              <a:gd name="T25" fmla="*/ 355 h 656"/>
              <a:gd name="T26" fmla="*/ 448 w 708"/>
              <a:gd name="T27" fmla="*/ 340 h 656"/>
              <a:gd name="T28" fmla="*/ 485 w 708"/>
              <a:gd name="T29" fmla="*/ 340 h 656"/>
              <a:gd name="T30" fmla="*/ 698 w 708"/>
              <a:gd name="T31" fmla="*/ 547 h 656"/>
              <a:gd name="T32" fmla="*/ 698 w 708"/>
              <a:gd name="T33" fmla="*/ 581 h 656"/>
              <a:gd name="T34" fmla="*/ 632 w 708"/>
              <a:gd name="T35" fmla="*/ 640 h 656"/>
              <a:gd name="T36" fmla="*/ 596 w 708"/>
              <a:gd name="T37" fmla="*/ 640 h 656"/>
              <a:gd name="T38" fmla="*/ 384 w 708"/>
              <a:gd name="T39" fmla="*/ 437 h 656"/>
              <a:gd name="T40" fmla="*/ 384 w 708"/>
              <a:gd name="T41" fmla="*/ 403 h 656"/>
              <a:gd name="T42" fmla="*/ 403 w 708"/>
              <a:gd name="T43" fmla="*/ 382 h 656"/>
              <a:gd name="T44" fmla="*/ 369 w 708"/>
              <a:gd name="T45" fmla="*/ 350 h 656"/>
              <a:gd name="T46" fmla="*/ 162 w 708"/>
              <a:gd name="T47" fmla="*/ 599 h 656"/>
              <a:gd name="T48" fmla="*/ 130 w 708"/>
              <a:gd name="T49" fmla="*/ 629 h 656"/>
              <a:gd name="T50" fmla="*/ 28 w 708"/>
              <a:gd name="T51" fmla="*/ 629 h 656"/>
              <a:gd name="T52" fmla="*/ 28 w 708"/>
              <a:gd name="T53" fmla="*/ 533 h 656"/>
              <a:gd name="T54" fmla="*/ 60 w 708"/>
              <a:gd name="T55" fmla="*/ 502 h 656"/>
              <a:gd name="T56" fmla="*/ 306 w 708"/>
              <a:gd name="T57" fmla="*/ 289 h 656"/>
              <a:gd name="T58" fmla="*/ 302 w 708"/>
              <a:gd name="T59" fmla="*/ 283 h 656"/>
              <a:gd name="T60" fmla="*/ 114 w 708"/>
              <a:gd name="T61" fmla="*/ 102 h 656"/>
              <a:gd name="T62" fmla="*/ 74 w 708"/>
              <a:gd name="T63" fmla="*/ 96 h 656"/>
              <a:gd name="T64" fmla="*/ 42 w 708"/>
              <a:gd name="T65" fmla="*/ 68 h 656"/>
              <a:gd name="T66" fmla="*/ 101 w 708"/>
              <a:gd name="T67" fmla="*/ 12 h 656"/>
              <a:gd name="T68" fmla="*/ 133 w 708"/>
              <a:gd name="T69" fmla="*/ 40 h 656"/>
              <a:gd name="T70" fmla="*/ 139 w 708"/>
              <a:gd name="T71" fmla="*/ 78 h 656"/>
              <a:gd name="T72" fmla="*/ 331 w 708"/>
              <a:gd name="T73" fmla="*/ 262 h 656"/>
              <a:gd name="T74" fmla="*/ 335 w 708"/>
              <a:gd name="T75" fmla="*/ 263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08" h="656">
                <a:moveTo>
                  <a:pt x="335" y="263"/>
                </a:moveTo>
                <a:cubicBezTo>
                  <a:pt x="335" y="263"/>
                  <a:pt x="395" y="206"/>
                  <a:pt x="394" y="203"/>
                </a:cubicBezTo>
                <a:cubicBezTo>
                  <a:pt x="371" y="155"/>
                  <a:pt x="361" y="112"/>
                  <a:pt x="427" y="51"/>
                </a:cubicBezTo>
                <a:cubicBezTo>
                  <a:pt x="468" y="12"/>
                  <a:pt x="525" y="0"/>
                  <a:pt x="573" y="14"/>
                </a:cubicBezTo>
                <a:cubicBezTo>
                  <a:pt x="489" y="94"/>
                  <a:pt x="489" y="94"/>
                  <a:pt x="489" y="94"/>
                </a:cubicBezTo>
                <a:cubicBezTo>
                  <a:pt x="481" y="102"/>
                  <a:pt x="481" y="116"/>
                  <a:pt x="489" y="124"/>
                </a:cubicBezTo>
                <a:cubicBezTo>
                  <a:pt x="527" y="160"/>
                  <a:pt x="527" y="160"/>
                  <a:pt x="527" y="160"/>
                </a:cubicBezTo>
                <a:cubicBezTo>
                  <a:pt x="536" y="168"/>
                  <a:pt x="550" y="168"/>
                  <a:pt x="559" y="160"/>
                </a:cubicBezTo>
                <a:cubicBezTo>
                  <a:pt x="647" y="78"/>
                  <a:pt x="647" y="78"/>
                  <a:pt x="647" y="78"/>
                </a:cubicBezTo>
                <a:cubicBezTo>
                  <a:pt x="670" y="126"/>
                  <a:pt x="661" y="188"/>
                  <a:pt x="616" y="230"/>
                </a:cubicBezTo>
                <a:cubicBezTo>
                  <a:pt x="565" y="278"/>
                  <a:pt x="520" y="290"/>
                  <a:pt x="458" y="263"/>
                </a:cubicBezTo>
                <a:cubicBezTo>
                  <a:pt x="455" y="262"/>
                  <a:pt x="396" y="319"/>
                  <a:pt x="396" y="319"/>
                </a:cubicBezTo>
                <a:cubicBezTo>
                  <a:pt x="433" y="355"/>
                  <a:pt x="433" y="355"/>
                  <a:pt x="433" y="355"/>
                </a:cubicBezTo>
                <a:cubicBezTo>
                  <a:pt x="448" y="340"/>
                  <a:pt x="448" y="340"/>
                  <a:pt x="448" y="340"/>
                </a:cubicBezTo>
                <a:cubicBezTo>
                  <a:pt x="458" y="330"/>
                  <a:pt x="475" y="330"/>
                  <a:pt x="485" y="340"/>
                </a:cubicBezTo>
                <a:cubicBezTo>
                  <a:pt x="698" y="547"/>
                  <a:pt x="698" y="547"/>
                  <a:pt x="698" y="547"/>
                </a:cubicBezTo>
                <a:cubicBezTo>
                  <a:pt x="708" y="556"/>
                  <a:pt x="708" y="572"/>
                  <a:pt x="698" y="581"/>
                </a:cubicBezTo>
                <a:cubicBezTo>
                  <a:pt x="632" y="640"/>
                  <a:pt x="632" y="640"/>
                  <a:pt x="632" y="640"/>
                </a:cubicBezTo>
                <a:cubicBezTo>
                  <a:pt x="622" y="650"/>
                  <a:pt x="606" y="650"/>
                  <a:pt x="596" y="640"/>
                </a:cubicBezTo>
                <a:cubicBezTo>
                  <a:pt x="384" y="437"/>
                  <a:pt x="384" y="437"/>
                  <a:pt x="384" y="437"/>
                </a:cubicBezTo>
                <a:cubicBezTo>
                  <a:pt x="374" y="428"/>
                  <a:pt x="374" y="412"/>
                  <a:pt x="384" y="403"/>
                </a:cubicBezTo>
                <a:cubicBezTo>
                  <a:pt x="403" y="382"/>
                  <a:pt x="403" y="382"/>
                  <a:pt x="403" y="382"/>
                </a:cubicBezTo>
                <a:cubicBezTo>
                  <a:pt x="369" y="350"/>
                  <a:pt x="369" y="350"/>
                  <a:pt x="369" y="350"/>
                </a:cubicBezTo>
                <a:cubicBezTo>
                  <a:pt x="306" y="422"/>
                  <a:pt x="162" y="599"/>
                  <a:pt x="162" y="599"/>
                </a:cubicBezTo>
                <a:cubicBezTo>
                  <a:pt x="130" y="629"/>
                  <a:pt x="130" y="629"/>
                  <a:pt x="130" y="629"/>
                </a:cubicBezTo>
                <a:cubicBezTo>
                  <a:pt x="102" y="656"/>
                  <a:pt x="56" y="656"/>
                  <a:pt x="28" y="629"/>
                </a:cubicBezTo>
                <a:cubicBezTo>
                  <a:pt x="0" y="603"/>
                  <a:pt x="0" y="560"/>
                  <a:pt x="28" y="533"/>
                </a:cubicBezTo>
                <a:cubicBezTo>
                  <a:pt x="60" y="502"/>
                  <a:pt x="60" y="502"/>
                  <a:pt x="60" y="502"/>
                </a:cubicBezTo>
                <a:cubicBezTo>
                  <a:pt x="306" y="289"/>
                  <a:pt x="306" y="289"/>
                  <a:pt x="306" y="289"/>
                </a:cubicBezTo>
                <a:cubicBezTo>
                  <a:pt x="302" y="283"/>
                  <a:pt x="302" y="283"/>
                  <a:pt x="302" y="283"/>
                </a:cubicBezTo>
                <a:cubicBezTo>
                  <a:pt x="114" y="102"/>
                  <a:pt x="114" y="102"/>
                  <a:pt x="114" y="102"/>
                </a:cubicBezTo>
                <a:cubicBezTo>
                  <a:pt x="97" y="110"/>
                  <a:pt x="74" y="96"/>
                  <a:pt x="74" y="96"/>
                </a:cubicBezTo>
                <a:cubicBezTo>
                  <a:pt x="42" y="68"/>
                  <a:pt x="42" y="68"/>
                  <a:pt x="42" y="68"/>
                </a:cubicBezTo>
                <a:cubicBezTo>
                  <a:pt x="101" y="12"/>
                  <a:pt x="101" y="12"/>
                  <a:pt x="101" y="12"/>
                </a:cubicBezTo>
                <a:cubicBezTo>
                  <a:pt x="133" y="40"/>
                  <a:pt x="133" y="40"/>
                  <a:pt x="133" y="40"/>
                </a:cubicBezTo>
                <a:cubicBezTo>
                  <a:pt x="147" y="54"/>
                  <a:pt x="139" y="78"/>
                  <a:pt x="139" y="78"/>
                </a:cubicBezTo>
                <a:cubicBezTo>
                  <a:pt x="331" y="262"/>
                  <a:pt x="331" y="262"/>
                  <a:pt x="331" y="262"/>
                </a:cubicBezTo>
                <a:lnTo>
                  <a:pt x="335" y="2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About Us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3197" y="1057620"/>
            <a:ext cx="1241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" name="Freeform 473"/>
          <p:cNvSpPr>
            <a:spLocks noEditPoints="1"/>
          </p:cNvSpPr>
          <p:nvPr/>
        </p:nvSpPr>
        <p:spPr bwMode="auto">
          <a:xfrm>
            <a:off x="987476" y="2248813"/>
            <a:ext cx="1338380" cy="2831504"/>
          </a:xfrm>
          <a:custGeom>
            <a:avLst/>
            <a:gdLst>
              <a:gd name="T0" fmla="*/ 344 w 344"/>
              <a:gd name="T1" fmla="*/ 49 h 728"/>
              <a:gd name="T2" fmla="*/ 295 w 344"/>
              <a:gd name="T3" fmla="*/ 0 h 728"/>
              <a:gd name="T4" fmla="*/ 49 w 344"/>
              <a:gd name="T5" fmla="*/ 0 h 728"/>
              <a:gd name="T6" fmla="*/ 0 w 344"/>
              <a:gd name="T7" fmla="*/ 49 h 728"/>
              <a:gd name="T8" fmla="*/ 0 w 344"/>
              <a:gd name="T9" fmla="*/ 679 h 728"/>
              <a:gd name="T10" fmla="*/ 49 w 344"/>
              <a:gd name="T11" fmla="*/ 728 h 728"/>
              <a:gd name="T12" fmla="*/ 295 w 344"/>
              <a:gd name="T13" fmla="*/ 728 h 728"/>
              <a:gd name="T14" fmla="*/ 344 w 344"/>
              <a:gd name="T15" fmla="*/ 679 h 728"/>
              <a:gd name="T16" fmla="*/ 344 w 344"/>
              <a:gd name="T17" fmla="*/ 49 h 728"/>
              <a:gd name="T18" fmla="*/ 208 w 344"/>
              <a:gd name="T19" fmla="*/ 64 h 728"/>
              <a:gd name="T20" fmla="*/ 200 w 344"/>
              <a:gd name="T21" fmla="*/ 72 h 728"/>
              <a:gd name="T22" fmla="*/ 148 w 344"/>
              <a:gd name="T23" fmla="*/ 72 h 728"/>
              <a:gd name="T24" fmla="*/ 140 w 344"/>
              <a:gd name="T25" fmla="*/ 64 h 728"/>
              <a:gd name="T26" fmla="*/ 140 w 344"/>
              <a:gd name="T27" fmla="*/ 64 h 728"/>
              <a:gd name="T28" fmla="*/ 148 w 344"/>
              <a:gd name="T29" fmla="*/ 56 h 728"/>
              <a:gd name="T30" fmla="*/ 200 w 344"/>
              <a:gd name="T31" fmla="*/ 56 h 728"/>
              <a:gd name="T32" fmla="*/ 208 w 344"/>
              <a:gd name="T33" fmla="*/ 64 h 728"/>
              <a:gd name="T34" fmla="*/ 175 w 344"/>
              <a:gd name="T35" fmla="*/ 709 h 728"/>
              <a:gd name="T36" fmla="*/ 143 w 344"/>
              <a:gd name="T37" fmla="*/ 677 h 728"/>
              <a:gd name="T38" fmla="*/ 175 w 344"/>
              <a:gd name="T39" fmla="*/ 645 h 728"/>
              <a:gd name="T40" fmla="*/ 207 w 344"/>
              <a:gd name="T41" fmla="*/ 677 h 728"/>
              <a:gd name="T42" fmla="*/ 175 w 344"/>
              <a:gd name="T43" fmla="*/ 709 h 728"/>
              <a:gd name="T44" fmla="*/ 320 w 344"/>
              <a:gd name="T45" fmla="*/ 624 h 728"/>
              <a:gd name="T46" fmla="*/ 28 w 344"/>
              <a:gd name="T47" fmla="*/ 624 h 728"/>
              <a:gd name="T48" fmla="*/ 28 w 344"/>
              <a:gd name="T49" fmla="*/ 104 h 728"/>
              <a:gd name="T50" fmla="*/ 320 w 344"/>
              <a:gd name="T51" fmla="*/ 104 h 728"/>
              <a:gd name="T52" fmla="*/ 320 w 344"/>
              <a:gd name="T53" fmla="*/ 624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44" h="728">
                <a:moveTo>
                  <a:pt x="344" y="49"/>
                </a:moveTo>
                <a:cubicBezTo>
                  <a:pt x="344" y="22"/>
                  <a:pt x="322" y="0"/>
                  <a:pt x="295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679"/>
                  <a:pt x="0" y="679"/>
                  <a:pt x="0" y="679"/>
                </a:cubicBezTo>
                <a:cubicBezTo>
                  <a:pt x="0" y="706"/>
                  <a:pt x="22" y="728"/>
                  <a:pt x="49" y="728"/>
                </a:cubicBezTo>
                <a:cubicBezTo>
                  <a:pt x="295" y="728"/>
                  <a:pt x="295" y="728"/>
                  <a:pt x="295" y="728"/>
                </a:cubicBezTo>
                <a:cubicBezTo>
                  <a:pt x="322" y="728"/>
                  <a:pt x="344" y="706"/>
                  <a:pt x="344" y="679"/>
                </a:cubicBezTo>
                <a:lnTo>
                  <a:pt x="344" y="49"/>
                </a:lnTo>
                <a:close/>
                <a:moveTo>
                  <a:pt x="208" y="64"/>
                </a:moveTo>
                <a:cubicBezTo>
                  <a:pt x="208" y="69"/>
                  <a:pt x="205" y="72"/>
                  <a:pt x="200" y="72"/>
                </a:cubicBezTo>
                <a:cubicBezTo>
                  <a:pt x="148" y="72"/>
                  <a:pt x="148" y="72"/>
                  <a:pt x="148" y="72"/>
                </a:cubicBezTo>
                <a:cubicBezTo>
                  <a:pt x="143" y="72"/>
                  <a:pt x="140" y="69"/>
                  <a:pt x="140" y="64"/>
                </a:cubicBezTo>
                <a:cubicBezTo>
                  <a:pt x="140" y="64"/>
                  <a:pt x="140" y="64"/>
                  <a:pt x="140" y="64"/>
                </a:cubicBezTo>
                <a:cubicBezTo>
                  <a:pt x="140" y="59"/>
                  <a:pt x="143" y="56"/>
                  <a:pt x="148" y="56"/>
                </a:cubicBezTo>
                <a:cubicBezTo>
                  <a:pt x="200" y="56"/>
                  <a:pt x="200" y="56"/>
                  <a:pt x="200" y="56"/>
                </a:cubicBezTo>
                <a:cubicBezTo>
                  <a:pt x="205" y="56"/>
                  <a:pt x="208" y="59"/>
                  <a:pt x="208" y="64"/>
                </a:cubicBezTo>
                <a:close/>
                <a:moveTo>
                  <a:pt x="175" y="709"/>
                </a:moveTo>
                <a:cubicBezTo>
                  <a:pt x="158" y="709"/>
                  <a:pt x="143" y="694"/>
                  <a:pt x="143" y="677"/>
                </a:cubicBezTo>
                <a:cubicBezTo>
                  <a:pt x="143" y="659"/>
                  <a:pt x="158" y="645"/>
                  <a:pt x="175" y="645"/>
                </a:cubicBezTo>
                <a:cubicBezTo>
                  <a:pt x="193" y="645"/>
                  <a:pt x="207" y="659"/>
                  <a:pt x="207" y="677"/>
                </a:cubicBezTo>
                <a:cubicBezTo>
                  <a:pt x="207" y="694"/>
                  <a:pt x="193" y="709"/>
                  <a:pt x="175" y="709"/>
                </a:cubicBezTo>
                <a:moveTo>
                  <a:pt x="320" y="624"/>
                </a:moveTo>
                <a:cubicBezTo>
                  <a:pt x="28" y="624"/>
                  <a:pt x="28" y="624"/>
                  <a:pt x="28" y="624"/>
                </a:cubicBezTo>
                <a:cubicBezTo>
                  <a:pt x="28" y="104"/>
                  <a:pt x="28" y="104"/>
                  <a:pt x="28" y="104"/>
                </a:cubicBezTo>
                <a:cubicBezTo>
                  <a:pt x="320" y="104"/>
                  <a:pt x="320" y="104"/>
                  <a:pt x="320" y="104"/>
                </a:cubicBezTo>
                <a:lnTo>
                  <a:pt x="320" y="624"/>
                </a:lnTo>
                <a:close/>
              </a:path>
            </a:pathLst>
          </a:custGeom>
          <a:solidFill>
            <a:srgbClr val="333333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algn="ctr"/>
            <a:endParaRPr lang="zh-CN" altLang="en-US"/>
          </a:p>
        </p:txBody>
      </p:sp>
      <p:sp>
        <p:nvSpPr>
          <p:cNvPr id="7" name="Freeform 473"/>
          <p:cNvSpPr>
            <a:spLocks noEditPoints="1"/>
          </p:cNvSpPr>
          <p:nvPr/>
        </p:nvSpPr>
        <p:spPr bwMode="auto">
          <a:xfrm>
            <a:off x="2930576" y="2248813"/>
            <a:ext cx="1338380" cy="2831504"/>
          </a:xfrm>
          <a:custGeom>
            <a:avLst/>
            <a:gdLst>
              <a:gd name="T0" fmla="*/ 344 w 344"/>
              <a:gd name="T1" fmla="*/ 49 h 728"/>
              <a:gd name="T2" fmla="*/ 295 w 344"/>
              <a:gd name="T3" fmla="*/ 0 h 728"/>
              <a:gd name="T4" fmla="*/ 49 w 344"/>
              <a:gd name="T5" fmla="*/ 0 h 728"/>
              <a:gd name="T6" fmla="*/ 0 w 344"/>
              <a:gd name="T7" fmla="*/ 49 h 728"/>
              <a:gd name="T8" fmla="*/ 0 w 344"/>
              <a:gd name="T9" fmla="*/ 679 h 728"/>
              <a:gd name="T10" fmla="*/ 49 w 344"/>
              <a:gd name="T11" fmla="*/ 728 h 728"/>
              <a:gd name="T12" fmla="*/ 295 w 344"/>
              <a:gd name="T13" fmla="*/ 728 h 728"/>
              <a:gd name="T14" fmla="*/ 344 w 344"/>
              <a:gd name="T15" fmla="*/ 679 h 728"/>
              <a:gd name="T16" fmla="*/ 344 w 344"/>
              <a:gd name="T17" fmla="*/ 49 h 728"/>
              <a:gd name="T18" fmla="*/ 208 w 344"/>
              <a:gd name="T19" fmla="*/ 64 h 728"/>
              <a:gd name="T20" fmla="*/ 200 w 344"/>
              <a:gd name="T21" fmla="*/ 72 h 728"/>
              <a:gd name="T22" fmla="*/ 148 w 344"/>
              <a:gd name="T23" fmla="*/ 72 h 728"/>
              <a:gd name="T24" fmla="*/ 140 w 344"/>
              <a:gd name="T25" fmla="*/ 64 h 728"/>
              <a:gd name="T26" fmla="*/ 140 w 344"/>
              <a:gd name="T27" fmla="*/ 64 h 728"/>
              <a:gd name="T28" fmla="*/ 148 w 344"/>
              <a:gd name="T29" fmla="*/ 56 h 728"/>
              <a:gd name="T30" fmla="*/ 200 w 344"/>
              <a:gd name="T31" fmla="*/ 56 h 728"/>
              <a:gd name="T32" fmla="*/ 208 w 344"/>
              <a:gd name="T33" fmla="*/ 64 h 728"/>
              <a:gd name="T34" fmla="*/ 175 w 344"/>
              <a:gd name="T35" fmla="*/ 709 h 728"/>
              <a:gd name="T36" fmla="*/ 143 w 344"/>
              <a:gd name="T37" fmla="*/ 677 h 728"/>
              <a:gd name="T38" fmla="*/ 175 w 344"/>
              <a:gd name="T39" fmla="*/ 645 h 728"/>
              <a:gd name="T40" fmla="*/ 207 w 344"/>
              <a:gd name="T41" fmla="*/ 677 h 728"/>
              <a:gd name="T42" fmla="*/ 175 w 344"/>
              <a:gd name="T43" fmla="*/ 709 h 728"/>
              <a:gd name="T44" fmla="*/ 320 w 344"/>
              <a:gd name="T45" fmla="*/ 624 h 728"/>
              <a:gd name="T46" fmla="*/ 28 w 344"/>
              <a:gd name="T47" fmla="*/ 624 h 728"/>
              <a:gd name="T48" fmla="*/ 28 w 344"/>
              <a:gd name="T49" fmla="*/ 104 h 728"/>
              <a:gd name="T50" fmla="*/ 320 w 344"/>
              <a:gd name="T51" fmla="*/ 104 h 728"/>
              <a:gd name="T52" fmla="*/ 320 w 344"/>
              <a:gd name="T53" fmla="*/ 624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44" h="728">
                <a:moveTo>
                  <a:pt x="344" y="49"/>
                </a:moveTo>
                <a:cubicBezTo>
                  <a:pt x="344" y="22"/>
                  <a:pt x="322" y="0"/>
                  <a:pt x="295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679"/>
                  <a:pt x="0" y="679"/>
                  <a:pt x="0" y="679"/>
                </a:cubicBezTo>
                <a:cubicBezTo>
                  <a:pt x="0" y="706"/>
                  <a:pt x="22" y="728"/>
                  <a:pt x="49" y="728"/>
                </a:cubicBezTo>
                <a:cubicBezTo>
                  <a:pt x="295" y="728"/>
                  <a:pt x="295" y="728"/>
                  <a:pt x="295" y="728"/>
                </a:cubicBezTo>
                <a:cubicBezTo>
                  <a:pt x="322" y="728"/>
                  <a:pt x="344" y="706"/>
                  <a:pt x="344" y="679"/>
                </a:cubicBezTo>
                <a:lnTo>
                  <a:pt x="344" y="49"/>
                </a:lnTo>
                <a:close/>
                <a:moveTo>
                  <a:pt x="208" y="64"/>
                </a:moveTo>
                <a:cubicBezTo>
                  <a:pt x="208" y="69"/>
                  <a:pt x="205" y="72"/>
                  <a:pt x="200" y="72"/>
                </a:cubicBezTo>
                <a:cubicBezTo>
                  <a:pt x="148" y="72"/>
                  <a:pt x="148" y="72"/>
                  <a:pt x="148" y="72"/>
                </a:cubicBezTo>
                <a:cubicBezTo>
                  <a:pt x="143" y="72"/>
                  <a:pt x="140" y="69"/>
                  <a:pt x="140" y="64"/>
                </a:cubicBezTo>
                <a:cubicBezTo>
                  <a:pt x="140" y="64"/>
                  <a:pt x="140" y="64"/>
                  <a:pt x="140" y="64"/>
                </a:cubicBezTo>
                <a:cubicBezTo>
                  <a:pt x="140" y="59"/>
                  <a:pt x="143" y="56"/>
                  <a:pt x="148" y="56"/>
                </a:cubicBezTo>
                <a:cubicBezTo>
                  <a:pt x="200" y="56"/>
                  <a:pt x="200" y="56"/>
                  <a:pt x="200" y="56"/>
                </a:cubicBezTo>
                <a:cubicBezTo>
                  <a:pt x="205" y="56"/>
                  <a:pt x="208" y="59"/>
                  <a:pt x="208" y="64"/>
                </a:cubicBezTo>
                <a:close/>
                <a:moveTo>
                  <a:pt x="175" y="709"/>
                </a:moveTo>
                <a:cubicBezTo>
                  <a:pt x="158" y="709"/>
                  <a:pt x="143" y="694"/>
                  <a:pt x="143" y="677"/>
                </a:cubicBezTo>
                <a:cubicBezTo>
                  <a:pt x="143" y="659"/>
                  <a:pt x="158" y="645"/>
                  <a:pt x="175" y="645"/>
                </a:cubicBezTo>
                <a:cubicBezTo>
                  <a:pt x="193" y="645"/>
                  <a:pt x="207" y="659"/>
                  <a:pt x="207" y="677"/>
                </a:cubicBezTo>
                <a:cubicBezTo>
                  <a:pt x="207" y="694"/>
                  <a:pt x="193" y="709"/>
                  <a:pt x="175" y="709"/>
                </a:cubicBezTo>
                <a:moveTo>
                  <a:pt x="320" y="624"/>
                </a:moveTo>
                <a:cubicBezTo>
                  <a:pt x="28" y="624"/>
                  <a:pt x="28" y="624"/>
                  <a:pt x="28" y="624"/>
                </a:cubicBezTo>
                <a:cubicBezTo>
                  <a:pt x="28" y="104"/>
                  <a:pt x="28" y="104"/>
                  <a:pt x="28" y="104"/>
                </a:cubicBezTo>
                <a:cubicBezTo>
                  <a:pt x="320" y="104"/>
                  <a:pt x="320" y="104"/>
                  <a:pt x="320" y="104"/>
                </a:cubicBezTo>
                <a:lnTo>
                  <a:pt x="320" y="6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125731" y="2832176"/>
            <a:ext cx="1061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336702" y="3438588"/>
            <a:ext cx="639926" cy="63992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任意多边形 73"/>
          <p:cNvSpPr/>
          <p:nvPr/>
        </p:nvSpPr>
        <p:spPr>
          <a:xfrm>
            <a:off x="1656665" y="3438588"/>
            <a:ext cx="319963" cy="546449"/>
          </a:xfrm>
          <a:custGeom>
            <a:avLst/>
            <a:gdLst>
              <a:gd name="connsiteX0" fmla="*/ 0 w 1202795"/>
              <a:gd name="connsiteY0" fmla="*/ 0 h 2054194"/>
              <a:gd name="connsiteX1" fmla="*/ 1202795 w 1202795"/>
              <a:gd name="connsiteY1" fmla="*/ 1202795 h 2054194"/>
              <a:gd name="connsiteX2" fmla="*/ 850504 w 1202795"/>
              <a:gd name="connsiteY2" fmla="*/ 2053299 h 2054194"/>
              <a:gd name="connsiteX3" fmla="*/ 849519 w 1202795"/>
              <a:gd name="connsiteY3" fmla="*/ 2054194 h 2054194"/>
              <a:gd name="connsiteX4" fmla="*/ 0 w 1202795"/>
              <a:gd name="connsiteY4" fmla="*/ 1202795 h 2054194"/>
              <a:gd name="connsiteX5" fmla="*/ 0 w 1202795"/>
              <a:gd name="connsiteY5" fmla="*/ 0 h 205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2795" h="2054194">
                <a:moveTo>
                  <a:pt x="0" y="0"/>
                </a:moveTo>
                <a:cubicBezTo>
                  <a:pt x="664285" y="0"/>
                  <a:pt x="1202795" y="538510"/>
                  <a:pt x="1202795" y="1202795"/>
                </a:cubicBezTo>
                <a:cubicBezTo>
                  <a:pt x="1202795" y="1534938"/>
                  <a:pt x="1068168" y="1835636"/>
                  <a:pt x="850504" y="2053299"/>
                </a:cubicBezTo>
                <a:lnTo>
                  <a:pt x="849519" y="2054194"/>
                </a:lnTo>
                <a:lnTo>
                  <a:pt x="0" y="1202795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文本框 76"/>
          <p:cNvSpPr txBox="1"/>
          <p:nvPr/>
        </p:nvSpPr>
        <p:spPr>
          <a:xfrm>
            <a:off x="1193741" y="4078517"/>
            <a:ext cx="993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12.6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%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3068831" y="2832176"/>
            <a:ext cx="1061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1" name="弧形 80"/>
          <p:cNvSpPr/>
          <p:nvPr/>
        </p:nvSpPr>
        <p:spPr>
          <a:xfrm rot="5400000">
            <a:off x="2728424" y="2624855"/>
            <a:ext cx="1097950" cy="1097950"/>
          </a:xfrm>
          <a:prstGeom prst="arc">
            <a:avLst>
              <a:gd name="adj1" fmla="val 16910144"/>
              <a:gd name="adj2" fmla="val 0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3" name="直接连接符 82"/>
          <p:cNvCxnSpPr/>
          <p:nvPr/>
        </p:nvCxnSpPr>
        <p:spPr>
          <a:xfrm>
            <a:off x="3277399" y="3859975"/>
            <a:ext cx="0" cy="21853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3472738" y="3758551"/>
            <a:ext cx="0" cy="31996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>
            <a:off x="3668077" y="3691359"/>
            <a:ext cx="0" cy="38715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3863416" y="3563210"/>
            <a:ext cx="0" cy="51530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文本框 88"/>
          <p:cNvSpPr txBox="1"/>
          <p:nvPr/>
        </p:nvSpPr>
        <p:spPr>
          <a:xfrm>
            <a:off x="3102836" y="4078517"/>
            <a:ext cx="993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62.6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%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91" name="直接连接符 90"/>
          <p:cNvCxnSpPr/>
          <p:nvPr/>
        </p:nvCxnSpPr>
        <p:spPr>
          <a:xfrm>
            <a:off x="4934857" y="1475620"/>
            <a:ext cx="0" cy="4358893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文本框 91"/>
          <p:cNvSpPr txBox="1"/>
          <p:nvPr/>
        </p:nvSpPr>
        <p:spPr>
          <a:xfrm>
            <a:off x="5378948" y="1372749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5378947" y="1761114"/>
            <a:ext cx="6450195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en-US" altLang="zh-CN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en-US" altLang="zh-CN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5378948" y="3815530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5378947" y="4203895"/>
            <a:ext cx="6450195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en-US" altLang="zh-CN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en-US" altLang="zh-CN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文本框 500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About Us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02" name="文本框 501"/>
          <p:cNvSpPr txBox="1"/>
          <p:nvPr/>
        </p:nvSpPr>
        <p:spPr>
          <a:xfrm>
            <a:off x="573197" y="1057620"/>
            <a:ext cx="1241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773" name="矩形 2772"/>
          <p:cNvSpPr/>
          <p:nvPr/>
        </p:nvSpPr>
        <p:spPr>
          <a:xfrm>
            <a:off x="616740" y="1683657"/>
            <a:ext cx="3505318" cy="19739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74" name="矩形 2773"/>
          <p:cNvSpPr/>
          <p:nvPr/>
        </p:nvSpPr>
        <p:spPr>
          <a:xfrm>
            <a:off x="4376058" y="1683657"/>
            <a:ext cx="1553028" cy="19739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05" name="直接连接符 504"/>
          <p:cNvCxnSpPr/>
          <p:nvPr/>
        </p:nvCxnSpPr>
        <p:spPr>
          <a:xfrm>
            <a:off x="6514104" y="1800424"/>
            <a:ext cx="2921000" cy="0"/>
          </a:xfrm>
          <a:prstGeom prst="line">
            <a:avLst/>
          </a:prstGeom>
          <a:ln w="381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" name="文本框 505"/>
          <p:cNvSpPr txBox="1"/>
          <p:nvPr/>
        </p:nvSpPr>
        <p:spPr>
          <a:xfrm>
            <a:off x="6514104" y="1925192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07" name="文本框 506"/>
          <p:cNvSpPr txBox="1"/>
          <p:nvPr/>
        </p:nvSpPr>
        <p:spPr>
          <a:xfrm>
            <a:off x="6514104" y="2386857"/>
            <a:ext cx="4945803" cy="1137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Please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08" name="文本框 507"/>
          <p:cNvSpPr txBox="1"/>
          <p:nvPr/>
        </p:nvSpPr>
        <p:spPr>
          <a:xfrm>
            <a:off x="551542" y="3815661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09" name="文本框 508"/>
          <p:cNvSpPr txBox="1"/>
          <p:nvPr/>
        </p:nvSpPr>
        <p:spPr>
          <a:xfrm>
            <a:off x="551542" y="4184993"/>
            <a:ext cx="392623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775" name="文本框 2774"/>
          <p:cNvSpPr txBox="1"/>
          <p:nvPr/>
        </p:nvSpPr>
        <p:spPr>
          <a:xfrm>
            <a:off x="703826" y="1800424"/>
            <a:ext cx="341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7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76" name="文本框 2775"/>
          <p:cNvSpPr txBox="1"/>
          <p:nvPr/>
        </p:nvSpPr>
        <p:spPr>
          <a:xfrm>
            <a:off x="4376058" y="1800424"/>
            <a:ext cx="15530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here</a:t>
            </a:r>
            <a:endParaRPr lang="zh-CN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777" name="文本框 2776"/>
          <p:cNvSpPr txBox="1"/>
          <p:nvPr/>
        </p:nvSpPr>
        <p:spPr>
          <a:xfrm>
            <a:off x="660283" y="2327817"/>
            <a:ext cx="34182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dirty="0" smtClean="0">
                <a:solidFill>
                  <a:schemeClr val="bg1"/>
                </a:solidFill>
              </a:rPr>
              <a:t>26.6</a:t>
            </a:r>
            <a:r>
              <a:rPr lang="en-US" altLang="zh-CN" sz="6000" dirty="0" smtClean="0">
                <a:solidFill>
                  <a:schemeClr val="bg1"/>
                </a:solidFill>
              </a:rPr>
              <a:t>%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  <p:sp>
        <p:nvSpPr>
          <p:cNvPr id="2778" name="文本框 2777"/>
          <p:cNvSpPr txBox="1"/>
          <p:nvPr/>
        </p:nvSpPr>
        <p:spPr>
          <a:xfrm>
            <a:off x="4426916" y="2806853"/>
            <a:ext cx="1451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</a:rPr>
              <a:t>12.6</a:t>
            </a:r>
            <a:r>
              <a:rPr lang="en-US" altLang="zh-CN" sz="2800" dirty="0" smtClean="0">
                <a:solidFill>
                  <a:schemeClr val="bg1"/>
                </a:solidFill>
              </a:rPr>
              <a:t>%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2779" name="矩形 2778"/>
          <p:cNvSpPr/>
          <p:nvPr/>
        </p:nvSpPr>
        <p:spPr>
          <a:xfrm>
            <a:off x="609598" y="5397355"/>
            <a:ext cx="4410970" cy="1635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5" name="矩形 514"/>
          <p:cNvSpPr/>
          <p:nvPr/>
        </p:nvSpPr>
        <p:spPr>
          <a:xfrm>
            <a:off x="609598" y="5881768"/>
            <a:ext cx="2556301" cy="1635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6" name="矩形 515"/>
          <p:cNvSpPr/>
          <p:nvPr/>
        </p:nvSpPr>
        <p:spPr>
          <a:xfrm>
            <a:off x="609598" y="6366182"/>
            <a:ext cx="8017147" cy="1635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81" name="文本框 2780"/>
          <p:cNvSpPr txBox="1"/>
          <p:nvPr/>
        </p:nvSpPr>
        <p:spPr>
          <a:xfrm>
            <a:off x="515372" y="5033030"/>
            <a:ext cx="1470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TXT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19" name="文本框 518"/>
          <p:cNvSpPr txBox="1"/>
          <p:nvPr/>
        </p:nvSpPr>
        <p:spPr>
          <a:xfrm>
            <a:off x="515372" y="5524023"/>
            <a:ext cx="1470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TXT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20" name="文本框 519"/>
          <p:cNvSpPr txBox="1"/>
          <p:nvPr/>
        </p:nvSpPr>
        <p:spPr>
          <a:xfrm>
            <a:off x="515372" y="6029530"/>
            <a:ext cx="1470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TXT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782" name="文本框 2781"/>
          <p:cNvSpPr txBox="1"/>
          <p:nvPr/>
        </p:nvSpPr>
        <p:spPr>
          <a:xfrm>
            <a:off x="5020568" y="5274986"/>
            <a:ext cx="85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12.6%</a:t>
            </a:r>
            <a:endParaRPr lang="zh-CN" altLang="en-US" dirty="0">
              <a:solidFill>
                <a:schemeClr val="bg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22" name="文本框 521"/>
          <p:cNvSpPr txBox="1"/>
          <p:nvPr/>
        </p:nvSpPr>
        <p:spPr>
          <a:xfrm>
            <a:off x="3165899" y="5779443"/>
            <a:ext cx="85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8.6%</a:t>
            </a:r>
            <a:endParaRPr lang="zh-CN" altLang="en-US" dirty="0">
              <a:solidFill>
                <a:schemeClr val="bg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23" name="文本框 522"/>
          <p:cNvSpPr txBox="1"/>
          <p:nvPr/>
        </p:nvSpPr>
        <p:spPr>
          <a:xfrm>
            <a:off x="8650016" y="6263302"/>
            <a:ext cx="85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29.6%</a:t>
            </a:r>
            <a:endParaRPr lang="zh-CN" altLang="en-US" dirty="0">
              <a:solidFill>
                <a:schemeClr val="bg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Timeline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3197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What We Do Today Agenda, TimeLine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2220686"/>
            <a:ext cx="12192000" cy="3149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00113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2513281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4326449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139618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7952786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9765954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271677" y="3845036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44" name="文本框 43"/>
          <p:cNvSpPr txBox="1"/>
          <p:nvPr/>
        </p:nvSpPr>
        <p:spPr>
          <a:xfrm>
            <a:off x="1339782" y="3935400"/>
            <a:ext cx="446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1</a:t>
            </a:r>
            <a:endParaRPr lang="zh-CN" altLang="en-US" sz="20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3084845" y="3844052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45" name="文本框 44"/>
          <p:cNvSpPr txBox="1"/>
          <p:nvPr/>
        </p:nvSpPr>
        <p:spPr>
          <a:xfrm>
            <a:off x="3152950" y="3935400"/>
            <a:ext cx="446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2</a:t>
            </a:r>
            <a:endParaRPr lang="zh-CN" altLang="en-US" sz="20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4898013" y="3845036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46" name="文本框 45"/>
          <p:cNvSpPr txBox="1"/>
          <p:nvPr/>
        </p:nvSpPr>
        <p:spPr>
          <a:xfrm>
            <a:off x="4966118" y="3935400"/>
            <a:ext cx="446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3</a:t>
            </a:r>
            <a:endParaRPr lang="zh-CN" altLang="en-US" sz="20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6711182" y="3844052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47" name="文本框 46"/>
          <p:cNvSpPr txBox="1"/>
          <p:nvPr/>
        </p:nvSpPr>
        <p:spPr>
          <a:xfrm>
            <a:off x="6779287" y="3935400"/>
            <a:ext cx="446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4</a:t>
            </a:r>
            <a:endParaRPr lang="zh-CN" altLang="en-US" sz="20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8524350" y="3844052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48" name="文本框 47"/>
          <p:cNvSpPr txBox="1"/>
          <p:nvPr/>
        </p:nvSpPr>
        <p:spPr>
          <a:xfrm>
            <a:off x="8592455" y="3935400"/>
            <a:ext cx="446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5</a:t>
            </a:r>
            <a:endParaRPr lang="zh-CN" altLang="en-US" sz="20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10337518" y="3844052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49" name="文本框 48"/>
          <p:cNvSpPr txBox="1"/>
          <p:nvPr/>
        </p:nvSpPr>
        <p:spPr>
          <a:xfrm>
            <a:off x="10405623" y="3935400"/>
            <a:ext cx="446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6</a:t>
            </a:r>
            <a:endParaRPr lang="zh-CN" altLang="en-US" sz="20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32384" y="3323772"/>
            <a:ext cx="166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Start</a:t>
            </a:r>
            <a:endParaRPr lang="zh-CN" altLang="en-US" sz="24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474759" y="3323772"/>
            <a:ext cx="182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What we do</a:t>
            </a:r>
            <a:endParaRPr lang="zh-CN" altLang="en-US" sz="24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376362" y="3323772"/>
            <a:ext cx="166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Strategies</a:t>
            </a:r>
            <a:endParaRPr lang="zh-CN" altLang="en-US" sz="24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171889" y="3323772"/>
            <a:ext cx="166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Analysis</a:t>
            </a:r>
            <a:endParaRPr lang="zh-CN" altLang="en-US" sz="24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7985057" y="3323772"/>
            <a:ext cx="166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Future</a:t>
            </a:r>
            <a:endParaRPr lang="zh-CN" altLang="en-US" sz="24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9798225" y="3323772"/>
            <a:ext cx="166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End</a:t>
            </a:r>
            <a:endParaRPr lang="zh-CN" altLang="en-US" sz="24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617361" y="4538142"/>
            <a:ext cx="189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Welcome</a:t>
            </a:r>
            <a:endParaRPr lang="zh-CN" altLang="en-US" dirty="0">
              <a:solidFill>
                <a:schemeClr val="bg1">
                  <a:lumMod val="7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2231928" y="4538142"/>
            <a:ext cx="228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Priding Our Work</a:t>
            </a:r>
            <a:endParaRPr lang="zh-CN" altLang="en-US" dirty="0">
              <a:solidFill>
                <a:schemeClr val="bg1">
                  <a:lumMod val="7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243697" y="4538142"/>
            <a:ext cx="189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Magic Dory</a:t>
            </a:r>
            <a:endParaRPr lang="zh-CN" altLang="en-US" dirty="0">
              <a:solidFill>
                <a:schemeClr val="bg1">
                  <a:lumMod val="7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6056865" y="4538142"/>
            <a:ext cx="189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Chart &amp; Polls</a:t>
            </a:r>
            <a:endParaRPr lang="zh-CN" altLang="en-US" dirty="0">
              <a:solidFill>
                <a:schemeClr val="bg1">
                  <a:lumMod val="7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7870033" y="4538142"/>
            <a:ext cx="189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Priding</a:t>
            </a:r>
            <a:endParaRPr lang="zh-CN" altLang="en-US" dirty="0">
              <a:solidFill>
                <a:schemeClr val="bg1">
                  <a:lumMod val="7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9683201" y="4538142"/>
            <a:ext cx="189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Outworks</a:t>
            </a:r>
            <a:endParaRPr lang="zh-CN" altLang="en-US" dirty="0">
              <a:solidFill>
                <a:schemeClr val="bg1">
                  <a:lumMod val="7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70" name="弧形 69"/>
          <p:cNvSpPr/>
          <p:nvPr/>
        </p:nvSpPr>
        <p:spPr>
          <a:xfrm rot="2792890" flipH="1">
            <a:off x="2206667" y="3000919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弧形 70"/>
          <p:cNvSpPr/>
          <p:nvPr/>
        </p:nvSpPr>
        <p:spPr>
          <a:xfrm rot="2792890" flipH="1">
            <a:off x="4024751" y="3000920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弧形 71"/>
          <p:cNvSpPr/>
          <p:nvPr/>
        </p:nvSpPr>
        <p:spPr>
          <a:xfrm rot="2792890" flipH="1">
            <a:off x="5842835" y="3000921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弧形 72"/>
          <p:cNvSpPr/>
          <p:nvPr/>
        </p:nvSpPr>
        <p:spPr>
          <a:xfrm rot="2792890" flipH="1">
            <a:off x="7660919" y="3000922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弧形 73"/>
          <p:cNvSpPr/>
          <p:nvPr/>
        </p:nvSpPr>
        <p:spPr>
          <a:xfrm rot="2792890" flipH="1">
            <a:off x="9479003" y="3000923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弧形 74"/>
          <p:cNvSpPr/>
          <p:nvPr/>
        </p:nvSpPr>
        <p:spPr>
          <a:xfrm rot="8022259" flipV="1">
            <a:off x="5736016" y="1276300"/>
            <a:ext cx="3001298" cy="1212899"/>
          </a:xfrm>
          <a:prstGeom prst="arc">
            <a:avLst>
              <a:gd name="adj1" fmla="val 18744160"/>
              <a:gd name="adj2" fmla="val 21218531"/>
            </a:avLst>
          </a:prstGeom>
          <a:ln>
            <a:solidFill>
              <a:schemeClr val="bg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文本框 75"/>
          <p:cNvSpPr txBox="1"/>
          <p:nvPr/>
        </p:nvSpPr>
        <p:spPr>
          <a:xfrm>
            <a:off x="6295837" y="1533930"/>
            <a:ext cx="271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spc="300" dirty="0" smtClean="0">
                <a:solidFill>
                  <a:srgbClr val="404040"/>
                </a:solidFill>
                <a:ea typeface="汉仪特细等线简" panose="02010604000101010101" pitchFamily="2" charset="-122"/>
              </a:rPr>
              <a:t>Break 15 minutes</a:t>
            </a:r>
            <a:endParaRPr lang="zh-CN" altLang="en-US" b="1" spc="300" dirty="0">
              <a:solidFill>
                <a:srgbClr val="404040"/>
              </a:solidFill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gallery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email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543028" y="1911280"/>
            <a:ext cx="3809192" cy="23217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69350" y="1927869"/>
            <a:ext cx="3431248" cy="228861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217727" y="1932896"/>
            <a:ext cx="3431246" cy="2278562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943429" y="4659086"/>
            <a:ext cx="284480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014301" y="4715652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8472" y="5094142"/>
            <a:ext cx="3059414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810224" y="4659086"/>
            <a:ext cx="284480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881096" y="4715652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55267" y="5094142"/>
            <a:ext cx="3059414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8458600" y="4659086"/>
            <a:ext cx="284480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8529472" y="4715652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403643" y="5094142"/>
            <a:ext cx="3059414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gallery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grpSp>
        <p:nvGrpSpPr>
          <p:cNvPr id="1745" name="组合 1744"/>
          <p:cNvGrpSpPr/>
          <p:nvPr/>
        </p:nvGrpSpPr>
        <p:grpSpPr>
          <a:xfrm>
            <a:off x="1306286" y="1057620"/>
            <a:ext cx="9579428" cy="5749100"/>
            <a:chOff x="1879600" y="903288"/>
            <a:chExt cx="8432800" cy="5060950"/>
          </a:xfrm>
        </p:grpSpPr>
        <p:grpSp>
          <p:nvGrpSpPr>
            <p:cNvPr id="10" name="Group 205"/>
            <p:cNvGrpSpPr/>
            <p:nvPr/>
          </p:nvGrpSpPr>
          <p:grpSpPr bwMode="auto">
            <a:xfrm>
              <a:off x="1879600" y="903288"/>
              <a:ext cx="8432800" cy="5005388"/>
              <a:chOff x="1184" y="569"/>
              <a:chExt cx="5312" cy="3153"/>
            </a:xfrm>
            <a:solidFill>
              <a:schemeClr val="bg1">
                <a:lumMod val="75000"/>
              </a:schemeClr>
            </a:solidFill>
          </p:grpSpPr>
          <p:sp>
            <p:nvSpPr>
              <p:cNvPr id="1544" name="Freeform 5"/>
              <p:cNvSpPr/>
              <p:nvPr/>
            </p:nvSpPr>
            <p:spPr bwMode="auto">
              <a:xfrm>
                <a:off x="1184" y="1166"/>
                <a:ext cx="189" cy="121"/>
              </a:xfrm>
              <a:custGeom>
                <a:avLst/>
                <a:gdLst>
                  <a:gd name="T0" fmla="*/ 0 w 99"/>
                  <a:gd name="T1" fmla="*/ 39 h 63"/>
                  <a:gd name="T2" fmla="*/ 37 w 99"/>
                  <a:gd name="T3" fmla="*/ 32 h 63"/>
                  <a:gd name="T4" fmla="*/ 44 w 99"/>
                  <a:gd name="T5" fmla="*/ 29 h 63"/>
                  <a:gd name="T6" fmla="*/ 41 w 99"/>
                  <a:gd name="T7" fmla="*/ 22 h 63"/>
                  <a:gd name="T8" fmla="*/ 27 w 99"/>
                  <a:gd name="T9" fmla="*/ 8 h 63"/>
                  <a:gd name="T10" fmla="*/ 66 w 99"/>
                  <a:gd name="T11" fmla="*/ 24 h 63"/>
                  <a:gd name="T12" fmla="*/ 85 w 99"/>
                  <a:gd name="T13" fmla="*/ 29 h 63"/>
                  <a:gd name="T14" fmla="*/ 97 w 99"/>
                  <a:gd name="T15" fmla="*/ 30 h 63"/>
                  <a:gd name="T16" fmla="*/ 99 w 99"/>
                  <a:gd name="T17" fmla="*/ 34 h 63"/>
                  <a:gd name="T18" fmla="*/ 98 w 99"/>
                  <a:gd name="T19" fmla="*/ 41 h 63"/>
                  <a:gd name="T20" fmla="*/ 93 w 99"/>
                  <a:gd name="T21" fmla="*/ 49 h 63"/>
                  <a:gd name="T22" fmla="*/ 89 w 99"/>
                  <a:gd name="T23" fmla="*/ 51 h 63"/>
                  <a:gd name="T24" fmla="*/ 73 w 99"/>
                  <a:gd name="T25" fmla="*/ 57 h 63"/>
                  <a:gd name="T26" fmla="*/ 42 w 99"/>
                  <a:gd name="T27" fmla="*/ 54 h 63"/>
                  <a:gd name="T28" fmla="*/ 28 w 99"/>
                  <a:gd name="T29" fmla="*/ 56 h 63"/>
                  <a:gd name="T30" fmla="*/ 0 w 99"/>
                  <a:gd name="T31" fmla="*/ 43 h 63"/>
                  <a:gd name="T32" fmla="*/ 0 w 99"/>
                  <a:gd name="T33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9" h="63">
                    <a:moveTo>
                      <a:pt x="0" y="39"/>
                    </a:moveTo>
                    <a:cubicBezTo>
                      <a:pt x="12" y="35"/>
                      <a:pt x="21" y="18"/>
                      <a:pt x="37" y="32"/>
                    </a:cubicBezTo>
                    <a:cubicBezTo>
                      <a:pt x="38" y="33"/>
                      <a:pt x="43" y="33"/>
                      <a:pt x="44" y="29"/>
                    </a:cubicBezTo>
                    <a:cubicBezTo>
                      <a:pt x="45" y="26"/>
                      <a:pt x="43" y="24"/>
                      <a:pt x="41" y="22"/>
                    </a:cubicBezTo>
                    <a:cubicBezTo>
                      <a:pt x="36" y="18"/>
                      <a:pt x="28" y="16"/>
                      <a:pt x="27" y="8"/>
                    </a:cubicBezTo>
                    <a:cubicBezTo>
                      <a:pt x="42" y="0"/>
                      <a:pt x="57" y="7"/>
                      <a:pt x="66" y="24"/>
                    </a:cubicBezTo>
                    <a:cubicBezTo>
                      <a:pt x="72" y="27"/>
                      <a:pt x="78" y="27"/>
                      <a:pt x="85" y="29"/>
                    </a:cubicBezTo>
                    <a:cubicBezTo>
                      <a:pt x="89" y="28"/>
                      <a:pt x="93" y="26"/>
                      <a:pt x="97" y="30"/>
                    </a:cubicBezTo>
                    <a:cubicBezTo>
                      <a:pt x="98" y="31"/>
                      <a:pt x="99" y="32"/>
                      <a:pt x="99" y="34"/>
                    </a:cubicBezTo>
                    <a:cubicBezTo>
                      <a:pt x="99" y="36"/>
                      <a:pt x="98" y="38"/>
                      <a:pt x="98" y="41"/>
                    </a:cubicBezTo>
                    <a:cubicBezTo>
                      <a:pt x="96" y="43"/>
                      <a:pt x="95" y="46"/>
                      <a:pt x="93" y="49"/>
                    </a:cubicBezTo>
                    <a:cubicBezTo>
                      <a:pt x="92" y="50"/>
                      <a:pt x="91" y="51"/>
                      <a:pt x="89" y="51"/>
                    </a:cubicBezTo>
                    <a:cubicBezTo>
                      <a:pt x="83" y="52"/>
                      <a:pt x="78" y="53"/>
                      <a:pt x="73" y="57"/>
                    </a:cubicBezTo>
                    <a:cubicBezTo>
                      <a:pt x="63" y="51"/>
                      <a:pt x="53" y="45"/>
                      <a:pt x="42" y="54"/>
                    </a:cubicBezTo>
                    <a:cubicBezTo>
                      <a:pt x="37" y="58"/>
                      <a:pt x="32" y="51"/>
                      <a:pt x="28" y="56"/>
                    </a:cubicBezTo>
                    <a:cubicBezTo>
                      <a:pt x="13" y="63"/>
                      <a:pt x="9" y="47"/>
                      <a:pt x="0" y="43"/>
                    </a:cubicBezTo>
                    <a:cubicBezTo>
                      <a:pt x="0" y="41"/>
                      <a:pt x="0" y="40"/>
                      <a:pt x="0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5" name="Freeform 6"/>
              <p:cNvSpPr/>
              <p:nvPr/>
            </p:nvSpPr>
            <p:spPr bwMode="auto">
              <a:xfrm>
                <a:off x="6418" y="1181"/>
                <a:ext cx="78" cy="88"/>
              </a:xfrm>
              <a:custGeom>
                <a:avLst/>
                <a:gdLst>
                  <a:gd name="T0" fmla="*/ 13 w 41"/>
                  <a:gd name="T1" fmla="*/ 0 h 46"/>
                  <a:gd name="T2" fmla="*/ 41 w 41"/>
                  <a:gd name="T3" fmla="*/ 17 h 46"/>
                  <a:gd name="T4" fmla="*/ 41 w 41"/>
                  <a:gd name="T5" fmla="*/ 21 h 46"/>
                  <a:gd name="T6" fmla="*/ 21 w 41"/>
                  <a:gd name="T7" fmla="*/ 36 h 46"/>
                  <a:gd name="T8" fmla="*/ 6 w 41"/>
                  <a:gd name="T9" fmla="*/ 39 h 46"/>
                  <a:gd name="T10" fmla="*/ 13 w 41"/>
                  <a:gd name="T11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46">
                    <a:moveTo>
                      <a:pt x="13" y="0"/>
                    </a:moveTo>
                    <a:cubicBezTo>
                      <a:pt x="25" y="2"/>
                      <a:pt x="32" y="11"/>
                      <a:pt x="41" y="17"/>
                    </a:cubicBezTo>
                    <a:cubicBezTo>
                      <a:pt x="41" y="18"/>
                      <a:pt x="41" y="19"/>
                      <a:pt x="41" y="21"/>
                    </a:cubicBezTo>
                    <a:cubicBezTo>
                      <a:pt x="30" y="20"/>
                      <a:pt x="25" y="27"/>
                      <a:pt x="21" y="36"/>
                    </a:cubicBezTo>
                    <a:cubicBezTo>
                      <a:pt x="18" y="46"/>
                      <a:pt x="12" y="46"/>
                      <a:pt x="6" y="39"/>
                    </a:cubicBezTo>
                    <a:cubicBezTo>
                      <a:pt x="5" y="25"/>
                      <a:pt x="0" y="11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6" name="Freeform 7"/>
              <p:cNvSpPr/>
              <p:nvPr/>
            </p:nvSpPr>
            <p:spPr bwMode="auto">
              <a:xfrm>
                <a:off x="1818" y="1112"/>
                <a:ext cx="341" cy="249"/>
              </a:xfrm>
              <a:custGeom>
                <a:avLst/>
                <a:gdLst>
                  <a:gd name="T0" fmla="*/ 19 w 179"/>
                  <a:gd name="T1" fmla="*/ 1 h 130"/>
                  <a:gd name="T2" fmla="*/ 64 w 179"/>
                  <a:gd name="T3" fmla="*/ 15 h 130"/>
                  <a:gd name="T4" fmla="*/ 68 w 179"/>
                  <a:gd name="T5" fmla="*/ 31 h 130"/>
                  <a:gd name="T6" fmla="*/ 87 w 179"/>
                  <a:gd name="T7" fmla="*/ 59 h 130"/>
                  <a:gd name="T8" fmla="*/ 126 w 179"/>
                  <a:gd name="T9" fmla="*/ 63 h 130"/>
                  <a:gd name="T10" fmla="*/ 130 w 179"/>
                  <a:gd name="T11" fmla="*/ 63 h 130"/>
                  <a:gd name="T12" fmla="*/ 173 w 179"/>
                  <a:gd name="T13" fmla="*/ 76 h 130"/>
                  <a:gd name="T14" fmla="*/ 175 w 179"/>
                  <a:gd name="T15" fmla="*/ 80 h 130"/>
                  <a:gd name="T16" fmla="*/ 177 w 179"/>
                  <a:gd name="T17" fmla="*/ 106 h 130"/>
                  <a:gd name="T18" fmla="*/ 169 w 179"/>
                  <a:gd name="T19" fmla="*/ 118 h 130"/>
                  <a:gd name="T20" fmla="*/ 156 w 179"/>
                  <a:gd name="T21" fmla="*/ 120 h 130"/>
                  <a:gd name="T22" fmla="*/ 78 w 179"/>
                  <a:gd name="T23" fmla="*/ 121 h 130"/>
                  <a:gd name="T24" fmla="*/ 45 w 179"/>
                  <a:gd name="T25" fmla="*/ 126 h 130"/>
                  <a:gd name="T26" fmla="*/ 33 w 179"/>
                  <a:gd name="T27" fmla="*/ 130 h 130"/>
                  <a:gd name="T28" fmla="*/ 10 w 179"/>
                  <a:gd name="T29" fmla="*/ 116 h 130"/>
                  <a:gd name="T30" fmla="*/ 5 w 179"/>
                  <a:gd name="T31" fmla="*/ 95 h 130"/>
                  <a:gd name="T32" fmla="*/ 12 w 179"/>
                  <a:gd name="T33" fmla="*/ 79 h 130"/>
                  <a:gd name="T34" fmla="*/ 4 w 179"/>
                  <a:gd name="T35" fmla="*/ 45 h 130"/>
                  <a:gd name="T36" fmla="*/ 7 w 179"/>
                  <a:gd name="T37" fmla="*/ 38 h 130"/>
                  <a:gd name="T38" fmla="*/ 19 w 179"/>
                  <a:gd name="T39" fmla="*/ 16 h 130"/>
                  <a:gd name="T40" fmla="*/ 19 w 179"/>
                  <a:gd name="T41" fmla="*/ 1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79" h="130">
                    <a:moveTo>
                      <a:pt x="19" y="1"/>
                    </a:moveTo>
                    <a:cubicBezTo>
                      <a:pt x="36" y="0"/>
                      <a:pt x="47" y="17"/>
                      <a:pt x="64" y="15"/>
                    </a:cubicBezTo>
                    <a:cubicBezTo>
                      <a:pt x="70" y="19"/>
                      <a:pt x="69" y="26"/>
                      <a:pt x="68" y="31"/>
                    </a:cubicBezTo>
                    <a:cubicBezTo>
                      <a:pt x="65" y="47"/>
                      <a:pt x="72" y="55"/>
                      <a:pt x="87" y="59"/>
                    </a:cubicBezTo>
                    <a:cubicBezTo>
                      <a:pt x="100" y="62"/>
                      <a:pt x="112" y="75"/>
                      <a:pt x="126" y="63"/>
                    </a:cubicBezTo>
                    <a:cubicBezTo>
                      <a:pt x="127" y="62"/>
                      <a:pt x="129" y="62"/>
                      <a:pt x="130" y="63"/>
                    </a:cubicBezTo>
                    <a:cubicBezTo>
                      <a:pt x="142" y="77"/>
                      <a:pt x="159" y="69"/>
                      <a:pt x="173" y="76"/>
                    </a:cubicBezTo>
                    <a:cubicBezTo>
                      <a:pt x="174" y="77"/>
                      <a:pt x="175" y="79"/>
                      <a:pt x="175" y="80"/>
                    </a:cubicBezTo>
                    <a:cubicBezTo>
                      <a:pt x="175" y="89"/>
                      <a:pt x="179" y="97"/>
                      <a:pt x="177" y="106"/>
                    </a:cubicBezTo>
                    <a:cubicBezTo>
                      <a:pt x="176" y="110"/>
                      <a:pt x="169" y="110"/>
                      <a:pt x="169" y="118"/>
                    </a:cubicBezTo>
                    <a:cubicBezTo>
                      <a:pt x="170" y="123"/>
                      <a:pt x="160" y="122"/>
                      <a:pt x="156" y="120"/>
                    </a:cubicBezTo>
                    <a:cubicBezTo>
                      <a:pt x="130" y="104"/>
                      <a:pt x="104" y="109"/>
                      <a:pt x="78" y="121"/>
                    </a:cubicBezTo>
                    <a:cubicBezTo>
                      <a:pt x="66" y="115"/>
                      <a:pt x="55" y="113"/>
                      <a:pt x="45" y="126"/>
                    </a:cubicBezTo>
                    <a:cubicBezTo>
                      <a:pt x="43" y="130"/>
                      <a:pt x="38" y="130"/>
                      <a:pt x="33" y="130"/>
                    </a:cubicBezTo>
                    <a:cubicBezTo>
                      <a:pt x="23" y="128"/>
                      <a:pt x="18" y="119"/>
                      <a:pt x="10" y="116"/>
                    </a:cubicBezTo>
                    <a:cubicBezTo>
                      <a:pt x="3" y="113"/>
                      <a:pt x="0" y="103"/>
                      <a:pt x="5" y="95"/>
                    </a:cubicBezTo>
                    <a:cubicBezTo>
                      <a:pt x="8" y="90"/>
                      <a:pt x="9" y="84"/>
                      <a:pt x="12" y="79"/>
                    </a:cubicBezTo>
                    <a:cubicBezTo>
                      <a:pt x="19" y="65"/>
                      <a:pt x="16" y="54"/>
                      <a:pt x="4" y="45"/>
                    </a:cubicBezTo>
                    <a:cubicBezTo>
                      <a:pt x="4" y="42"/>
                      <a:pt x="5" y="40"/>
                      <a:pt x="7" y="38"/>
                    </a:cubicBezTo>
                    <a:cubicBezTo>
                      <a:pt x="17" y="34"/>
                      <a:pt x="25" y="29"/>
                      <a:pt x="19" y="16"/>
                    </a:cubicBezTo>
                    <a:cubicBezTo>
                      <a:pt x="17" y="12"/>
                      <a:pt x="16" y="6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7" name="Freeform 8"/>
              <p:cNvSpPr/>
              <p:nvPr/>
            </p:nvSpPr>
            <p:spPr bwMode="auto">
              <a:xfrm>
                <a:off x="1676" y="1354"/>
                <a:ext cx="331" cy="311"/>
              </a:xfrm>
              <a:custGeom>
                <a:avLst/>
                <a:gdLst>
                  <a:gd name="T0" fmla="*/ 63 w 174"/>
                  <a:gd name="T1" fmla="*/ 147 h 163"/>
                  <a:gd name="T2" fmla="*/ 32 w 174"/>
                  <a:gd name="T3" fmla="*/ 97 h 163"/>
                  <a:gd name="T4" fmla="*/ 21 w 174"/>
                  <a:gd name="T5" fmla="*/ 88 h 163"/>
                  <a:gd name="T6" fmla="*/ 10 w 174"/>
                  <a:gd name="T7" fmla="*/ 77 h 163"/>
                  <a:gd name="T8" fmla="*/ 4 w 174"/>
                  <a:gd name="T9" fmla="*/ 70 h 163"/>
                  <a:gd name="T10" fmla="*/ 2 w 174"/>
                  <a:gd name="T11" fmla="*/ 60 h 163"/>
                  <a:gd name="T12" fmla="*/ 8 w 174"/>
                  <a:gd name="T13" fmla="*/ 55 h 163"/>
                  <a:gd name="T14" fmla="*/ 83 w 174"/>
                  <a:gd name="T15" fmla="*/ 48 h 163"/>
                  <a:gd name="T16" fmla="*/ 91 w 174"/>
                  <a:gd name="T17" fmla="*/ 66 h 163"/>
                  <a:gd name="T18" fmla="*/ 107 w 174"/>
                  <a:gd name="T19" fmla="*/ 49 h 163"/>
                  <a:gd name="T20" fmla="*/ 112 w 174"/>
                  <a:gd name="T21" fmla="*/ 40 h 163"/>
                  <a:gd name="T22" fmla="*/ 153 w 174"/>
                  <a:gd name="T23" fmla="*/ 3 h 163"/>
                  <a:gd name="T24" fmla="*/ 174 w 174"/>
                  <a:gd name="T25" fmla="*/ 27 h 163"/>
                  <a:gd name="T26" fmla="*/ 169 w 174"/>
                  <a:gd name="T27" fmla="*/ 49 h 163"/>
                  <a:gd name="T28" fmla="*/ 142 w 174"/>
                  <a:gd name="T29" fmla="*/ 49 h 163"/>
                  <a:gd name="T30" fmla="*/ 149 w 174"/>
                  <a:gd name="T31" fmla="*/ 71 h 163"/>
                  <a:gd name="T32" fmla="*/ 131 w 174"/>
                  <a:gd name="T33" fmla="*/ 79 h 163"/>
                  <a:gd name="T34" fmla="*/ 113 w 174"/>
                  <a:gd name="T35" fmla="*/ 80 h 163"/>
                  <a:gd name="T36" fmla="*/ 116 w 174"/>
                  <a:gd name="T37" fmla="*/ 87 h 163"/>
                  <a:gd name="T38" fmla="*/ 114 w 174"/>
                  <a:gd name="T39" fmla="*/ 118 h 163"/>
                  <a:gd name="T40" fmla="*/ 107 w 174"/>
                  <a:gd name="T41" fmla="*/ 125 h 163"/>
                  <a:gd name="T42" fmla="*/ 86 w 174"/>
                  <a:gd name="T43" fmla="*/ 150 h 163"/>
                  <a:gd name="T44" fmla="*/ 86 w 174"/>
                  <a:gd name="T45" fmla="*/ 159 h 163"/>
                  <a:gd name="T46" fmla="*/ 80 w 174"/>
                  <a:gd name="T47" fmla="*/ 163 h 163"/>
                  <a:gd name="T48" fmla="*/ 76 w 174"/>
                  <a:gd name="T49" fmla="*/ 162 h 163"/>
                  <a:gd name="T50" fmla="*/ 71 w 174"/>
                  <a:gd name="T51" fmla="*/ 157 h 163"/>
                  <a:gd name="T52" fmla="*/ 63 w 174"/>
                  <a:gd name="T53" fmla="*/ 147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4" h="163">
                    <a:moveTo>
                      <a:pt x="63" y="147"/>
                    </a:moveTo>
                    <a:cubicBezTo>
                      <a:pt x="50" y="132"/>
                      <a:pt x="37" y="117"/>
                      <a:pt x="32" y="97"/>
                    </a:cubicBezTo>
                    <a:cubicBezTo>
                      <a:pt x="30" y="90"/>
                      <a:pt x="24" y="92"/>
                      <a:pt x="21" y="88"/>
                    </a:cubicBezTo>
                    <a:cubicBezTo>
                      <a:pt x="15" y="86"/>
                      <a:pt x="14" y="81"/>
                      <a:pt x="10" y="77"/>
                    </a:cubicBezTo>
                    <a:cubicBezTo>
                      <a:pt x="8" y="75"/>
                      <a:pt x="6" y="72"/>
                      <a:pt x="4" y="70"/>
                    </a:cubicBezTo>
                    <a:cubicBezTo>
                      <a:pt x="1" y="67"/>
                      <a:pt x="0" y="64"/>
                      <a:pt x="2" y="60"/>
                    </a:cubicBezTo>
                    <a:cubicBezTo>
                      <a:pt x="3" y="58"/>
                      <a:pt x="5" y="55"/>
                      <a:pt x="8" y="55"/>
                    </a:cubicBezTo>
                    <a:cubicBezTo>
                      <a:pt x="33" y="57"/>
                      <a:pt x="58" y="47"/>
                      <a:pt x="83" y="48"/>
                    </a:cubicBezTo>
                    <a:cubicBezTo>
                      <a:pt x="89" y="53"/>
                      <a:pt x="84" y="66"/>
                      <a:pt x="91" y="66"/>
                    </a:cubicBezTo>
                    <a:cubicBezTo>
                      <a:pt x="100" y="67"/>
                      <a:pt x="101" y="55"/>
                      <a:pt x="107" y="49"/>
                    </a:cubicBezTo>
                    <a:cubicBezTo>
                      <a:pt x="109" y="46"/>
                      <a:pt x="110" y="43"/>
                      <a:pt x="112" y="40"/>
                    </a:cubicBezTo>
                    <a:cubicBezTo>
                      <a:pt x="121" y="22"/>
                      <a:pt x="135" y="11"/>
                      <a:pt x="153" y="3"/>
                    </a:cubicBezTo>
                    <a:cubicBezTo>
                      <a:pt x="172" y="0"/>
                      <a:pt x="171" y="15"/>
                      <a:pt x="174" y="27"/>
                    </a:cubicBezTo>
                    <a:cubicBezTo>
                      <a:pt x="166" y="33"/>
                      <a:pt x="171" y="42"/>
                      <a:pt x="169" y="49"/>
                    </a:cubicBezTo>
                    <a:cubicBezTo>
                      <a:pt x="160" y="58"/>
                      <a:pt x="151" y="53"/>
                      <a:pt x="142" y="49"/>
                    </a:cubicBezTo>
                    <a:cubicBezTo>
                      <a:pt x="144" y="57"/>
                      <a:pt x="153" y="63"/>
                      <a:pt x="149" y="71"/>
                    </a:cubicBezTo>
                    <a:cubicBezTo>
                      <a:pt x="144" y="78"/>
                      <a:pt x="138" y="79"/>
                      <a:pt x="131" y="79"/>
                    </a:cubicBezTo>
                    <a:cubicBezTo>
                      <a:pt x="125" y="76"/>
                      <a:pt x="119" y="74"/>
                      <a:pt x="113" y="80"/>
                    </a:cubicBezTo>
                    <a:cubicBezTo>
                      <a:pt x="109" y="84"/>
                      <a:pt x="113" y="85"/>
                      <a:pt x="116" y="87"/>
                    </a:cubicBezTo>
                    <a:cubicBezTo>
                      <a:pt x="113" y="98"/>
                      <a:pt x="113" y="108"/>
                      <a:pt x="114" y="118"/>
                    </a:cubicBezTo>
                    <a:cubicBezTo>
                      <a:pt x="112" y="122"/>
                      <a:pt x="110" y="124"/>
                      <a:pt x="107" y="125"/>
                    </a:cubicBezTo>
                    <a:cubicBezTo>
                      <a:pt x="98" y="132"/>
                      <a:pt x="84" y="134"/>
                      <a:pt x="86" y="150"/>
                    </a:cubicBezTo>
                    <a:cubicBezTo>
                      <a:pt x="87" y="153"/>
                      <a:pt x="87" y="156"/>
                      <a:pt x="86" y="159"/>
                    </a:cubicBezTo>
                    <a:cubicBezTo>
                      <a:pt x="85" y="162"/>
                      <a:pt x="83" y="163"/>
                      <a:pt x="80" y="163"/>
                    </a:cubicBezTo>
                    <a:cubicBezTo>
                      <a:pt x="79" y="163"/>
                      <a:pt x="77" y="162"/>
                      <a:pt x="76" y="162"/>
                    </a:cubicBezTo>
                    <a:cubicBezTo>
                      <a:pt x="74" y="161"/>
                      <a:pt x="72" y="159"/>
                      <a:pt x="71" y="157"/>
                    </a:cubicBezTo>
                    <a:cubicBezTo>
                      <a:pt x="67" y="154"/>
                      <a:pt x="65" y="150"/>
                      <a:pt x="63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8" name="Freeform 9"/>
              <p:cNvSpPr/>
              <p:nvPr/>
            </p:nvSpPr>
            <p:spPr bwMode="auto">
              <a:xfrm>
                <a:off x="3943" y="2854"/>
                <a:ext cx="259" cy="298"/>
              </a:xfrm>
              <a:custGeom>
                <a:avLst/>
                <a:gdLst>
                  <a:gd name="T0" fmla="*/ 135 w 136"/>
                  <a:gd name="T1" fmla="*/ 53 h 156"/>
                  <a:gd name="T2" fmla="*/ 134 w 136"/>
                  <a:gd name="T3" fmla="*/ 96 h 156"/>
                  <a:gd name="T4" fmla="*/ 131 w 136"/>
                  <a:gd name="T5" fmla="*/ 112 h 156"/>
                  <a:gd name="T6" fmla="*/ 113 w 136"/>
                  <a:gd name="T7" fmla="*/ 95 h 156"/>
                  <a:gd name="T8" fmla="*/ 87 w 136"/>
                  <a:gd name="T9" fmla="*/ 101 h 156"/>
                  <a:gd name="T10" fmla="*/ 66 w 136"/>
                  <a:gd name="T11" fmla="*/ 114 h 156"/>
                  <a:gd name="T12" fmla="*/ 83 w 136"/>
                  <a:gd name="T13" fmla="*/ 126 h 156"/>
                  <a:gd name="T14" fmla="*/ 62 w 136"/>
                  <a:gd name="T15" fmla="*/ 150 h 156"/>
                  <a:gd name="T16" fmla="*/ 26 w 136"/>
                  <a:gd name="T17" fmla="*/ 153 h 156"/>
                  <a:gd name="T18" fmla="*/ 3 w 136"/>
                  <a:gd name="T19" fmla="*/ 124 h 156"/>
                  <a:gd name="T20" fmla="*/ 21 w 136"/>
                  <a:gd name="T21" fmla="*/ 103 h 156"/>
                  <a:gd name="T22" fmla="*/ 38 w 136"/>
                  <a:gd name="T23" fmla="*/ 73 h 156"/>
                  <a:gd name="T24" fmla="*/ 50 w 136"/>
                  <a:gd name="T25" fmla="*/ 61 h 156"/>
                  <a:gd name="T26" fmla="*/ 56 w 136"/>
                  <a:gd name="T27" fmla="*/ 35 h 156"/>
                  <a:gd name="T28" fmla="*/ 58 w 136"/>
                  <a:gd name="T29" fmla="*/ 31 h 156"/>
                  <a:gd name="T30" fmla="*/ 82 w 136"/>
                  <a:gd name="T31" fmla="*/ 3 h 156"/>
                  <a:gd name="T32" fmla="*/ 101 w 136"/>
                  <a:gd name="T33" fmla="*/ 6 h 156"/>
                  <a:gd name="T34" fmla="*/ 131 w 136"/>
                  <a:gd name="T35" fmla="*/ 47 h 156"/>
                  <a:gd name="T36" fmla="*/ 135 w 136"/>
                  <a:gd name="T37" fmla="*/ 5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6" h="156">
                    <a:moveTo>
                      <a:pt x="135" y="53"/>
                    </a:moveTo>
                    <a:cubicBezTo>
                      <a:pt x="128" y="67"/>
                      <a:pt x="127" y="81"/>
                      <a:pt x="134" y="96"/>
                    </a:cubicBezTo>
                    <a:cubicBezTo>
                      <a:pt x="136" y="101"/>
                      <a:pt x="135" y="108"/>
                      <a:pt x="131" y="112"/>
                    </a:cubicBezTo>
                    <a:cubicBezTo>
                      <a:pt x="126" y="106"/>
                      <a:pt x="123" y="98"/>
                      <a:pt x="113" y="95"/>
                    </a:cubicBezTo>
                    <a:cubicBezTo>
                      <a:pt x="102" y="92"/>
                      <a:pt x="94" y="90"/>
                      <a:pt x="87" y="101"/>
                    </a:cubicBezTo>
                    <a:cubicBezTo>
                      <a:pt x="83" y="108"/>
                      <a:pt x="74" y="110"/>
                      <a:pt x="66" y="114"/>
                    </a:cubicBezTo>
                    <a:cubicBezTo>
                      <a:pt x="73" y="117"/>
                      <a:pt x="85" y="113"/>
                      <a:pt x="83" y="126"/>
                    </a:cubicBezTo>
                    <a:cubicBezTo>
                      <a:pt x="82" y="143"/>
                      <a:pt x="75" y="150"/>
                      <a:pt x="62" y="150"/>
                    </a:cubicBezTo>
                    <a:cubicBezTo>
                      <a:pt x="50" y="150"/>
                      <a:pt x="38" y="148"/>
                      <a:pt x="26" y="153"/>
                    </a:cubicBezTo>
                    <a:cubicBezTo>
                      <a:pt x="1" y="156"/>
                      <a:pt x="0" y="154"/>
                      <a:pt x="3" y="124"/>
                    </a:cubicBezTo>
                    <a:cubicBezTo>
                      <a:pt x="5" y="114"/>
                      <a:pt x="13" y="105"/>
                      <a:pt x="21" y="103"/>
                    </a:cubicBezTo>
                    <a:cubicBezTo>
                      <a:pt x="40" y="100"/>
                      <a:pt x="37" y="86"/>
                      <a:pt x="38" y="73"/>
                    </a:cubicBezTo>
                    <a:cubicBezTo>
                      <a:pt x="40" y="67"/>
                      <a:pt x="46" y="64"/>
                      <a:pt x="50" y="61"/>
                    </a:cubicBezTo>
                    <a:cubicBezTo>
                      <a:pt x="59" y="54"/>
                      <a:pt x="62" y="46"/>
                      <a:pt x="56" y="35"/>
                    </a:cubicBezTo>
                    <a:cubicBezTo>
                      <a:pt x="56" y="33"/>
                      <a:pt x="57" y="32"/>
                      <a:pt x="58" y="31"/>
                    </a:cubicBezTo>
                    <a:cubicBezTo>
                      <a:pt x="72" y="27"/>
                      <a:pt x="76" y="14"/>
                      <a:pt x="82" y="3"/>
                    </a:cubicBezTo>
                    <a:cubicBezTo>
                      <a:pt x="89" y="0"/>
                      <a:pt x="95" y="3"/>
                      <a:pt x="101" y="6"/>
                    </a:cubicBezTo>
                    <a:cubicBezTo>
                      <a:pt x="117" y="16"/>
                      <a:pt x="116" y="37"/>
                      <a:pt x="131" y="47"/>
                    </a:cubicBezTo>
                    <a:cubicBezTo>
                      <a:pt x="133" y="49"/>
                      <a:pt x="135" y="51"/>
                      <a:pt x="135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9" name="Freeform 10"/>
              <p:cNvSpPr/>
              <p:nvPr/>
            </p:nvSpPr>
            <p:spPr bwMode="auto">
              <a:xfrm>
                <a:off x="2142" y="1044"/>
                <a:ext cx="269" cy="294"/>
              </a:xfrm>
              <a:custGeom>
                <a:avLst/>
                <a:gdLst>
                  <a:gd name="T0" fmla="*/ 6 w 141"/>
                  <a:gd name="T1" fmla="*/ 141 h 154"/>
                  <a:gd name="T2" fmla="*/ 3 w 141"/>
                  <a:gd name="T3" fmla="*/ 117 h 154"/>
                  <a:gd name="T4" fmla="*/ 49 w 141"/>
                  <a:gd name="T5" fmla="*/ 72 h 154"/>
                  <a:gd name="T6" fmla="*/ 58 w 141"/>
                  <a:gd name="T7" fmla="*/ 68 h 154"/>
                  <a:gd name="T8" fmla="*/ 53 w 141"/>
                  <a:gd name="T9" fmla="*/ 33 h 154"/>
                  <a:gd name="T10" fmla="*/ 52 w 141"/>
                  <a:gd name="T11" fmla="*/ 12 h 154"/>
                  <a:gd name="T12" fmla="*/ 64 w 141"/>
                  <a:gd name="T13" fmla="*/ 0 h 154"/>
                  <a:gd name="T14" fmla="*/ 77 w 141"/>
                  <a:gd name="T15" fmla="*/ 12 h 154"/>
                  <a:gd name="T16" fmla="*/ 99 w 141"/>
                  <a:gd name="T17" fmla="*/ 54 h 154"/>
                  <a:gd name="T18" fmla="*/ 113 w 141"/>
                  <a:gd name="T19" fmla="*/ 48 h 154"/>
                  <a:gd name="T20" fmla="*/ 115 w 141"/>
                  <a:gd name="T21" fmla="*/ 62 h 154"/>
                  <a:gd name="T22" fmla="*/ 120 w 141"/>
                  <a:gd name="T23" fmla="*/ 73 h 154"/>
                  <a:gd name="T24" fmla="*/ 131 w 141"/>
                  <a:gd name="T25" fmla="*/ 67 h 154"/>
                  <a:gd name="T26" fmla="*/ 141 w 141"/>
                  <a:gd name="T27" fmla="*/ 81 h 154"/>
                  <a:gd name="T28" fmla="*/ 135 w 141"/>
                  <a:gd name="T29" fmla="*/ 89 h 154"/>
                  <a:gd name="T30" fmla="*/ 108 w 141"/>
                  <a:gd name="T31" fmla="*/ 104 h 154"/>
                  <a:gd name="T32" fmla="*/ 104 w 141"/>
                  <a:gd name="T33" fmla="*/ 101 h 154"/>
                  <a:gd name="T34" fmla="*/ 109 w 141"/>
                  <a:gd name="T35" fmla="*/ 79 h 154"/>
                  <a:gd name="T36" fmla="*/ 77 w 141"/>
                  <a:gd name="T37" fmla="*/ 89 h 154"/>
                  <a:gd name="T38" fmla="*/ 61 w 141"/>
                  <a:gd name="T39" fmla="*/ 117 h 154"/>
                  <a:gd name="T40" fmla="*/ 54 w 141"/>
                  <a:gd name="T41" fmla="*/ 126 h 154"/>
                  <a:gd name="T42" fmla="*/ 20 w 141"/>
                  <a:gd name="T43" fmla="*/ 154 h 154"/>
                  <a:gd name="T44" fmla="*/ 6 w 141"/>
                  <a:gd name="T45" fmla="*/ 141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41" h="154">
                    <a:moveTo>
                      <a:pt x="6" y="141"/>
                    </a:moveTo>
                    <a:cubicBezTo>
                      <a:pt x="3" y="134"/>
                      <a:pt x="0" y="126"/>
                      <a:pt x="3" y="117"/>
                    </a:cubicBezTo>
                    <a:cubicBezTo>
                      <a:pt x="26" y="110"/>
                      <a:pt x="37" y="90"/>
                      <a:pt x="49" y="72"/>
                    </a:cubicBezTo>
                    <a:cubicBezTo>
                      <a:pt x="51" y="69"/>
                      <a:pt x="55" y="70"/>
                      <a:pt x="58" y="68"/>
                    </a:cubicBezTo>
                    <a:cubicBezTo>
                      <a:pt x="74" y="51"/>
                      <a:pt x="74" y="51"/>
                      <a:pt x="53" y="33"/>
                    </a:cubicBezTo>
                    <a:cubicBezTo>
                      <a:pt x="46" y="27"/>
                      <a:pt x="53" y="19"/>
                      <a:pt x="52" y="12"/>
                    </a:cubicBezTo>
                    <a:cubicBezTo>
                      <a:pt x="52" y="8"/>
                      <a:pt x="57" y="0"/>
                      <a:pt x="64" y="0"/>
                    </a:cubicBezTo>
                    <a:cubicBezTo>
                      <a:pt x="70" y="0"/>
                      <a:pt x="75" y="5"/>
                      <a:pt x="77" y="12"/>
                    </a:cubicBezTo>
                    <a:cubicBezTo>
                      <a:pt x="84" y="26"/>
                      <a:pt x="87" y="42"/>
                      <a:pt x="99" y="54"/>
                    </a:cubicBezTo>
                    <a:cubicBezTo>
                      <a:pt x="103" y="52"/>
                      <a:pt x="105" y="44"/>
                      <a:pt x="113" y="48"/>
                    </a:cubicBezTo>
                    <a:cubicBezTo>
                      <a:pt x="119" y="52"/>
                      <a:pt x="116" y="56"/>
                      <a:pt x="115" y="62"/>
                    </a:cubicBezTo>
                    <a:cubicBezTo>
                      <a:pt x="113" y="67"/>
                      <a:pt x="116" y="71"/>
                      <a:pt x="120" y="73"/>
                    </a:cubicBezTo>
                    <a:cubicBezTo>
                      <a:pt x="127" y="77"/>
                      <a:pt x="127" y="69"/>
                      <a:pt x="131" y="67"/>
                    </a:cubicBezTo>
                    <a:cubicBezTo>
                      <a:pt x="137" y="70"/>
                      <a:pt x="140" y="74"/>
                      <a:pt x="141" y="81"/>
                    </a:cubicBezTo>
                    <a:cubicBezTo>
                      <a:pt x="140" y="84"/>
                      <a:pt x="138" y="87"/>
                      <a:pt x="135" y="89"/>
                    </a:cubicBezTo>
                    <a:cubicBezTo>
                      <a:pt x="126" y="94"/>
                      <a:pt x="122" y="108"/>
                      <a:pt x="108" y="104"/>
                    </a:cubicBezTo>
                    <a:cubicBezTo>
                      <a:pt x="106" y="103"/>
                      <a:pt x="105" y="102"/>
                      <a:pt x="104" y="101"/>
                    </a:cubicBezTo>
                    <a:cubicBezTo>
                      <a:pt x="100" y="94"/>
                      <a:pt x="105" y="89"/>
                      <a:pt x="109" y="79"/>
                    </a:cubicBezTo>
                    <a:cubicBezTo>
                      <a:pt x="97" y="88"/>
                      <a:pt x="85" y="78"/>
                      <a:pt x="77" y="89"/>
                    </a:cubicBezTo>
                    <a:cubicBezTo>
                      <a:pt x="70" y="98"/>
                      <a:pt x="60" y="104"/>
                      <a:pt x="61" y="117"/>
                    </a:cubicBezTo>
                    <a:cubicBezTo>
                      <a:pt x="60" y="121"/>
                      <a:pt x="58" y="125"/>
                      <a:pt x="54" y="126"/>
                    </a:cubicBezTo>
                    <a:cubicBezTo>
                      <a:pt x="40" y="132"/>
                      <a:pt x="30" y="143"/>
                      <a:pt x="20" y="154"/>
                    </a:cubicBezTo>
                    <a:cubicBezTo>
                      <a:pt x="12" y="154"/>
                      <a:pt x="12" y="144"/>
                      <a:pt x="6" y="1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0" name="Freeform 11"/>
              <p:cNvSpPr/>
              <p:nvPr/>
            </p:nvSpPr>
            <p:spPr bwMode="auto">
              <a:xfrm>
                <a:off x="1933" y="1135"/>
                <a:ext cx="310" cy="136"/>
              </a:xfrm>
              <a:custGeom>
                <a:avLst/>
                <a:gdLst>
                  <a:gd name="T0" fmla="*/ 112 w 163"/>
                  <a:gd name="T1" fmla="*/ 66 h 71"/>
                  <a:gd name="T2" fmla="*/ 105 w 163"/>
                  <a:gd name="T3" fmla="*/ 63 h 71"/>
                  <a:gd name="T4" fmla="*/ 74 w 163"/>
                  <a:gd name="T5" fmla="*/ 56 h 71"/>
                  <a:gd name="T6" fmla="*/ 65 w 163"/>
                  <a:gd name="T7" fmla="*/ 56 h 71"/>
                  <a:gd name="T8" fmla="*/ 69 w 163"/>
                  <a:gd name="T9" fmla="*/ 65 h 71"/>
                  <a:gd name="T10" fmla="*/ 13 w 163"/>
                  <a:gd name="T11" fmla="*/ 47 h 71"/>
                  <a:gd name="T12" fmla="*/ 3 w 163"/>
                  <a:gd name="T13" fmla="*/ 28 h 71"/>
                  <a:gd name="T14" fmla="*/ 4 w 163"/>
                  <a:gd name="T15" fmla="*/ 3 h 71"/>
                  <a:gd name="T16" fmla="*/ 14 w 163"/>
                  <a:gd name="T17" fmla="*/ 14 h 71"/>
                  <a:gd name="T18" fmla="*/ 20 w 163"/>
                  <a:gd name="T19" fmla="*/ 20 h 71"/>
                  <a:gd name="T20" fmla="*/ 39 w 163"/>
                  <a:gd name="T21" fmla="*/ 17 h 71"/>
                  <a:gd name="T22" fmla="*/ 67 w 163"/>
                  <a:gd name="T23" fmla="*/ 29 h 71"/>
                  <a:gd name="T24" fmla="*/ 64 w 163"/>
                  <a:gd name="T25" fmla="*/ 7 h 71"/>
                  <a:gd name="T26" fmla="*/ 82 w 163"/>
                  <a:gd name="T27" fmla="*/ 0 h 71"/>
                  <a:gd name="T28" fmla="*/ 130 w 163"/>
                  <a:gd name="T29" fmla="*/ 20 h 71"/>
                  <a:gd name="T30" fmla="*/ 147 w 163"/>
                  <a:gd name="T31" fmla="*/ 10 h 71"/>
                  <a:gd name="T32" fmla="*/ 163 w 163"/>
                  <a:gd name="T33" fmla="*/ 13 h 71"/>
                  <a:gd name="T34" fmla="*/ 151 w 163"/>
                  <a:gd name="T35" fmla="*/ 27 h 71"/>
                  <a:gd name="T36" fmla="*/ 119 w 163"/>
                  <a:gd name="T37" fmla="*/ 58 h 71"/>
                  <a:gd name="T38" fmla="*/ 112 w 163"/>
                  <a:gd name="T39" fmla="*/ 66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3" h="71">
                    <a:moveTo>
                      <a:pt x="112" y="66"/>
                    </a:moveTo>
                    <a:cubicBezTo>
                      <a:pt x="110" y="65"/>
                      <a:pt x="106" y="62"/>
                      <a:pt x="105" y="63"/>
                    </a:cubicBezTo>
                    <a:cubicBezTo>
                      <a:pt x="92" y="69"/>
                      <a:pt x="81" y="71"/>
                      <a:pt x="74" y="56"/>
                    </a:cubicBezTo>
                    <a:cubicBezTo>
                      <a:pt x="73" y="55"/>
                      <a:pt x="68" y="51"/>
                      <a:pt x="65" y="56"/>
                    </a:cubicBezTo>
                    <a:cubicBezTo>
                      <a:pt x="65" y="57"/>
                      <a:pt x="67" y="61"/>
                      <a:pt x="69" y="65"/>
                    </a:cubicBezTo>
                    <a:cubicBezTo>
                      <a:pt x="49" y="59"/>
                      <a:pt x="31" y="54"/>
                      <a:pt x="13" y="47"/>
                    </a:cubicBezTo>
                    <a:cubicBezTo>
                      <a:pt x="7" y="45"/>
                      <a:pt x="0" y="37"/>
                      <a:pt x="3" y="28"/>
                    </a:cubicBezTo>
                    <a:cubicBezTo>
                      <a:pt x="5" y="20"/>
                      <a:pt x="4" y="11"/>
                      <a:pt x="4" y="3"/>
                    </a:cubicBezTo>
                    <a:cubicBezTo>
                      <a:pt x="17" y="3"/>
                      <a:pt x="17" y="3"/>
                      <a:pt x="14" y="14"/>
                    </a:cubicBezTo>
                    <a:cubicBezTo>
                      <a:pt x="13" y="20"/>
                      <a:pt x="17" y="20"/>
                      <a:pt x="20" y="20"/>
                    </a:cubicBezTo>
                    <a:cubicBezTo>
                      <a:pt x="27" y="19"/>
                      <a:pt x="33" y="18"/>
                      <a:pt x="39" y="17"/>
                    </a:cubicBezTo>
                    <a:cubicBezTo>
                      <a:pt x="50" y="16"/>
                      <a:pt x="61" y="16"/>
                      <a:pt x="67" y="29"/>
                    </a:cubicBezTo>
                    <a:cubicBezTo>
                      <a:pt x="75" y="19"/>
                      <a:pt x="65" y="14"/>
                      <a:pt x="64" y="7"/>
                    </a:cubicBezTo>
                    <a:cubicBezTo>
                      <a:pt x="68" y="0"/>
                      <a:pt x="75" y="1"/>
                      <a:pt x="82" y="0"/>
                    </a:cubicBezTo>
                    <a:cubicBezTo>
                      <a:pt x="94" y="16"/>
                      <a:pt x="111" y="21"/>
                      <a:pt x="130" y="20"/>
                    </a:cubicBezTo>
                    <a:cubicBezTo>
                      <a:pt x="139" y="20"/>
                      <a:pt x="144" y="17"/>
                      <a:pt x="147" y="10"/>
                    </a:cubicBezTo>
                    <a:cubicBezTo>
                      <a:pt x="154" y="6"/>
                      <a:pt x="159" y="5"/>
                      <a:pt x="163" y="13"/>
                    </a:cubicBezTo>
                    <a:cubicBezTo>
                      <a:pt x="162" y="21"/>
                      <a:pt x="157" y="25"/>
                      <a:pt x="151" y="27"/>
                    </a:cubicBezTo>
                    <a:cubicBezTo>
                      <a:pt x="135" y="32"/>
                      <a:pt x="124" y="42"/>
                      <a:pt x="119" y="58"/>
                    </a:cubicBezTo>
                    <a:cubicBezTo>
                      <a:pt x="118" y="62"/>
                      <a:pt x="116" y="65"/>
                      <a:pt x="112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1" name="Freeform 12"/>
              <p:cNvSpPr/>
              <p:nvPr/>
            </p:nvSpPr>
            <p:spPr bwMode="auto">
              <a:xfrm>
                <a:off x="5370" y="3077"/>
                <a:ext cx="198" cy="203"/>
              </a:xfrm>
              <a:custGeom>
                <a:avLst/>
                <a:gdLst>
                  <a:gd name="T0" fmla="*/ 16 w 104"/>
                  <a:gd name="T1" fmla="*/ 100 h 106"/>
                  <a:gd name="T2" fmla="*/ 8 w 104"/>
                  <a:gd name="T3" fmla="*/ 86 h 106"/>
                  <a:gd name="T4" fmla="*/ 8 w 104"/>
                  <a:gd name="T5" fmla="*/ 61 h 106"/>
                  <a:gd name="T6" fmla="*/ 27 w 104"/>
                  <a:gd name="T7" fmla="*/ 65 h 106"/>
                  <a:gd name="T8" fmla="*/ 40 w 104"/>
                  <a:gd name="T9" fmla="*/ 62 h 106"/>
                  <a:gd name="T10" fmla="*/ 40 w 104"/>
                  <a:gd name="T11" fmla="*/ 59 h 106"/>
                  <a:gd name="T12" fmla="*/ 30 w 104"/>
                  <a:gd name="T13" fmla="*/ 58 h 106"/>
                  <a:gd name="T14" fmla="*/ 5 w 104"/>
                  <a:gd name="T15" fmla="*/ 51 h 106"/>
                  <a:gd name="T16" fmla="*/ 0 w 104"/>
                  <a:gd name="T17" fmla="*/ 30 h 106"/>
                  <a:gd name="T18" fmla="*/ 9 w 104"/>
                  <a:gd name="T19" fmla="*/ 15 h 106"/>
                  <a:gd name="T20" fmla="*/ 35 w 104"/>
                  <a:gd name="T21" fmla="*/ 9 h 106"/>
                  <a:gd name="T22" fmla="*/ 43 w 104"/>
                  <a:gd name="T23" fmla="*/ 19 h 106"/>
                  <a:gd name="T24" fmla="*/ 41 w 104"/>
                  <a:gd name="T25" fmla="*/ 25 h 106"/>
                  <a:gd name="T26" fmla="*/ 45 w 104"/>
                  <a:gd name="T27" fmla="*/ 21 h 106"/>
                  <a:gd name="T28" fmla="*/ 59 w 104"/>
                  <a:gd name="T29" fmla="*/ 30 h 106"/>
                  <a:gd name="T30" fmla="*/ 67 w 104"/>
                  <a:gd name="T31" fmla="*/ 12 h 106"/>
                  <a:gd name="T32" fmla="*/ 80 w 104"/>
                  <a:gd name="T33" fmla="*/ 25 h 106"/>
                  <a:gd name="T34" fmla="*/ 81 w 104"/>
                  <a:gd name="T35" fmla="*/ 34 h 106"/>
                  <a:gd name="T36" fmla="*/ 87 w 104"/>
                  <a:gd name="T37" fmla="*/ 31 h 106"/>
                  <a:gd name="T38" fmla="*/ 97 w 104"/>
                  <a:gd name="T39" fmla="*/ 23 h 106"/>
                  <a:gd name="T40" fmla="*/ 97 w 104"/>
                  <a:gd name="T41" fmla="*/ 45 h 106"/>
                  <a:gd name="T42" fmla="*/ 93 w 104"/>
                  <a:gd name="T43" fmla="*/ 60 h 106"/>
                  <a:gd name="T44" fmla="*/ 79 w 104"/>
                  <a:gd name="T45" fmla="*/ 79 h 106"/>
                  <a:gd name="T46" fmla="*/ 55 w 104"/>
                  <a:gd name="T47" fmla="*/ 92 h 106"/>
                  <a:gd name="T48" fmla="*/ 36 w 104"/>
                  <a:gd name="T49" fmla="*/ 98 h 106"/>
                  <a:gd name="T50" fmla="*/ 16 w 104"/>
                  <a:gd name="T51" fmla="*/ 100 h 106"/>
                  <a:gd name="T52" fmla="*/ 22 w 104"/>
                  <a:gd name="T53" fmla="*/ 95 h 106"/>
                  <a:gd name="T54" fmla="*/ 16 w 104"/>
                  <a:gd name="T55" fmla="*/ 10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04" h="106">
                    <a:moveTo>
                      <a:pt x="16" y="100"/>
                    </a:moveTo>
                    <a:cubicBezTo>
                      <a:pt x="8" y="98"/>
                      <a:pt x="2" y="95"/>
                      <a:pt x="8" y="86"/>
                    </a:cubicBezTo>
                    <a:cubicBezTo>
                      <a:pt x="13" y="78"/>
                      <a:pt x="9" y="70"/>
                      <a:pt x="8" y="61"/>
                    </a:cubicBezTo>
                    <a:cubicBezTo>
                      <a:pt x="16" y="57"/>
                      <a:pt x="21" y="64"/>
                      <a:pt x="27" y="65"/>
                    </a:cubicBezTo>
                    <a:cubicBezTo>
                      <a:pt x="32" y="66"/>
                      <a:pt x="37" y="67"/>
                      <a:pt x="40" y="62"/>
                    </a:cubicBezTo>
                    <a:cubicBezTo>
                      <a:pt x="41" y="61"/>
                      <a:pt x="41" y="60"/>
                      <a:pt x="40" y="59"/>
                    </a:cubicBezTo>
                    <a:cubicBezTo>
                      <a:pt x="37" y="54"/>
                      <a:pt x="33" y="58"/>
                      <a:pt x="30" y="58"/>
                    </a:cubicBezTo>
                    <a:cubicBezTo>
                      <a:pt x="20" y="61"/>
                      <a:pt x="13" y="55"/>
                      <a:pt x="5" y="51"/>
                    </a:cubicBezTo>
                    <a:cubicBezTo>
                      <a:pt x="4" y="44"/>
                      <a:pt x="2" y="37"/>
                      <a:pt x="0" y="30"/>
                    </a:cubicBezTo>
                    <a:cubicBezTo>
                      <a:pt x="3" y="25"/>
                      <a:pt x="7" y="21"/>
                      <a:pt x="9" y="15"/>
                    </a:cubicBezTo>
                    <a:cubicBezTo>
                      <a:pt x="15" y="1"/>
                      <a:pt x="23" y="0"/>
                      <a:pt x="35" y="9"/>
                    </a:cubicBezTo>
                    <a:cubicBezTo>
                      <a:pt x="39" y="11"/>
                      <a:pt x="42" y="14"/>
                      <a:pt x="43" y="19"/>
                    </a:cubicBezTo>
                    <a:cubicBezTo>
                      <a:pt x="43" y="21"/>
                      <a:pt x="43" y="24"/>
                      <a:pt x="41" y="25"/>
                    </a:cubicBezTo>
                    <a:cubicBezTo>
                      <a:pt x="44" y="25"/>
                      <a:pt x="43" y="22"/>
                      <a:pt x="45" y="21"/>
                    </a:cubicBezTo>
                    <a:cubicBezTo>
                      <a:pt x="52" y="18"/>
                      <a:pt x="52" y="17"/>
                      <a:pt x="59" y="30"/>
                    </a:cubicBezTo>
                    <a:cubicBezTo>
                      <a:pt x="62" y="24"/>
                      <a:pt x="59" y="14"/>
                      <a:pt x="67" y="12"/>
                    </a:cubicBezTo>
                    <a:cubicBezTo>
                      <a:pt x="76" y="10"/>
                      <a:pt x="77" y="19"/>
                      <a:pt x="80" y="25"/>
                    </a:cubicBezTo>
                    <a:cubicBezTo>
                      <a:pt x="81" y="28"/>
                      <a:pt x="77" y="31"/>
                      <a:pt x="81" y="34"/>
                    </a:cubicBezTo>
                    <a:cubicBezTo>
                      <a:pt x="84" y="36"/>
                      <a:pt x="85" y="33"/>
                      <a:pt x="87" y="31"/>
                    </a:cubicBezTo>
                    <a:cubicBezTo>
                      <a:pt x="90" y="27"/>
                      <a:pt x="90" y="21"/>
                      <a:pt x="97" y="23"/>
                    </a:cubicBezTo>
                    <a:cubicBezTo>
                      <a:pt x="103" y="30"/>
                      <a:pt x="104" y="38"/>
                      <a:pt x="97" y="45"/>
                    </a:cubicBezTo>
                    <a:cubicBezTo>
                      <a:pt x="94" y="49"/>
                      <a:pt x="93" y="54"/>
                      <a:pt x="93" y="60"/>
                    </a:cubicBezTo>
                    <a:cubicBezTo>
                      <a:pt x="92" y="69"/>
                      <a:pt x="88" y="76"/>
                      <a:pt x="79" y="79"/>
                    </a:cubicBezTo>
                    <a:cubicBezTo>
                      <a:pt x="74" y="89"/>
                      <a:pt x="67" y="94"/>
                      <a:pt x="55" y="92"/>
                    </a:cubicBezTo>
                    <a:cubicBezTo>
                      <a:pt x="48" y="91"/>
                      <a:pt x="42" y="94"/>
                      <a:pt x="36" y="98"/>
                    </a:cubicBezTo>
                    <a:cubicBezTo>
                      <a:pt x="30" y="103"/>
                      <a:pt x="23" y="106"/>
                      <a:pt x="16" y="100"/>
                    </a:cubicBezTo>
                    <a:cubicBezTo>
                      <a:pt x="18" y="98"/>
                      <a:pt x="20" y="97"/>
                      <a:pt x="22" y="95"/>
                    </a:cubicBezTo>
                    <a:cubicBezTo>
                      <a:pt x="20" y="97"/>
                      <a:pt x="18" y="98"/>
                      <a:pt x="16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2" name="Freeform 13"/>
              <p:cNvSpPr/>
              <p:nvPr/>
            </p:nvSpPr>
            <p:spPr bwMode="auto">
              <a:xfrm>
                <a:off x="1592" y="1245"/>
                <a:ext cx="200" cy="202"/>
              </a:xfrm>
              <a:custGeom>
                <a:avLst/>
                <a:gdLst>
                  <a:gd name="T0" fmla="*/ 20 w 105"/>
                  <a:gd name="T1" fmla="*/ 102 h 106"/>
                  <a:gd name="T2" fmla="*/ 2 w 105"/>
                  <a:gd name="T3" fmla="*/ 86 h 106"/>
                  <a:gd name="T4" fmla="*/ 7 w 105"/>
                  <a:gd name="T5" fmla="*/ 77 h 106"/>
                  <a:gd name="T6" fmla="*/ 18 w 105"/>
                  <a:gd name="T7" fmla="*/ 67 h 106"/>
                  <a:gd name="T8" fmla="*/ 5 w 105"/>
                  <a:gd name="T9" fmla="*/ 56 h 106"/>
                  <a:gd name="T10" fmla="*/ 18 w 105"/>
                  <a:gd name="T11" fmla="*/ 32 h 106"/>
                  <a:gd name="T12" fmla="*/ 36 w 105"/>
                  <a:gd name="T13" fmla="*/ 17 h 106"/>
                  <a:gd name="T14" fmla="*/ 42 w 105"/>
                  <a:gd name="T15" fmla="*/ 15 h 106"/>
                  <a:gd name="T16" fmla="*/ 71 w 105"/>
                  <a:gd name="T17" fmla="*/ 12 h 106"/>
                  <a:gd name="T18" fmla="*/ 99 w 105"/>
                  <a:gd name="T19" fmla="*/ 13 h 106"/>
                  <a:gd name="T20" fmla="*/ 105 w 105"/>
                  <a:gd name="T21" fmla="*/ 26 h 106"/>
                  <a:gd name="T22" fmla="*/ 92 w 105"/>
                  <a:gd name="T23" fmla="*/ 39 h 106"/>
                  <a:gd name="T24" fmla="*/ 101 w 105"/>
                  <a:gd name="T25" fmla="*/ 40 h 106"/>
                  <a:gd name="T26" fmla="*/ 91 w 105"/>
                  <a:gd name="T27" fmla="*/ 65 h 106"/>
                  <a:gd name="T28" fmla="*/ 80 w 105"/>
                  <a:gd name="T29" fmla="*/ 64 h 106"/>
                  <a:gd name="T30" fmla="*/ 83 w 105"/>
                  <a:gd name="T31" fmla="*/ 72 h 106"/>
                  <a:gd name="T32" fmla="*/ 54 w 105"/>
                  <a:gd name="T33" fmla="*/ 87 h 106"/>
                  <a:gd name="T34" fmla="*/ 38 w 105"/>
                  <a:gd name="T35" fmla="*/ 103 h 106"/>
                  <a:gd name="T36" fmla="*/ 20 w 105"/>
                  <a:gd name="T37" fmla="*/ 102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5" h="106">
                    <a:moveTo>
                      <a:pt x="20" y="102"/>
                    </a:moveTo>
                    <a:cubicBezTo>
                      <a:pt x="15" y="95"/>
                      <a:pt x="9" y="90"/>
                      <a:pt x="2" y="86"/>
                    </a:cubicBezTo>
                    <a:cubicBezTo>
                      <a:pt x="0" y="81"/>
                      <a:pt x="4" y="79"/>
                      <a:pt x="7" y="77"/>
                    </a:cubicBezTo>
                    <a:cubicBezTo>
                      <a:pt x="11" y="74"/>
                      <a:pt x="19" y="75"/>
                      <a:pt x="18" y="67"/>
                    </a:cubicBezTo>
                    <a:cubicBezTo>
                      <a:pt x="17" y="59"/>
                      <a:pt x="11" y="58"/>
                      <a:pt x="5" y="56"/>
                    </a:cubicBezTo>
                    <a:cubicBezTo>
                      <a:pt x="2" y="44"/>
                      <a:pt x="11" y="38"/>
                      <a:pt x="18" y="32"/>
                    </a:cubicBezTo>
                    <a:cubicBezTo>
                      <a:pt x="23" y="26"/>
                      <a:pt x="29" y="21"/>
                      <a:pt x="36" y="17"/>
                    </a:cubicBezTo>
                    <a:cubicBezTo>
                      <a:pt x="38" y="16"/>
                      <a:pt x="41" y="14"/>
                      <a:pt x="42" y="15"/>
                    </a:cubicBezTo>
                    <a:cubicBezTo>
                      <a:pt x="54" y="28"/>
                      <a:pt x="62" y="20"/>
                      <a:pt x="71" y="12"/>
                    </a:cubicBezTo>
                    <a:cubicBezTo>
                      <a:pt x="80" y="5"/>
                      <a:pt x="90" y="0"/>
                      <a:pt x="99" y="13"/>
                    </a:cubicBezTo>
                    <a:cubicBezTo>
                      <a:pt x="102" y="17"/>
                      <a:pt x="105" y="21"/>
                      <a:pt x="105" y="26"/>
                    </a:cubicBezTo>
                    <a:cubicBezTo>
                      <a:pt x="102" y="33"/>
                      <a:pt x="98" y="38"/>
                      <a:pt x="92" y="39"/>
                    </a:cubicBezTo>
                    <a:cubicBezTo>
                      <a:pt x="94" y="37"/>
                      <a:pt x="98" y="37"/>
                      <a:pt x="101" y="40"/>
                    </a:cubicBezTo>
                    <a:cubicBezTo>
                      <a:pt x="99" y="49"/>
                      <a:pt x="102" y="60"/>
                      <a:pt x="91" y="65"/>
                    </a:cubicBezTo>
                    <a:cubicBezTo>
                      <a:pt x="87" y="66"/>
                      <a:pt x="84" y="60"/>
                      <a:pt x="80" y="64"/>
                    </a:cubicBezTo>
                    <a:cubicBezTo>
                      <a:pt x="79" y="67"/>
                      <a:pt x="82" y="69"/>
                      <a:pt x="83" y="72"/>
                    </a:cubicBezTo>
                    <a:cubicBezTo>
                      <a:pt x="77" y="83"/>
                      <a:pt x="64" y="86"/>
                      <a:pt x="54" y="87"/>
                    </a:cubicBezTo>
                    <a:cubicBezTo>
                      <a:pt x="43" y="89"/>
                      <a:pt x="40" y="94"/>
                      <a:pt x="38" y="103"/>
                    </a:cubicBezTo>
                    <a:cubicBezTo>
                      <a:pt x="32" y="106"/>
                      <a:pt x="26" y="105"/>
                      <a:pt x="20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3" name="Freeform 14"/>
              <p:cNvSpPr/>
              <p:nvPr/>
            </p:nvSpPr>
            <p:spPr bwMode="auto">
              <a:xfrm>
                <a:off x="1927" y="986"/>
                <a:ext cx="242" cy="174"/>
              </a:xfrm>
              <a:custGeom>
                <a:avLst/>
                <a:gdLst>
                  <a:gd name="T0" fmla="*/ 71 w 127"/>
                  <a:gd name="T1" fmla="*/ 18 h 91"/>
                  <a:gd name="T2" fmla="*/ 71 w 127"/>
                  <a:gd name="T3" fmla="*/ 11 h 91"/>
                  <a:gd name="T4" fmla="*/ 94 w 127"/>
                  <a:gd name="T5" fmla="*/ 7 h 91"/>
                  <a:gd name="T6" fmla="*/ 110 w 127"/>
                  <a:gd name="T7" fmla="*/ 51 h 91"/>
                  <a:gd name="T8" fmla="*/ 127 w 127"/>
                  <a:gd name="T9" fmla="*/ 61 h 91"/>
                  <a:gd name="T10" fmla="*/ 118 w 127"/>
                  <a:gd name="T11" fmla="*/ 74 h 91"/>
                  <a:gd name="T12" fmla="*/ 98 w 127"/>
                  <a:gd name="T13" fmla="*/ 79 h 91"/>
                  <a:gd name="T14" fmla="*/ 80 w 127"/>
                  <a:gd name="T15" fmla="*/ 74 h 91"/>
                  <a:gd name="T16" fmla="*/ 67 w 127"/>
                  <a:gd name="T17" fmla="*/ 81 h 91"/>
                  <a:gd name="T18" fmla="*/ 8 w 127"/>
                  <a:gd name="T19" fmla="*/ 72 h 91"/>
                  <a:gd name="T20" fmla="*/ 1 w 127"/>
                  <a:gd name="T21" fmla="*/ 63 h 91"/>
                  <a:gd name="T22" fmla="*/ 10 w 127"/>
                  <a:gd name="T23" fmla="*/ 57 h 91"/>
                  <a:gd name="T24" fmla="*/ 27 w 127"/>
                  <a:gd name="T25" fmla="*/ 56 h 91"/>
                  <a:gd name="T26" fmla="*/ 55 w 127"/>
                  <a:gd name="T27" fmla="*/ 22 h 91"/>
                  <a:gd name="T28" fmla="*/ 66 w 127"/>
                  <a:gd name="T29" fmla="*/ 18 h 91"/>
                  <a:gd name="T30" fmla="*/ 67 w 127"/>
                  <a:gd name="T31" fmla="*/ 18 h 91"/>
                  <a:gd name="T32" fmla="*/ 71 w 127"/>
                  <a:gd name="T33" fmla="*/ 18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7" h="91">
                    <a:moveTo>
                      <a:pt x="71" y="18"/>
                    </a:moveTo>
                    <a:cubicBezTo>
                      <a:pt x="71" y="16"/>
                      <a:pt x="71" y="13"/>
                      <a:pt x="71" y="11"/>
                    </a:cubicBezTo>
                    <a:cubicBezTo>
                      <a:pt x="78" y="6"/>
                      <a:pt x="85" y="0"/>
                      <a:pt x="94" y="7"/>
                    </a:cubicBezTo>
                    <a:cubicBezTo>
                      <a:pt x="91" y="17"/>
                      <a:pt x="101" y="45"/>
                      <a:pt x="110" y="51"/>
                    </a:cubicBezTo>
                    <a:cubicBezTo>
                      <a:pt x="116" y="55"/>
                      <a:pt x="121" y="58"/>
                      <a:pt x="127" y="61"/>
                    </a:cubicBezTo>
                    <a:cubicBezTo>
                      <a:pt x="125" y="66"/>
                      <a:pt x="115" y="62"/>
                      <a:pt x="118" y="74"/>
                    </a:cubicBezTo>
                    <a:cubicBezTo>
                      <a:pt x="121" y="85"/>
                      <a:pt x="106" y="80"/>
                      <a:pt x="98" y="79"/>
                    </a:cubicBezTo>
                    <a:cubicBezTo>
                      <a:pt x="92" y="79"/>
                      <a:pt x="89" y="69"/>
                      <a:pt x="80" y="74"/>
                    </a:cubicBezTo>
                    <a:cubicBezTo>
                      <a:pt x="77" y="79"/>
                      <a:pt x="73" y="82"/>
                      <a:pt x="67" y="81"/>
                    </a:cubicBezTo>
                    <a:cubicBezTo>
                      <a:pt x="45" y="91"/>
                      <a:pt x="27" y="76"/>
                      <a:pt x="8" y="72"/>
                    </a:cubicBezTo>
                    <a:cubicBezTo>
                      <a:pt x="4" y="72"/>
                      <a:pt x="0" y="68"/>
                      <a:pt x="1" y="63"/>
                    </a:cubicBezTo>
                    <a:cubicBezTo>
                      <a:pt x="1" y="58"/>
                      <a:pt x="6" y="57"/>
                      <a:pt x="10" y="57"/>
                    </a:cubicBezTo>
                    <a:cubicBezTo>
                      <a:pt x="16" y="56"/>
                      <a:pt x="21" y="56"/>
                      <a:pt x="27" y="56"/>
                    </a:cubicBezTo>
                    <a:cubicBezTo>
                      <a:pt x="35" y="44"/>
                      <a:pt x="46" y="34"/>
                      <a:pt x="55" y="22"/>
                    </a:cubicBezTo>
                    <a:cubicBezTo>
                      <a:pt x="57" y="19"/>
                      <a:pt x="60" y="14"/>
                      <a:pt x="66" y="18"/>
                    </a:cubicBezTo>
                    <a:cubicBezTo>
                      <a:pt x="67" y="18"/>
                      <a:pt x="67" y="18"/>
                      <a:pt x="67" y="18"/>
                    </a:cubicBezTo>
                    <a:cubicBezTo>
                      <a:pt x="68" y="19"/>
                      <a:pt x="69" y="24"/>
                      <a:pt x="7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4" name="Freeform 15"/>
              <p:cNvSpPr/>
              <p:nvPr/>
            </p:nvSpPr>
            <p:spPr bwMode="auto">
              <a:xfrm>
                <a:off x="5334" y="952"/>
                <a:ext cx="219" cy="197"/>
              </a:xfrm>
              <a:custGeom>
                <a:avLst/>
                <a:gdLst>
                  <a:gd name="T0" fmla="*/ 87 w 115"/>
                  <a:gd name="T1" fmla="*/ 18 h 103"/>
                  <a:gd name="T2" fmla="*/ 88 w 115"/>
                  <a:gd name="T3" fmla="*/ 15 h 103"/>
                  <a:gd name="T4" fmla="*/ 115 w 115"/>
                  <a:gd name="T5" fmla="*/ 25 h 103"/>
                  <a:gd name="T6" fmla="*/ 114 w 115"/>
                  <a:gd name="T7" fmla="*/ 30 h 103"/>
                  <a:gd name="T8" fmla="*/ 89 w 115"/>
                  <a:gd name="T9" fmla="*/ 92 h 103"/>
                  <a:gd name="T10" fmla="*/ 79 w 115"/>
                  <a:gd name="T11" fmla="*/ 101 h 103"/>
                  <a:gd name="T12" fmla="*/ 67 w 115"/>
                  <a:gd name="T13" fmla="*/ 101 h 103"/>
                  <a:gd name="T14" fmla="*/ 22 w 115"/>
                  <a:gd name="T15" fmla="*/ 97 h 103"/>
                  <a:gd name="T16" fmla="*/ 28 w 115"/>
                  <a:gd name="T17" fmla="*/ 75 h 103"/>
                  <a:gd name="T18" fmla="*/ 21 w 115"/>
                  <a:gd name="T19" fmla="*/ 55 h 103"/>
                  <a:gd name="T20" fmla="*/ 19 w 115"/>
                  <a:gd name="T21" fmla="*/ 44 h 103"/>
                  <a:gd name="T22" fmla="*/ 21 w 115"/>
                  <a:gd name="T23" fmla="*/ 40 h 103"/>
                  <a:gd name="T24" fmla="*/ 39 w 115"/>
                  <a:gd name="T25" fmla="*/ 16 h 103"/>
                  <a:gd name="T26" fmla="*/ 53 w 115"/>
                  <a:gd name="T27" fmla="*/ 19 h 103"/>
                  <a:gd name="T28" fmla="*/ 87 w 115"/>
                  <a:gd name="T29" fmla="*/ 18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" h="103">
                    <a:moveTo>
                      <a:pt x="87" y="18"/>
                    </a:moveTo>
                    <a:cubicBezTo>
                      <a:pt x="87" y="17"/>
                      <a:pt x="87" y="16"/>
                      <a:pt x="88" y="15"/>
                    </a:cubicBezTo>
                    <a:cubicBezTo>
                      <a:pt x="103" y="0"/>
                      <a:pt x="105" y="24"/>
                      <a:pt x="115" y="25"/>
                    </a:cubicBezTo>
                    <a:cubicBezTo>
                      <a:pt x="115" y="27"/>
                      <a:pt x="115" y="28"/>
                      <a:pt x="114" y="30"/>
                    </a:cubicBezTo>
                    <a:cubicBezTo>
                      <a:pt x="97" y="47"/>
                      <a:pt x="94" y="70"/>
                      <a:pt x="89" y="92"/>
                    </a:cubicBezTo>
                    <a:cubicBezTo>
                      <a:pt x="86" y="96"/>
                      <a:pt x="83" y="99"/>
                      <a:pt x="79" y="101"/>
                    </a:cubicBezTo>
                    <a:cubicBezTo>
                      <a:pt x="75" y="103"/>
                      <a:pt x="71" y="103"/>
                      <a:pt x="67" y="101"/>
                    </a:cubicBezTo>
                    <a:cubicBezTo>
                      <a:pt x="53" y="91"/>
                      <a:pt x="37" y="99"/>
                      <a:pt x="22" y="97"/>
                    </a:cubicBezTo>
                    <a:cubicBezTo>
                      <a:pt x="15" y="87"/>
                      <a:pt x="27" y="82"/>
                      <a:pt x="28" y="75"/>
                    </a:cubicBezTo>
                    <a:cubicBezTo>
                      <a:pt x="26" y="68"/>
                      <a:pt x="0" y="69"/>
                      <a:pt x="21" y="55"/>
                    </a:cubicBezTo>
                    <a:cubicBezTo>
                      <a:pt x="19" y="51"/>
                      <a:pt x="17" y="48"/>
                      <a:pt x="19" y="44"/>
                    </a:cubicBezTo>
                    <a:cubicBezTo>
                      <a:pt x="19" y="42"/>
                      <a:pt x="20" y="40"/>
                      <a:pt x="21" y="40"/>
                    </a:cubicBezTo>
                    <a:cubicBezTo>
                      <a:pt x="38" y="40"/>
                      <a:pt x="41" y="30"/>
                      <a:pt x="39" y="16"/>
                    </a:cubicBezTo>
                    <a:cubicBezTo>
                      <a:pt x="43" y="17"/>
                      <a:pt x="48" y="18"/>
                      <a:pt x="53" y="19"/>
                    </a:cubicBezTo>
                    <a:cubicBezTo>
                      <a:pt x="64" y="20"/>
                      <a:pt x="76" y="23"/>
                      <a:pt x="8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5" name="Freeform 16"/>
              <p:cNvSpPr/>
              <p:nvPr/>
            </p:nvSpPr>
            <p:spPr bwMode="auto">
              <a:xfrm>
                <a:off x="2013" y="1432"/>
                <a:ext cx="278" cy="172"/>
              </a:xfrm>
              <a:custGeom>
                <a:avLst/>
                <a:gdLst>
                  <a:gd name="T0" fmla="*/ 144 w 146"/>
                  <a:gd name="T1" fmla="*/ 4 h 90"/>
                  <a:gd name="T2" fmla="*/ 146 w 146"/>
                  <a:gd name="T3" fmla="*/ 8 h 90"/>
                  <a:gd name="T4" fmla="*/ 134 w 146"/>
                  <a:gd name="T5" fmla="*/ 19 h 90"/>
                  <a:gd name="T6" fmla="*/ 106 w 146"/>
                  <a:gd name="T7" fmla="*/ 68 h 90"/>
                  <a:gd name="T8" fmla="*/ 102 w 146"/>
                  <a:gd name="T9" fmla="*/ 70 h 90"/>
                  <a:gd name="T10" fmla="*/ 56 w 146"/>
                  <a:gd name="T11" fmla="*/ 73 h 90"/>
                  <a:gd name="T12" fmla="*/ 38 w 146"/>
                  <a:gd name="T13" fmla="*/ 81 h 90"/>
                  <a:gd name="T14" fmla="*/ 21 w 146"/>
                  <a:gd name="T15" fmla="*/ 86 h 90"/>
                  <a:gd name="T16" fmla="*/ 21 w 146"/>
                  <a:gd name="T17" fmla="*/ 66 h 90"/>
                  <a:gd name="T18" fmla="*/ 1 w 146"/>
                  <a:gd name="T19" fmla="*/ 58 h 90"/>
                  <a:gd name="T20" fmla="*/ 0 w 146"/>
                  <a:gd name="T21" fmla="*/ 53 h 90"/>
                  <a:gd name="T22" fmla="*/ 7 w 146"/>
                  <a:gd name="T23" fmla="*/ 47 h 90"/>
                  <a:gd name="T24" fmla="*/ 47 w 146"/>
                  <a:gd name="T25" fmla="*/ 22 h 90"/>
                  <a:gd name="T26" fmla="*/ 81 w 146"/>
                  <a:gd name="T27" fmla="*/ 8 h 90"/>
                  <a:gd name="T28" fmla="*/ 125 w 146"/>
                  <a:gd name="T29" fmla="*/ 7 h 90"/>
                  <a:gd name="T30" fmla="*/ 144 w 146"/>
                  <a:gd name="T31" fmla="*/ 4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6" h="90">
                    <a:moveTo>
                      <a:pt x="144" y="4"/>
                    </a:moveTo>
                    <a:cubicBezTo>
                      <a:pt x="145" y="6"/>
                      <a:pt x="146" y="7"/>
                      <a:pt x="146" y="8"/>
                    </a:cubicBezTo>
                    <a:cubicBezTo>
                      <a:pt x="145" y="15"/>
                      <a:pt x="138" y="16"/>
                      <a:pt x="134" y="19"/>
                    </a:cubicBezTo>
                    <a:cubicBezTo>
                      <a:pt x="119" y="32"/>
                      <a:pt x="108" y="47"/>
                      <a:pt x="106" y="68"/>
                    </a:cubicBezTo>
                    <a:cubicBezTo>
                      <a:pt x="105" y="69"/>
                      <a:pt x="104" y="70"/>
                      <a:pt x="102" y="70"/>
                    </a:cubicBezTo>
                    <a:cubicBezTo>
                      <a:pt x="87" y="69"/>
                      <a:pt x="71" y="71"/>
                      <a:pt x="56" y="73"/>
                    </a:cubicBezTo>
                    <a:cubicBezTo>
                      <a:pt x="49" y="74"/>
                      <a:pt x="42" y="75"/>
                      <a:pt x="38" y="81"/>
                    </a:cubicBezTo>
                    <a:cubicBezTo>
                      <a:pt x="33" y="86"/>
                      <a:pt x="28" y="90"/>
                      <a:pt x="21" y="86"/>
                    </a:cubicBezTo>
                    <a:cubicBezTo>
                      <a:pt x="10" y="80"/>
                      <a:pt x="29" y="72"/>
                      <a:pt x="21" y="66"/>
                    </a:cubicBezTo>
                    <a:cubicBezTo>
                      <a:pt x="15" y="62"/>
                      <a:pt x="6" y="65"/>
                      <a:pt x="1" y="58"/>
                    </a:cubicBezTo>
                    <a:cubicBezTo>
                      <a:pt x="0" y="56"/>
                      <a:pt x="0" y="55"/>
                      <a:pt x="0" y="53"/>
                    </a:cubicBezTo>
                    <a:cubicBezTo>
                      <a:pt x="0" y="49"/>
                      <a:pt x="3" y="47"/>
                      <a:pt x="7" y="47"/>
                    </a:cubicBezTo>
                    <a:cubicBezTo>
                      <a:pt x="24" y="45"/>
                      <a:pt x="37" y="36"/>
                      <a:pt x="47" y="22"/>
                    </a:cubicBezTo>
                    <a:cubicBezTo>
                      <a:pt x="55" y="10"/>
                      <a:pt x="67" y="7"/>
                      <a:pt x="81" y="8"/>
                    </a:cubicBezTo>
                    <a:cubicBezTo>
                      <a:pt x="96" y="19"/>
                      <a:pt x="110" y="9"/>
                      <a:pt x="125" y="7"/>
                    </a:cubicBezTo>
                    <a:cubicBezTo>
                      <a:pt x="132" y="6"/>
                      <a:pt x="137" y="0"/>
                      <a:pt x="14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6" name="Freeform 17"/>
              <p:cNvSpPr/>
              <p:nvPr/>
            </p:nvSpPr>
            <p:spPr bwMode="auto">
              <a:xfrm>
                <a:off x="5669" y="3133"/>
                <a:ext cx="223" cy="195"/>
              </a:xfrm>
              <a:custGeom>
                <a:avLst/>
                <a:gdLst>
                  <a:gd name="T0" fmla="*/ 20 w 117"/>
                  <a:gd name="T1" fmla="*/ 61 h 102"/>
                  <a:gd name="T2" fmla="*/ 3 w 117"/>
                  <a:gd name="T3" fmla="*/ 60 h 102"/>
                  <a:gd name="T4" fmla="*/ 2 w 117"/>
                  <a:gd name="T5" fmla="*/ 39 h 102"/>
                  <a:gd name="T6" fmla="*/ 15 w 117"/>
                  <a:gd name="T7" fmla="*/ 29 h 102"/>
                  <a:gd name="T8" fmla="*/ 56 w 117"/>
                  <a:gd name="T9" fmla="*/ 8 h 102"/>
                  <a:gd name="T10" fmla="*/ 81 w 117"/>
                  <a:gd name="T11" fmla="*/ 6 h 102"/>
                  <a:gd name="T12" fmla="*/ 109 w 117"/>
                  <a:gd name="T13" fmla="*/ 34 h 102"/>
                  <a:gd name="T14" fmla="*/ 99 w 117"/>
                  <a:gd name="T15" fmla="*/ 62 h 102"/>
                  <a:gd name="T16" fmla="*/ 88 w 117"/>
                  <a:gd name="T17" fmla="*/ 62 h 102"/>
                  <a:gd name="T18" fmla="*/ 45 w 117"/>
                  <a:gd name="T19" fmla="*/ 52 h 102"/>
                  <a:gd name="T20" fmla="*/ 50 w 117"/>
                  <a:gd name="T21" fmla="*/ 76 h 102"/>
                  <a:gd name="T22" fmla="*/ 53 w 117"/>
                  <a:gd name="T23" fmla="*/ 80 h 102"/>
                  <a:gd name="T24" fmla="*/ 52 w 117"/>
                  <a:gd name="T25" fmla="*/ 101 h 102"/>
                  <a:gd name="T26" fmla="*/ 47 w 117"/>
                  <a:gd name="T27" fmla="*/ 102 h 102"/>
                  <a:gd name="T28" fmla="*/ 31 w 117"/>
                  <a:gd name="T29" fmla="*/ 73 h 102"/>
                  <a:gd name="T30" fmla="*/ 23 w 117"/>
                  <a:gd name="T31" fmla="*/ 67 h 102"/>
                  <a:gd name="T32" fmla="*/ 20 w 117"/>
                  <a:gd name="T33" fmla="*/ 6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7" h="102">
                    <a:moveTo>
                      <a:pt x="20" y="61"/>
                    </a:moveTo>
                    <a:cubicBezTo>
                      <a:pt x="14" y="71"/>
                      <a:pt x="8" y="78"/>
                      <a:pt x="3" y="60"/>
                    </a:cubicBezTo>
                    <a:cubicBezTo>
                      <a:pt x="3" y="53"/>
                      <a:pt x="0" y="46"/>
                      <a:pt x="2" y="39"/>
                    </a:cubicBezTo>
                    <a:cubicBezTo>
                      <a:pt x="4" y="33"/>
                      <a:pt x="9" y="28"/>
                      <a:pt x="15" y="29"/>
                    </a:cubicBezTo>
                    <a:cubicBezTo>
                      <a:pt x="34" y="32"/>
                      <a:pt x="44" y="18"/>
                      <a:pt x="56" y="8"/>
                    </a:cubicBezTo>
                    <a:cubicBezTo>
                      <a:pt x="65" y="1"/>
                      <a:pt x="73" y="0"/>
                      <a:pt x="81" y="6"/>
                    </a:cubicBezTo>
                    <a:cubicBezTo>
                      <a:pt x="92" y="14"/>
                      <a:pt x="105" y="20"/>
                      <a:pt x="109" y="34"/>
                    </a:cubicBezTo>
                    <a:cubicBezTo>
                      <a:pt x="117" y="47"/>
                      <a:pt x="112" y="56"/>
                      <a:pt x="99" y="62"/>
                    </a:cubicBezTo>
                    <a:cubicBezTo>
                      <a:pt x="96" y="64"/>
                      <a:pt x="91" y="65"/>
                      <a:pt x="88" y="62"/>
                    </a:cubicBezTo>
                    <a:cubicBezTo>
                      <a:pt x="75" y="51"/>
                      <a:pt x="60" y="56"/>
                      <a:pt x="45" y="52"/>
                    </a:cubicBezTo>
                    <a:cubicBezTo>
                      <a:pt x="43" y="61"/>
                      <a:pt x="49" y="68"/>
                      <a:pt x="50" y="76"/>
                    </a:cubicBezTo>
                    <a:cubicBezTo>
                      <a:pt x="51" y="77"/>
                      <a:pt x="51" y="79"/>
                      <a:pt x="53" y="80"/>
                    </a:cubicBezTo>
                    <a:cubicBezTo>
                      <a:pt x="65" y="87"/>
                      <a:pt x="65" y="93"/>
                      <a:pt x="52" y="101"/>
                    </a:cubicBezTo>
                    <a:cubicBezTo>
                      <a:pt x="51" y="102"/>
                      <a:pt x="49" y="102"/>
                      <a:pt x="47" y="102"/>
                    </a:cubicBezTo>
                    <a:cubicBezTo>
                      <a:pt x="41" y="93"/>
                      <a:pt x="39" y="82"/>
                      <a:pt x="31" y="73"/>
                    </a:cubicBezTo>
                    <a:cubicBezTo>
                      <a:pt x="29" y="71"/>
                      <a:pt x="16" y="80"/>
                      <a:pt x="23" y="67"/>
                    </a:cubicBezTo>
                    <a:cubicBezTo>
                      <a:pt x="24" y="64"/>
                      <a:pt x="27" y="60"/>
                      <a:pt x="20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7" name="Freeform 18"/>
              <p:cNvSpPr/>
              <p:nvPr/>
            </p:nvSpPr>
            <p:spPr bwMode="auto">
              <a:xfrm>
                <a:off x="2954" y="2802"/>
                <a:ext cx="175" cy="266"/>
              </a:xfrm>
              <a:custGeom>
                <a:avLst/>
                <a:gdLst>
                  <a:gd name="T0" fmla="*/ 78 w 92"/>
                  <a:gd name="T1" fmla="*/ 30 h 139"/>
                  <a:gd name="T2" fmla="*/ 72 w 92"/>
                  <a:gd name="T3" fmla="*/ 84 h 139"/>
                  <a:gd name="T4" fmla="*/ 57 w 92"/>
                  <a:gd name="T5" fmla="*/ 119 h 139"/>
                  <a:gd name="T6" fmla="*/ 51 w 92"/>
                  <a:gd name="T7" fmla="*/ 124 h 139"/>
                  <a:gd name="T8" fmla="*/ 16 w 92"/>
                  <a:gd name="T9" fmla="*/ 139 h 139"/>
                  <a:gd name="T10" fmla="*/ 8 w 92"/>
                  <a:gd name="T11" fmla="*/ 106 h 139"/>
                  <a:gd name="T12" fmla="*/ 1 w 92"/>
                  <a:gd name="T13" fmla="*/ 94 h 139"/>
                  <a:gd name="T14" fmla="*/ 22 w 92"/>
                  <a:gd name="T15" fmla="*/ 76 h 139"/>
                  <a:gd name="T16" fmla="*/ 40 w 92"/>
                  <a:gd name="T17" fmla="*/ 64 h 139"/>
                  <a:gd name="T18" fmla="*/ 42 w 92"/>
                  <a:gd name="T19" fmla="*/ 46 h 139"/>
                  <a:gd name="T20" fmla="*/ 44 w 92"/>
                  <a:gd name="T21" fmla="*/ 39 h 139"/>
                  <a:gd name="T22" fmla="*/ 53 w 92"/>
                  <a:gd name="T23" fmla="*/ 17 h 139"/>
                  <a:gd name="T24" fmla="*/ 69 w 92"/>
                  <a:gd name="T25" fmla="*/ 6 h 139"/>
                  <a:gd name="T26" fmla="*/ 78 w 92"/>
                  <a:gd name="T27" fmla="*/ 3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2" h="139">
                    <a:moveTo>
                      <a:pt x="78" y="30"/>
                    </a:moveTo>
                    <a:cubicBezTo>
                      <a:pt x="75" y="48"/>
                      <a:pt x="78" y="66"/>
                      <a:pt x="72" y="84"/>
                    </a:cubicBezTo>
                    <a:cubicBezTo>
                      <a:pt x="68" y="96"/>
                      <a:pt x="60" y="106"/>
                      <a:pt x="57" y="119"/>
                    </a:cubicBezTo>
                    <a:cubicBezTo>
                      <a:pt x="57" y="121"/>
                      <a:pt x="53" y="124"/>
                      <a:pt x="51" y="124"/>
                    </a:cubicBezTo>
                    <a:cubicBezTo>
                      <a:pt x="37" y="123"/>
                      <a:pt x="29" y="137"/>
                      <a:pt x="16" y="139"/>
                    </a:cubicBezTo>
                    <a:cubicBezTo>
                      <a:pt x="7" y="129"/>
                      <a:pt x="11" y="117"/>
                      <a:pt x="8" y="106"/>
                    </a:cubicBezTo>
                    <a:cubicBezTo>
                      <a:pt x="4" y="103"/>
                      <a:pt x="0" y="100"/>
                      <a:pt x="1" y="94"/>
                    </a:cubicBezTo>
                    <a:cubicBezTo>
                      <a:pt x="8" y="88"/>
                      <a:pt x="11" y="78"/>
                      <a:pt x="22" y="76"/>
                    </a:cubicBezTo>
                    <a:cubicBezTo>
                      <a:pt x="30" y="75"/>
                      <a:pt x="37" y="72"/>
                      <a:pt x="40" y="64"/>
                    </a:cubicBezTo>
                    <a:cubicBezTo>
                      <a:pt x="43" y="59"/>
                      <a:pt x="53" y="54"/>
                      <a:pt x="42" y="46"/>
                    </a:cubicBezTo>
                    <a:cubicBezTo>
                      <a:pt x="38" y="43"/>
                      <a:pt x="41" y="39"/>
                      <a:pt x="44" y="39"/>
                    </a:cubicBezTo>
                    <a:cubicBezTo>
                      <a:pt x="61" y="37"/>
                      <a:pt x="56" y="26"/>
                      <a:pt x="53" y="17"/>
                    </a:cubicBezTo>
                    <a:cubicBezTo>
                      <a:pt x="55" y="7"/>
                      <a:pt x="62" y="0"/>
                      <a:pt x="69" y="6"/>
                    </a:cubicBezTo>
                    <a:cubicBezTo>
                      <a:pt x="74" y="11"/>
                      <a:pt x="92" y="16"/>
                      <a:pt x="78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8" name="Freeform 19"/>
              <p:cNvSpPr/>
              <p:nvPr/>
            </p:nvSpPr>
            <p:spPr bwMode="auto">
              <a:xfrm>
                <a:off x="1203" y="1080"/>
                <a:ext cx="259" cy="153"/>
              </a:xfrm>
              <a:custGeom>
                <a:avLst/>
                <a:gdLst>
                  <a:gd name="T0" fmla="*/ 53 w 136"/>
                  <a:gd name="T1" fmla="*/ 74 h 80"/>
                  <a:gd name="T2" fmla="*/ 17 w 136"/>
                  <a:gd name="T3" fmla="*/ 53 h 80"/>
                  <a:gd name="T4" fmla="*/ 9 w 136"/>
                  <a:gd name="T5" fmla="*/ 47 h 80"/>
                  <a:gd name="T6" fmla="*/ 1 w 136"/>
                  <a:gd name="T7" fmla="*/ 38 h 80"/>
                  <a:gd name="T8" fmla="*/ 11 w 136"/>
                  <a:gd name="T9" fmla="*/ 32 h 80"/>
                  <a:gd name="T10" fmla="*/ 26 w 136"/>
                  <a:gd name="T11" fmla="*/ 21 h 80"/>
                  <a:gd name="T12" fmla="*/ 60 w 136"/>
                  <a:gd name="T13" fmla="*/ 1 h 80"/>
                  <a:gd name="T14" fmla="*/ 62 w 136"/>
                  <a:gd name="T15" fmla="*/ 5 h 80"/>
                  <a:gd name="T16" fmla="*/ 53 w 136"/>
                  <a:gd name="T17" fmla="*/ 13 h 80"/>
                  <a:gd name="T18" fmla="*/ 53 w 136"/>
                  <a:gd name="T19" fmla="*/ 25 h 80"/>
                  <a:gd name="T20" fmla="*/ 101 w 136"/>
                  <a:gd name="T21" fmla="*/ 35 h 80"/>
                  <a:gd name="T22" fmla="*/ 111 w 136"/>
                  <a:gd name="T23" fmla="*/ 33 h 80"/>
                  <a:gd name="T24" fmla="*/ 120 w 136"/>
                  <a:gd name="T25" fmla="*/ 29 h 80"/>
                  <a:gd name="T26" fmla="*/ 135 w 136"/>
                  <a:gd name="T27" fmla="*/ 57 h 80"/>
                  <a:gd name="T28" fmla="*/ 128 w 136"/>
                  <a:gd name="T29" fmla="*/ 77 h 80"/>
                  <a:gd name="T30" fmla="*/ 113 w 136"/>
                  <a:gd name="T31" fmla="*/ 77 h 80"/>
                  <a:gd name="T32" fmla="*/ 105 w 136"/>
                  <a:gd name="T33" fmla="*/ 75 h 80"/>
                  <a:gd name="T34" fmla="*/ 72 w 136"/>
                  <a:gd name="T35" fmla="*/ 65 h 80"/>
                  <a:gd name="T36" fmla="*/ 53 w 136"/>
                  <a:gd name="T37" fmla="*/ 7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6" h="80">
                    <a:moveTo>
                      <a:pt x="53" y="74"/>
                    </a:moveTo>
                    <a:cubicBezTo>
                      <a:pt x="46" y="57"/>
                      <a:pt x="34" y="51"/>
                      <a:pt x="17" y="53"/>
                    </a:cubicBezTo>
                    <a:cubicBezTo>
                      <a:pt x="14" y="51"/>
                      <a:pt x="12" y="49"/>
                      <a:pt x="9" y="47"/>
                    </a:cubicBezTo>
                    <a:cubicBezTo>
                      <a:pt x="5" y="45"/>
                      <a:pt x="0" y="44"/>
                      <a:pt x="1" y="38"/>
                    </a:cubicBezTo>
                    <a:cubicBezTo>
                      <a:pt x="2" y="31"/>
                      <a:pt x="7" y="32"/>
                      <a:pt x="11" y="32"/>
                    </a:cubicBezTo>
                    <a:cubicBezTo>
                      <a:pt x="19" y="32"/>
                      <a:pt x="22" y="26"/>
                      <a:pt x="26" y="21"/>
                    </a:cubicBezTo>
                    <a:cubicBezTo>
                      <a:pt x="36" y="11"/>
                      <a:pt x="44" y="0"/>
                      <a:pt x="60" y="1"/>
                    </a:cubicBezTo>
                    <a:cubicBezTo>
                      <a:pt x="61" y="2"/>
                      <a:pt x="62" y="4"/>
                      <a:pt x="62" y="5"/>
                    </a:cubicBezTo>
                    <a:cubicBezTo>
                      <a:pt x="61" y="10"/>
                      <a:pt x="57" y="12"/>
                      <a:pt x="53" y="13"/>
                    </a:cubicBezTo>
                    <a:cubicBezTo>
                      <a:pt x="48" y="17"/>
                      <a:pt x="44" y="25"/>
                      <a:pt x="53" y="25"/>
                    </a:cubicBezTo>
                    <a:cubicBezTo>
                      <a:pt x="71" y="24"/>
                      <a:pt x="84" y="35"/>
                      <a:pt x="101" y="35"/>
                    </a:cubicBezTo>
                    <a:cubicBezTo>
                      <a:pt x="105" y="35"/>
                      <a:pt x="108" y="35"/>
                      <a:pt x="111" y="33"/>
                    </a:cubicBezTo>
                    <a:cubicBezTo>
                      <a:pt x="114" y="31"/>
                      <a:pt x="117" y="29"/>
                      <a:pt x="120" y="29"/>
                    </a:cubicBezTo>
                    <a:cubicBezTo>
                      <a:pt x="136" y="32"/>
                      <a:pt x="135" y="45"/>
                      <a:pt x="135" y="57"/>
                    </a:cubicBezTo>
                    <a:cubicBezTo>
                      <a:pt x="134" y="64"/>
                      <a:pt x="134" y="72"/>
                      <a:pt x="128" y="77"/>
                    </a:cubicBezTo>
                    <a:cubicBezTo>
                      <a:pt x="123" y="80"/>
                      <a:pt x="118" y="75"/>
                      <a:pt x="113" y="77"/>
                    </a:cubicBezTo>
                    <a:cubicBezTo>
                      <a:pt x="110" y="77"/>
                      <a:pt x="107" y="77"/>
                      <a:pt x="105" y="75"/>
                    </a:cubicBezTo>
                    <a:cubicBezTo>
                      <a:pt x="92" y="56"/>
                      <a:pt x="87" y="54"/>
                      <a:pt x="72" y="65"/>
                    </a:cubicBezTo>
                    <a:cubicBezTo>
                      <a:pt x="65" y="68"/>
                      <a:pt x="59" y="70"/>
                      <a:pt x="53" y="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9" name="Freeform 20"/>
              <p:cNvSpPr/>
              <p:nvPr/>
            </p:nvSpPr>
            <p:spPr bwMode="auto">
              <a:xfrm>
                <a:off x="6001" y="1101"/>
                <a:ext cx="230" cy="209"/>
              </a:xfrm>
              <a:custGeom>
                <a:avLst/>
                <a:gdLst>
                  <a:gd name="T0" fmla="*/ 89 w 121"/>
                  <a:gd name="T1" fmla="*/ 0 h 109"/>
                  <a:gd name="T2" fmla="*/ 108 w 121"/>
                  <a:gd name="T3" fmla="*/ 14 h 109"/>
                  <a:gd name="T4" fmla="*/ 115 w 121"/>
                  <a:gd name="T5" fmla="*/ 6 h 109"/>
                  <a:gd name="T6" fmla="*/ 120 w 121"/>
                  <a:gd name="T7" fmla="*/ 14 h 109"/>
                  <a:gd name="T8" fmla="*/ 113 w 121"/>
                  <a:gd name="T9" fmla="*/ 29 h 109"/>
                  <a:gd name="T10" fmla="*/ 106 w 121"/>
                  <a:gd name="T11" fmla="*/ 35 h 109"/>
                  <a:gd name="T12" fmla="*/ 56 w 121"/>
                  <a:gd name="T13" fmla="*/ 40 h 109"/>
                  <a:gd name="T14" fmla="*/ 47 w 121"/>
                  <a:gd name="T15" fmla="*/ 91 h 109"/>
                  <a:gd name="T16" fmla="*/ 46 w 121"/>
                  <a:gd name="T17" fmla="*/ 99 h 109"/>
                  <a:gd name="T18" fmla="*/ 26 w 121"/>
                  <a:gd name="T19" fmla="*/ 105 h 109"/>
                  <a:gd name="T20" fmla="*/ 18 w 121"/>
                  <a:gd name="T21" fmla="*/ 88 h 109"/>
                  <a:gd name="T22" fmla="*/ 30 w 121"/>
                  <a:gd name="T23" fmla="*/ 78 h 109"/>
                  <a:gd name="T24" fmla="*/ 13 w 121"/>
                  <a:gd name="T25" fmla="*/ 82 h 109"/>
                  <a:gd name="T26" fmla="*/ 4 w 121"/>
                  <a:gd name="T27" fmla="*/ 67 h 109"/>
                  <a:gd name="T28" fmla="*/ 3 w 121"/>
                  <a:gd name="T29" fmla="*/ 52 h 109"/>
                  <a:gd name="T30" fmla="*/ 6 w 121"/>
                  <a:gd name="T31" fmla="*/ 49 h 109"/>
                  <a:gd name="T32" fmla="*/ 35 w 121"/>
                  <a:gd name="T33" fmla="*/ 24 h 109"/>
                  <a:gd name="T34" fmla="*/ 62 w 121"/>
                  <a:gd name="T35" fmla="*/ 1 h 109"/>
                  <a:gd name="T36" fmla="*/ 90 w 121"/>
                  <a:gd name="T37" fmla="*/ 0 h 109"/>
                  <a:gd name="T38" fmla="*/ 89 w 121"/>
                  <a:gd name="T39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1" h="109">
                    <a:moveTo>
                      <a:pt x="89" y="0"/>
                    </a:moveTo>
                    <a:cubicBezTo>
                      <a:pt x="96" y="4"/>
                      <a:pt x="99" y="12"/>
                      <a:pt x="108" y="14"/>
                    </a:cubicBezTo>
                    <a:cubicBezTo>
                      <a:pt x="109" y="11"/>
                      <a:pt x="108" y="5"/>
                      <a:pt x="115" y="6"/>
                    </a:cubicBezTo>
                    <a:cubicBezTo>
                      <a:pt x="118" y="8"/>
                      <a:pt x="120" y="11"/>
                      <a:pt x="120" y="14"/>
                    </a:cubicBezTo>
                    <a:cubicBezTo>
                      <a:pt x="121" y="21"/>
                      <a:pt x="118" y="26"/>
                      <a:pt x="113" y="29"/>
                    </a:cubicBezTo>
                    <a:cubicBezTo>
                      <a:pt x="110" y="31"/>
                      <a:pt x="108" y="33"/>
                      <a:pt x="106" y="35"/>
                    </a:cubicBezTo>
                    <a:cubicBezTo>
                      <a:pt x="91" y="54"/>
                      <a:pt x="72" y="57"/>
                      <a:pt x="56" y="40"/>
                    </a:cubicBezTo>
                    <a:cubicBezTo>
                      <a:pt x="59" y="59"/>
                      <a:pt x="49" y="74"/>
                      <a:pt x="47" y="91"/>
                    </a:cubicBezTo>
                    <a:cubicBezTo>
                      <a:pt x="47" y="94"/>
                      <a:pt x="47" y="96"/>
                      <a:pt x="46" y="99"/>
                    </a:cubicBezTo>
                    <a:cubicBezTo>
                      <a:pt x="41" y="109"/>
                      <a:pt x="34" y="107"/>
                      <a:pt x="26" y="105"/>
                    </a:cubicBezTo>
                    <a:cubicBezTo>
                      <a:pt x="17" y="102"/>
                      <a:pt x="16" y="96"/>
                      <a:pt x="18" y="88"/>
                    </a:cubicBezTo>
                    <a:cubicBezTo>
                      <a:pt x="21" y="84"/>
                      <a:pt x="27" y="85"/>
                      <a:pt x="30" y="78"/>
                    </a:cubicBezTo>
                    <a:cubicBezTo>
                      <a:pt x="24" y="79"/>
                      <a:pt x="18" y="83"/>
                      <a:pt x="13" y="82"/>
                    </a:cubicBezTo>
                    <a:cubicBezTo>
                      <a:pt x="5" y="80"/>
                      <a:pt x="3" y="75"/>
                      <a:pt x="4" y="67"/>
                    </a:cubicBezTo>
                    <a:cubicBezTo>
                      <a:pt x="5" y="62"/>
                      <a:pt x="0" y="57"/>
                      <a:pt x="3" y="52"/>
                    </a:cubicBezTo>
                    <a:cubicBezTo>
                      <a:pt x="4" y="51"/>
                      <a:pt x="5" y="50"/>
                      <a:pt x="6" y="49"/>
                    </a:cubicBezTo>
                    <a:cubicBezTo>
                      <a:pt x="19" y="45"/>
                      <a:pt x="31" y="38"/>
                      <a:pt x="35" y="24"/>
                    </a:cubicBezTo>
                    <a:cubicBezTo>
                      <a:pt x="43" y="15"/>
                      <a:pt x="56" y="12"/>
                      <a:pt x="62" y="1"/>
                    </a:cubicBezTo>
                    <a:cubicBezTo>
                      <a:pt x="71" y="0"/>
                      <a:pt x="80" y="0"/>
                      <a:pt x="90" y="0"/>
                    </a:cubicBezTo>
                    <a:lnTo>
                      <a:pt x="8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0" name="Freeform 21"/>
              <p:cNvSpPr/>
              <p:nvPr/>
            </p:nvSpPr>
            <p:spPr bwMode="auto">
              <a:xfrm>
                <a:off x="5631" y="3037"/>
                <a:ext cx="316" cy="174"/>
              </a:xfrm>
              <a:custGeom>
                <a:avLst/>
                <a:gdLst>
                  <a:gd name="T0" fmla="*/ 127 w 166"/>
                  <a:gd name="T1" fmla="*/ 86 h 91"/>
                  <a:gd name="T2" fmla="*/ 102 w 166"/>
                  <a:gd name="T3" fmla="*/ 61 h 91"/>
                  <a:gd name="T4" fmla="*/ 77 w 166"/>
                  <a:gd name="T5" fmla="*/ 63 h 91"/>
                  <a:gd name="T6" fmla="*/ 36 w 166"/>
                  <a:gd name="T7" fmla="*/ 82 h 91"/>
                  <a:gd name="T8" fmla="*/ 26 w 166"/>
                  <a:gd name="T9" fmla="*/ 89 h 91"/>
                  <a:gd name="T10" fmla="*/ 22 w 166"/>
                  <a:gd name="T11" fmla="*/ 90 h 91"/>
                  <a:gd name="T12" fmla="*/ 19 w 166"/>
                  <a:gd name="T13" fmla="*/ 84 h 91"/>
                  <a:gd name="T14" fmla="*/ 10 w 166"/>
                  <a:gd name="T15" fmla="*/ 79 h 91"/>
                  <a:gd name="T16" fmla="*/ 0 w 166"/>
                  <a:gd name="T17" fmla="*/ 63 h 91"/>
                  <a:gd name="T18" fmla="*/ 24 w 166"/>
                  <a:gd name="T19" fmla="*/ 61 h 91"/>
                  <a:gd name="T20" fmla="*/ 38 w 166"/>
                  <a:gd name="T21" fmla="*/ 70 h 91"/>
                  <a:gd name="T22" fmla="*/ 53 w 166"/>
                  <a:gd name="T23" fmla="*/ 64 h 91"/>
                  <a:gd name="T24" fmla="*/ 69 w 166"/>
                  <a:gd name="T25" fmla="*/ 36 h 91"/>
                  <a:gd name="T26" fmla="*/ 109 w 166"/>
                  <a:gd name="T27" fmla="*/ 14 h 91"/>
                  <a:gd name="T28" fmla="*/ 115 w 166"/>
                  <a:gd name="T29" fmla="*/ 17 h 91"/>
                  <a:gd name="T30" fmla="*/ 120 w 166"/>
                  <a:gd name="T31" fmla="*/ 12 h 91"/>
                  <a:gd name="T32" fmla="*/ 124 w 166"/>
                  <a:gd name="T33" fmla="*/ 6 h 91"/>
                  <a:gd name="T34" fmla="*/ 149 w 166"/>
                  <a:gd name="T35" fmla="*/ 5 h 91"/>
                  <a:gd name="T36" fmla="*/ 165 w 166"/>
                  <a:gd name="T37" fmla="*/ 33 h 91"/>
                  <a:gd name="T38" fmla="*/ 140 w 166"/>
                  <a:gd name="T39" fmla="*/ 38 h 91"/>
                  <a:gd name="T40" fmla="*/ 122 w 166"/>
                  <a:gd name="T41" fmla="*/ 36 h 91"/>
                  <a:gd name="T42" fmla="*/ 122 w 166"/>
                  <a:gd name="T43" fmla="*/ 42 h 91"/>
                  <a:gd name="T44" fmla="*/ 133 w 166"/>
                  <a:gd name="T45" fmla="*/ 74 h 91"/>
                  <a:gd name="T46" fmla="*/ 127 w 166"/>
                  <a:gd name="T47" fmla="*/ 86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66" h="91">
                    <a:moveTo>
                      <a:pt x="127" y="86"/>
                    </a:moveTo>
                    <a:cubicBezTo>
                      <a:pt x="120" y="76"/>
                      <a:pt x="113" y="67"/>
                      <a:pt x="102" y="61"/>
                    </a:cubicBezTo>
                    <a:cubicBezTo>
                      <a:pt x="93" y="57"/>
                      <a:pt x="88" y="51"/>
                      <a:pt x="77" y="63"/>
                    </a:cubicBezTo>
                    <a:cubicBezTo>
                      <a:pt x="69" y="73"/>
                      <a:pt x="56" y="90"/>
                      <a:pt x="36" y="82"/>
                    </a:cubicBezTo>
                    <a:cubicBezTo>
                      <a:pt x="32" y="81"/>
                      <a:pt x="28" y="85"/>
                      <a:pt x="26" y="89"/>
                    </a:cubicBezTo>
                    <a:cubicBezTo>
                      <a:pt x="25" y="90"/>
                      <a:pt x="23" y="91"/>
                      <a:pt x="22" y="90"/>
                    </a:cubicBezTo>
                    <a:cubicBezTo>
                      <a:pt x="20" y="88"/>
                      <a:pt x="20" y="86"/>
                      <a:pt x="19" y="84"/>
                    </a:cubicBezTo>
                    <a:cubicBezTo>
                      <a:pt x="17" y="81"/>
                      <a:pt x="13" y="82"/>
                      <a:pt x="10" y="79"/>
                    </a:cubicBezTo>
                    <a:cubicBezTo>
                      <a:pt x="5" y="75"/>
                      <a:pt x="8" y="66"/>
                      <a:pt x="0" y="63"/>
                    </a:cubicBezTo>
                    <a:cubicBezTo>
                      <a:pt x="8" y="54"/>
                      <a:pt x="16" y="59"/>
                      <a:pt x="24" y="61"/>
                    </a:cubicBezTo>
                    <a:cubicBezTo>
                      <a:pt x="29" y="63"/>
                      <a:pt x="34" y="67"/>
                      <a:pt x="38" y="70"/>
                    </a:cubicBezTo>
                    <a:cubicBezTo>
                      <a:pt x="46" y="76"/>
                      <a:pt x="50" y="73"/>
                      <a:pt x="53" y="64"/>
                    </a:cubicBezTo>
                    <a:cubicBezTo>
                      <a:pt x="64" y="58"/>
                      <a:pt x="70" y="49"/>
                      <a:pt x="69" y="36"/>
                    </a:cubicBezTo>
                    <a:cubicBezTo>
                      <a:pt x="75" y="16"/>
                      <a:pt x="91" y="13"/>
                      <a:pt x="109" y="14"/>
                    </a:cubicBezTo>
                    <a:cubicBezTo>
                      <a:pt x="111" y="14"/>
                      <a:pt x="113" y="16"/>
                      <a:pt x="115" y="17"/>
                    </a:cubicBezTo>
                    <a:cubicBezTo>
                      <a:pt x="120" y="20"/>
                      <a:pt x="119" y="14"/>
                      <a:pt x="120" y="12"/>
                    </a:cubicBezTo>
                    <a:cubicBezTo>
                      <a:pt x="121" y="10"/>
                      <a:pt x="122" y="8"/>
                      <a:pt x="124" y="6"/>
                    </a:cubicBezTo>
                    <a:cubicBezTo>
                      <a:pt x="132" y="0"/>
                      <a:pt x="140" y="0"/>
                      <a:pt x="149" y="5"/>
                    </a:cubicBezTo>
                    <a:cubicBezTo>
                      <a:pt x="156" y="13"/>
                      <a:pt x="166" y="20"/>
                      <a:pt x="165" y="33"/>
                    </a:cubicBezTo>
                    <a:cubicBezTo>
                      <a:pt x="156" y="45"/>
                      <a:pt x="149" y="47"/>
                      <a:pt x="140" y="38"/>
                    </a:cubicBezTo>
                    <a:cubicBezTo>
                      <a:pt x="133" y="31"/>
                      <a:pt x="128" y="33"/>
                      <a:pt x="122" y="36"/>
                    </a:cubicBezTo>
                    <a:cubicBezTo>
                      <a:pt x="117" y="38"/>
                      <a:pt x="118" y="40"/>
                      <a:pt x="122" y="42"/>
                    </a:cubicBezTo>
                    <a:cubicBezTo>
                      <a:pt x="134" y="49"/>
                      <a:pt x="133" y="62"/>
                      <a:pt x="133" y="74"/>
                    </a:cubicBezTo>
                    <a:cubicBezTo>
                      <a:pt x="135" y="80"/>
                      <a:pt x="135" y="85"/>
                      <a:pt x="127" y="8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1" name="Freeform 22"/>
              <p:cNvSpPr/>
              <p:nvPr/>
            </p:nvSpPr>
            <p:spPr bwMode="auto">
              <a:xfrm>
                <a:off x="2986" y="588"/>
                <a:ext cx="256" cy="169"/>
              </a:xfrm>
              <a:custGeom>
                <a:avLst/>
                <a:gdLst>
                  <a:gd name="T0" fmla="*/ 2 w 134"/>
                  <a:gd name="T1" fmla="*/ 6 h 88"/>
                  <a:gd name="T2" fmla="*/ 36 w 134"/>
                  <a:gd name="T3" fmla="*/ 6 h 88"/>
                  <a:gd name="T4" fmla="*/ 76 w 134"/>
                  <a:gd name="T5" fmla="*/ 27 h 88"/>
                  <a:gd name="T6" fmla="*/ 127 w 134"/>
                  <a:gd name="T7" fmla="*/ 48 h 88"/>
                  <a:gd name="T8" fmla="*/ 119 w 134"/>
                  <a:gd name="T9" fmla="*/ 67 h 88"/>
                  <a:gd name="T10" fmla="*/ 93 w 134"/>
                  <a:gd name="T11" fmla="*/ 81 h 88"/>
                  <a:gd name="T12" fmla="*/ 47 w 134"/>
                  <a:gd name="T13" fmla="*/ 62 h 88"/>
                  <a:gd name="T14" fmla="*/ 27 w 134"/>
                  <a:gd name="T15" fmla="*/ 46 h 88"/>
                  <a:gd name="T16" fmla="*/ 23 w 134"/>
                  <a:gd name="T17" fmla="*/ 43 h 88"/>
                  <a:gd name="T18" fmla="*/ 13 w 134"/>
                  <a:gd name="T19" fmla="*/ 34 h 88"/>
                  <a:gd name="T20" fmla="*/ 11 w 134"/>
                  <a:gd name="T21" fmla="*/ 32 h 88"/>
                  <a:gd name="T22" fmla="*/ 12 w 134"/>
                  <a:gd name="T23" fmla="*/ 21 h 88"/>
                  <a:gd name="T24" fmla="*/ 2 w 134"/>
                  <a:gd name="T25" fmla="*/ 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4" h="88">
                    <a:moveTo>
                      <a:pt x="2" y="6"/>
                    </a:moveTo>
                    <a:cubicBezTo>
                      <a:pt x="13" y="0"/>
                      <a:pt x="24" y="4"/>
                      <a:pt x="36" y="6"/>
                    </a:cubicBezTo>
                    <a:cubicBezTo>
                      <a:pt x="51" y="10"/>
                      <a:pt x="65" y="17"/>
                      <a:pt x="76" y="27"/>
                    </a:cubicBezTo>
                    <a:cubicBezTo>
                      <a:pt x="91" y="40"/>
                      <a:pt x="108" y="46"/>
                      <a:pt x="127" y="48"/>
                    </a:cubicBezTo>
                    <a:cubicBezTo>
                      <a:pt x="134" y="58"/>
                      <a:pt x="127" y="63"/>
                      <a:pt x="119" y="67"/>
                    </a:cubicBezTo>
                    <a:cubicBezTo>
                      <a:pt x="108" y="68"/>
                      <a:pt x="97" y="67"/>
                      <a:pt x="93" y="81"/>
                    </a:cubicBezTo>
                    <a:cubicBezTo>
                      <a:pt x="73" y="88"/>
                      <a:pt x="62" y="70"/>
                      <a:pt x="47" y="62"/>
                    </a:cubicBezTo>
                    <a:cubicBezTo>
                      <a:pt x="40" y="58"/>
                      <a:pt x="34" y="52"/>
                      <a:pt x="27" y="46"/>
                    </a:cubicBezTo>
                    <a:cubicBezTo>
                      <a:pt x="26" y="45"/>
                      <a:pt x="25" y="44"/>
                      <a:pt x="23" y="43"/>
                    </a:cubicBezTo>
                    <a:cubicBezTo>
                      <a:pt x="20" y="40"/>
                      <a:pt x="16" y="37"/>
                      <a:pt x="13" y="34"/>
                    </a:cubicBezTo>
                    <a:cubicBezTo>
                      <a:pt x="12" y="33"/>
                      <a:pt x="12" y="32"/>
                      <a:pt x="11" y="32"/>
                    </a:cubicBezTo>
                    <a:cubicBezTo>
                      <a:pt x="4" y="27"/>
                      <a:pt x="15" y="23"/>
                      <a:pt x="12" y="21"/>
                    </a:cubicBezTo>
                    <a:cubicBezTo>
                      <a:pt x="7" y="17"/>
                      <a:pt x="0" y="15"/>
                      <a:pt x="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2" name="Freeform 23"/>
              <p:cNvSpPr/>
              <p:nvPr/>
            </p:nvSpPr>
            <p:spPr bwMode="auto">
              <a:xfrm>
                <a:off x="2910" y="1181"/>
                <a:ext cx="166" cy="174"/>
              </a:xfrm>
              <a:custGeom>
                <a:avLst/>
                <a:gdLst>
                  <a:gd name="T0" fmla="*/ 83 w 87"/>
                  <a:gd name="T1" fmla="*/ 42 h 91"/>
                  <a:gd name="T2" fmla="*/ 73 w 87"/>
                  <a:gd name="T3" fmla="*/ 66 h 91"/>
                  <a:gd name="T4" fmla="*/ 53 w 87"/>
                  <a:gd name="T5" fmla="*/ 77 h 91"/>
                  <a:gd name="T6" fmla="*/ 52 w 87"/>
                  <a:gd name="T7" fmla="*/ 75 h 91"/>
                  <a:gd name="T8" fmla="*/ 49 w 87"/>
                  <a:gd name="T9" fmla="*/ 73 h 91"/>
                  <a:gd name="T10" fmla="*/ 51 w 87"/>
                  <a:gd name="T11" fmla="*/ 75 h 91"/>
                  <a:gd name="T12" fmla="*/ 54 w 87"/>
                  <a:gd name="T13" fmla="*/ 79 h 91"/>
                  <a:gd name="T14" fmla="*/ 51 w 87"/>
                  <a:gd name="T15" fmla="*/ 82 h 91"/>
                  <a:gd name="T16" fmla="*/ 24 w 87"/>
                  <a:gd name="T17" fmla="*/ 91 h 91"/>
                  <a:gd name="T18" fmla="*/ 4 w 87"/>
                  <a:gd name="T19" fmla="*/ 60 h 91"/>
                  <a:gd name="T20" fmla="*/ 12 w 87"/>
                  <a:gd name="T21" fmla="*/ 44 h 91"/>
                  <a:gd name="T22" fmla="*/ 22 w 87"/>
                  <a:gd name="T23" fmla="*/ 27 h 91"/>
                  <a:gd name="T24" fmla="*/ 24 w 87"/>
                  <a:gd name="T25" fmla="*/ 3 h 91"/>
                  <a:gd name="T26" fmla="*/ 38 w 87"/>
                  <a:gd name="T27" fmla="*/ 3 h 91"/>
                  <a:gd name="T28" fmla="*/ 56 w 87"/>
                  <a:gd name="T29" fmla="*/ 14 h 91"/>
                  <a:gd name="T30" fmla="*/ 70 w 87"/>
                  <a:gd name="T31" fmla="*/ 22 h 91"/>
                  <a:gd name="T32" fmla="*/ 81 w 87"/>
                  <a:gd name="T33" fmla="*/ 33 h 91"/>
                  <a:gd name="T34" fmla="*/ 83 w 87"/>
                  <a:gd name="T35" fmla="*/ 42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" h="91">
                    <a:moveTo>
                      <a:pt x="83" y="42"/>
                    </a:moveTo>
                    <a:cubicBezTo>
                      <a:pt x="84" y="51"/>
                      <a:pt x="87" y="62"/>
                      <a:pt x="73" y="66"/>
                    </a:cubicBezTo>
                    <a:cubicBezTo>
                      <a:pt x="63" y="63"/>
                      <a:pt x="62" y="77"/>
                      <a:pt x="53" y="77"/>
                    </a:cubicBezTo>
                    <a:cubicBezTo>
                      <a:pt x="52" y="76"/>
                      <a:pt x="52" y="75"/>
                      <a:pt x="52" y="75"/>
                    </a:cubicBezTo>
                    <a:cubicBezTo>
                      <a:pt x="51" y="75"/>
                      <a:pt x="50" y="74"/>
                      <a:pt x="49" y="73"/>
                    </a:cubicBezTo>
                    <a:cubicBezTo>
                      <a:pt x="49" y="75"/>
                      <a:pt x="51" y="74"/>
                      <a:pt x="51" y="75"/>
                    </a:cubicBezTo>
                    <a:cubicBezTo>
                      <a:pt x="52" y="76"/>
                      <a:pt x="53" y="77"/>
                      <a:pt x="54" y="79"/>
                    </a:cubicBezTo>
                    <a:cubicBezTo>
                      <a:pt x="53" y="80"/>
                      <a:pt x="53" y="81"/>
                      <a:pt x="51" y="82"/>
                    </a:cubicBezTo>
                    <a:cubicBezTo>
                      <a:pt x="43" y="87"/>
                      <a:pt x="32" y="86"/>
                      <a:pt x="24" y="91"/>
                    </a:cubicBezTo>
                    <a:cubicBezTo>
                      <a:pt x="14" y="83"/>
                      <a:pt x="7" y="72"/>
                      <a:pt x="4" y="60"/>
                    </a:cubicBezTo>
                    <a:cubicBezTo>
                      <a:pt x="0" y="51"/>
                      <a:pt x="6" y="47"/>
                      <a:pt x="12" y="44"/>
                    </a:cubicBezTo>
                    <a:cubicBezTo>
                      <a:pt x="18" y="40"/>
                      <a:pt x="22" y="35"/>
                      <a:pt x="22" y="27"/>
                    </a:cubicBezTo>
                    <a:cubicBezTo>
                      <a:pt x="28" y="20"/>
                      <a:pt x="20" y="11"/>
                      <a:pt x="24" y="3"/>
                    </a:cubicBezTo>
                    <a:cubicBezTo>
                      <a:pt x="29" y="0"/>
                      <a:pt x="34" y="1"/>
                      <a:pt x="38" y="3"/>
                    </a:cubicBezTo>
                    <a:cubicBezTo>
                      <a:pt x="45" y="5"/>
                      <a:pt x="50" y="11"/>
                      <a:pt x="56" y="14"/>
                    </a:cubicBezTo>
                    <a:cubicBezTo>
                      <a:pt x="61" y="17"/>
                      <a:pt x="66" y="19"/>
                      <a:pt x="70" y="22"/>
                    </a:cubicBezTo>
                    <a:cubicBezTo>
                      <a:pt x="75" y="25"/>
                      <a:pt x="78" y="28"/>
                      <a:pt x="81" y="33"/>
                    </a:cubicBezTo>
                    <a:cubicBezTo>
                      <a:pt x="83" y="36"/>
                      <a:pt x="82" y="39"/>
                      <a:pt x="8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3" name="Freeform 24"/>
              <p:cNvSpPr/>
              <p:nvPr/>
            </p:nvSpPr>
            <p:spPr bwMode="auto">
              <a:xfrm>
                <a:off x="4762" y="1013"/>
                <a:ext cx="223" cy="182"/>
              </a:xfrm>
              <a:custGeom>
                <a:avLst/>
                <a:gdLst>
                  <a:gd name="T0" fmla="*/ 32 w 117"/>
                  <a:gd name="T1" fmla="*/ 4 h 95"/>
                  <a:gd name="T2" fmla="*/ 53 w 117"/>
                  <a:gd name="T3" fmla="*/ 5 h 95"/>
                  <a:gd name="T4" fmla="*/ 79 w 117"/>
                  <a:gd name="T5" fmla="*/ 15 h 95"/>
                  <a:gd name="T6" fmla="*/ 69 w 117"/>
                  <a:gd name="T7" fmla="*/ 33 h 95"/>
                  <a:gd name="T8" fmla="*/ 103 w 117"/>
                  <a:gd name="T9" fmla="*/ 56 h 95"/>
                  <a:gd name="T10" fmla="*/ 106 w 117"/>
                  <a:gd name="T11" fmla="*/ 75 h 95"/>
                  <a:gd name="T12" fmla="*/ 103 w 117"/>
                  <a:gd name="T13" fmla="*/ 83 h 95"/>
                  <a:gd name="T14" fmla="*/ 93 w 117"/>
                  <a:gd name="T15" fmla="*/ 88 h 95"/>
                  <a:gd name="T16" fmla="*/ 56 w 117"/>
                  <a:gd name="T17" fmla="*/ 63 h 95"/>
                  <a:gd name="T18" fmla="*/ 42 w 117"/>
                  <a:gd name="T19" fmla="*/ 49 h 95"/>
                  <a:gd name="T20" fmla="*/ 34 w 117"/>
                  <a:gd name="T21" fmla="*/ 54 h 95"/>
                  <a:gd name="T22" fmla="*/ 3 w 117"/>
                  <a:gd name="T23" fmla="*/ 25 h 95"/>
                  <a:gd name="T24" fmla="*/ 0 w 117"/>
                  <a:gd name="T25" fmla="*/ 19 h 95"/>
                  <a:gd name="T26" fmla="*/ 11 w 117"/>
                  <a:gd name="T27" fmla="*/ 15 h 95"/>
                  <a:gd name="T28" fmla="*/ 32 w 117"/>
                  <a:gd name="T29" fmla="*/ 4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7" h="95">
                    <a:moveTo>
                      <a:pt x="32" y="4"/>
                    </a:moveTo>
                    <a:cubicBezTo>
                      <a:pt x="39" y="4"/>
                      <a:pt x="46" y="4"/>
                      <a:pt x="53" y="5"/>
                    </a:cubicBezTo>
                    <a:cubicBezTo>
                      <a:pt x="63" y="4"/>
                      <a:pt x="75" y="0"/>
                      <a:pt x="79" y="15"/>
                    </a:cubicBezTo>
                    <a:cubicBezTo>
                      <a:pt x="78" y="22"/>
                      <a:pt x="70" y="26"/>
                      <a:pt x="69" y="33"/>
                    </a:cubicBezTo>
                    <a:cubicBezTo>
                      <a:pt x="77" y="46"/>
                      <a:pt x="91" y="51"/>
                      <a:pt x="103" y="56"/>
                    </a:cubicBezTo>
                    <a:cubicBezTo>
                      <a:pt x="117" y="62"/>
                      <a:pt x="115" y="67"/>
                      <a:pt x="106" y="75"/>
                    </a:cubicBezTo>
                    <a:cubicBezTo>
                      <a:pt x="104" y="77"/>
                      <a:pt x="105" y="80"/>
                      <a:pt x="103" y="83"/>
                    </a:cubicBezTo>
                    <a:cubicBezTo>
                      <a:pt x="101" y="87"/>
                      <a:pt x="97" y="88"/>
                      <a:pt x="93" y="88"/>
                    </a:cubicBezTo>
                    <a:cubicBezTo>
                      <a:pt x="67" y="95"/>
                      <a:pt x="61" y="92"/>
                      <a:pt x="56" y="63"/>
                    </a:cubicBezTo>
                    <a:cubicBezTo>
                      <a:pt x="54" y="55"/>
                      <a:pt x="49" y="52"/>
                      <a:pt x="42" y="49"/>
                    </a:cubicBezTo>
                    <a:cubicBezTo>
                      <a:pt x="36" y="45"/>
                      <a:pt x="38" y="54"/>
                      <a:pt x="34" y="54"/>
                    </a:cubicBezTo>
                    <a:cubicBezTo>
                      <a:pt x="21" y="48"/>
                      <a:pt x="9" y="40"/>
                      <a:pt x="3" y="25"/>
                    </a:cubicBezTo>
                    <a:cubicBezTo>
                      <a:pt x="2" y="23"/>
                      <a:pt x="1" y="21"/>
                      <a:pt x="0" y="19"/>
                    </a:cubicBezTo>
                    <a:cubicBezTo>
                      <a:pt x="0" y="9"/>
                      <a:pt x="7" y="14"/>
                      <a:pt x="11" y="15"/>
                    </a:cubicBezTo>
                    <a:cubicBezTo>
                      <a:pt x="22" y="19"/>
                      <a:pt x="28" y="14"/>
                      <a:pt x="3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4" name="Freeform 25"/>
              <p:cNvSpPr/>
              <p:nvPr/>
            </p:nvSpPr>
            <p:spPr bwMode="auto">
              <a:xfrm>
                <a:off x="4816" y="2149"/>
                <a:ext cx="295" cy="176"/>
              </a:xfrm>
              <a:custGeom>
                <a:avLst/>
                <a:gdLst>
                  <a:gd name="T0" fmla="*/ 133 w 155"/>
                  <a:gd name="T1" fmla="*/ 69 h 92"/>
                  <a:gd name="T2" fmla="*/ 115 w 155"/>
                  <a:gd name="T3" fmla="*/ 34 h 92"/>
                  <a:gd name="T4" fmla="*/ 106 w 155"/>
                  <a:gd name="T5" fmla="*/ 27 h 92"/>
                  <a:gd name="T6" fmla="*/ 81 w 155"/>
                  <a:gd name="T7" fmla="*/ 38 h 92"/>
                  <a:gd name="T8" fmla="*/ 60 w 155"/>
                  <a:gd name="T9" fmla="*/ 62 h 92"/>
                  <a:gd name="T10" fmla="*/ 18 w 155"/>
                  <a:gd name="T11" fmla="*/ 59 h 92"/>
                  <a:gd name="T12" fmla="*/ 13 w 155"/>
                  <a:gd name="T13" fmla="*/ 57 h 92"/>
                  <a:gd name="T14" fmla="*/ 14 w 155"/>
                  <a:gd name="T15" fmla="*/ 34 h 92"/>
                  <a:gd name="T16" fmla="*/ 43 w 155"/>
                  <a:gd name="T17" fmla="*/ 19 h 92"/>
                  <a:gd name="T18" fmla="*/ 63 w 155"/>
                  <a:gd name="T19" fmla="*/ 5 h 92"/>
                  <a:gd name="T20" fmla="*/ 92 w 155"/>
                  <a:gd name="T21" fmla="*/ 1 h 92"/>
                  <a:gd name="T22" fmla="*/ 102 w 155"/>
                  <a:gd name="T23" fmla="*/ 15 h 92"/>
                  <a:gd name="T24" fmla="*/ 110 w 155"/>
                  <a:gd name="T25" fmla="*/ 12 h 92"/>
                  <a:gd name="T26" fmla="*/ 123 w 155"/>
                  <a:gd name="T27" fmla="*/ 14 h 92"/>
                  <a:gd name="T28" fmla="*/ 134 w 155"/>
                  <a:gd name="T29" fmla="*/ 23 h 92"/>
                  <a:gd name="T30" fmla="*/ 138 w 155"/>
                  <a:gd name="T31" fmla="*/ 37 h 92"/>
                  <a:gd name="T32" fmla="*/ 139 w 155"/>
                  <a:gd name="T33" fmla="*/ 59 h 92"/>
                  <a:gd name="T34" fmla="*/ 155 w 155"/>
                  <a:gd name="T35" fmla="*/ 79 h 92"/>
                  <a:gd name="T36" fmla="*/ 133 w 155"/>
                  <a:gd name="T37" fmla="*/ 69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5" h="92">
                    <a:moveTo>
                      <a:pt x="133" y="69"/>
                    </a:moveTo>
                    <a:cubicBezTo>
                      <a:pt x="127" y="57"/>
                      <a:pt x="115" y="49"/>
                      <a:pt x="115" y="34"/>
                    </a:cubicBezTo>
                    <a:cubicBezTo>
                      <a:pt x="114" y="30"/>
                      <a:pt x="110" y="28"/>
                      <a:pt x="106" y="27"/>
                    </a:cubicBezTo>
                    <a:cubicBezTo>
                      <a:pt x="97" y="29"/>
                      <a:pt x="87" y="29"/>
                      <a:pt x="81" y="38"/>
                    </a:cubicBezTo>
                    <a:cubicBezTo>
                      <a:pt x="73" y="45"/>
                      <a:pt x="74" y="60"/>
                      <a:pt x="60" y="62"/>
                    </a:cubicBezTo>
                    <a:cubicBezTo>
                      <a:pt x="46" y="65"/>
                      <a:pt x="32" y="61"/>
                      <a:pt x="18" y="59"/>
                    </a:cubicBezTo>
                    <a:cubicBezTo>
                      <a:pt x="17" y="58"/>
                      <a:pt x="15" y="58"/>
                      <a:pt x="13" y="57"/>
                    </a:cubicBezTo>
                    <a:cubicBezTo>
                      <a:pt x="0" y="45"/>
                      <a:pt x="0" y="45"/>
                      <a:pt x="14" y="34"/>
                    </a:cubicBezTo>
                    <a:cubicBezTo>
                      <a:pt x="24" y="32"/>
                      <a:pt x="33" y="25"/>
                      <a:pt x="43" y="19"/>
                    </a:cubicBezTo>
                    <a:cubicBezTo>
                      <a:pt x="54" y="21"/>
                      <a:pt x="55" y="8"/>
                      <a:pt x="63" y="5"/>
                    </a:cubicBezTo>
                    <a:cubicBezTo>
                      <a:pt x="72" y="1"/>
                      <a:pt x="82" y="1"/>
                      <a:pt x="92" y="1"/>
                    </a:cubicBezTo>
                    <a:cubicBezTo>
                      <a:pt x="102" y="0"/>
                      <a:pt x="111" y="1"/>
                      <a:pt x="102" y="15"/>
                    </a:cubicBezTo>
                    <a:cubicBezTo>
                      <a:pt x="106" y="15"/>
                      <a:pt x="108" y="14"/>
                      <a:pt x="110" y="12"/>
                    </a:cubicBezTo>
                    <a:cubicBezTo>
                      <a:pt x="116" y="5"/>
                      <a:pt x="120" y="4"/>
                      <a:pt x="123" y="14"/>
                    </a:cubicBezTo>
                    <a:cubicBezTo>
                      <a:pt x="125" y="20"/>
                      <a:pt x="130" y="20"/>
                      <a:pt x="134" y="23"/>
                    </a:cubicBezTo>
                    <a:cubicBezTo>
                      <a:pt x="137" y="27"/>
                      <a:pt x="138" y="32"/>
                      <a:pt x="138" y="37"/>
                    </a:cubicBezTo>
                    <a:cubicBezTo>
                      <a:pt x="128" y="45"/>
                      <a:pt x="134" y="52"/>
                      <a:pt x="139" y="59"/>
                    </a:cubicBezTo>
                    <a:cubicBezTo>
                      <a:pt x="143" y="66"/>
                      <a:pt x="154" y="69"/>
                      <a:pt x="155" y="79"/>
                    </a:cubicBezTo>
                    <a:cubicBezTo>
                      <a:pt x="140" y="92"/>
                      <a:pt x="140" y="73"/>
                      <a:pt x="133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5" name="Freeform 26"/>
              <p:cNvSpPr/>
              <p:nvPr/>
            </p:nvSpPr>
            <p:spPr bwMode="auto">
              <a:xfrm>
                <a:off x="2958" y="600"/>
                <a:ext cx="223" cy="193"/>
              </a:xfrm>
              <a:custGeom>
                <a:avLst/>
                <a:gdLst>
                  <a:gd name="T0" fmla="*/ 41 w 117"/>
                  <a:gd name="T1" fmla="*/ 36 h 101"/>
                  <a:gd name="T2" fmla="*/ 84 w 117"/>
                  <a:gd name="T3" fmla="*/ 66 h 101"/>
                  <a:gd name="T4" fmla="*/ 108 w 117"/>
                  <a:gd name="T5" fmla="*/ 74 h 101"/>
                  <a:gd name="T6" fmla="*/ 112 w 117"/>
                  <a:gd name="T7" fmla="*/ 93 h 101"/>
                  <a:gd name="T8" fmla="*/ 94 w 117"/>
                  <a:gd name="T9" fmla="*/ 93 h 101"/>
                  <a:gd name="T10" fmla="*/ 79 w 117"/>
                  <a:gd name="T11" fmla="*/ 92 h 101"/>
                  <a:gd name="T12" fmla="*/ 58 w 117"/>
                  <a:gd name="T13" fmla="*/ 92 h 101"/>
                  <a:gd name="T14" fmla="*/ 44 w 117"/>
                  <a:gd name="T15" fmla="*/ 78 h 101"/>
                  <a:gd name="T16" fmla="*/ 31 w 117"/>
                  <a:gd name="T17" fmla="*/ 75 h 101"/>
                  <a:gd name="T18" fmla="*/ 21 w 117"/>
                  <a:gd name="T19" fmla="*/ 58 h 101"/>
                  <a:gd name="T20" fmla="*/ 11 w 117"/>
                  <a:gd name="T21" fmla="*/ 32 h 101"/>
                  <a:gd name="T22" fmla="*/ 5 w 117"/>
                  <a:gd name="T23" fmla="*/ 25 h 101"/>
                  <a:gd name="T24" fmla="*/ 17 w 117"/>
                  <a:gd name="T25" fmla="*/ 0 h 101"/>
                  <a:gd name="T26" fmla="*/ 40 w 117"/>
                  <a:gd name="T27" fmla="*/ 21 h 101"/>
                  <a:gd name="T28" fmla="*/ 27 w 117"/>
                  <a:gd name="T29" fmla="*/ 20 h 101"/>
                  <a:gd name="T30" fmla="*/ 41 w 117"/>
                  <a:gd name="T31" fmla="*/ 36 h 101"/>
                  <a:gd name="T32" fmla="*/ 42 w 117"/>
                  <a:gd name="T33" fmla="*/ 46 h 101"/>
                  <a:gd name="T34" fmla="*/ 41 w 117"/>
                  <a:gd name="T35" fmla="*/ 36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7" h="101">
                    <a:moveTo>
                      <a:pt x="41" y="36"/>
                    </a:moveTo>
                    <a:cubicBezTo>
                      <a:pt x="57" y="44"/>
                      <a:pt x="69" y="57"/>
                      <a:pt x="84" y="66"/>
                    </a:cubicBezTo>
                    <a:cubicBezTo>
                      <a:pt x="92" y="70"/>
                      <a:pt x="99" y="75"/>
                      <a:pt x="108" y="74"/>
                    </a:cubicBezTo>
                    <a:cubicBezTo>
                      <a:pt x="115" y="79"/>
                      <a:pt x="117" y="87"/>
                      <a:pt x="112" y="93"/>
                    </a:cubicBezTo>
                    <a:cubicBezTo>
                      <a:pt x="107" y="101"/>
                      <a:pt x="100" y="96"/>
                      <a:pt x="94" y="93"/>
                    </a:cubicBezTo>
                    <a:cubicBezTo>
                      <a:pt x="89" y="90"/>
                      <a:pt x="84" y="88"/>
                      <a:pt x="79" y="92"/>
                    </a:cubicBezTo>
                    <a:cubicBezTo>
                      <a:pt x="72" y="98"/>
                      <a:pt x="65" y="95"/>
                      <a:pt x="58" y="92"/>
                    </a:cubicBezTo>
                    <a:cubicBezTo>
                      <a:pt x="51" y="90"/>
                      <a:pt x="47" y="85"/>
                      <a:pt x="44" y="78"/>
                    </a:cubicBezTo>
                    <a:cubicBezTo>
                      <a:pt x="39" y="83"/>
                      <a:pt x="35" y="80"/>
                      <a:pt x="31" y="75"/>
                    </a:cubicBezTo>
                    <a:cubicBezTo>
                      <a:pt x="27" y="70"/>
                      <a:pt x="25" y="63"/>
                      <a:pt x="21" y="58"/>
                    </a:cubicBezTo>
                    <a:cubicBezTo>
                      <a:pt x="14" y="50"/>
                      <a:pt x="6" y="44"/>
                      <a:pt x="11" y="32"/>
                    </a:cubicBezTo>
                    <a:cubicBezTo>
                      <a:pt x="13" y="28"/>
                      <a:pt x="7" y="27"/>
                      <a:pt x="5" y="25"/>
                    </a:cubicBezTo>
                    <a:cubicBezTo>
                      <a:pt x="0" y="12"/>
                      <a:pt x="2" y="3"/>
                      <a:pt x="17" y="0"/>
                    </a:cubicBezTo>
                    <a:cubicBezTo>
                      <a:pt x="21" y="11"/>
                      <a:pt x="33" y="12"/>
                      <a:pt x="40" y="21"/>
                    </a:cubicBezTo>
                    <a:cubicBezTo>
                      <a:pt x="35" y="26"/>
                      <a:pt x="31" y="17"/>
                      <a:pt x="27" y="20"/>
                    </a:cubicBezTo>
                    <a:cubicBezTo>
                      <a:pt x="28" y="28"/>
                      <a:pt x="39" y="28"/>
                      <a:pt x="41" y="36"/>
                    </a:cubicBezTo>
                    <a:cubicBezTo>
                      <a:pt x="38" y="40"/>
                      <a:pt x="42" y="43"/>
                      <a:pt x="42" y="46"/>
                    </a:cubicBezTo>
                    <a:cubicBezTo>
                      <a:pt x="42" y="42"/>
                      <a:pt x="37" y="39"/>
                      <a:pt x="41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6" name="Freeform 27"/>
              <p:cNvSpPr/>
              <p:nvPr/>
            </p:nvSpPr>
            <p:spPr bwMode="auto">
              <a:xfrm>
                <a:off x="3992" y="3007"/>
                <a:ext cx="208" cy="166"/>
              </a:xfrm>
              <a:custGeom>
                <a:avLst/>
                <a:gdLst>
                  <a:gd name="T0" fmla="*/ 0 w 109"/>
                  <a:gd name="T1" fmla="*/ 70 h 87"/>
                  <a:gd name="T2" fmla="*/ 35 w 109"/>
                  <a:gd name="T3" fmla="*/ 65 h 87"/>
                  <a:gd name="T4" fmla="*/ 54 w 109"/>
                  <a:gd name="T5" fmla="*/ 44 h 87"/>
                  <a:gd name="T6" fmla="*/ 36 w 109"/>
                  <a:gd name="T7" fmla="*/ 39 h 87"/>
                  <a:gd name="T8" fmla="*/ 30 w 109"/>
                  <a:gd name="T9" fmla="*/ 40 h 87"/>
                  <a:gd name="T10" fmla="*/ 40 w 109"/>
                  <a:gd name="T11" fmla="*/ 28 h 87"/>
                  <a:gd name="T12" fmla="*/ 60 w 109"/>
                  <a:gd name="T13" fmla="*/ 17 h 87"/>
                  <a:gd name="T14" fmla="*/ 75 w 109"/>
                  <a:gd name="T15" fmla="*/ 6 h 87"/>
                  <a:gd name="T16" fmla="*/ 105 w 109"/>
                  <a:gd name="T17" fmla="*/ 32 h 87"/>
                  <a:gd name="T18" fmla="*/ 87 w 109"/>
                  <a:gd name="T19" fmla="*/ 61 h 87"/>
                  <a:gd name="T20" fmla="*/ 70 w 109"/>
                  <a:gd name="T21" fmla="*/ 87 h 87"/>
                  <a:gd name="T22" fmla="*/ 61 w 109"/>
                  <a:gd name="T23" fmla="*/ 80 h 87"/>
                  <a:gd name="T24" fmla="*/ 52 w 109"/>
                  <a:gd name="T25" fmla="*/ 73 h 87"/>
                  <a:gd name="T26" fmla="*/ 37 w 109"/>
                  <a:gd name="T27" fmla="*/ 78 h 87"/>
                  <a:gd name="T28" fmla="*/ 30 w 109"/>
                  <a:gd name="T29" fmla="*/ 80 h 87"/>
                  <a:gd name="T30" fmla="*/ 4 w 109"/>
                  <a:gd name="T31" fmla="*/ 73 h 87"/>
                  <a:gd name="T32" fmla="*/ 0 w 109"/>
                  <a:gd name="T33" fmla="*/ 7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9" h="87">
                    <a:moveTo>
                      <a:pt x="0" y="70"/>
                    </a:moveTo>
                    <a:cubicBezTo>
                      <a:pt x="10" y="60"/>
                      <a:pt x="23" y="67"/>
                      <a:pt x="35" y="65"/>
                    </a:cubicBezTo>
                    <a:cubicBezTo>
                      <a:pt x="42" y="64"/>
                      <a:pt x="57" y="51"/>
                      <a:pt x="54" y="44"/>
                    </a:cubicBezTo>
                    <a:cubicBezTo>
                      <a:pt x="51" y="35"/>
                      <a:pt x="43" y="40"/>
                      <a:pt x="36" y="39"/>
                    </a:cubicBezTo>
                    <a:cubicBezTo>
                      <a:pt x="34" y="39"/>
                      <a:pt x="32" y="40"/>
                      <a:pt x="30" y="40"/>
                    </a:cubicBezTo>
                    <a:cubicBezTo>
                      <a:pt x="30" y="32"/>
                      <a:pt x="34" y="29"/>
                      <a:pt x="40" y="28"/>
                    </a:cubicBezTo>
                    <a:cubicBezTo>
                      <a:pt x="48" y="27"/>
                      <a:pt x="55" y="24"/>
                      <a:pt x="60" y="17"/>
                    </a:cubicBezTo>
                    <a:cubicBezTo>
                      <a:pt x="64" y="12"/>
                      <a:pt x="66" y="0"/>
                      <a:pt x="75" y="6"/>
                    </a:cubicBezTo>
                    <a:cubicBezTo>
                      <a:pt x="86" y="13"/>
                      <a:pt x="109" y="9"/>
                      <a:pt x="105" y="32"/>
                    </a:cubicBezTo>
                    <a:cubicBezTo>
                      <a:pt x="95" y="39"/>
                      <a:pt x="82" y="43"/>
                      <a:pt x="87" y="61"/>
                    </a:cubicBezTo>
                    <a:cubicBezTo>
                      <a:pt x="89" y="71"/>
                      <a:pt x="77" y="79"/>
                      <a:pt x="70" y="87"/>
                    </a:cubicBezTo>
                    <a:cubicBezTo>
                      <a:pt x="66" y="86"/>
                      <a:pt x="63" y="84"/>
                      <a:pt x="61" y="80"/>
                    </a:cubicBezTo>
                    <a:cubicBezTo>
                      <a:pt x="60" y="75"/>
                      <a:pt x="58" y="71"/>
                      <a:pt x="52" y="73"/>
                    </a:cubicBezTo>
                    <a:cubicBezTo>
                      <a:pt x="47" y="74"/>
                      <a:pt x="42" y="74"/>
                      <a:pt x="37" y="78"/>
                    </a:cubicBezTo>
                    <a:cubicBezTo>
                      <a:pt x="35" y="79"/>
                      <a:pt x="33" y="80"/>
                      <a:pt x="30" y="80"/>
                    </a:cubicBezTo>
                    <a:cubicBezTo>
                      <a:pt x="21" y="81"/>
                      <a:pt x="14" y="74"/>
                      <a:pt x="4" y="73"/>
                    </a:cubicBezTo>
                    <a:cubicBezTo>
                      <a:pt x="3" y="73"/>
                      <a:pt x="1" y="72"/>
                      <a:pt x="0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7" name="Freeform 28"/>
              <p:cNvSpPr/>
              <p:nvPr/>
            </p:nvSpPr>
            <p:spPr bwMode="auto">
              <a:xfrm>
                <a:off x="4564" y="1095"/>
                <a:ext cx="191" cy="161"/>
              </a:xfrm>
              <a:custGeom>
                <a:avLst/>
                <a:gdLst>
                  <a:gd name="T0" fmla="*/ 0 w 100"/>
                  <a:gd name="T1" fmla="*/ 26 h 84"/>
                  <a:gd name="T2" fmla="*/ 2 w 100"/>
                  <a:gd name="T3" fmla="*/ 22 h 84"/>
                  <a:gd name="T4" fmla="*/ 28 w 100"/>
                  <a:gd name="T5" fmla="*/ 8 h 84"/>
                  <a:gd name="T6" fmla="*/ 64 w 100"/>
                  <a:gd name="T7" fmla="*/ 27 h 84"/>
                  <a:gd name="T8" fmla="*/ 63 w 100"/>
                  <a:gd name="T9" fmla="*/ 13 h 84"/>
                  <a:gd name="T10" fmla="*/ 78 w 100"/>
                  <a:gd name="T11" fmla="*/ 5 h 84"/>
                  <a:gd name="T12" fmla="*/ 84 w 100"/>
                  <a:gd name="T13" fmla="*/ 12 h 84"/>
                  <a:gd name="T14" fmla="*/ 86 w 100"/>
                  <a:gd name="T15" fmla="*/ 41 h 84"/>
                  <a:gd name="T16" fmla="*/ 99 w 100"/>
                  <a:gd name="T17" fmla="*/ 59 h 84"/>
                  <a:gd name="T18" fmla="*/ 99 w 100"/>
                  <a:gd name="T19" fmla="*/ 66 h 84"/>
                  <a:gd name="T20" fmla="*/ 57 w 100"/>
                  <a:gd name="T21" fmla="*/ 71 h 84"/>
                  <a:gd name="T22" fmla="*/ 19 w 100"/>
                  <a:gd name="T23" fmla="*/ 40 h 84"/>
                  <a:gd name="T24" fmla="*/ 24 w 100"/>
                  <a:gd name="T25" fmla="*/ 27 h 84"/>
                  <a:gd name="T26" fmla="*/ 0 w 100"/>
                  <a:gd name="T27" fmla="*/ 26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0" h="84">
                    <a:moveTo>
                      <a:pt x="0" y="26"/>
                    </a:moveTo>
                    <a:cubicBezTo>
                      <a:pt x="0" y="25"/>
                      <a:pt x="2" y="23"/>
                      <a:pt x="2" y="22"/>
                    </a:cubicBezTo>
                    <a:cubicBezTo>
                      <a:pt x="6" y="1"/>
                      <a:pt x="8" y="0"/>
                      <a:pt x="28" y="8"/>
                    </a:cubicBezTo>
                    <a:cubicBezTo>
                      <a:pt x="41" y="13"/>
                      <a:pt x="52" y="21"/>
                      <a:pt x="64" y="27"/>
                    </a:cubicBezTo>
                    <a:cubicBezTo>
                      <a:pt x="69" y="21"/>
                      <a:pt x="63" y="18"/>
                      <a:pt x="63" y="13"/>
                    </a:cubicBezTo>
                    <a:cubicBezTo>
                      <a:pt x="66" y="8"/>
                      <a:pt x="71" y="5"/>
                      <a:pt x="78" y="5"/>
                    </a:cubicBezTo>
                    <a:cubicBezTo>
                      <a:pt x="81" y="6"/>
                      <a:pt x="83" y="9"/>
                      <a:pt x="84" y="12"/>
                    </a:cubicBezTo>
                    <a:cubicBezTo>
                      <a:pt x="85" y="22"/>
                      <a:pt x="88" y="31"/>
                      <a:pt x="86" y="41"/>
                    </a:cubicBezTo>
                    <a:cubicBezTo>
                      <a:pt x="84" y="51"/>
                      <a:pt x="94" y="53"/>
                      <a:pt x="99" y="59"/>
                    </a:cubicBezTo>
                    <a:cubicBezTo>
                      <a:pt x="100" y="61"/>
                      <a:pt x="100" y="63"/>
                      <a:pt x="99" y="66"/>
                    </a:cubicBezTo>
                    <a:cubicBezTo>
                      <a:pt x="88" y="82"/>
                      <a:pt x="71" y="84"/>
                      <a:pt x="57" y="71"/>
                    </a:cubicBezTo>
                    <a:cubicBezTo>
                      <a:pt x="45" y="59"/>
                      <a:pt x="35" y="47"/>
                      <a:pt x="19" y="40"/>
                    </a:cubicBezTo>
                    <a:cubicBezTo>
                      <a:pt x="7" y="35"/>
                      <a:pt x="17" y="31"/>
                      <a:pt x="24" y="27"/>
                    </a:cubicBezTo>
                    <a:cubicBezTo>
                      <a:pt x="5" y="33"/>
                      <a:pt x="5" y="33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8" name="Freeform 29"/>
              <p:cNvSpPr/>
              <p:nvPr/>
            </p:nvSpPr>
            <p:spPr bwMode="auto">
              <a:xfrm>
                <a:off x="5320" y="1939"/>
                <a:ext cx="162" cy="222"/>
              </a:xfrm>
              <a:custGeom>
                <a:avLst/>
                <a:gdLst>
                  <a:gd name="T0" fmla="*/ 67 w 85"/>
                  <a:gd name="T1" fmla="*/ 18 h 116"/>
                  <a:gd name="T2" fmla="*/ 83 w 85"/>
                  <a:gd name="T3" fmla="*/ 64 h 116"/>
                  <a:gd name="T4" fmla="*/ 68 w 85"/>
                  <a:gd name="T5" fmla="*/ 82 h 116"/>
                  <a:gd name="T6" fmla="*/ 52 w 85"/>
                  <a:gd name="T7" fmla="*/ 94 h 116"/>
                  <a:gd name="T8" fmla="*/ 40 w 85"/>
                  <a:gd name="T9" fmla="*/ 107 h 116"/>
                  <a:gd name="T10" fmla="*/ 29 w 85"/>
                  <a:gd name="T11" fmla="*/ 111 h 116"/>
                  <a:gd name="T12" fmla="*/ 6 w 85"/>
                  <a:gd name="T13" fmla="*/ 96 h 116"/>
                  <a:gd name="T14" fmla="*/ 15 w 85"/>
                  <a:gd name="T15" fmla="*/ 73 h 116"/>
                  <a:gd name="T16" fmla="*/ 17 w 85"/>
                  <a:gd name="T17" fmla="*/ 63 h 116"/>
                  <a:gd name="T18" fmla="*/ 48 w 85"/>
                  <a:gd name="T19" fmla="*/ 62 h 116"/>
                  <a:gd name="T20" fmla="*/ 45 w 85"/>
                  <a:gd name="T21" fmla="*/ 47 h 116"/>
                  <a:gd name="T22" fmla="*/ 37 w 85"/>
                  <a:gd name="T23" fmla="*/ 27 h 116"/>
                  <a:gd name="T24" fmla="*/ 27 w 85"/>
                  <a:gd name="T25" fmla="*/ 19 h 116"/>
                  <a:gd name="T26" fmla="*/ 33 w 85"/>
                  <a:gd name="T27" fmla="*/ 3 h 116"/>
                  <a:gd name="T28" fmla="*/ 37 w 85"/>
                  <a:gd name="T29" fmla="*/ 0 h 116"/>
                  <a:gd name="T30" fmla="*/ 67 w 85"/>
                  <a:gd name="T31" fmla="*/ 18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5" h="116">
                    <a:moveTo>
                      <a:pt x="67" y="18"/>
                    </a:moveTo>
                    <a:cubicBezTo>
                      <a:pt x="78" y="32"/>
                      <a:pt x="85" y="46"/>
                      <a:pt x="83" y="64"/>
                    </a:cubicBezTo>
                    <a:cubicBezTo>
                      <a:pt x="77" y="68"/>
                      <a:pt x="71" y="73"/>
                      <a:pt x="68" y="82"/>
                    </a:cubicBezTo>
                    <a:cubicBezTo>
                      <a:pt x="65" y="88"/>
                      <a:pt x="59" y="92"/>
                      <a:pt x="52" y="94"/>
                    </a:cubicBezTo>
                    <a:cubicBezTo>
                      <a:pt x="45" y="96"/>
                      <a:pt x="40" y="100"/>
                      <a:pt x="40" y="107"/>
                    </a:cubicBezTo>
                    <a:cubicBezTo>
                      <a:pt x="37" y="112"/>
                      <a:pt x="34" y="116"/>
                      <a:pt x="29" y="111"/>
                    </a:cubicBezTo>
                    <a:cubicBezTo>
                      <a:pt x="22" y="105"/>
                      <a:pt x="12" y="103"/>
                      <a:pt x="6" y="96"/>
                    </a:cubicBezTo>
                    <a:cubicBezTo>
                      <a:pt x="0" y="85"/>
                      <a:pt x="13" y="81"/>
                      <a:pt x="15" y="73"/>
                    </a:cubicBezTo>
                    <a:cubicBezTo>
                      <a:pt x="14" y="69"/>
                      <a:pt x="15" y="66"/>
                      <a:pt x="17" y="63"/>
                    </a:cubicBezTo>
                    <a:cubicBezTo>
                      <a:pt x="26" y="56"/>
                      <a:pt x="37" y="63"/>
                      <a:pt x="48" y="62"/>
                    </a:cubicBezTo>
                    <a:cubicBezTo>
                      <a:pt x="46" y="57"/>
                      <a:pt x="42" y="52"/>
                      <a:pt x="45" y="47"/>
                    </a:cubicBezTo>
                    <a:cubicBezTo>
                      <a:pt x="55" y="31"/>
                      <a:pt x="55" y="30"/>
                      <a:pt x="37" y="27"/>
                    </a:cubicBezTo>
                    <a:cubicBezTo>
                      <a:pt x="31" y="27"/>
                      <a:pt x="28" y="25"/>
                      <a:pt x="27" y="19"/>
                    </a:cubicBezTo>
                    <a:cubicBezTo>
                      <a:pt x="29" y="14"/>
                      <a:pt x="31" y="9"/>
                      <a:pt x="33" y="3"/>
                    </a:cubicBezTo>
                    <a:cubicBezTo>
                      <a:pt x="34" y="2"/>
                      <a:pt x="35" y="1"/>
                      <a:pt x="37" y="0"/>
                    </a:cubicBezTo>
                    <a:cubicBezTo>
                      <a:pt x="49" y="3"/>
                      <a:pt x="62" y="3"/>
                      <a:pt x="6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9" name="Freeform 30"/>
              <p:cNvSpPr/>
              <p:nvPr/>
            </p:nvSpPr>
            <p:spPr bwMode="auto">
              <a:xfrm>
                <a:off x="2895" y="625"/>
                <a:ext cx="183" cy="206"/>
              </a:xfrm>
              <a:custGeom>
                <a:avLst/>
                <a:gdLst>
                  <a:gd name="T0" fmla="*/ 38 w 96"/>
                  <a:gd name="T1" fmla="*/ 12 h 108"/>
                  <a:gd name="T2" fmla="*/ 49 w 96"/>
                  <a:gd name="T3" fmla="*/ 22 h 108"/>
                  <a:gd name="T4" fmla="*/ 47 w 96"/>
                  <a:gd name="T5" fmla="*/ 32 h 108"/>
                  <a:gd name="T6" fmla="*/ 71 w 96"/>
                  <a:gd name="T7" fmla="*/ 66 h 108"/>
                  <a:gd name="T8" fmla="*/ 73 w 96"/>
                  <a:gd name="T9" fmla="*/ 53 h 108"/>
                  <a:gd name="T10" fmla="*/ 92 w 96"/>
                  <a:gd name="T11" fmla="*/ 75 h 108"/>
                  <a:gd name="T12" fmla="*/ 95 w 96"/>
                  <a:gd name="T13" fmla="*/ 81 h 108"/>
                  <a:gd name="T14" fmla="*/ 78 w 96"/>
                  <a:gd name="T15" fmla="*/ 108 h 108"/>
                  <a:gd name="T16" fmla="*/ 64 w 96"/>
                  <a:gd name="T17" fmla="*/ 99 h 108"/>
                  <a:gd name="T18" fmla="*/ 16 w 96"/>
                  <a:gd name="T19" fmla="*/ 47 h 108"/>
                  <a:gd name="T20" fmla="*/ 11 w 96"/>
                  <a:gd name="T21" fmla="*/ 38 h 108"/>
                  <a:gd name="T22" fmla="*/ 12 w 96"/>
                  <a:gd name="T23" fmla="*/ 2 h 108"/>
                  <a:gd name="T24" fmla="*/ 38 w 96"/>
                  <a:gd name="T25" fmla="*/ 12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108">
                    <a:moveTo>
                      <a:pt x="38" y="12"/>
                    </a:moveTo>
                    <a:cubicBezTo>
                      <a:pt x="48" y="8"/>
                      <a:pt x="53" y="9"/>
                      <a:pt x="49" y="22"/>
                    </a:cubicBezTo>
                    <a:cubicBezTo>
                      <a:pt x="48" y="25"/>
                      <a:pt x="42" y="28"/>
                      <a:pt x="47" y="32"/>
                    </a:cubicBezTo>
                    <a:cubicBezTo>
                      <a:pt x="59" y="40"/>
                      <a:pt x="63" y="54"/>
                      <a:pt x="71" y="66"/>
                    </a:cubicBezTo>
                    <a:cubicBezTo>
                      <a:pt x="76" y="62"/>
                      <a:pt x="68" y="57"/>
                      <a:pt x="73" y="53"/>
                    </a:cubicBezTo>
                    <a:cubicBezTo>
                      <a:pt x="80" y="60"/>
                      <a:pt x="81" y="72"/>
                      <a:pt x="92" y="75"/>
                    </a:cubicBezTo>
                    <a:cubicBezTo>
                      <a:pt x="94" y="77"/>
                      <a:pt x="94" y="79"/>
                      <a:pt x="95" y="81"/>
                    </a:cubicBezTo>
                    <a:cubicBezTo>
                      <a:pt x="96" y="94"/>
                      <a:pt x="92" y="104"/>
                      <a:pt x="78" y="108"/>
                    </a:cubicBezTo>
                    <a:cubicBezTo>
                      <a:pt x="72" y="107"/>
                      <a:pt x="65" y="103"/>
                      <a:pt x="64" y="99"/>
                    </a:cubicBezTo>
                    <a:cubicBezTo>
                      <a:pt x="57" y="73"/>
                      <a:pt x="35" y="62"/>
                      <a:pt x="16" y="47"/>
                    </a:cubicBezTo>
                    <a:cubicBezTo>
                      <a:pt x="13" y="45"/>
                      <a:pt x="13" y="41"/>
                      <a:pt x="11" y="38"/>
                    </a:cubicBezTo>
                    <a:cubicBezTo>
                      <a:pt x="7" y="26"/>
                      <a:pt x="0" y="14"/>
                      <a:pt x="12" y="2"/>
                    </a:cubicBezTo>
                    <a:cubicBezTo>
                      <a:pt x="23" y="0"/>
                      <a:pt x="29" y="10"/>
                      <a:pt x="38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0" name="Freeform 31"/>
              <p:cNvSpPr/>
              <p:nvPr/>
            </p:nvSpPr>
            <p:spPr bwMode="auto">
              <a:xfrm>
                <a:off x="2512" y="1658"/>
                <a:ext cx="213" cy="195"/>
              </a:xfrm>
              <a:custGeom>
                <a:avLst/>
                <a:gdLst>
                  <a:gd name="T0" fmla="*/ 60 w 112"/>
                  <a:gd name="T1" fmla="*/ 75 h 102"/>
                  <a:gd name="T2" fmla="*/ 44 w 112"/>
                  <a:gd name="T3" fmla="*/ 96 h 102"/>
                  <a:gd name="T4" fmla="*/ 30 w 112"/>
                  <a:gd name="T5" fmla="*/ 97 h 102"/>
                  <a:gd name="T6" fmla="*/ 9 w 112"/>
                  <a:gd name="T7" fmla="*/ 89 h 102"/>
                  <a:gd name="T8" fmla="*/ 5 w 112"/>
                  <a:gd name="T9" fmla="*/ 74 h 102"/>
                  <a:gd name="T10" fmla="*/ 6 w 112"/>
                  <a:gd name="T11" fmla="*/ 62 h 102"/>
                  <a:gd name="T12" fmla="*/ 35 w 112"/>
                  <a:gd name="T13" fmla="*/ 38 h 102"/>
                  <a:gd name="T14" fmla="*/ 83 w 112"/>
                  <a:gd name="T15" fmla="*/ 1 h 102"/>
                  <a:gd name="T16" fmla="*/ 88 w 112"/>
                  <a:gd name="T17" fmla="*/ 2 h 102"/>
                  <a:gd name="T18" fmla="*/ 100 w 112"/>
                  <a:gd name="T19" fmla="*/ 2 h 102"/>
                  <a:gd name="T20" fmla="*/ 111 w 112"/>
                  <a:gd name="T21" fmla="*/ 7 h 102"/>
                  <a:gd name="T22" fmla="*/ 103 w 112"/>
                  <a:gd name="T23" fmla="*/ 16 h 102"/>
                  <a:gd name="T24" fmla="*/ 85 w 112"/>
                  <a:gd name="T25" fmla="*/ 43 h 102"/>
                  <a:gd name="T26" fmla="*/ 80 w 112"/>
                  <a:gd name="T27" fmla="*/ 41 h 102"/>
                  <a:gd name="T28" fmla="*/ 69 w 112"/>
                  <a:gd name="T29" fmla="*/ 39 h 102"/>
                  <a:gd name="T30" fmla="*/ 60 w 112"/>
                  <a:gd name="T31" fmla="*/ 75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2" h="102">
                    <a:moveTo>
                      <a:pt x="60" y="75"/>
                    </a:moveTo>
                    <a:cubicBezTo>
                      <a:pt x="64" y="89"/>
                      <a:pt x="59" y="97"/>
                      <a:pt x="44" y="96"/>
                    </a:cubicBezTo>
                    <a:cubicBezTo>
                      <a:pt x="39" y="99"/>
                      <a:pt x="35" y="102"/>
                      <a:pt x="30" y="97"/>
                    </a:cubicBezTo>
                    <a:cubicBezTo>
                      <a:pt x="24" y="91"/>
                      <a:pt x="16" y="92"/>
                      <a:pt x="9" y="89"/>
                    </a:cubicBezTo>
                    <a:cubicBezTo>
                      <a:pt x="0" y="86"/>
                      <a:pt x="1" y="80"/>
                      <a:pt x="5" y="74"/>
                    </a:cubicBezTo>
                    <a:cubicBezTo>
                      <a:pt x="9" y="70"/>
                      <a:pt x="6" y="66"/>
                      <a:pt x="6" y="62"/>
                    </a:cubicBezTo>
                    <a:cubicBezTo>
                      <a:pt x="11" y="48"/>
                      <a:pt x="23" y="43"/>
                      <a:pt x="35" y="38"/>
                    </a:cubicBezTo>
                    <a:cubicBezTo>
                      <a:pt x="53" y="28"/>
                      <a:pt x="67" y="12"/>
                      <a:pt x="83" y="1"/>
                    </a:cubicBezTo>
                    <a:cubicBezTo>
                      <a:pt x="85" y="0"/>
                      <a:pt x="86" y="0"/>
                      <a:pt x="88" y="2"/>
                    </a:cubicBezTo>
                    <a:cubicBezTo>
                      <a:pt x="92" y="2"/>
                      <a:pt x="96" y="2"/>
                      <a:pt x="100" y="2"/>
                    </a:cubicBezTo>
                    <a:cubicBezTo>
                      <a:pt x="104" y="2"/>
                      <a:pt x="110" y="1"/>
                      <a:pt x="111" y="7"/>
                    </a:cubicBezTo>
                    <a:cubicBezTo>
                      <a:pt x="112" y="12"/>
                      <a:pt x="107" y="14"/>
                      <a:pt x="103" y="16"/>
                    </a:cubicBezTo>
                    <a:cubicBezTo>
                      <a:pt x="96" y="24"/>
                      <a:pt x="95" y="37"/>
                      <a:pt x="85" y="43"/>
                    </a:cubicBezTo>
                    <a:cubicBezTo>
                      <a:pt x="83" y="43"/>
                      <a:pt x="82" y="42"/>
                      <a:pt x="80" y="41"/>
                    </a:cubicBezTo>
                    <a:cubicBezTo>
                      <a:pt x="77" y="38"/>
                      <a:pt x="74" y="35"/>
                      <a:pt x="69" y="39"/>
                    </a:cubicBezTo>
                    <a:cubicBezTo>
                      <a:pt x="46" y="50"/>
                      <a:pt x="45" y="53"/>
                      <a:pt x="60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1" name="Freeform 32"/>
              <p:cNvSpPr/>
              <p:nvPr/>
            </p:nvSpPr>
            <p:spPr bwMode="auto">
              <a:xfrm>
                <a:off x="2628" y="2917"/>
                <a:ext cx="174" cy="189"/>
              </a:xfrm>
              <a:custGeom>
                <a:avLst/>
                <a:gdLst>
                  <a:gd name="T0" fmla="*/ 2 w 91"/>
                  <a:gd name="T1" fmla="*/ 96 h 99"/>
                  <a:gd name="T2" fmla="*/ 5 w 91"/>
                  <a:gd name="T3" fmla="*/ 62 h 99"/>
                  <a:gd name="T4" fmla="*/ 17 w 91"/>
                  <a:gd name="T5" fmla="*/ 35 h 99"/>
                  <a:gd name="T6" fmla="*/ 18 w 91"/>
                  <a:gd name="T7" fmla="*/ 26 h 99"/>
                  <a:gd name="T8" fmla="*/ 32 w 91"/>
                  <a:gd name="T9" fmla="*/ 13 h 99"/>
                  <a:gd name="T10" fmla="*/ 39 w 91"/>
                  <a:gd name="T11" fmla="*/ 13 h 99"/>
                  <a:gd name="T12" fmla="*/ 59 w 91"/>
                  <a:gd name="T13" fmla="*/ 11 h 99"/>
                  <a:gd name="T14" fmla="*/ 64 w 91"/>
                  <a:gd name="T15" fmla="*/ 9 h 99"/>
                  <a:gd name="T16" fmla="*/ 87 w 91"/>
                  <a:gd name="T17" fmla="*/ 10 h 99"/>
                  <a:gd name="T18" fmla="*/ 76 w 91"/>
                  <a:gd name="T19" fmla="*/ 29 h 99"/>
                  <a:gd name="T20" fmla="*/ 66 w 91"/>
                  <a:gd name="T21" fmla="*/ 48 h 99"/>
                  <a:gd name="T22" fmla="*/ 49 w 91"/>
                  <a:gd name="T23" fmla="*/ 69 h 99"/>
                  <a:gd name="T24" fmla="*/ 20 w 91"/>
                  <a:gd name="T25" fmla="*/ 97 h 99"/>
                  <a:gd name="T26" fmla="*/ 2 w 91"/>
                  <a:gd name="T27" fmla="*/ 96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1" h="99">
                    <a:moveTo>
                      <a:pt x="2" y="96"/>
                    </a:moveTo>
                    <a:cubicBezTo>
                      <a:pt x="3" y="85"/>
                      <a:pt x="0" y="73"/>
                      <a:pt x="5" y="62"/>
                    </a:cubicBezTo>
                    <a:cubicBezTo>
                      <a:pt x="8" y="53"/>
                      <a:pt x="7" y="42"/>
                      <a:pt x="17" y="35"/>
                    </a:cubicBezTo>
                    <a:cubicBezTo>
                      <a:pt x="20" y="34"/>
                      <a:pt x="18" y="29"/>
                      <a:pt x="18" y="26"/>
                    </a:cubicBezTo>
                    <a:cubicBezTo>
                      <a:pt x="19" y="18"/>
                      <a:pt x="26" y="16"/>
                      <a:pt x="32" y="13"/>
                    </a:cubicBezTo>
                    <a:cubicBezTo>
                      <a:pt x="35" y="13"/>
                      <a:pt x="37" y="13"/>
                      <a:pt x="39" y="13"/>
                    </a:cubicBezTo>
                    <a:cubicBezTo>
                      <a:pt x="46" y="14"/>
                      <a:pt x="53" y="16"/>
                      <a:pt x="59" y="11"/>
                    </a:cubicBezTo>
                    <a:cubicBezTo>
                      <a:pt x="61" y="10"/>
                      <a:pt x="62" y="9"/>
                      <a:pt x="64" y="9"/>
                    </a:cubicBezTo>
                    <a:cubicBezTo>
                      <a:pt x="72" y="5"/>
                      <a:pt x="80" y="0"/>
                      <a:pt x="87" y="10"/>
                    </a:cubicBezTo>
                    <a:cubicBezTo>
                      <a:pt x="91" y="20"/>
                      <a:pt x="84" y="26"/>
                      <a:pt x="76" y="29"/>
                    </a:cubicBezTo>
                    <a:cubicBezTo>
                      <a:pt x="66" y="32"/>
                      <a:pt x="64" y="39"/>
                      <a:pt x="66" y="48"/>
                    </a:cubicBezTo>
                    <a:cubicBezTo>
                      <a:pt x="57" y="53"/>
                      <a:pt x="49" y="58"/>
                      <a:pt x="49" y="69"/>
                    </a:cubicBezTo>
                    <a:cubicBezTo>
                      <a:pt x="39" y="78"/>
                      <a:pt x="28" y="86"/>
                      <a:pt x="20" y="97"/>
                    </a:cubicBezTo>
                    <a:cubicBezTo>
                      <a:pt x="14" y="99"/>
                      <a:pt x="8" y="99"/>
                      <a:pt x="2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2" name="Freeform 33"/>
              <p:cNvSpPr/>
              <p:nvPr/>
            </p:nvSpPr>
            <p:spPr bwMode="auto">
              <a:xfrm>
                <a:off x="1643" y="1091"/>
                <a:ext cx="198" cy="123"/>
              </a:xfrm>
              <a:custGeom>
                <a:avLst/>
                <a:gdLst>
                  <a:gd name="T0" fmla="*/ 101 w 104"/>
                  <a:gd name="T1" fmla="*/ 50 h 64"/>
                  <a:gd name="T2" fmla="*/ 97 w 104"/>
                  <a:gd name="T3" fmla="*/ 54 h 64"/>
                  <a:gd name="T4" fmla="*/ 66 w 104"/>
                  <a:gd name="T5" fmla="*/ 57 h 64"/>
                  <a:gd name="T6" fmla="*/ 35 w 104"/>
                  <a:gd name="T7" fmla="*/ 46 h 64"/>
                  <a:gd name="T8" fmla="*/ 4 w 104"/>
                  <a:gd name="T9" fmla="*/ 38 h 64"/>
                  <a:gd name="T10" fmla="*/ 7 w 104"/>
                  <a:gd name="T11" fmla="*/ 19 h 64"/>
                  <a:gd name="T12" fmla="*/ 55 w 104"/>
                  <a:gd name="T13" fmla="*/ 6 h 64"/>
                  <a:gd name="T14" fmla="*/ 83 w 104"/>
                  <a:gd name="T15" fmla="*/ 15 h 64"/>
                  <a:gd name="T16" fmla="*/ 100 w 104"/>
                  <a:gd name="T17" fmla="*/ 35 h 64"/>
                  <a:gd name="T18" fmla="*/ 101 w 104"/>
                  <a:gd name="T19" fmla="*/ 5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4" h="64">
                    <a:moveTo>
                      <a:pt x="101" y="50"/>
                    </a:moveTo>
                    <a:cubicBezTo>
                      <a:pt x="100" y="51"/>
                      <a:pt x="98" y="53"/>
                      <a:pt x="97" y="54"/>
                    </a:cubicBezTo>
                    <a:cubicBezTo>
                      <a:pt x="88" y="64"/>
                      <a:pt x="76" y="54"/>
                      <a:pt x="66" y="57"/>
                    </a:cubicBezTo>
                    <a:cubicBezTo>
                      <a:pt x="53" y="61"/>
                      <a:pt x="47" y="48"/>
                      <a:pt x="35" y="46"/>
                    </a:cubicBezTo>
                    <a:cubicBezTo>
                      <a:pt x="26" y="45"/>
                      <a:pt x="14" y="42"/>
                      <a:pt x="4" y="38"/>
                    </a:cubicBezTo>
                    <a:cubicBezTo>
                      <a:pt x="0" y="31"/>
                      <a:pt x="6" y="26"/>
                      <a:pt x="7" y="19"/>
                    </a:cubicBezTo>
                    <a:cubicBezTo>
                      <a:pt x="23" y="16"/>
                      <a:pt x="40" y="11"/>
                      <a:pt x="55" y="6"/>
                    </a:cubicBezTo>
                    <a:cubicBezTo>
                      <a:pt x="71" y="0"/>
                      <a:pt x="74" y="12"/>
                      <a:pt x="83" y="15"/>
                    </a:cubicBezTo>
                    <a:cubicBezTo>
                      <a:pt x="97" y="14"/>
                      <a:pt x="104" y="22"/>
                      <a:pt x="100" y="35"/>
                    </a:cubicBezTo>
                    <a:cubicBezTo>
                      <a:pt x="99" y="40"/>
                      <a:pt x="95" y="45"/>
                      <a:pt x="101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3" name="Freeform 34"/>
              <p:cNvSpPr/>
              <p:nvPr/>
            </p:nvSpPr>
            <p:spPr bwMode="auto">
              <a:xfrm>
                <a:off x="4173" y="2519"/>
                <a:ext cx="193" cy="124"/>
              </a:xfrm>
              <a:custGeom>
                <a:avLst/>
                <a:gdLst>
                  <a:gd name="T0" fmla="*/ 97 w 101"/>
                  <a:gd name="T1" fmla="*/ 30 h 65"/>
                  <a:gd name="T2" fmla="*/ 66 w 101"/>
                  <a:gd name="T3" fmla="*/ 57 h 65"/>
                  <a:gd name="T4" fmla="*/ 39 w 101"/>
                  <a:gd name="T5" fmla="*/ 61 h 65"/>
                  <a:gd name="T6" fmla="*/ 3 w 101"/>
                  <a:gd name="T7" fmla="*/ 58 h 65"/>
                  <a:gd name="T8" fmla="*/ 2 w 101"/>
                  <a:gd name="T9" fmla="*/ 53 h 65"/>
                  <a:gd name="T10" fmla="*/ 9 w 101"/>
                  <a:gd name="T11" fmla="*/ 33 h 65"/>
                  <a:gd name="T12" fmla="*/ 5 w 101"/>
                  <a:gd name="T13" fmla="*/ 13 h 65"/>
                  <a:gd name="T14" fmla="*/ 18 w 101"/>
                  <a:gd name="T15" fmla="*/ 5 h 65"/>
                  <a:gd name="T16" fmla="*/ 28 w 101"/>
                  <a:gd name="T17" fmla="*/ 3 h 65"/>
                  <a:gd name="T18" fmla="*/ 39 w 101"/>
                  <a:gd name="T19" fmla="*/ 7 h 65"/>
                  <a:gd name="T20" fmla="*/ 50 w 101"/>
                  <a:gd name="T21" fmla="*/ 3 h 65"/>
                  <a:gd name="T22" fmla="*/ 66 w 101"/>
                  <a:gd name="T23" fmla="*/ 14 h 65"/>
                  <a:gd name="T24" fmla="*/ 69 w 101"/>
                  <a:gd name="T25" fmla="*/ 21 h 65"/>
                  <a:gd name="T26" fmla="*/ 85 w 101"/>
                  <a:gd name="T27" fmla="*/ 14 h 65"/>
                  <a:gd name="T28" fmla="*/ 89 w 101"/>
                  <a:gd name="T29" fmla="*/ 15 h 65"/>
                  <a:gd name="T30" fmla="*/ 97 w 101"/>
                  <a:gd name="T31" fmla="*/ 3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1" h="65">
                    <a:moveTo>
                      <a:pt x="97" y="30"/>
                    </a:moveTo>
                    <a:cubicBezTo>
                      <a:pt x="89" y="42"/>
                      <a:pt x="77" y="49"/>
                      <a:pt x="66" y="57"/>
                    </a:cubicBezTo>
                    <a:cubicBezTo>
                      <a:pt x="56" y="52"/>
                      <a:pt x="48" y="58"/>
                      <a:pt x="39" y="61"/>
                    </a:cubicBezTo>
                    <a:cubicBezTo>
                      <a:pt x="26" y="65"/>
                      <a:pt x="15" y="64"/>
                      <a:pt x="3" y="58"/>
                    </a:cubicBezTo>
                    <a:cubicBezTo>
                      <a:pt x="2" y="56"/>
                      <a:pt x="2" y="55"/>
                      <a:pt x="2" y="53"/>
                    </a:cubicBezTo>
                    <a:cubicBezTo>
                      <a:pt x="12" y="49"/>
                      <a:pt x="15" y="43"/>
                      <a:pt x="9" y="33"/>
                    </a:cubicBezTo>
                    <a:cubicBezTo>
                      <a:pt x="5" y="27"/>
                      <a:pt x="0" y="21"/>
                      <a:pt x="5" y="13"/>
                    </a:cubicBezTo>
                    <a:cubicBezTo>
                      <a:pt x="10" y="10"/>
                      <a:pt x="15" y="11"/>
                      <a:pt x="18" y="5"/>
                    </a:cubicBezTo>
                    <a:cubicBezTo>
                      <a:pt x="20" y="0"/>
                      <a:pt x="24" y="0"/>
                      <a:pt x="28" y="3"/>
                    </a:cubicBezTo>
                    <a:cubicBezTo>
                      <a:pt x="31" y="5"/>
                      <a:pt x="34" y="8"/>
                      <a:pt x="39" y="7"/>
                    </a:cubicBezTo>
                    <a:cubicBezTo>
                      <a:pt x="43" y="7"/>
                      <a:pt x="46" y="4"/>
                      <a:pt x="50" y="3"/>
                    </a:cubicBezTo>
                    <a:cubicBezTo>
                      <a:pt x="60" y="1"/>
                      <a:pt x="68" y="0"/>
                      <a:pt x="66" y="14"/>
                    </a:cubicBezTo>
                    <a:cubicBezTo>
                      <a:pt x="65" y="17"/>
                      <a:pt x="65" y="20"/>
                      <a:pt x="69" y="21"/>
                    </a:cubicBezTo>
                    <a:cubicBezTo>
                      <a:pt x="75" y="20"/>
                      <a:pt x="79" y="15"/>
                      <a:pt x="85" y="14"/>
                    </a:cubicBezTo>
                    <a:cubicBezTo>
                      <a:pt x="87" y="14"/>
                      <a:pt x="88" y="15"/>
                      <a:pt x="89" y="15"/>
                    </a:cubicBezTo>
                    <a:cubicBezTo>
                      <a:pt x="94" y="19"/>
                      <a:pt x="101" y="22"/>
                      <a:pt x="9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4" name="Freeform 35"/>
              <p:cNvSpPr/>
              <p:nvPr/>
            </p:nvSpPr>
            <p:spPr bwMode="auto">
              <a:xfrm>
                <a:off x="4564" y="1972"/>
                <a:ext cx="177" cy="197"/>
              </a:xfrm>
              <a:custGeom>
                <a:avLst/>
                <a:gdLst>
                  <a:gd name="T0" fmla="*/ 49 w 93"/>
                  <a:gd name="T1" fmla="*/ 96 h 103"/>
                  <a:gd name="T2" fmla="*/ 3 w 93"/>
                  <a:gd name="T3" fmla="*/ 96 h 103"/>
                  <a:gd name="T4" fmla="*/ 13 w 93"/>
                  <a:gd name="T5" fmla="*/ 73 h 103"/>
                  <a:gd name="T6" fmla="*/ 26 w 93"/>
                  <a:gd name="T7" fmla="*/ 45 h 103"/>
                  <a:gd name="T8" fmla="*/ 31 w 93"/>
                  <a:gd name="T9" fmla="*/ 29 h 103"/>
                  <a:gd name="T10" fmla="*/ 28 w 93"/>
                  <a:gd name="T11" fmla="*/ 10 h 103"/>
                  <a:gd name="T12" fmla="*/ 32 w 93"/>
                  <a:gd name="T13" fmla="*/ 0 h 103"/>
                  <a:gd name="T14" fmla="*/ 79 w 93"/>
                  <a:gd name="T15" fmla="*/ 35 h 103"/>
                  <a:gd name="T16" fmla="*/ 89 w 93"/>
                  <a:gd name="T17" fmla="*/ 61 h 103"/>
                  <a:gd name="T18" fmla="*/ 65 w 93"/>
                  <a:gd name="T19" fmla="*/ 66 h 103"/>
                  <a:gd name="T20" fmla="*/ 49 w 93"/>
                  <a:gd name="T21" fmla="*/ 96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3" h="103">
                    <a:moveTo>
                      <a:pt x="49" y="96"/>
                    </a:moveTo>
                    <a:cubicBezTo>
                      <a:pt x="34" y="94"/>
                      <a:pt x="19" y="103"/>
                      <a:pt x="3" y="96"/>
                    </a:cubicBezTo>
                    <a:cubicBezTo>
                      <a:pt x="2" y="87"/>
                      <a:pt x="0" y="79"/>
                      <a:pt x="13" y="73"/>
                    </a:cubicBezTo>
                    <a:cubicBezTo>
                      <a:pt x="18" y="71"/>
                      <a:pt x="30" y="59"/>
                      <a:pt x="26" y="45"/>
                    </a:cubicBezTo>
                    <a:cubicBezTo>
                      <a:pt x="24" y="40"/>
                      <a:pt x="30" y="35"/>
                      <a:pt x="31" y="29"/>
                    </a:cubicBezTo>
                    <a:cubicBezTo>
                      <a:pt x="33" y="22"/>
                      <a:pt x="31" y="16"/>
                      <a:pt x="28" y="10"/>
                    </a:cubicBezTo>
                    <a:cubicBezTo>
                      <a:pt x="26" y="6"/>
                      <a:pt x="25" y="1"/>
                      <a:pt x="32" y="0"/>
                    </a:cubicBezTo>
                    <a:cubicBezTo>
                      <a:pt x="45" y="15"/>
                      <a:pt x="69" y="15"/>
                      <a:pt x="79" y="35"/>
                    </a:cubicBezTo>
                    <a:cubicBezTo>
                      <a:pt x="83" y="43"/>
                      <a:pt x="93" y="49"/>
                      <a:pt x="89" y="61"/>
                    </a:cubicBezTo>
                    <a:cubicBezTo>
                      <a:pt x="82" y="67"/>
                      <a:pt x="73" y="62"/>
                      <a:pt x="65" y="66"/>
                    </a:cubicBezTo>
                    <a:cubicBezTo>
                      <a:pt x="52" y="74"/>
                      <a:pt x="46" y="81"/>
                      <a:pt x="49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5" name="Freeform 36"/>
              <p:cNvSpPr/>
              <p:nvPr/>
            </p:nvSpPr>
            <p:spPr bwMode="auto">
              <a:xfrm>
                <a:off x="2748" y="644"/>
                <a:ext cx="183" cy="266"/>
              </a:xfrm>
              <a:custGeom>
                <a:avLst/>
                <a:gdLst>
                  <a:gd name="T0" fmla="*/ 1 w 96"/>
                  <a:gd name="T1" fmla="*/ 22 h 139"/>
                  <a:gd name="T2" fmla="*/ 33 w 96"/>
                  <a:gd name="T3" fmla="*/ 2 h 139"/>
                  <a:gd name="T4" fmla="*/ 47 w 96"/>
                  <a:gd name="T5" fmla="*/ 41 h 139"/>
                  <a:gd name="T6" fmla="*/ 52 w 96"/>
                  <a:gd name="T7" fmla="*/ 70 h 139"/>
                  <a:gd name="T8" fmla="*/ 51 w 96"/>
                  <a:gd name="T9" fmla="*/ 87 h 139"/>
                  <a:gd name="T10" fmla="*/ 68 w 96"/>
                  <a:gd name="T11" fmla="*/ 85 h 139"/>
                  <a:gd name="T12" fmla="*/ 94 w 96"/>
                  <a:gd name="T13" fmla="*/ 128 h 139"/>
                  <a:gd name="T14" fmla="*/ 92 w 96"/>
                  <a:gd name="T15" fmla="*/ 136 h 139"/>
                  <a:gd name="T16" fmla="*/ 75 w 96"/>
                  <a:gd name="T17" fmla="*/ 134 h 139"/>
                  <a:gd name="T18" fmla="*/ 32 w 96"/>
                  <a:gd name="T19" fmla="*/ 99 h 139"/>
                  <a:gd name="T20" fmla="*/ 34 w 96"/>
                  <a:gd name="T21" fmla="*/ 81 h 139"/>
                  <a:gd name="T22" fmla="*/ 27 w 96"/>
                  <a:gd name="T23" fmla="*/ 58 h 139"/>
                  <a:gd name="T24" fmla="*/ 19 w 96"/>
                  <a:gd name="T25" fmla="*/ 54 h 139"/>
                  <a:gd name="T26" fmla="*/ 14 w 96"/>
                  <a:gd name="T27" fmla="*/ 52 h 139"/>
                  <a:gd name="T28" fmla="*/ 1 w 96"/>
                  <a:gd name="T29" fmla="*/ 22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39">
                    <a:moveTo>
                      <a:pt x="1" y="22"/>
                    </a:moveTo>
                    <a:cubicBezTo>
                      <a:pt x="2" y="0"/>
                      <a:pt x="21" y="6"/>
                      <a:pt x="33" y="2"/>
                    </a:cubicBezTo>
                    <a:cubicBezTo>
                      <a:pt x="46" y="12"/>
                      <a:pt x="45" y="27"/>
                      <a:pt x="47" y="41"/>
                    </a:cubicBezTo>
                    <a:cubicBezTo>
                      <a:pt x="43" y="51"/>
                      <a:pt x="50" y="60"/>
                      <a:pt x="52" y="70"/>
                    </a:cubicBezTo>
                    <a:cubicBezTo>
                      <a:pt x="53" y="75"/>
                      <a:pt x="54" y="80"/>
                      <a:pt x="51" y="87"/>
                    </a:cubicBezTo>
                    <a:cubicBezTo>
                      <a:pt x="57" y="80"/>
                      <a:pt x="64" y="78"/>
                      <a:pt x="68" y="85"/>
                    </a:cubicBezTo>
                    <a:cubicBezTo>
                      <a:pt x="76" y="100"/>
                      <a:pt x="84" y="115"/>
                      <a:pt x="94" y="128"/>
                    </a:cubicBezTo>
                    <a:cubicBezTo>
                      <a:pt x="96" y="130"/>
                      <a:pt x="94" y="133"/>
                      <a:pt x="92" y="136"/>
                    </a:cubicBezTo>
                    <a:cubicBezTo>
                      <a:pt x="86" y="139"/>
                      <a:pt x="81" y="137"/>
                      <a:pt x="75" y="134"/>
                    </a:cubicBezTo>
                    <a:cubicBezTo>
                      <a:pt x="60" y="123"/>
                      <a:pt x="40" y="118"/>
                      <a:pt x="32" y="99"/>
                    </a:cubicBezTo>
                    <a:cubicBezTo>
                      <a:pt x="37" y="93"/>
                      <a:pt x="36" y="88"/>
                      <a:pt x="34" y="81"/>
                    </a:cubicBezTo>
                    <a:cubicBezTo>
                      <a:pt x="32" y="74"/>
                      <a:pt x="30" y="66"/>
                      <a:pt x="27" y="58"/>
                    </a:cubicBezTo>
                    <a:cubicBezTo>
                      <a:pt x="26" y="54"/>
                      <a:pt x="25" y="47"/>
                      <a:pt x="19" y="54"/>
                    </a:cubicBezTo>
                    <a:cubicBezTo>
                      <a:pt x="17" y="55"/>
                      <a:pt x="15" y="54"/>
                      <a:pt x="14" y="52"/>
                    </a:cubicBezTo>
                    <a:cubicBezTo>
                      <a:pt x="11" y="42"/>
                      <a:pt x="0" y="35"/>
                      <a:pt x="1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6" name="Freeform 37"/>
              <p:cNvSpPr/>
              <p:nvPr/>
            </p:nvSpPr>
            <p:spPr bwMode="auto">
              <a:xfrm>
                <a:off x="3939" y="3133"/>
                <a:ext cx="149" cy="143"/>
              </a:xfrm>
              <a:custGeom>
                <a:avLst/>
                <a:gdLst>
                  <a:gd name="T0" fmla="*/ 32 w 78"/>
                  <a:gd name="T1" fmla="*/ 4 h 75"/>
                  <a:gd name="T2" fmla="*/ 60 w 78"/>
                  <a:gd name="T3" fmla="*/ 11 h 75"/>
                  <a:gd name="T4" fmla="*/ 73 w 78"/>
                  <a:gd name="T5" fmla="*/ 28 h 75"/>
                  <a:gd name="T6" fmla="*/ 76 w 78"/>
                  <a:gd name="T7" fmla="*/ 42 h 75"/>
                  <a:gd name="T8" fmla="*/ 77 w 78"/>
                  <a:gd name="T9" fmla="*/ 56 h 75"/>
                  <a:gd name="T10" fmla="*/ 49 w 78"/>
                  <a:gd name="T11" fmla="*/ 66 h 75"/>
                  <a:gd name="T12" fmla="*/ 35 w 78"/>
                  <a:gd name="T13" fmla="*/ 67 h 75"/>
                  <a:gd name="T14" fmla="*/ 18 w 78"/>
                  <a:gd name="T15" fmla="*/ 74 h 75"/>
                  <a:gd name="T16" fmla="*/ 16 w 78"/>
                  <a:gd name="T17" fmla="*/ 45 h 75"/>
                  <a:gd name="T18" fmla="*/ 11 w 78"/>
                  <a:gd name="T19" fmla="*/ 35 h 75"/>
                  <a:gd name="T20" fmla="*/ 22 w 78"/>
                  <a:gd name="T21" fmla="*/ 6 h 75"/>
                  <a:gd name="T22" fmla="*/ 32 w 78"/>
                  <a:gd name="T23" fmla="*/ 4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75">
                    <a:moveTo>
                      <a:pt x="32" y="4"/>
                    </a:moveTo>
                    <a:cubicBezTo>
                      <a:pt x="43" y="0"/>
                      <a:pt x="50" y="12"/>
                      <a:pt x="60" y="11"/>
                    </a:cubicBezTo>
                    <a:cubicBezTo>
                      <a:pt x="68" y="14"/>
                      <a:pt x="70" y="21"/>
                      <a:pt x="73" y="28"/>
                    </a:cubicBezTo>
                    <a:cubicBezTo>
                      <a:pt x="74" y="33"/>
                      <a:pt x="76" y="37"/>
                      <a:pt x="76" y="42"/>
                    </a:cubicBezTo>
                    <a:cubicBezTo>
                      <a:pt x="76" y="47"/>
                      <a:pt x="78" y="51"/>
                      <a:pt x="77" y="56"/>
                    </a:cubicBezTo>
                    <a:cubicBezTo>
                      <a:pt x="68" y="61"/>
                      <a:pt x="61" y="69"/>
                      <a:pt x="49" y="66"/>
                    </a:cubicBezTo>
                    <a:cubicBezTo>
                      <a:pt x="45" y="67"/>
                      <a:pt x="40" y="58"/>
                      <a:pt x="35" y="67"/>
                    </a:cubicBezTo>
                    <a:cubicBezTo>
                      <a:pt x="30" y="70"/>
                      <a:pt x="25" y="75"/>
                      <a:pt x="18" y="74"/>
                    </a:cubicBezTo>
                    <a:cubicBezTo>
                      <a:pt x="10" y="65"/>
                      <a:pt x="8" y="55"/>
                      <a:pt x="16" y="45"/>
                    </a:cubicBezTo>
                    <a:cubicBezTo>
                      <a:pt x="22" y="37"/>
                      <a:pt x="15" y="37"/>
                      <a:pt x="11" y="35"/>
                    </a:cubicBezTo>
                    <a:cubicBezTo>
                      <a:pt x="0" y="21"/>
                      <a:pt x="5" y="8"/>
                      <a:pt x="22" y="6"/>
                    </a:cubicBezTo>
                    <a:cubicBezTo>
                      <a:pt x="25" y="6"/>
                      <a:pt x="29" y="7"/>
                      <a:pt x="3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7" name="Freeform 38"/>
              <p:cNvSpPr/>
              <p:nvPr/>
            </p:nvSpPr>
            <p:spPr bwMode="auto">
              <a:xfrm>
                <a:off x="3055" y="569"/>
                <a:ext cx="189" cy="123"/>
              </a:xfrm>
              <a:custGeom>
                <a:avLst/>
                <a:gdLst>
                  <a:gd name="T0" fmla="*/ 88 w 99"/>
                  <a:gd name="T1" fmla="*/ 58 h 64"/>
                  <a:gd name="T2" fmla="*/ 55 w 99"/>
                  <a:gd name="T3" fmla="*/ 53 h 64"/>
                  <a:gd name="T4" fmla="*/ 0 w 99"/>
                  <a:gd name="T5" fmla="*/ 16 h 64"/>
                  <a:gd name="T6" fmla="*/ 91 w 99"/>
                  <a:gd name="T7" fmla="*/ 3 h 64"/>
                  <a:gd name="T8" fmla="*/ 88 w 99"/>
                  <a:gd name="T9" fmla="*/ 21 h 64"/>
                  <a:gd name="T10" fmla="*/ 84 w 99"/>
                  <a:gd name="T11" fmla="*/ 42 h 64"/>
                  <a:gd name="T12" fmla="*/ 74 w 99"/>
                  <a:gd name="T13" fmla="*/ 41 h 64"/>
                  <a:gd name="T14" fmla="*/ 84 w 99"/>
                  <a:gd name="T15" fmla="*/ 43 h 64"/>
                  <a:gd name="T16" fmla="*/ 88 w 99"/>
                  <a:gd name="T17" fmla="*/ 58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64">
                    <a:moveTo>
                      <a:pt x="88" y="58"/>
                    </a:moveTo>
                    <a:cubicBezTo>
                      <a:pt x="76" y="64"/>
                      <a:pt x="63" y="59"/>
                      <a:pt x="55" y="53"/>
                    </a:cubicBezTo>
                    <a:cubicBezTo>
                      <a:pt x="37" y="39"/>
                      <a:pt x="18" y="29"/>
                      <a:pt x="0" y="16"/>
                    </a:cubicBezTo>
                    <a:cubicBezTo>
                      <a:pt x="29" y="4"/>
                      <a:pt x="60" y="0"/>
                      <a:pt x="91" y="3"/>
                    </a:cubicBezTo>
                    <a:cubicBezTo>
                      <a:pt x="96" y="10"/>
                      <a:pt x="99" y="17"/>
                      <a:pt x="88" y="21"/>
                    </a:cubicBezTo>
                    <a:cubicBezTo>
                      <a:pt x="77" y="26"/>
                      <a:pt x="87" y="35"/>
                      <a:pt x="84" y="42"/>
                    </a:cubicBezTo>
                    <a:cubicBezTo>
                      <a:pt x="81" y="42"/>
                      <a:pt x="77" y="44"/>
                      <a:pt x="74" y="41"/>
                    </a:cubicBezTo>
                    <a:cubicBezTo>
                      <a:pt x="76" y="45"/>
                      <a:pt x="81" y="42"/>
                      <a:pt x="84" y="43"/>
                    </a:cubicBezTo>
                    <a:cubicBezTo>
                      <a:pt x="89" y="47"/>
                      <a:pt x="97" y="51"/>
                      <a:pt x="88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8" name="Freeform 39"/>
              <p:cNvSpPr/>
              <p:nvPr/>
            </p:nvSpPr>
            <p:spPr bwMode="auto">
              <a:xfrm>
                <a:off x="2594" y="3269"/>
                <a:ext cx="137" cy="185"/>
              </a:xfrm>
              <a:custGeom>
                <a:avLst/>
                <a:gdLst>
                  <a:gd name="T0" fmla="*/ 61 w 72"/>
                  <a:gd name="T1" fmla="*/ 76 h 97"/>
                  <a:gd name="T2" fmla="*/ 62 w 72"/>
                  <a:gd name="T3" fmla="*/ 83 h 97"/>
                  <a:gd name="T4" fmla="*/ 57 w 72"/>
                  <a:gd name="T5" fmla="*/ 91 h 97"/>
                  <a:gd name="T6" fmla="*/ 42 w 72"/>
                  <a:gd name="T7" fmla="*/ 94 h 97"/>
                  <a:gd name="T8" fmla="*/ 17 w 72"/>
                  <a:gd name="T9" fmla="*/ 91 h 97"/>
                  <a:gd name="T10" fmla="*/ 18 w 72"/>
                  <a:gd name="T11" fmla="*/ 81 h 97"/>
                  <a:gd name="T12" fmla="*/ 29 w 72"/>
                  <a:gd name="T13" fmla="*/ 80 h 97"/>
                  <a:gd name="T14" fmla="*/ 14 w 72"/>
                  <a:gd name="T15" fmla="*/ 55 h 97"/>
                  <a:gd name="T16" fmla="*/ 7 w 72"/>
                  <a:gd name="T17" fmla="*/ 37 h 97"/>
                  <a:gd name="T18" fmla="*/ 37 w 72"/>
                  <a:gd name="T19" fmla="*/ 2 h 97"/>
                  <a:gd name="T20" fmla="*/ 57 w 72"/>
                  <a:gd name="T21" fmla="*/ 0 h 97"/>
                  <a:gd name="T22" fmla="*/ 59 w 72"/>
                  <a:gd name="T23" fmla="*/ 36 h 97"/>
                  <a:gd name="T24" fmla="*/ 56 w 72"/>
                  <a:gd name="T25" fmla="*/ 50 h 97"/>
                  <a:gd name="T26" fmla="*/ 58 w 72"/>
                  <a:gd name="T27" fmla="*/ 53 h 97"/>
                  <a:gd name="T28" fmla="*/ 61 w 72"/>
                  <a:gd name="T29" fmla="*/ 76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97">
                    <a:moveTo>
                      <a:pt x="61" y="76"/>
                    </a:moveTo>
                    <a:cubicBezTo>
                      <a:pt x="62" y="78"/>
                      <a:pt x="62" y="81"/>
                      <a:pt x="62" y="83"/>
                    </a:cubicBezTo>
                    <a:cubicBezTo>
                      <a:pt x="64" y="88"/>
                      <a:pt x="63" y="93"/>
                      <a:pt x="57" y="91"/>
                    </a:cubicBezTo>
                    <a:cubicBezTo>
                      <a:pt x="51" y="88"/>
                      <a:pt x="47" y="93"/>
                      <a:pt x="42" y="94"/>
                    </a:cubicBezTo>
                    <a:cubicBezTo>
                      <a:pt x="33" y="95"/>
                      <a:pt x="24" y="97"/>
                      <a:pt x="17" y="91"/>
                    </a:cubicBezTo>
                    <a:cubicBezTo>
                      <a:pt x="14" y="87"/>
                      <a:pt x="16" y="84"/>
                      <a:pt x="18" y="81"/>
                    </a:cubicBezTo>
                    <a:cubicBezTo>
                      <a:pt x="22" y="77"/>
                      <a:pt x="26" y="81"/>
                      <a:pt x="29" y="80"/>
                    </a:cubicBezTo>
                    <a:cubicBezTo>
                      <a:pt x="24" y="72"/>
                      <a:pt x="24" y="57"/>
                      <a:pt x="14" y="55"/>
                    </a:cubicBezTo>
                    <a:cubicBezTo>
                      <a:pt x="0" y="51"/>
                      <a:pt x="4" y="45"/>
                      <a:pt x="7" y="37"/>
                    </a:cubicBezTo>
                    <a:cubicBezTo>
                      <a:pt x="11" y="20"/>
                      <a:pt x="18" y="6"/>
                      <a:pt x="37" y="2"/>
                    </a:cubicBezTo>
                    <a:cubicBezTo>
                      <a:pt x="44" y="2"/>
                      <a:pt x="50" y="0"/>
                      <a:pt x="57" y="0"/>
                    </a:cubicBezTo>
                    <a:cubicBezTo>
                      <a:pt x="62" y="12"/>
                      <a:pt x="72" y="23"/>
                      <a:pt x="59" y="36"/>
                    </a:cubicBezTo>
                    <a:cubicBezTo>
                      <a:pt x="54" y="40"/>
                      <a:pt x="54" y="45"/>
                      <a:pt x="56" y="50"/>
                    </a:cubicBezTo>
                    <a:cubicBezTo>
                      <a:pt x="57" y="51"/>
                      <a:pt x="57" y="52"/>
                      <a:pt x="58" y="53"/>
                    </a:cubicBezTo>
                    <a:cubicBezTo>
                      <a:pt x="69" y="64"/>
                      <a:pt x="69" y="64"/>
                      <a:pt x="61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9" name="Freeform 40"/>
              <p:cNvSpPr/>
              <p:nvPr/>
            </p:nvSpPr>
            <p:spPr bwMode="auto">
              <a:xfrm>
                <a:off x="2788" y="2515"/>
                <a:ext cx="143" cy="155"/>
              </a:xfrm>
              <a:custGeom>
                <a:avLst/>
                <a:gdLst>
                  <a:gd name="T0" fmla="*/ 23 w 75"/>
                  <a:gd name="T1" fmla="*/ 3 h 81"/>
                  <a:gd name="T2" fmla="*/ 75 w 75"/>
                  <a:gd name="T3" fmla="*/ 48 h 81"/>
                  <a:gd name="T4" fmla="*/ 70 w 75"/>
                  <a:gd name="T5" fmla="*/ 50 h 81"/>
                  <a:gd name="T6" fmla="*/ 58 w 75"/>
                  <a:gd name="T7" fmla="*/ 58 h 81"/>
                  <a:gd name="T8" fmla="*/ 28 w 75"/>
                  <a:gd name="T9" fmla="*/ 75 h 81"/>
                  <a:gd name="T10" fmla="*/ 27 w 75"/>
                  <a:gd name="T11" fmla="*/ 70 h 81"/>
                  <a:gd name="T12" fmla="*/ 28 w 75"/>
                  <a:gd name="T13" fmla="*/ 61 h 81"/>
                  <a:gd name="T14" fmla="*/ 20 w 75"/>
                  <a:gd name="T15" fmla="*/ 50 h 81"/>
                  <a:gd name="T16" fmla="*/ 1 w 75"/>
                  <a:gd name="T17" fmla="*/ 24 h 81"/>
                  <a:gd name="T18" fmla="*/ 23 w 75"/>
                  <a:gd name="T19" fmla="*/ 3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5" h="81">
                    <a:moveTo>
                      <a:pt x="23" y="3"/>
                    </a:moveTo>
                    <a:cubicBezTo>
                      <a:pt x="59" y="5"/>
                      <a:pt x="64" y="9"/>
                      <a:pt x="75" y="48"/>
                    </a:cubicBezTo>
                    <a:cubicBezTo>
                      <a:pt x="74" y="50"/>
                      <a:pt x="72" y="50"/>
                      <a:pt x="70" y="50"/>
                    </a:cubicBezTo>
                    <a:cubicBezTo>
                      <a:pt x="63" y="47"/>
                      <a:pt x="59" y="49"/>
                      <a:pt x="58" y="58"/>
                    </a:cubicBezTo>
                    <a:cubicBezTo>
                      <a:pt x="55" y="77"/>
                      <a:pt x="48" y="81"/>
                      <a:pt x="28" y="75"/>
                    </a:cubicBezTo>
                    <a:cubicBezTo>
                      <a:pt x="27" y="73"/>
                      <a:pt x="27" y="72"/>
                      <a:pt x="27" y="70"/>
                    </a:cubicBezTo>
                    <a:cubicBezTo>
                      <a:pt x="27" y="67"/>
                      <a:pt x="28" y="64"/>
                      <a:pt x="28" y="61"/>
                    </a:cubicBezTo>
                    <a:cubicBezTo>
                      <a:pt x="29" y="55"/>
                      <a:pt x="24" y="52"/>
                      <a:pt x="20" y="50"/>
                    </a:cubicBezTo>
                    <a:cubicBezTo>
                      <a:pt x="11" y="43"/>
                      <a:pt x="0" y="38"/>
                      <a:pt x="1" y="24"/>
                    </a:cubicBezTo>
                    <a:cubicBezTo>
                      <a:pt x="3" y="12"/>
                      <a:pt x="6" y="0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0" name="Freeform 41"/>
              <p:cNvSpPr/>
              <p:nvPr/>
            </p:nvSpPr>
            <p:spPr bwMode="auto">
              <a:xfrm>
                <a:off x="5431" y="1717"/>
                <a:ext cx="196" cy="174"/>
              </a:xfrm>
              <a:custGeom>
                <a:avLst/>
                <a:gdLst>
                  <a:gd name="T0" fmla="*/ 79 w 103"/>
                  <a:gd name="T1" fmla="*/ 70 h 91"/>
                  <a:gd name="T2" fmla="*/ 72 w 103"/>
                  <a:gd name="T3" fmla="*/ 85 h 91"/>
                  <a:gd name="T4" fmla="*/ 66 w 103"/>
                  <a:gd name="T5" fmla="*/ 91 h 91"/>
                  <a:gd name="T6" fmla="*/ 54 w 103"/>
                  <a:gd name="T7" fmla="*/ 82 h 91"/>
                  <a:gd name="T8" fmla="*/ 25 w 103"/>
                  <a:gd name="T9" fmla="*/ 85 h 91"/>
                  <a:gd name="T10" fmla="*/ 19 w 103"/>
                  <a:gd name="T11" fmla="*/ 68 h 91"/>
                  <a:gd name="T12" fmla="*/ 4 w 103"/>
                  <a:gd name="T13" fmla="*/ 64 h 91"/>
                  <a:gd name="T14" fmla="*/ 0 w 103"/>
                  <a:gd name="T15" fmla="*/ 58 h 91"/>
                  <a:gd name="T16" fmla="*/ 37 w 103"/>
                  <a:gd name="T17" fmla="*/ 50 h 91"/>
                  <a:gd name="T18" fmla="*/ 42 w 103"/>
                  <a:gd name="T19" fmla="*/ 45 h 91"/>
                  <a:gd name="T20" fmla="*/ 57 w 103"/>
                  <a:gd name="T21" fmla="*/ 24 h 91"/>
                  <a:gd name="T22" fmla="*/ 79 w 103"/>
                  <a:gd name="T23" fmla="*/ 8 h 91"/>
                  <a:gd name="T24" fmla="*/ 100 w 103"/>
                  <a:gd name="T25" fmla="*/ 5 h 91"/>
                  <a:gd name="T26" fmla="*/ 99 w 103"/>
                  <a:gd name="T27" fmla="*/ 23 h 91"/>
                  <a:gd name="T28" fmla="*/ 79 w 103"/>
                  <a:gd name="T29" fmla="*/ 7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3" h="91">
                    <a:moveTo>
                      <a:pt x="79" y="70"/>
                    </a:moveTo>
                    <a:cubicBezTo>
                      <a:pt x="79" y="76"/>
                      <a:pt x="60" y="74"/>
                      <a:pt x="72" y="85"/>
                    </a:cubicBezTo>
                    <a:cubicBezTo>
                      <a:pt x="71" y="88"/>
                      <a:pt x="69" y="90"/>
                      <a:pt x="66" y="91"/>
                    </a:cubicBezTo>
                    <a:cubicBezTo>
                      <a:pt x="59" y="91"/>
                      <a:pt x="59" y="83"/>
                      <a:pt x="54" y="82"/>
                    </a:cubicBezTo>
                    <a:cubicBezTo>
                      <a:pt x="43" y="68"/>
                      <a:pt x="34" y="83"/>
                      <a:pt x="25" y="85"/>
                    </a:cubicBezTo>
                    <a:cubicBezTo>
                      <a:pt x="20" y="80"/>
                      <a:pt x="35" y="69"/>
                      <a:pt x="19" y="68"/>
                    </a:cubicBezTo>
                    <a:cubicBezTo>
                      <a:pt x="12" y="73"/>
                      <a:pt x="8" y="68"/>
                      <a:pt x="4" y="64"/>
                    </a:cubicBezTo>
                    <a:cubicBezTo>
                      <a:pt x="2" y="63"/>
                      <a:pt x="0" y="61"/>
                      <a:pt x="0" y="58"/>
                    </a:cubicBezTo>
                    <a:cubicBezTo>
                      <a:pt x="10" y="43"/>
                      <a:pt x="24" y="50"/>
                      <a:pt x="37" y="50"/>
                    </a:cubicBezTo>
                    <a:cubicBezTo>
                      <a:pt x="40" y="50"/>
                      <a:pt x="41" y="48"/>
                      <a:pt x="42" y="45"/>
                    </a:cubicBezTo>
                    <a:cubicBezTo>
                      <a:pt x="45" y="29"/>
                      <a:pt x="46" y="29"/>
                      <a:pt x="57" y="24"/>
                    </a:cubicBezTo>
                    <a:cubicBezTo>
                      <a:pt x="64" y="18"/>
                      <a:pt x="74" y="16"/>
                      <a:pt x="79" y="8"/>
                    </a:cubicBezTo>
                    <a:cubicBezTo>
                      <a:pt x="84" y="0"/>
                      <a:pt x="93" y="0"/>
                      <a:pt x="100" y="5"/>
                    </a:cubicBezTo>
                    <a:cubicBezTo>
                      <a:pt x="103" y="12"/>
                      <a:pt x="101" y="17"/>
                      <a:pt x="99" y="23"/>
                    </a:cubicBezTo>
                    <a:cubicBezTo>
                      <a:pt x="82" y="34"/>
                      <a:pt x="83" y="53"/>
                      <a:pt x="79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1" name="Freeform 42"/>
              <p:cNvSpPr/>
              <p:nvPr/>
            </p:nvSpPr>
            <p:spPr bwMode="auto">
              <a:xfrm>
                <a:off x="1921" y="1929"/>
                <a:ext cx="147" cy="152"/>
              </a:xfrm>
              <a:custGeom>
                <a:avLst/>
                <a:gdLst>
                  <a:gd name="T0" fmla="*/ 25 w 77"/>
                  <a:gd name="T1" fmla="*/ 59 h 79"/>
                  <a:gd name="T2" fmla="*/ 27 w 77"/>
                  <a:gd name="T3" fmla="*/ 76 h 79"/>
                  <a:gd name="T4" fmla="*/ 17 w 77"/>
                  <a:gd name="T5" fmla="*/ 79 h 79"/>
                  <a:gd name="T6" fmla="*/ 3 w 77"/>
                  <a:gd name="T7" fmla="*/ 41 h 79"/>
                  <a:gd name="T8" fmla="*/ 0 w 77"/>
                  <a:gd name="T9" fmla="*/ 19 h 79"/>
                  <a:gd name="T10" fmla="*/ 5 w 77"/>
                  <a:gd name="T11" fmla="*/ 6 h 79"/>
                  <a:gd name="T12" fmla="*/ 9 w 77"/>
                  <a:gd name="T13" fmla="*/ 4 h 79"/>
                  <a:gd name="T14" fmla="*/ 24 w 77"/>
                  <a:gd name="T15" fmla="*/ 1 h 79"/>
                  <a:gd name="T16" fmla="*/ 29 w 77"/>
                  <a:gd name="T17" fmla="*/ 0 h 79"/>
                  <a:gd name="T18" fmla="*/ 57 w 77"/>
                  <a:gd name="T19" fmla="*/ 3 h 79"/>
                  <a:gd name="T20" fmla="*/ 75 w 77"/>
                  <a:gd name="T21" fmla="*/ 13 h 79"/>
                  <a:gd name="T22" fmla="*/ 76 w 77"/>
                  <a:gd name="T23" fmla="*/ 23 h 79"/>
                  <a:gd name="T24" fmla="*/ 62 w 77"/>
                  <a:gd name="T25" fmla="*/ 50 h 79"/>
                  <a:gd name="T26" fmla="*/ 43 w 77"/>
                  <a:gd name="T27" fmla="*/ 54 h 79"/>
                  <a:gd name="T28" fmla="*/ 25 w 77"/>
                  <a:gd name="T29" fmla="*/ 5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7" h="79">
                    <a:moveTo>
                      <a:pt x="25" y="59"/>
                    </a:moveTo>
                    <a:cubicBezTo>
                      <a:pt x="23" y="65"/>
                      <a:pt x="26" y="70"/>
                      <a:pt x="27" y="76"/>
                    </a:cubicBezTo>
                    <a:cubicBezTo>
                      <a:pt x="25" y="78"/>
                      <a:pt x="21" y="78"/>
                      <a:pt x="17" y="79"/>
                    </a:cubicBezTo>
                    <a:cubicBezTo>
                      <a:pt x="13" y="67"/>
                      <a:pt x="8" y="54"/>
                      <a:pt x="3" y="41"/>
                    </a:cubicBezTo>
                    <a:cubicBezTo>
                      <a:pt x="5" y="33"/>
                      <a:pt x="1" y="27"/>
                      <a:pt x="0" y="19"/>
                    </a:cubicBezTo>
                    <a:cubicBezTo>
                      <a:pt x="0" y="14"/>
                      <a:pt x="2" y="10"/>
                      <a:pt x="5" y="6"/>
                    </a:cubicBezTo>
                    <a:cubicBezTo>
                      <a:pt x="6" y="5"/>
                      <a:pt x="8" y="4"/>
                      <a:pt x="9" y="4"/>
                    </a:cubicBezTo>
                    <a:cubicBezTo>
                      <a:pt x="14" y="4"/>
                      <a:pt x="20" y="5"/>
                      <a:pt x="24" y="1"/>
                    </a:cubicBezTo>
                    <a:cubicBezTo>
                      <a:pt x="26" y="1"/>
                      <a:pt x="27" y="0"/>
                      <a:pt x="29" y="0"/>
                    </a:cubicBezTo>
                    <a:cubicBezTo>
                      <a:pt x="38" y="2"/>
                      <a:pt x="47" y="5"/>
                      <a:pt x="57" y="3"/>
                    </a:cubicBezTo>
                    <a:cubicBezTo>
                      <a:pt x="65" y="1"/>
                      <a:pt x="71" y="6"/>
                      <a:pt x="75" y="13"/>
                    </a:cubicBezTo>
                    <a:cubicBezTo>
                      <a:pt x="77" y="16"/>
                      <a:pt x="77" y="19"/>
                      <a:pt x="76" y="23"/>
                    </a:cubicBezTo>
                    <a:cubicBezTo>
                      <a:pt x="72" y="32"/>
                      <a:pt x="68" y="41"/>
                      <a:pt x="62" y="50"/>
                    </a:cubicBezTo>
                    <a:cubicBezTo>
                      <a:pt x="57" y="56"/>
                      <a:pt x="50" y="55"/>
                      <a:pt x="43" y="54"/>
                    </a:cubicBezTo>
                    <a:cubicBezTo>
                      <a:pt x="36" y="52"/>
                      <a:pt x="29" y="52"/>
                      <a:pt x="25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2" name="Freeform 43"/>
              <p:cNvSpPr/>
              <p:nvPr/>
            </p:nvSpPr>
            <p:spPr bwMode="auto">
              <a:xfrm>
                <a:off x="2544" y="2804"/>
                <a:ext cx="225" cy="145"/>
              </a:xfrm>
              <a:custGeom>
                <a:avLst/>
                <a:gdLst>
                  <a:gd name="T0" fmla="*/ 84 w 118"/>
                  <a:gd name="T1" fmla="*/ 75 h 76"/>
                  <a:gd name="T2" fmla="*/ 77 w 118"/>
                  <a:gd name="T3" fmla="*/ 75 h 76"/>
                  <a:gd name="T4" fmla="*/ 50 w 118"/>
                  <a:gd name="T5" fmla="*/ 59 h 76"/>
                  <a:gd name="T6" fmla="*/ 18 w 118"/>
                  <a:gd name="T7" fmla="*/ 61 h 76"/>
                  <a:gd name="T8" fmla="*/ 0 w 118"/>
                  <a:gd name="T9" fmla="*/ 45 h 76"/>
                  <a:gd name="T10" fmla="*/ 26 w 118"/>
                  <a:gd name="T11" fmla="*/ 1 h 76"/>
                  <a:gd name="T12" fmla="*/ 34 w 118"/>
                  <a:gd name="T13" fmla="*/ 4 h 76"/>
                  <a:gd name="T14" fmla="*/ 36 w 118"/>
                  <a:gd name="T15" fmla="*/ 21 h 76"/>
                  <a:gd name="T16" fmla="*/ 54 w 118"/>
                  <a:gd name="T17" fmla="*/ 39 h 76"/>
                  <a:gd name="T18" fmla="*/ 88 w 118"/>
                  <a:gd name="T19" fmla="*/ 34 h 76"/>
                  <a:gd name="T20" fmla="*/ 106 w 118"/>
                  <a:gd name="T21" fmla="*/ 30 h 76"/>
                  <a:gd name="T22" fmla="*/ 114 w 118"/>
                  <a:gd name="T23" fmla="*/ 45 h 76"/>
                  <a:gd name="T24" fmla="*/ 109 w 118"/>
                  <a:gd name="T25" fmla="*/ 72 h 76"/>
                  <a:gd name="T26" fmla="*/ 105 w 118"/>
                  <a:gd name="T27" fmla="*/ 72 h 76"/>
                  <a:gd name="T28" fmla="*/ 84 w 118"/>
                  <a:gd name="T29" fmla="*/ 75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8" h="76">
                    <a:moveTo>
                      <a:pt x="84" y="75"/>
                    </a:moveTo>
                    <a:cubicBezTo>
                      <a:pt x="82" y="75"/>
                      <a:pt x="80" y="75"/>
                      <a:pt x="77" y="75"/>
                    </a:cubicBezTo>
                    <a:cubicBezTo>
                      <a:pt x="69" y="68"/>
                      <a:pt x="62" y="60"/>
                      <a:pt x="50" y="59"/>
                    </a:cubicBezTo>
                    <a:cubicBezTo>
                      <a:pt x="39" y="58"/>
                      <a:pt x="29" y="59"/>
                      <a:pt x="18" y="61"/>
                    </a:cubicBezTo>
                    <a:cubicBezTo>
                      <a:pt x="10" y="58"/>
                      <a:pt x="2" y="55"/>
                      <a:pt x="0" y="45"/>
                    </a:cubicBezTo>
                    <a:cubicBezTo>
                      <a:pt x="2" y="26"/>
                      <a:pt x="13" y="13"/>
                      <a:pt x="26" y="1"/>
                    </a:cubicBezTo>
                    <a:cubicBezTo>
                      <a:pt x="29" y="0"/>
                      <a:pt x="32" y="1"/>
                      <a:pt x="34" y="4"/>
                    </a:cubicBezTo>
                    <a:cubicBezTo>
                      <a:pt x="34" y="10"/>
                      <a:pt x="36" y="16"/>
                      <a:pt x="36" y="21"/>
                    </a:cubicBezTo>
                    <a:cubicBezTo>
                      <a:pt x="35" y="35"/>
                      <a:pt x="44" y="38"/>
                      <a:pt x="54" y="39"/>
                    </a:cubicBezTo>
                    <a:cubicBezTo>
                      <a:pt x="66" y="40"/>
                      <a:pt x="77" y="41"/>
                      <a:pt x="88" y="34"/>
                    </a:cubicBezTo>
                    <a:cubicBezTo>
                      <a:pt x="93" y="30"/>
                      <a:pt x="99" y="29"/>
                      <a:pt x="106" y="30"/>
                    </a:cubicBezTo>
                    <a:cubicBezTo>
                      <a:pt x="118" y="30"/>
                      <a:pt x="116" y="38"/>
                      <a:pt x="114" y="45"/>
                    </a:cubicBezTo>
                    <a:cubicBezTo>
                      <a:pt x="115" y="55"/>
                      <a:pt x="115" y="64"/>
                      <a:pt x="109" y="72"/>
                    </a:cubicBezTo>
                    <a:cubicBezTo>
                      <a:pt x="108" y="72"/>
                      <a:pt x="106" y="72"/>
                      <a:pt x="105" y="72"/>
                    </a:cubicBezTo>
                    <a:cubicBezTo>
                      <a:pt x="99" y="76"/>
                      <a:pt x="91" y="72"/>
                      <a:pt x="84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3" name="Freeform 44"/>
              <p:cNvSpPr/>
              <p:nvPr/>
            </p:nvSpPr>
            <p:spPr bwMode="auto">
              <a:xfrm>
                <a:off x="2325" y="969"/>
                <a:ext cx="153" cy="140"/>
              </a:xfrm>
              <a:custGeom>
                <a:avLst/>
                <a:gdLst>
                  <a:gd name="T0" fmla="*/ 40 w 80"/>
                  <a:gd name="T1" fmla="*/ 14 h 73"/>
                  <a:gd name="T2" fmla="*/ 78 w 80"/>
                  <a:gd name="T3" fmla="*/ 13 h 73"/>
                  <a:gd name="T4" fmla="*/ 79 w 80"/>
                  <a:gd name="T5" fmla="*/ 15 h 73"/>
                  <a:gd name="T6" fmla="*/ 78 w 80"/>
                  <a:gd name="T7" fmla="*/ 25 h 73"/>
                  <a:gd name="T8" fmla="*/ 75 w 80"/>
                  <a:gd name="T9" fmla="*/ 26 h 73"/>
                  <a:gd name="T10" fmla="*/ 65 w 80"/>
                  <a:gd name="T11" fmla="*/ 51 h 73"/>
                  <a:gd name="T12" fmla="*/ 49 w 80"/>
                  <a:gd name="T13" fmla="*/ 69 h 73"/>
                  <a:gd name="T14" fmla="*/ 42 w 80"/>
                  <a:gd name="T15" fmla="*/ 73 h 73"/>
                  <a:gd name="T16" fmla="*/ 43 w 80"/>
                  <a:gd name="T17" fmla="*/ 72 h 73"/>
                  <a:gd name="T18" fmla="*/ 20 w 80"/>
                  <a:gd name="T19" fmla="*/ 64 h 73"/>
                  <a:gd name="T20" fmla="*/ 13 w 80"/>
                  <a:gd name="T21" fmla="*/ 58 h 73"/>
                  <a:gd name="T22" fmla="*/ 20 w 80"/>
                  <a:gd name="T23" fmla="*/ 51 h 73"/>
                  <a:gd name="T24" fmla="*/ 5 w 80"/>
                  <a:gd name="T25" fmla="*/ 32 h 73"/>
                  <a:gd name="T26" fmla="*/ 30 w 80"/>
                  <a:gd name="T27" fmla="*/ 3 h 73"/>
                  <a:gd name="T28" fmla="*/ 38 w 80"/>
                  <a:gd name="T29" fmla="*/ 13 h 73"/>
                  <a:gd name="T30" fmla="*/ 35 w 80"/>
                  <a:gd name="T31" fmla="*/ 24 h 73"/>
                  <a:gd name="T32" fmla="*/ 40 w 80"/>
                  <a:gd name="T33" fmla="*/ 14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0" h="73">
                    <a:moveTo>
                      <a:pt x="40" y="14"/>
                    </a:moveTo>
                    <a:cubicBezTo>
                      <a:pt x="52" y="8"/>
                      <a:pt x="65" y="0"/>
                      <a:pt x="78" y="13"/>
                    </a:cubicBezTo>
                    <a:cubicBezTo>
                      <a:pt x="78" y="14"/>
                      <a:pt x="79" y="15"/>
                      <a:pt x="79" y="15"/>
                    </a:cubicBezTo>
                    <a:cubicBezTo>
                      <a:pt x="80" y="19"/>
                      <a:pt x="80" y="22"/>
                      <a:pt x="78" y="25"/>
                    </a:cubicBezTo>
                    <a:cubicBezTo>
                      <a:pt x="77" y="25"/>
                      <a:pt x="76" y="26"/>
                      <a:pt x="75" y="26"/>
                    </a:cubicBezTo>
                    <a:cubicBezTo>
                      <a:pt x="56" y="34"/>
                      <a:pt x="56" y="34"/>
                      <a:pt x="65" y="51"/>
                    </a:cubicBezTo>
                    <a:cubicBezTo>
                      <a:pt x="62" y="59"/>
                      <a:pt x="55" y="63"/>
                      <a:pt x="49" y="69"/>
                    </a:cubicBezTo>
                    <a:cubicBezTo>
                      <a:pt x="47" y="70"/>
                      <a:pt x="45" y="72"/>
                      <a:pt x="42" y="73"/>
                    </a:cubicBezTo>
                    <a:cubicBezTo>
                      <a:pt x="43" y="72"/>
                      <a:pt x="43" y="72"/>
                      <a:pt x="43" y="72"/>
                    </a:cubicBezTo>
                    <a:cubicBezTo>
                      <a:pt x="35" y="70"/>
                      <a:pt x="29" y="64"/>
                      <a:pt x="20" y="64"/>
                    </a:cubicBezTo>
                    <a:cubicBezTo>
                      <a:pt x="17" y="64"/>
                      <a:pt x="14" y="61"/>
                      <a:pt x="13" y="58"/>
                    </a:cubicBezTo>
                    <a:cubicBezTo>
                      <a:pt x="11" y="52"/>
                      <a:pt x="20" y="57"/>
                      <a:pt x="20" y="51"/>
                    </a:cubicBezTo>
                    <a:cubicBezTo>
                      <a:pt x="11" y="48"/>
                      <a:pt x="0" y="45"/>
                      <a:pt x="5" y="32"/>
                    </a:cubicBezTo>
                    <a:cubicBezTo>
                      <a:pt x="9" y="20"/>
                      <a:pt x="13" y="5"/>
                      <a:pt x="30" y="3"/>
                    </a:cubicBezTo>
                    <a:cubicBezTo>
                      <a:pt x="36" y="3"/>
                      <a:pt x="43" y="3"/>
                      <a:pt x="38" y="13"/>
                    </a:cubicBezTo>
                    <a:cubicBezTo>
                      <a:pt x="36" y="15"/>
                      <a:pt x="35" y="19"/>
                      <a:pt x="35" y="24"/>
                    </a:cubicBezTo>
                    <a:cubicBezTo>
                      <a:pt x="36" y="19"/>
                      <a:pt x="36" y="16"/>
                      <a:pt x="4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4" name="Freeform 45"/>
              <p:cNvSpPr/>
              <p:nvPr/>
            </p:nvSpPr>
            <p:spPr bwMode="auto">
              <a:xfrm>
                <a:off x="2819" y="2997"/>
                <a:ext cx="185" cy="145"/>
              </a:xfrm>
              <a:custGeom>
                <a:avLst/>
                <a:gdLst>
                  <a:gd name="T0" fmla="*/ 80 w 97"/>
                  <a:gd name="T1" fmla="*/ 2 h 76"/>
                  <a:gd name="T2" fmla="*/ 85 w 97"/>
                  <a:gd name="T3" fmla="*/ 14 h 76"/>
                  <a:gd name="T4" fmla="*/ 83 w 97"/>
                  <a:gd name="T5" fmla="*/ 19 h 76"/>
                  <a:gd name="T6" fmla="*/ 87 w 97"/>
                  <a:gd name="T7" fmla="*/ 37 h 76"/>
                  <a:gd name="T8" fmla="*/ 72 w 97"/>
                  <a:gd name="T9" fmla="*/ 55 h 76"/>
                  <a:gd name="T10" fmla="*/ 45 w 97"/>
                  <a:gd name="T11" fmla="*/ 65 h 76"/>
                  <a:gd name="T12" fmla="*/ 16 w 97"/>
                  <a:gd name="T13" fmla="*/ 66 h 76"/>
                  <a:gd name="T14" fmla="*/ 13 w 97"/>
                  <a:gd name="T15" fmla="*/ 43 h 76"/>
                  <a:gd name="T16" fmla="*/ 46 w 97"/>
                  <a:gd name="T17" fmla="*/ 17 h 76"/>
                  <a:gd name="T18" fmla="*/ 54 w 97"/>
                  <a:gd name="T19" fmla="*/ 1 h 76"/>
                  <a:gd name="T20" fmla="*/ 62 w 97"/>
                  <a:gd name="T21" fmla="*/ 0 h 76"/>
                  <a:gd name="T22" fmla="*/ 80 w 97"/>
                  <a:gd name="T23" fmla="*/ 2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76">
                    <a:moveTo>
                      <a:pt x="80" y="2"/>
                    </a:moveTo>
                    <a:cubicBezTo>
                      <a:pt x="87" y="4"/>
                      <a:pt x="97" y="4"/>
                      <a:pt x="85" y="14"/>
                    </a:cubicBezTo>
                    <a:cubicBezTo>
                      <a:pt x="82" y="16"/>
                      <a:pt x="78" y="17"/>
                      <a:pt x="83" y="19"/>
                    </a:cubicBezTo>
                    <a:cubicBezTo>
                      <a:pt x="92" y="24"/>
                      <a:pt x="85" y="31"/>
                      <a:pt x="87" y="37"/>
                    </a:cubicBezTo>
                    <a:cubicBezTo>
                      <a:pt x="82" y="43"/>
                      <a:pt x="77" y="49"/>
                      <a:pt x="72" y="55"/>
                    </a:cubicBezTo>
                    <a:cubicBezTo>
                      <a:pt x="66" y="76"/>
                      <a:pt x="66" y="75"/>
                      <a:pt x="45" y="65"/>
                    </a:cubicBezTo>
                    <a:cubicBezTo>
                      <a:pt x="37" y="61"/>
                      <a:pt x="26" y="51"/>
                      <a:pt x="16" y="66"/>
                    </a:cubicBezTo>
                    <a:cubicBezTo>
                      <a:pt x="0" y="61"/>
                      <a:pt x="10" y="51"/>
                      <a:pt x="13" y="43"/>
                    </a:cubicBezTo>
                    <a:cubicBezTo>
                      <a:pt x="20" y="30"/>
                      <a:pt x="27" y="17"/>
                      <a:pt x="46" y="17"/>
                    </a:cubicBezTo>
                    <a:cubicBezTo>
                      <a:pt x="55" y="16"/>
                      <a:pt x="46" y="3"/>
                      <a:pt x="54" y="1"/>
                    </a:cubicBezTo>
                    <a:cubicBezTo>
                      <a:pt x="57" y="0"/>
                      <a:pt x="59" y="0"/>
                      <a:pt x="62" y="0"/>
                    </a:cubicBezTo>
                    <a:cubicBezTo>
                      <a:pt x="68" y="1"/>
                      <a:pt x="73" y="6"/>
                      <a:pt x="8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5" name="Freeform 46"/>
              <p:cNvSpPr/>
              <p:nvPr/>
            </p:nvSpPr>
            <p:spPr bwMode="auto">
              <a:xfrm>
                <a:off x="2743" y="795"/>
                <a:ext cx="154" cy="195"/>
              </a:xfrm>
              <a:custGeom>
                <a:avLst/>
                <a:gdLst>
                  <a:gd name="T0" fmla="*/ 36 w 81"/>
                  <a:gd name="T1" fmla="*/ 21 h 102"/>
                  <a:gd name="T2" fmla="*/ 78 w 81"/>
                  <a:gd name="T3" fmla="*/ 52 h 102"/>
                  <a:gd name="T4" fmla="*/ 77 w 81"/>
                  <a:gd name="T5" fmla="*/ 64 h 102"/>
                  <a:gd name="T6" fmla="*/ 70 w 81"/>
                  <a:gd name="T7" fmla="*/ 87 h 102"/>
                  <a:gd name="T8" fmla="*/ 69 w 81"/>
                  <a:gd name="T9" fmla="*/ 92 h 102"/>
                  <a:gd name="T10" fmla="*/ 59 w 81"/>
                  <a:gd name="T11" fmla="*/ 101 h 102"/>
                  <a:gd name="T12" fmla="*/ 54 w 81"/>
                  <a:gd name="T13" fmla="*/ 101 h 102"/>
                  <a:gd name="T14" fmla="*/ 15 w 81"/>
                  <a:gd name="T15" fmla="*/ 49 h 102"/>
                  <a:gd name="T16" fmla="*/ 1 w 81"/>
                  <a:gd name="T17" fmla="*/ 11 h 102"/>
                  <a:gd name="T18" fmla="*/ 8 w 81"/>
                  <a:gd name="T19" fmla="*/ 5 h 102"/>
                  <a:gd name="T20" fmla="*/ 36 w 81"/>
                  <a:gd name="T21" fmla="*/ 2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102">
                    <a:moveTo>
                      <a:pt x="36" y="21"/>
                    </a:moveTo>
                    <a:cubicBezTo>
                      <a:pt x="50" y="31"/>
                      <a:pt x="64" y="42"/>
                      <a:pt x="78" y="52"/>
                    </a:cubicBezTo>
                    <a:cubicBezTo>
                      <a:pt x="81" y="57"/>
                      <a:pt x="79" y="60"/>
                      <a:pt x="77" y="64"/>
                    </a:cubicBezTo>
                    <a:cubicBezTo>
                      <a:pt x="69" y="70"/>
                      <a:pt x="69" y="78"/>
                      <a:pt x="70" y="87"/>
                    </a:cubicBezTo>
                    <a:cubicBezTo>
                      <a:pt x="70" y="89"/>
                      <a:pt x="69" y="90"/>
                      <a:pt x="69" y="92"/>
                    </a:cubicBezTo>
                    <a:cubicBezTo>
                      <a:pt x="66" y="95"/>
                      <a:pt x="63" y="99"/>
                      <a:pt x="59" y="101"/>
                    </a:cubicBezTo>
                    <a:cubicBezTo>
                      <a:pt x="57" y="102"/>
                      <a:pt x="56" y="102"/>
                      <a:pt x="54" y="101"/>
                    </a:cubicBezTo>
                    <a:cubicBezTo>
                      <a:pt x="47" y="79"/>
                      <a:pt x="36" y="61"/>
                      <a:pt x="15" y="49"/>
                    </a:cubicBezTo>
                    <a:cubicBezTo>
                      <a:pt x="4" y="39"/>
                      <a:pt x="9" y="23"/>
                      <a:pt x="1" y="11"/>
                    </a:cubicBezTo>
                    <a:cubicBezTo>
                      <a:pt x="0" y="9"/>
                      <a:pt x="5" y="6"/>
                      <a:pt x="8" y="5"/>
                    </a:cubicBezTo>
                    <a:cubicBezTo>
                      <a:pt x="23" y="0"/>
                      <a:pt x="25" y="19"/>
                      <a:pt x="36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6" name="Freeform 47"/>
              <p:cNvSpPr/>
              <p:nvPr/>
            </p:nvSpPr>
            <p:spPr bwMode="auto">
              <a:xfrm>
                <a:off x="2215" y="1227"/>
                <a:ext cx="164" cy="220"/>
              </a:xfrm>
              <a:custGeom>
                <a:avLst/>
                <a:gdLst>
                  <a:gd name="T0" fmla="*/ 69 w 86"/>
                  <a:gd name="T1" fmla="*/ 4 h 115"/>
                  <a:gd name="T2" fmla="*/ 70 w 86"/>
                  <a:gd name="T3" fmla="*/ 8 h 115"/>
                  <a:gd name="T4" fmla="*/ 85 w 86"/>
                  <a:gd name="T5" fmla="*/ 15 h 115"/>
                  <a:gd name="T6" fmla="*/ 73 w 86"/>
                  <a:gd name="T7" fmla="*/ 28 h 115"/>
                  <a:gd name="T8" fmla="*/ 27 w 86"/>
                  <a:gd name="T9" fmla="*/ 101 h 115"/>
                  <a:gd name="T10" fmla="*/ 17 w 86"/>
                  <a:gd name="T11" fmla="*/ 115 h 115"/>
                  <a:gd name="T12" fmla="*/ 7 w 86"/>
                  <a:gd name="T13" fmla="*/ 103 h 115"/>
                  <a:gd name="T14" fmla="*/ 0 w 86"/>
                  <a:gd name="T15" fmla="*/ 64 h 115"/>
                  <a:gd name="T16" fmla="*/ 28 w 86"/>
                  <a:gd name="T17" fmla="*/ 30 h 115"/>
                  <a:gd name="T18" fmla="*/ 31 w 86"/>
                  <a:gd name="T19" fmla="*/ 20 h 115"/>
                  <a:gd name="T20" fmla="*/ 55 w 86"/>
                  <a:gd name="T21" fmla="*/ 4 h 115"/>
                  <a:gd name="T22" fmla="*/ 69 w 86"/>
                  <a:gd name="T23" fmla="*/ 4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6" h="115">
                    <a:moveTo>
                      <a:pt x="69" y="4"/>
                    </a:moveTo>
                    <a:cubicBezTo>
                      <a:pt x="69" y="5"/>
                      <a:pt x="70" y="7"/>
                      <a:pt x="70" y="8"/>
                    </a:cubicBezTo>
                    <a:cubicBezTo>
                      <a:pt x="74" y="12"/>
                      <a:pt x="85" y="6"/>
                      <a:pt x="85" y="15"/>
                    </a:cubicBezTo>
                    <a:cubicBezTo>
                      <a:pt x="86" y="21"/>
                      <a:pt x="79" y="25"/>
                      <a:pt x="73" y="28"/>
                    </a:cubicBezTo>
                    <a:cubicBezTo>
                      <a:pt x="45" y="44"/>
                      <a:pt x="26" y="67"/>
                      <a:pt x="27" y="101"/>
                    </a:cubicBezTo>
                    <a:cubicBezTo>
                      <a:pt x="27" y="108"/>
                      <a:pt x="26" y="114"/>
                      <a:pt x="17" y="115"/>
                    </a:cubicBezTo>
                    <a:cubicBezTo>
                      <a:pt x="9" y="115"/>
                      <a:pt x="8" y="109"/>
                      <a:pt x="7" y="103"/>
                    </a:cubicBezTo>
                    <a:cubicBezTo>
                      <a:pt x="5" y="90"/>
                      <a:pt x="3" y="77"/>
                      <a:pt x="0" y="64"/>
                    </a:cubicBezTo>
                    <a:cubicBezTo>
                      <a:pt x="5" y="50"/>
                      <a:pt x="18" y="41"/>
                      <a:pt x="28" y="30"/>
                    </a:cubicBezTo>
                    <a:cubicBezTo>
                      <a:pt x="32" y="26"/>
                      <a:pt x="28" y="22"/>
                      <a:pt x="31" y="20"/>
                    </a:cubicBezTo>
                    <a:cubicBezTo>
                      <a:pt x="38" y="14"/>
                      <a:pt x="48" y="10"/>
                      <a:pt x="55" y="4"/>
                    </a:cubicBezTo>
                    <a:cubicBezTo>
                      <a:pt x="59" y="1"/>
                      <a:pt x="64" y="0"/>
                      <a:pt x="6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7" name="Freeform 48"/>
              <p:cNvSpPr/>
              <p:nvPr/>
            </p:nvSpPr>
            <p:spPr bwMode="auto">
              <a:xfrm>
                <a:off x="6168" y="1202"/>
                <a:ext cx="178" cy="186"/>
              </a:xfrm>
              <a:custGeom>
                <a:avLst/>
                <a:gdLst>
                  <a:gd name="T0" fmla="*/ 79 w 93"/>
                  <a:gd name="T1" fmla="*/ 37 h 97"/>
                  <a:gd name="T2" fmla="*/ 90 w 93"/>
                  <a:gd name="T3" fmla="*/ 55 h 97"/>
                  <a:gd name="T4" fmla="*/ 62 w 93"/>
                  <a:gd name="T5" fmla="*/ 62 h 97"/>
                  <a:gd name="T6" fmla="*/ 34 w 93"/>
                  <a:gd name="T7" fmla="*/ 75 h 97"/>
                  <a:gd name="T8" fmla="*/ 26 w 93"/>
                  <a:gd name="T9" fmla="*/ 91 h 97"/>
                  <a:gd name="T10" fmla="*/ 15 w 93"/>
                  <a:gd name="T11" fmla="*/ 96 h 97"/>
                  <a:gd name="T12" fmla="*/ 7 w 93"/>
                  <a:gd name="T13" fmla="*/ 69 h 97"/>
                  <a:gd name="T14" fmla="*/ 4 w 93"/>
                  <a:gd name="T15" fmla="*/ 54 h 97"/>
                  <a:gd name="T16" fmla="*/ 9 w 93"/>
                  <a:gd name="T17" fmla="*/ 35 h 97"/>
                  <a:gd name="T18" fmla="*/ 32 w 93"/>
                  <a:gd name="T19" fmla="*/ 7 h 97"/>
                  <a:gd name="T20" fmla="*/ 39 w 93"/>
                  <a:gd name="T21" fmla="*/ 0 h 97"/>
                  <a:gd name="T22" fmla="*/ 44 w 93"/>
                  <a:gd name="T23" fmla="*/ 1 h 97"/>
                  <a:gd name="T24" fmla="*/ 56 w 93"/>
                  <a:gd name="T25" fmla="*/ 13 h 97"/>
                  <a:gd name="T26" fmla="*/ 67 w 93"/>
                  <a:gd name="T27" fmla="*/ 25 h 97"/>
                  <a:gd name="T28" fmla="*/ 75 w 93"/>
                  <a:gd name="T29" fmla="*/ 34 h 97"/>
                  <a:gd name="T30" fmla="*/ 43 w 93"/>
                  <a:gd name="T31" fmla="*/ 41 h 97"/>
                  <a:gd name="T32" fmla="*/ 75 w 93"/>
                  <a:gd name="T33" fmla="*/ 37 h 97"/>
                  <a:gd name="T34" fmla="*/ 79 w 93"/>
                  <a:gd name="T35" fmla="*/ 3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3" h="97">
                    <a:moveTo>
                      <a:pt x="79" y="37"/>
                    </a:moveTo>
                    <a:cubicBezTo>
                      <a:pt x="83" y="43"/>
                      <a:pt x="93" y="48"/>
                      <a:pt x="90" y="55"/>
                    </a:cubicBezTo>
                    <a:cubicBezTo>
                      <a:pt x="84" y="64"/>
                      <a:pt x="71" y="60"/>
                      <a:pt x="62" y="62"/>
                    </a:cubicBezTo>
                    <a:cubicBezTo>
                      <a:pt x="52" y="65"/>
                      <a:pt x="44" y="73"/>
                      <a:pt x="34" y="75"/>
                    </a:cubicBezTo>
                    <a:cubicBezTo>
                      <a:pt x="26" y="77"/>
                      <a:pt x="29" y="86"/>
                      <a:pt x="26" y="91"/>
                    </a:cubicBezTo>
                    <a:cubicBezTo>
                      <a:pt x="23" y="94"/>
                      <a:pt x="20" y="97"/>
                      <a:pt x="15" y="96"/>
                    </a:cubicBezTo>
                    <a:cubicBezTo>
                      <a:pt x="5" y="90"/>
                      <a:pt x="12" y="77"/>
                      <a:pt x="7" y="69"/>
                    </a:cubicBezTo>
                    <a:cubicBezTo>
                      <a:pt x="6" y="64"/>
                      <a:pt x="6" y="59"/>
                      <a:pt x="4" y="54"/>
                    </a:cubicBezTo>
                    <a:cubicBezTo>
                      <a:pt x="0" y="46"/>
                      <a:pt x="3" y="39"/>
                      <a:pt x="9" y="35"/>
                    </a:cubicBezTo>
                    <a:cubicBezTo>
                      <a:pt x="22" y="29"/>
                      <a:pt x="28" y="19"/>
                      <a:pt x="32" y="7"/>
                    </a:cubicBezTo>
                    <a:cubicBezTo>
                      <a:pt x="33" y="3"/>
                      <a:pt x="36" y="1"/>
                      <a:pt x="39" y="0"/>
                    </a:cubicBezTo>
                    <a:cubicBezTo>
                      <a:pt x="41" y="0"/>
                      <a:pt x="43" y="1"/>
                      <a:pt x="44" y="1"/>
                    </a:cubicBezTo>
                    <a:cubicBezTo>
                      <a:pt x="50" y="3"/>
                      <a:pt x="54" y="8"/>
                      <a:pt x="56" y="13"/>
                    </a:cubicBezTo>
                    <a:cubicBezTo>
                      <a:pt x="58" y="19"/>
                      <a:pt x="60" y="24"/>
                      <a:pt x="67" y="25"/>
                    </a:cubicBezTo>
                    <a:cubicBezTo>
                      <a:pt x="71" y="26"/>
                      <a:pt x="76" y="28"/>
                      <a:pt x="75" y="34"/>
                    </a:cubicBezTo>
                    <a:cubicBezTo>
                      <a:pt x="67" y="42"/>
                      <a:pt x="55" y="35"/>
                      <a:pt x="43" y="41"/>
                    </a:cubicBezTo>
                    <a:cubicBezTo>
                      <a:pt x="57" y="47"/>
                      <a:pt x="66" y="47"/>
                      <a:pt x="75" y="37"/>
                    </a:cubicBezTo>
                    <a:cubicBezTo>
                      <a:pt x="76" y="36"/>
                      <a:pt x="78" y="36"/>
                      <a:pt x="79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8" name="Freeform 49"/>
              <p:cNvSpPr/>
              <p:nvPr/>
            </p:nvSpPr>
            <p:spPr bwMode="auto">
              <a:xfrm>
                <a:off x="1780" y="942"/>
                <a:ext cx="176" cy="132"/>
              </a:xfrm>
              <a:custGeom>
                <a:avLst/>
                <a:gdLst>
                  <a:gd name="T0" fmla="*/ 60 w 92"/>
                  <a:gd name="T1" fmla="*/ 41 h 69"/>
                  <a:gd name="T2" fmla="*/ 51 w 92"/>
                  <a:gd name="T3" fmla="*/ 54 h 69"/>
                  <a:gd name="T4" fmla="*/ 27 w 92"/>
                  <a:gd name="T5" fmla="*/ 62 h 69"/>
                  <a:gd name="T6" fmla="*/ 16 w 92"/>
                  <a:gd name="T7" fmla="*/ 33 h 69"/>
                  <a:gd name="T8" fmla="*/ 22 w 92"/>
                  <a:gd name="T9" fmla="*/ 22 h 69"/>
                  <a:gd name="T10" fmla="*/ 23 w 92"/>
                  <a:gd name="T11" fmla="*/ 6 h 69"/>
                  <a:gd name="T12" fmla="*/ 53 w 92"/>
                  <a:gd name="T13" fmla="*/ 7 h 69"/>
                  <a:gd name="T14" fmla="*/ 72 w 92"/>
                  <a:gd name="T15" fmla="*/ 10 h 69"/>
                  <a:gd name="T16" fmla="*/ 85 w 92"/>
                  <a:gd name="T17" fmla="*/ 27 h 69"/>
                  <a:gd name="T18" fmla="*/ 80 w 92"/>
                  <a:gd name="T19" fmla="*/ 34 h 69"/>
                  <a:gd name="T20" fmla="*/ 60 w 92"/>
                  <a:gd name="T21" fmla="*/ 41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2" h="69">
                    <a:moveTo>
                      <a:pt x="60" y="41"/>
                    </a:moveTo>
                    <a:cubicBezTo>
                      <a:pt x="55" y="44"/>
                      <a:pt x="55" y="50"/>
                      <a:pt x="51" y="54"/>
                    </a:cubicBezTo>
                    <a:cubicBezTo>
                      <a:pt x="45" y="61"/>
                      <a:pt x="36" y="69"/>
                      <a:pt x="27" y="62"/>
                    </a:cubicBezTo>
                    <a:cubicBezTo>
                      <a:pt x="19" y="55"/>
                      <a:pt x="0" y="50"/>
                      <a:pt x="16" y="33"/>
                    </a:cubicBezTo>
                    <a:cubicBezTo>
                      <a:pt x="19" y="30"/>
                      <a:pt x="20" y="26"/>
                      <a:pt x="22" y="22"/>
                    </a:cubicBezTo>
                    <a:cubicBezTo>
                      <a:pt x="25" y="17"/>
                      <a:pt x="15" y="7"/>
                      <a:pt x="23" y="6"/>
                    </a:cubicBezTo>
                    <a:cubicBezTo>
                      <a:pt x="33" y="5"/>
                      <a:pt x="44" y="0"/>
                      <a:pt x="53" y="7"/>
                    </a:cubicBezTo>
                    <a:cubicBezTo>
                      <a:pt x="59" y="11"/>
                      <a:pt x="66" y="9"/>
                      <a:pt x="72" y="10"/>
                    </a:cubicBezTo>
                    <a:cubicBezTo>
                      <a:pt x="79" y="12"/>
                      <a:pt x="92" y="12"/>
                      <a:pt x="85" y="27"/>
                    </a:cubicBezTo>
                    <a:cubicBezTo>
                      <a:pt x="86" y="31"/>
                      <a:pt x="83" y="32"/>
                      <a:pt x="80" y="34"/>
                    </a:cubicBezTo>
                    <a:cubicBezTo>
                      <a:pt x="73" y="35"/>
                      <a:pt x="67" y="38"/>
                      <a:pt x="60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9" name="Freeform 50"/>
              <p:cNvSpPr/>
              <p:nvPr/>
            </p:nvSpPr>
            <p:spPr bwMode="auto">
              <a:xfrm>
                <a:off x="5538" y="3081"/>
                <a:ext cx="202" cy="140"/>
              </a:xfrm>
              <a:custGeom>
                <a:avLst/>
                <a:gdLst>
                  <a:gd name="T0" fmla="*/ 75 w 106"/>
                  <a:gd name="T1" fmla="*/ 42 h 73"/>
                  <a:gd name="T2" fmla="*/ 50 w 106"/>
                  <a:gd name="T3" fmla="*/ 42 h 73"/>
                  <a:gd name="T4" fmla="*/ 61 w 106"/>
                  <a:gd name="T5" fmla="*/ 56 h 73"/>
                  <a:gd name="T6" fmla="*/ 71 w 106"/>
                  <a:gd name="T7" fmla="*/ 59 h 73"/>
                  <a:gd name="T8" fmla="*/ 66 w 106"/>
                  <a:gd name="T9" fmla="*/ 68 h 73"/>
                  <a:gd name="T10" fmla="*/ 63 w 106"/>
                  <a:gd name="T11" fmla="*/ 71 h 73"/>
                  <a:gd name="T12" fmla="*/ 8 w 106"/>
                  <a:gd name="T13" fmla="*/ 73 h 73"/>
                  <a:gd name="T14" fmla="*/ 13 w 106"/>
                  <a:gd name="T15" fmla="*/ 43 h 73"/>
                  <a:gd name="T16" fmla="*/ 33 w 106"/>
                  <a:gd name="T17" fmla="*/ 25 h 73"/>
                  <a:gd name="T18" fmla="*/ 42 w 106"/>
                  <a:gd name="T19" fmla="*/ 13 h 73"/>
                  <a:gd name="T20" fmla="*/ 43 w 106"/>
                  <a:gd name="T21" fmla="*/ 2 h 73"/>
                  <a:gd name="T22" fmla="*/ 56 w 106"/>
                  <a:gd name="T23" fmla="*/ 1 h 73"/>
                  <a:gd name="T24" fmla="*/ 59 w 106"/>
                  <a:gd name="T25" fmla="*/ 5 h 73"/>
                  <a:gd name="T26" fmla="*/ 77 w 106"/>
                  <a:gd name="T27" fmla="*/ 8 h 73"/>
                  <a:gd name="T28" fmla="*/ 83 w 106"/>
                  <a:gd name="T29" fmla="*/ 5 h 73"/>
                  <a:gd name="T30" fmla="*/ 105 w 106"/>
                  <a:gd name="T31" fmla="*/ 21 h 73"/>
                  <a:gd name="T32" fmla="*/ 105 w 106"/>
                  <a:gd name="T33" fmla="*/ 34 h 73"/>
                  <a:gd name="T34" fmla="*/ 75 w 106"/>
                  <a:gd name="T35" fmla="*/ 42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6" h="73">
                    <a:moveTo>
                      <a:pt x="75" y="42"/>
                    </a:moveTo>
                    <a:cubicBezTo>
                      <a:pt x="66" y="44"/>
                      <a:pt x="58" y="33"/>
                      <a:pt x="50" y="42"/>
                    </a:cubicBezTo>
                    <a:cubicBezTo>
                      <a:pt x="53" y="47"/>
                      <a:pt x="51" y="56"/>
                      <a:pt x="61" y="56"/>
                    </a:cubicBezTo>
                    <a:cubicBezTo>
                      <a:pt x="64" y="57"/>
                      <a:pt x="69" y="53"/>
                      <a:pt x="71" y="59"/>
                    </a:cubicBezTo>
                    <a:cubicBezTo>
                      <a:pt x="68" y="62"/>
                      <a:pt x="66" y="64"/>
                      <a:pt x="66" y="68"/>
                    </a:cubicBezTo>
                    <a:cubicBezTo>
                      <a:pt x="65" y="70"/>
                      <a:pt x="64" y="70"/>
                      <a:pt x="63" y="71"/>
                    </a:cubicBezTo>
                    <a:cubicBezTo>
                      <a:pt x="44" y="60"/>
                      <a:pt x="26" y="68"/>
                      <a:pt x="8" y="73"/>
                    </a:cubicBezTo>
                    <a:cubicBezTo>
                      <a:pt x="0" y="62"/>
                      <a:pt x="11" y="53"/>
                      <a:pt x="13" y="43"/>
                    </a:cubicBezTo>
                    <a:cubicBezTo>
                      <a:pt x="15" y="32"/>
                      <a:pt x="19" y="24"/>
                      <a:pt x="33" y="25"/>
                    </a:cubicBezTo>
                    <a:cubicBezTo>
                      <a:pt x="38" y="25"/>
                      <a:pt x="43" y="21"/>
                      <a:pt x="42" y="13"/>
                    </a:cubicBezTo>
                    <a:cubicBezTo>
                      <a:pt x="40" y="9"/>
                      <a:pt x="40" y="5"/>
                      <a:pt x="43" y="2"/>
                    </a:cubicBezTo>
                    <a:cubicBezTo>
                      <a:pt x="47" y="0"/>
                      <a:pt x="51" y="0"/>
                      <a:pt x="56" y="1"/>
                    </a:cubicBezTo>
                    <a:cubicBezTo>
                      <a:pt x="57" y="2"/>
                      <a:pt x="58" y="3"/>
                      <a:pt x="59" y="5"/>
                    </a:cubicBezTo>
                    <a:cubicBezTo>
                      <a:pt x="63" y="17"/>
                      <a:pt x="68" y="22"/>
                      <a:pt x="77" y="8"/>
                    </a:cubicBezTo>
                    <a:cubicBezTo>
                      <a:pt x="78" y="6"/>
                      <a:pt x="80" y="5"/>
                      <a:pt x="83" y="5"/>
                    </a:cubicBezTo>
                    <a:cubicBezTo>
                      <a:pt x="93" y="5"/>
                      <a:pt x="101" y="11"/>
                      <a:pt x="105" y="21"/>
                    </a:cubicBezTo>
                    <a:cubicBezTo>
                      <a:pt x="106" y="25"/>
                      <a:pt x="106" y="30"/>
                      <a:pt x="105" y="34"/>
                    </a:cubicBezTo>
                    <a:cubicBezTo>
                      <a:pt x="98" y="48"/>
                      <a:pt x="84" y="36"/>
                      <a:pt x="75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0" name="Freeform 51"/>
              <p:cNvSpPr/>
              <p:nvPr/>
            </p:nvSpPr>
            <p:spPr bwMode="auto">
              <a:xfrm>
                <a:off x="2457" y="598"/>
                <a:ext cx="104" cy="252"/>
              </a:xfrm>
              <a:custGeom>
                <a:avLst/>
                <a:gdLst>
                  <a:gd name="T0" fmla="*/ 51 w 55"/>
                  <a:gd name="T1" fmla="*/ 86 h 132"/>
                  <a:gd name="T2" fmla="*/ 36 w 55"/>
                  <a:gd name="T3" fmla="*/ 117 h 132"/>
                  <a:gd name="T4" fmla="*/ 23 w 55"/>
                  <a:gd name="T5" fmla="*/ 131 h 132"/>
                  <a:gd name="T6" fmla="*/ 20 w 55"/>
                  <a:gd name="T7" fmla="*/ 113 h 132"/>
                  <a:gd name="T8" fmla="*/ 14 w 55"/>
                  <a:gd name="T9" fmla="*/ 101 h 132"/>
                  <a:gd name="T10" fmla="*/ 12 w 55"/>
                  <a:gd name="T11" fmla="*/ 95 h 132"/>
                  <a:gd name="T12" fmla="*/ 17 w 55"/>
                  <a:gd name="T13" fmla="*/ 47 h 132"/>
                  <a:gd name="T14" fmla="*/ 18 w 55"/>
                  <a:gd name="T15" fmla="*/ 45 h 132"/>
                  <a:gd name="T16" fmla="*/ 17 w 55"/>
                  <a:gd name="T17" fmla="*/ 46 h 132"/>
                  <a:gd name="T18" fmla="*/ 9 w 55"/>
                  <a:gd name="T19" fmla="*/ 51 h 132"/>
                  <a:gd name="T20" fmla="*/ 4 w 55"/>
                  <a:gd name="T21" fmla="*/ 11 h 132"/>
                  <a:gd name="T22" fmla="*/ 36 w 55"/>
                  <a:gd name="T23" fmla="*/ 6 h 132"/>
                  <a:gd name="T24" fmla="*/ 37 w 55"/>
                  <a:gd name="T25" fmla="*/ 13 h 132"/>
                  <a:gd name="T26" fmla="*/ 34 w 55"/>
                  <a:gd name="T27" fmla="*/ 16 h 132"/>
                  <a:gd name="T28" fmla="*/ 31 w 55"/>
                  <a:gd name="T29" fmla="*/ 25 h 132"/>
                  <a:gd name="T30" fmla="*/ 37 w 55"/>
                  <a:gd name="T31" fmla="*/ 42 h 132"/>
                  <a:gd name="T32" fmla="*/ 41 w 55"/>
                  <a:gd name="T33" fmla="*/ 45 h 132"/>
                  <a:gd name="T34" fmla="*/ 46 w 55"/>
                  <a:gd name="T35" fmla="*/ 83 h 132"/>
                  <a:gd name="T36" fmla="*/ 51 w 55"/>
                  <a:gd name="T37" fmla="*/ 86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" h="132">
                    <a:moveTo>
                      <a:pt x="51" y="86"/>
                    </a:moveTo>
                    <a:cubicBezTo>
                      <a:pt x="55" y="100"/>
                      <a:pt x="55" y="114"/>
                      <a:pt x="36" y="117"/>
                    </a:cubicBezTo>
                    <a:cubicBezTo>
                      <a:pt x="27" y="119"/>
                      <a:pt x="32" y="132"/>
                      <a:pt x="23" y="131"/>
                    </a:cubicBezTo>
                    <a:cubicBezTo>
                      <a:pt x="11" y="127"/>
                      <a:pt x="20" y="119"/>
                      <a:pt x="20" y="113"/>
                    </a:cubicBezTo>
                    <a:cubicBezTo>
                      <a:pt x="19" y="108"/>
                      <a:pt x="25" y="102"/>
                      <a:pt x="14" y="101"/>
                    </a:cubicBezTo>
                    <a:cubicBezTo>
                      <a:pt x="13" y="101"/>
                      <a:pt x="12" y="97"/>
                      <a:pt x="12" y="95"/>
                    </a:cubicBezTo>
                    <a:cubicBezTo>
                      <a:pt x="12" y="78"/>
                      <a:pt x="15" y="62"/>
                      <a:pt x="17" y="47"/>
                    </a:cubicBezTo>
                    <a:cubicBezTo>
                      <a:pt x="20" y="43"/>
                      <a:pt x="16" y="43"/>
                      <a:pt x="18" y="45"/>
                    </a:cubicBezTo>
                    <a:cubicBezTo>
                      <a:pt x="19" y="45"/>
                      <a:pt x="18" y="45"/>
                      <a:pt x="17" y="46"/>
                    </a:cubicBezTo>
                    <a:cubicBezTo>
                      <a:pt x="15" y="48"/>
                      <a:pt x="13" y="51"/>
                      <a:pt x="9" y="51"/>
                    </a:cubicBezTo>
                    <a:cubicBezTo>
                      <a:pt x="0" y="39"/>
                      <a:pt x="11" y="24"/>
                      <a:pt x="4" y="11"/>
                    </a:cubicBezTo>
                    <a:cubicBezTo>
                      <a:pt x="13" y="0"/>
                      <a:pt x="25" y="7"/>
                      <a:pt x="36" y="6"/>
                    </a:cubicBezTo>
                    <a:cubicBezTo>
                      <a:pt x="38" y="8"/>
                      <a:pt x="38" y="10"/>
                      <a:pt x="37" y="13"/>
                    </a:cubicBezTo>
                    <a:cubicBezTo>
                      <a:pt x="36" y="14"/>
                      <a:pt x="35" y="15"/>
                      <a:pt x="34" y="16"/>
                    </a:cubicBezTo>
                    <a:cubicBezTo>
                      <a:pt x="29" y="18"/>
                      <a:pt x="26" y="24"/>
                      <a:pt x="31" y="25"/>
                    </a:cubicBezTo>
                    <a:cubicBezTo>
                      <a:pt x="43" y="27"/>
                      <a:pt x="47" y="31"/>
                      <a:pt x="37" y="42"/>
                    </a:cubicBezTo>
                    <a:cubicBezTo>
                      <a:pt x="39" y="42"/>
                      <a:pt x="40" y="44"/>
                      <a:pt x="41" y="45"/>
                    </a:cubicBezTo>
                    <a:cubicBezTo>
                      <a:pt x="54" y="56"/>
                      <a:pt x="49" y="70"/>
                      <a:pt x="46" y="83"/>
                    </a:cubicBezTo>
                    <a:cubicBezTo>
                      <a:pt x="46" y="84"/>
                      <a:pt x="49" y="85"/>
                      <a:pt x="51" y="8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1" name="Freeform 52"/>
              <p:cNvSpPr/>
              <p:nvPr/>
            </p:nvSpPr>
            <p:spPr bwMode="auto">
              <a:xfrm>
                <a:off x="5642" y="1564"/>
                <a:ext cx="119" cy="147"/>
              </a:xfrm>
              <a:custGeom>
                <a:avLst/>
                <a:gdLst>
                  <a:gd name="T0" fmla="*/ 61 w 62"/>
                  <a:gd name="T1" fmla="*/ 44 h 77"/>
                  <a:gd name="T2" fmla="*/ 46 w 62"/>
                  <a:gd name="T3" fmla="*/ 75 h 77"/>
                  <a:gd name="T4" fmla="*/ 27 w 62"/>
                  <a:gd name="T5" fmla="*/ 74 h 77"/>
                  <a:gd name="T6" fmla="*/ 13 w 62"/>
                  <a:gd name="T7" fmla="*/ 53 h 77"/>
                  <a:gd name="T8" fmla="*/ 1 w 62"/>
                  <a:gd name="T9" fmla="*/ 26 h 77"/>
                  <a:gd name="T10" fmla="*/ 4 w 62"/>
                  <a:gd name="T11" fmla="*/ 8 h 77"/>
                  <a:gd name="T12" fmla="*/ 26 w 62"/>
                  <a:gd name="T13" fmla="*/ 1 h 77"/>
                  <a:gd name="T14" fmla="*/ 34 w 62"/>
                  <a:gd name="T15" fmla="*/ 9 h 77"/>
                  <a:gd name="T16" fmla="*/ 36 w 62"/>
                  <a:gd name="T17" fmla="*/ 10 h 77"/>
                  <a:gd name="T18" fmla="*/ 52 w 62"/>
                  <a:gd name="T19" fmla="*/ 10 h 77"/>
                  <a:gd name="T20" fmla="*/ 54 w 62"/>
                  <a:gd name="T21" fmla="*/ 22 h 77"/>
                  <a:gd name="T22" fmla="*/ 61 w 62"/>
                  <a:gd name="T23" fmla="*/ 4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2" h="77">
                    <a:moveTo>
                      <a:pt x="61" y="44"/>
                    </a:moveTo>
                    <a:cubicBezTo>
                      <a:pt x="61" y="56"/>
                      <a:pt x="54" y="66"/>
                      <a:pt x="46" y="75"/>
                    </a:cubicBezTo>
                    <a:cubicBezTo>
                      <a:pt x="40" y="77"/>
                      <a:pt x="34" y="76"/>
                      <a:pt x="27" y="74"/>
                    </a:cubicBezTo>
                    <a:cubicBezTo>
                      <a:pt x="18" y="70"/>
                      <a:pt x="8" y="69"/>
                      <a:pt x="13" y="53"/>
                    </a:cubicBezTo>
                    <a:cubicBezTo>
                      <a:pt x="15" y="45"/>
                      <a:pt x="8" y="33"/>
                      <a:pt x="1" y="26"/>
                    </a:cubicBezTo>
                    <a:cubicBezTo>
                      <a:pt x="0" y="20"/>
                      <a:pt x="1" y="14"/>
                      <a:pt x="4" y="8"/>
                    </a:cubicBezTo>
                    <a:cubicBezTo>
                      <a:pt x="11" y="4"/>
                      <a:pt x="18" y="0"/>
                      <a:pt x="26" y="1"/>
                    </a:cubicBezTo>
                    <a:cubicBezTo>
                      <a:pt x="30" y="2"/>
                      <a:pt x="32" y="5"/>
                      <a:pt x="34" y="9"/>
                    </a:cubicBezTo>
                    <a:cubicBezTo>
                      <a:pt x="36" y="6"/>
                      <a:pt x="29" y="22"/>
                      <a:pt x="36" y="10"/>
                    </a:cubicBezTo>
                    <a:cubicBezTo>
                      <a:pt x="40" y="5"/>
                      <a:pt x="47" y="8"/>
                      <a:pt x="52" y="10"/>
                    </a:cubicBezTo>
                    <a:cubicBezTo>
                      <a:pt x="57" y="13"/>
                      <a:pt x="55" y="17"/>
                      <a:pt x="54" y="22"/>
                    </a:cubicBezTo>
                    <a:cubicBezTo>
                      <a:pt x="53" y="30"/>
                      <a:pt x="62" y="35"/>
                      <a:pt x="61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2" name="Freeform 53"/>
              <p:cNvSpPr/>
              <p:nvPr/>
            </p:nvSpPr>
            <p:spPr bwMode="auto">
              <a:xfrm>
                <a:off x="5602" y="1302"/>
                <a:ext cx="164" cy="176"/>
              </a:xfrm>
              <a:custGeom>
                <a:avLst/>
                <a:gdLst>
                  <a:gd name="T0" fmla="*/ 83 w 86"/>
                  <a:gd name="T1" fmla="*/ 67 h 92"/>
                  <a:gd name="T2" fmla="*/ 72 w 86"/>
                  <a:gd name="T3" fmla="*/ 80 h 92"/>
                  <a:gd name="T4" fmla="*/ 36 w 86"/>
                  <a:gd name="T5" fmla="*/ 89 h 92"/>
                  <a:gd name="T6" fmla="*/ 32 w 86"/>
                  <a:gd name="T7" fmla="*/ 88 h 92"/>
                  <a:gd name="T8" fmla="*/ 8 w 86"/>
                  <a:gd name="T9" fmla="*/ 81 h 92"/>
                  <a:gd name="T10" fmla="*/ 3 w 86"/>
                  <a:gd name="T11" fmla="*/ 71 h 92"/>
                  <a:gd name="T12" fmla="*/ 4 w 86"/>
                  <a:gd name="T13" fmla="*/ 59 h 92"/>
                  <a:gd name="T14" fmla="*/ 17 w 86"/>
                  <a:gd name="T15" fmla="*/ 58 h 92"/>
                  <a:gd name="T16" fmla="*/ 38 w 86"/>
                  <a:gd name="T17" fmla="*/ 50 h 92"/>
                  <a:gd name="T18" fmla="*/ 38 w 86"/>
                  <a:gd name="T19" fmla="*/ 16 h 92"/>
                  <a:gd name="T20" fmla="*/ 63 w 86"/>
                  <a:gd name="T21" fmla="*/ 9 h 92"/>
                  <a:gd name="T22" fmla="*/ 79 w 86"/>
                  <a:gd name="T23" fmla="*/ 39 h 92"/>
                  <a:gd name="T24" fmla="*/ 85 w 86"/>
                  <a:gd name="T25" fmla="*/ 57 h 92"/>
                  <a:gd name="T26" fmla="*/ 83 w 86"/>
                  <a:gd name="T27" fmla="*/ 67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6" h="92">
                    <a:moveTo>
                      <a:pt x="83" y="67"/>
                    </a:moveTo>
                    <a:cubicBezTo>
                      <a:pt x="79" y="71"/>
                      <a:pt x="75" y="75"/>
                      <a:pt x="72" y="80"/>
                    </a:cubicBezTo>
                    <a:cubicBezTo>
                      <a:pt x="60" y="83"/>
                      <a:pt x="48" y="85"/>
                      <a:pt x="36" y="89"/>
                    </a:cubicBezTo>
                    <a:cubicBezTo>
                      <a:pt x="35" y="89"/>
                      <a:pt x="33" y="88"/>
                      <a:pt x="32" y="88"/>
                    </a:cubicBezTo>
                    <a:cubicBezTo>
                      <a:pt x="25" y="80"/>
                      <a:pt x="13" y="92"/>
                      <a:pt x="8" y="81"/>
                    </a:cubicBezTo>
                    <a:cubicBezTo>
                      <a:pt x="6" y="78"/>
                      <a:pt x="5" y="75"/>
                      <a:pt x="3" y="71"/>
                    </a:cubicBezTo>
                    <a:cubicBezTo>
                      <a:pt x="1" y="67"/>
                      <a:pt x="0" y="63"/>
                      <a:pt x="4" y="59"/>
                    </a:cubicBezTo>
                    <a:cubicBezTo>
                      <a:pt x="8" y="55"/>
                      <a:pt x="14" y="55"/>
                      <a:pt x="17" y="58"/>
                    </a:cubicBezTo>
                    <a:cubicBezTo>
                      <a:pt x="30" y="69"/>
                      <a:pt x="35" y="63"/>
                      <a:pt x="38" y="50"/>
                    </a:cubicBezTo>
                    <a:cubicBezTo>
                      <a:pt x="48" y="39"/>
                      <a:pt x="36" y="27"/>
                      <a:pt x="38" y="16"/>
                    </a:cubicBezTo>
                    <a:cubicBezTo>
                      <a:pt x="51" y="0"/>
                      <a:pt x="53" y="0"/>
                      <a:pt x="63" y="9"/>
                    </a:cubicBezTo>
                    <a:cubicBezTo>
                      <a:pt x="64" y="21"/>
                      <a:pt x="62" y="34"/>
                      <a:pt x="79" y="39"/>
                    </a:cubicBezTo>
                    <a:cubicBezTo>
                      <a:pt x="86" y="41"/>
                      <a:pt x="85" y="50"/>
                      <a:pt x="85" y="57"/>
                    </a:cubicBezTo>
                    <a:cubicBezTo>
                      <a:pt x="85" y="61"/>
                      <a:pt x="84" y="64"/>
                      <a:pt x="83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3" name="Freeform 54"/>
              <p:cNvSpPr/>
              <p:nvPr/>
            </p:nvSpPr>
            <p:spPr bwMode="auto">
              <a:xfrm>
                <a:off x="1900" y="994"/>
                <a:ext cx="153" cy="99"/>
              </a:xfrm>
              <a:custGeom>
                <a:avLst/>
                <a:gdLst>
                  <a:gd name="T0" fmla="*/ 15 w 80"/>
                  <a:gd name="T1" fmla="*/ 4 h 52"/>
                  <a:gd name="T2" fmla="*/ 22 w 80"/>
                  <a:gd name="T3" fmla="*/ 0 h 52"/>
                  <a:gd name="T4" fmla="*/ 58 w 80"/>
                  <a:gd name="T5" fmla="*/ 11 h 52"/>
                  <a:gd name="T6" fmla="*/ 66 w 80"/>
                  <a:gd name="T7" fmla="*/ 11 h 52"/>
                  <a:gd name="T8" fmla="*/ 80 w 80"/>
                  <a:gd name="T9" fmla="*/ 14 h 52"/>
                  <a:gd name="T10" fmla="*/ 47 w 80"/>
                  <a:gd name="T11" fmla="*/ 50 h 52"/>
                  <a:gd name="T12" fmla="*/ 41 w 80"/>
                  <a:gd name="T13" fmla="*/ 52 h 52"/>
                  <a:gd name="T14" fmla="*/ 27 w 80"/>
                  <a:gd name="T15" fmla="*/ 48 h 52"/>
                  <a:gd name="T16" fmla="*/ 1 w 80"/>
                  <a:gd name="T17" fmla="*/ 18 h 52"/>
                  <a:gd name="T18" fmla="*/ 15 w 80"/>
                  <a:gd name="T19" fmla="*/ 4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0" h="52">
                    <a:moveTo>
                      <a:pt x="15" y="4"/>
                    </a:moveTo>
                    <a:cubicBezTo>
                      <a:pt x="18" y="4"/>
                      <a:pt x="20" y="3"/>
                      <a:pt x="22" y="0"/>
                    </a:cubicBezTo>
                    <a:cubicBezTo>
                      <a:pt x="34" y="2"/>
                      <a:pt x="47" y="4"/>
                      <a:pt x="58" y="11"/>
                    </a:cubicBezTo>
                    <a:cubicBezTo>
                      <a:pt x="61" y="13"/>
                      <a:pt x="63" y="15"/>
                      <a:pt x="66" y="11"/>
                    </a:cubicBezTo>
                    <a:cubicBezTo>
                      <a:pt x="73" y="3"/>
                      <a:pt x="76" y="9"/>
                      <a:pt x="80" y="14"/>
                    </a:cubicBezTo>
                    <a:cubicBezTo>
                      <a:pt x="66" y="24"/>
                      <a:pt x="58" y="39"/>
                      <a:pt x="47" y="50"/>
                    </a:cubicBezTo>
                    <a:cubicBezTo>
                      <a:pt x="46" y="52"/>
                      <a:pt x="43" y="52"/>
                      <a:pt x="41" y="52"/>
                    </a:cubicBezTo>
                    <a:cubicBezTo>
                      <a:pt x="38" y="47"/>
                      <a:pt x="32" y="49"/>
                      <a:pt x="27" y="48"/>
                    </a:cubicBezTo>
                    <a:cubicBezTo>
                      <a:pt x="8" y="47"/>
                      <a:pt x="0" y="39"/>
                      <a:pt x="1" y="18"/>
                    </a:cubicBezTo>
                    <a:cubicBezTo>
                      <a:pt x="2" y="10"/>
                      <a:pt x="9" y="7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4" name="Freeform 55"/>
              <p:cNvSpPr/>
              <p:nvPr/>
            </p:nvSpPr>
            <p:spPr bwMode="auto">
              <a:xfrm>
                <a:off x="2842" y="3097"/>
                <a:ext cx="122" cy="162"/>
              </a:xfrm>
              <a:custGeom>
                <a:avLst/>
                <a:gdLst>
                  <a:gd name="T0" fmla="*/ 5 w 64"/>
                  <a:gd name="T1" fmla="*/ 13 h 85"/>
                  <a:gd name="T2" fmla="*/ 15 w 64"/>
                  <a:gd name="T3" fmla="*/ 4 h 85"/>
                  <a:gd name="T4" fmla="*/ 43 w 64"/>
                  <a:gd name="T5" fmla="*/ 15 h 85"/>
                  <a:gd name="T6" fmla="*/ 53 w 64"/>
                  <a:gd name="T7" fmla="*/ 12 h 85"/>
                  <a:gd name="T8" fmla="*/ 60 w 64"/>
                  <a:gd name="T9" fmla="*/ 3 h 85"/>
                  <a:gd name="T10" fmla="*/ 39 w 64"/>
                  <a:gd name="T11" fmla="*/ 61 h 85"/>
                  <a:gd name="T12" fmla="*/ 25 w 64"/>
                  <a:gd name="T13" fmla="*/ 82 h 85"/>
                  <a:gd name="T14" fmla="*/ 18 w 64"/>
                  <a:gd name="T15" fmla="*/ 83 h 85"/>
                  <a:gd name="T16" fmla="*/ 9 w 64"/>
                  <a:gd name="T17" fmla="*/ 56 h 85"/>
                  <a:gd name="T18" fmla="*/ 6 w 64"/>
                  <a:gd name="T19" fmla="*/ 25 h 85"/>
                  <a:gd name="T20" fmla="*/ 5 w 64"/>
                  <a:gd name="T21" fmla="*/ 13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85">
                    <a:moveTo>
                      <a:pt x="5" y="13"/>
                    </a:moveTo>
                    <a:cubicBezTo>
                      <a:pt x="5" y="7"/>
                      <a:pt x="2" y="0"/>
                      <a:pt x="15" y="4"/>
                    </a:cubicBezTo>
                    <a:cubicBezTo>
                      <a:pt x="25" y="7"/>
                      <a:pt x="36" y="5"/>
                      <a:pt x="43" y="15"/>
                    </a:cubicBezTo>
                    <a:cubicBezTo>
                      <a:pt x="44" y="16"/>
                      <a:pt x="53" y="23"/>
                      <a:pt x="53" y="12"/>
                    </a:cubicBezTo>
                    <a:cubicBezTo>
                      <a:pt x="53" y="9"/>
                      <a:pt x="57" y="6"/>
                      <a:pt x="60" y="3"/>
                    </a:cubicBezTo>
                    <a:cubicBezTo>
                      <a:pt x="64" y="26"/>
                      <a:pt x="50" y="43"/>
                      <a:pt x="39" y="61"/>
                    </a:cubicBezTo>
                    <a:cubicBezTo>
                      <a:pt x="35" y="68"/>
                      <a:pt x="29" y="75"/>
                      <a:pt x="25" y="82"/>
                    </a:cubicBezTo>
                    <a:cubicBezTo>
                      <a:pt x="23" y="84"/>
                      <a:pt x="20" y="85"/>
                      <a:pt x="18" y="83"/>
                    </a:cubicBezTo>
                    <a:cubicBezTo>
                      <a:pt x="14" y="74"/>
                      <a:pt x="12" y="65"/>
                      <a:pt x="9" y="56"/>
                    </a:cubicBezTo>
                    <a:cubicBezTo>
                      <a:pt x="10" y="46"/>
                      <a:pt x="6" y="36"/>
                      <a:pt x="6" y="25"/>
                    </a:cubicBezTo>
                    <a:cubicBezTo>
                      <a:pt x="13" y="20"/>
                      <a:pt x="0" y="18"/>
                      <a:pt x="5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5" name="Freeform 56"/>
              <p:cNvSpPr/>
              <p:nvPr/>
            </p:nvSpPr>
            <p:spPr bwMode="auto">
              <a:xfrm>
                <a:off x="2312" y="1480"/>
                <a:ext cx="156" cy="197"/>
              </a:xfrm>
              <a:custGeom>
                <a:avLst/>
                <a:gdLst>
                  <a:gd name="T0" fmla="*/ 35 w 82"/>
                  <a:gd name="T1" fmla="*/ 11 h 103"/>
                  <a:gd name="T2" fmla="*/ 46 w 82"/>
                  <a:gd name="T3" fmla="*/ 18 h 103"/>
                  <a:gd name="T4" fmla="*/ 56 w 82"/>
                  <a:gd name="T5" fmla="*/ 27 h 103"/>
                  <a:gd name="T6" fmla="*/ 56 w 82"/>
                  <a:gd name="T7" fmla="*/ 31 h 103"/>
                  <a:gd name="T8" fmla="*/ 61 w 82"/>
                  <a:gd name="T9" fmla="*/ 29 h 103"/>
                  <a:gd name="T10" fmla="*/ 67 w 82"/>
                  <a:gd name="T11" fmla="*/ 43 h 103"/>
                  <a:gd name="T12" fmla="*/ 69 w 82"/>
                  <a:gd name="T13" fmla="*/ 57 h 103"/>
                  <a:gd name="T14" fmla="*/ 65 w 82"/>
                  <a:gd name="T15" fmla="*/ 78 h 103"/>
                  <a:gd name="T16" fmla="*/ 59 w 82"/>
                  <a:gd name="T17" fmla="*/ 86 h 103"/>
                  <a:gd name="T18" fmla="*/ 47 w 82"/>
                  <a:gd name="T19" fmla="*/ 94 h 103"/>
                  <a:gd name="T20" fmla="*/ 31 w 82"/>
                  <a:gd name="T21" fmla="*/ 102 h 103"/>
                  <a:gd name="T22" fmla="*/ 30 w 82"/>
                  <a:gd name="T23" fmla="*/ 74 h 103"/>
                  <a:gd name="T24" fmla="*/ 18 w 82"/>
                  <a:gd name="T25" fmla="*/ 77 h 103"/>
                  <a:gd name="T26" fmla="*/ 17 w 82"/>
                  <a:gd name="T27" fmla="*/ 59 h 103"/>
                  <a:gd name="T28" fmla="*/ 18 w 82"/>
                  <a:gd name="T29" fmla="*/ 56 h 103"/>
                  <a:gd name="T30" fmla="*/ 15 w 82"/>
                  <a:gd name="T31" fmla="*/ 24 h 103"/>
                  <a:gd name="T32" fmla="*/ 0 w 82"/>
                  <a:gd name="T33" fmla="*/ 8 h 103"/>
                  <a:gd name="T34" fmla="*/ 18 w 82"/>
                  <a:gd name="T35" fmla="*/ 5 h 103"/>
                  <a:gd name="T36" fmla="*/ 35 w 82"/>
                  <a:gd name="T37" fmla="*/ 1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2" h="103">
                    <a:moveTo>
                      <a:pt x="35" y="11"/>
                    </a:moveTo>
                    <a:cubicBezTo>
                      <a:pt x="40" y="12"/>
                      <a:pt x="43" y="15"/>
                      <a:pt x="46" y="18"/>
                    </a:cubicBezTo>
                    <a:cubicBezTo>
                      <a:pt x="48" y="22"/>
                      <a:pt x="60" y="16"/>
                      <a:pt x="56" y="27"/>
                    </a:cubicBezTo>
                    <a:cubicBezTo>
                      <a:pt x="55" y="28"/>
                      <a:pt x="53" y="30"/>
                      <a:pt x="56" y="31"/>
                    </a:cubicBezTo>
                    <a:cubicBezTo>
                      <a:pt x="58" y="31"/>
                      <a:pt x="60" y="29"/>
                      <a:pt x="61" y="29"/>
                    </a:cubicBezTo>
                    <a:cubicBezTo>
                      <a:pt x="73" y="29"/>
                      <a:pt x="75" y="34"/>
                      <a:pt x="67" y="43"/>
                    </a:cubicBezTo>
                    <a:cubicBezTo>
                      <a:pt x="63" y="48"/>
                      <a:pt x="63" y="53"/>
                      <a:pt x="69" y="57"/>
                    </a:cubicBezTo>
                    <a:cubicBezTo>
                      <a:pt x="78" y="66"/>
                      <a:pt x="82" y="74"/>
                      <a:pt x="65" y="78"/>
                    </a:cubicBezTo>
                    <a:cubicBezTo>
                      <a:pt x="64" y="79"/>
                      <a:pt x="62" y="84"/>
                      <a:pt x="59" y="86"/>
                    </a:cubicBezTo>
                    <a:cubicBezTo>
                      <a:pt x="55" y="88"/>
                      <a:pt x="51" y="90"/>
                      <a:pt x="47" y="94"/>
                    </a:cubicBezTo>
                    <a:cubicBezTo>
                      <a:pt x="42" y="96"/>
                      <a:pt x="39" y="103"/>
                      <a:pt x="31" y="102"/>
                    </a:cubicBezTo>
                    <a:cubicBezTo>
                      <a:pt x="20" y="93"/>
                      <a:pt x="33" y="84"/>
                      <a:pt x="30" y="74"/>
                    </a:cubicBezTo>
                    <a:cubicBezTo>
                      <a:pt x="26" y="75"/>
                      <a:pt x="23" y="82"/>
                      <a:pt x="18" y="77"/>
                    </a:cubicBezTo>
                    <a:cubicBezTo>
                      <a:pt x="13" y="72"/>
                      <a:pt x="15" y="66"/>
                      <a:pt x="17" y="59"/>
                    </a:cubicBezTo>
                    <a:cubicBezTo>
                      <a:pt x="17" y="58"/>
                      <a:pt x="18" y="57"/>
                      <a:pt x="18" y="56"/>
                    </a:cubicBezTo>
                    <a:cubicBezTo>
                      <a:pt x="35" y="39"/>
                      <a:pt x="35" y="39"/>
                      <a:pt x="15" y="24"/>
                    </a:cubicBezTo>
                    <a:cubicBezTo>
                      <a:pt x="11" y="18"/>
                      <a:pt x="0" y="18"/>
                      <a:pt x="0" y="8"/>
                    </a:cubicBezTo>
                    <a:cubicBezTo>
                      <a:pt x="5" y="1"/>
                      <a:pt x="11" y="0"/>
                      <a:pt x="18" y="5"/>
                    </a:cubicBezTo>
                    <a:cubicBezTo>
                      <a:pt x="23" y="8"/>
                      <a:pt x="29" y="11"/>
                      <a:pt x="3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6" name="Freeform 57"/>
              <p:cNvSpPr/>
              <p:nvPr/>
            </p:nvSpPr>
            <p:spPr bwMode="auto">
              <a:xfrm>
                <a:off x="2560" y="3387"/>
                <a:ext cx="141" cy="230"/>
              </a:xfrm>
              <a:custGeom>
                <a:avLst/>
                <a:gdLst>
                  <a:gd name="T0" fmla="*/ 34 w 74"/>
                  <a:gd name="T1" fmla="*/ 25 h 120"/>
                  <a:gd name="T2" fmla="*/ 62 w 74"/>
                  <a:gd name="T3" fmla="*/ 28 h 120"/>
                  <a:gd name="T4" fmla="*/ 53 w 74"/>
                  <a:gd name="T5" fmla="*/ 43 h 120"/>
                  <a:gd name="T6" fmla="*/ 31 w 74"/>
                  <a:gd name="T7" fmla="*/ 59 h 120"/>
                  <a:gd name="T8" fmla="*/ 28 w 74"/>
                  <a:gd name="T9" fmla="*/ 63 h 120"/>
                  <a:gd name="T10" fmla="*/ 41 w 74"/>
                  <a:gd name="T11" fmla="*/ 82 h 120"/>
                  <a:gd name="T12" fmla="*/ 66 w 74"/>
                  <a:gd name="T13" fmla="*/ 85 h 120"/>
                  <a:gd name="T14" fmla="*/ 69 w 74"/>
                  <a:gd name="T15" fmla="*/ 84 h 120"/>
                  <a:gd name="T16" fmla="*/ 73 w 74"/>
                  <a:gd name="T17" fmla="*/ 86 h 120"/>
                  <a:gd name="T18" fmla="*/ 74 w 74"/>
                  <a:gd name="T19" fmla="*/ 90 h 120"/>
                  <a:gd name="T20" fmla="*/ 44 w 74"/>
                  <a:gd name="T21" fmla="*/ 120 h 120"/>
                  <a:gd name="T22" fmla="*/ 37 w 74"/>
                  <a:gd name="T23" fmla="*/ 114 h 120"/>
                  <a:gd name="T24" fmla="*/ 35 w 74"/>
                  <a:gd name="T25" fmla="*/ 107 h 120"/>
                  <a:gd name="T26" fmla="*/ 31 w 74"/>
                  <a:gd name="T27" fmla="*/ 110 h 120"/>
                  <a:gd name="T28" fmla="*/ 13 w 74"/>
                  <a:gd name="T29" fmla="*/ 111 h 120"/>
                  <a:gd name="T30" fmla="*/ 2 w 74"/>
                  <a:gd name="T31" fmla="*/ 105 h 120"/>
                  <a:gd name="T32" fmla="*/ 4 w 74"/>
                  <a:gd name="T33" fmla="*/ 70 h 120"/>
                  <a:gd name="T34" fmla="*/ 20 w 74"/>
                  <a:gd name="T35" fmla="*/ 30 h 120"/>
                  <a:gd name="T36" fmla="*/ 13 w 74"/>
                  <a:gd name="T37" fmla="*/ 25 h 120"/>
                  <a:gd name="T38" fmla="*/ 14 w 74"/>
                  <a:gd name="T39" fmla="*/ 25 h 120"/>
                  <a:gd name="T40" fmla="*/ 13 w 74"/>
                  <a:gd name="T41" fmla="*/ 7 h 120"/>
                  <a:gd name="T42" fmla="*/ 21 w 74"/>
                  <a:gd name="T43" fmla="*/ 5 h 120"/>
                  <a:gd name="T44" fmla="*/ 34 w 74"/>
                  <a:gd name="T45" fmla="*/ 25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4" h="120">
                    <a:moveTo>
                      <a:pt x="34" y="25"/>
                    </a:moveTo>
                    <a:cubicBezTo>
                      <a:pt x="43" y="32"/>
                      <a:pt x="53" y="27"/>
                      <a:pt x="62" y="28"/>
                    </a:cubicBezTo>
                    <a:cubicBezTo>
                      <a:pt x="65" y="37"/>
                      <a:pt x="51" y="35"/>
                      <a:pt x="53" y="43"/>
                    </a:cubicBezTo>
                    <a:cubicBezTo>
                      <a:pt x="46" y="49"/>
                      <a:pt x="36" y="51"/>
                      <a:pt x="31" y="59"/>
                    </a:cubicBezTo>
                    <a:cubicBezTo>
                      <a:pt x="30" y="60"/>
                      <a:pt x="29" y="61"/>
                      <a:pt x="28" y="63"/>
                    </a:cubicBezTo>
                    <a:cubicBezTo>
                      <a:pt x="25" y="75"/>
                      <a:pt x="35" y="88"/>
                      <a:pt x="41" y="82"/>
                    </a:cubicBezTo>
                    <a:cubicBezTo>
                      <a:pt x="53" y="72"/>
                      <a:pt x="58" y="81"/>
                      <a:pt x="66" y="85"/>
                    </a:cubicBezTo>
                    <a:cubicBezTo>
                      <a:pt x="67" y="85"/>
                      <a:pt x="68" y="85"/>
                      <a:pt x="69" y="84"/>
                    </a:cubicBezTo>
                    <a:cubicBezTo>
                      <a:pt x="71" y="84"/>
                      <a:pt x="73" y="84"/>
                      <a:pt x="73" y="86"/>
                    </a:cubicBezTo>
                    <a:cubicBezTo>
                      <a:pt x="74" y="88"/>
                      <a:pt x="74" y="89"/>
                      <a:pt x="74" y="90"/>
                    </a:cubicBezTo>
                    <a:cubicBezTo>
                      <a:pt x="59" y="95"/>
                      <a:pt x="53" y="109"/>
                      <a:pt x="44" y="120"/>
                    </a:cubicBezTo>
                    <a:cubicBezTo>
                      <a:pt x="40" y="120"/>
                      <a:pt x="38" y="117"/>
                      <a:pt x="37" y="114"/>
                    </a:cubicBezTo>
                    <a:cubicBezTo>
                      <a:pt x="36" y="112"/>
                      <a:pt x="39" y="108"/>
                      <a:pt x="35" y="107"/>
                    </a:cubicBezTo>
                    <a:cubicBezTo>
                      <a:pt x="34" y="107"/>
                      <a:pt x="33" y="109"/>
                      <a:pt x="31" y="110"/>
                    </a:cubicBezTo>
                    <a:cubicBezTo>
                      <a:pt x="25" y="115"/>
                      <a:pt x="19" y="112"/>
                      <a:pt x="13" y="111"/>
                    </a:cubicBezTo>
                    <a:cubicBezTo>
                      <a:pt x="9" y="110"/>
                      <a:pt x="6" y="107"/>
                      <a:pt x="2" y="105"/>
                    </a:cubicBezTo>
                    <a:cubicBezTo>
                      <a:pt x="0" y="93"/>
                      <a:pt x="10" y="82"/>
                      <a:pt x="4" y="70"/>
                    </a:cubicBezTo>
                    <a:cubicBezTo>
                      <a:pt x="26" y="64"/>
                      <a:pt x="13" y="43"/>
                      <a:pt x="20" y="30"/>
                    </a:cubicBezTo>
                    <a:cubicBezTo>
                      <a:pt x="23" y="24"/>
                      <a:pt x="21" y="19"/>
                      <a:pt x="13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19"/>
                      <a:pt x="8" y="13"/>
                      <a:pt x="13" y="7"/>
                    </a:cubicBezTo>
                    <a:cubicBezTo>
                      <a:pt x="16" y="5"/>
                      <a:pt x="19" y="0"/>
                      <a:pt x="21" y="5"/>
                    </a:cubicBezTo>
                    <a:cubicBezTo>
                      <a:pt x="23" y="14"/>
                      <a:pt x="31" y="18"/>
                      <a:pt x="3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7" name="Freeform 58"/>
              <p:cNvSpPr/>
              <p:nvPr/>
            </p:nvSpPr>
            <p:spPr bwMode="auto">
              <a:xfrm>
                <a:off x="3459" y="2381"/>
                <a:ext cx="192" cy="113"/>
              </a:xfrm>
              <a:custGeom>
                <a:avLst/>
                <a:gdLst>
                  <a:gd name="T0" fmla="*/ 8 w 101"/>
                  <a:gd name="T1" fmla="*/ 35 h 59"/>
                  <a:gd name="T2" fmla="*/ 1 w 101"/>
                  <a:gd name="T3" fmla="*/ 28 h 59"/>
                  <a:gd name="T4" fmla="*/ 3 w 101"/>
                  <a:gd name="T5" fmla="*/ 19 h 59"/>
                  <a:gd name="T6" fmla="*/ 24 w 101"/>
                  <a:gd name="T7" fmla="*/ 5 h 59"/>
                  <a:gd name="T8" fmla="*/ 33 w 101"/>
                  <a:gd name="T9" fmla="*/ 1 h 59"/>
                  <a:gd name="T10" fmla="*/ 42 w 101"/>
                  <a:gd name="T11" fmla="*/ 1 h 59"/>
                  <a:gd name="T12" fmla="*/ 63 w 101"/>
                  <a:gd name="T13" fmla="*/ 20 h 59"/>
                  <a:gd name="T14" fmla="*/ 65 w 101"/>
                  <a:gd name="T15" fmla="*/ 26 h 59"/>
                  <a:gd name="T16" fmla="*/ 93 w 101"/>
                  <a:gd name="T17" fmla="*/ 23 h 59"/>
                  <a:gd name="T18" fmla="*/ 97 w 101"/>
                  <a:gd name="T19" fmla="*/ 23 h 59"/>
                  <a:gd name="T20" fmla="*/ 99 w 101"/>
                  <a:gd name="T21" fmla="*/ 33 h 59"/>
                  <a:gd name="T22" fmla="*/ 86 w 101"/>
                  <a:gd name="T23" fmla="*/ 53 h 59"/>
                  <a:gd name="T24" fmla="*/ 73 w 101"/>
                  <a:gd name="T25" fmla="*/ 55 h 59"/>
                  <a:gd name="T26" fmla="*/ 46 w 101"/>
                  <a:gd name="T27" fmla="*/ 57 h 59"/>
                  <a:gd name="T28" fmla="*/ 41 w 101"/>
                  <a:gd name="T29" fmla="*/ 57 h 59"/>
                  <a:gd name="T30" fmla="*/ 8 w 101"/>
                  <a:gd name="T31" fmla="*/ 35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1" h="59">
                    <a:moveTo>
                      <a:pt x="8" y="35"/>
                    </a:moveTo>
                    <a:cubicBezTo>
                      <a:pt x="6" y="33"/>
                      <a:pt x="3" y="31"/>
                      <a:pt x="1" y="28"/>
                    </a:cubicBezTo>
                    <a:cubicBezTo>
                      <a:pt x="0" y="25"/>
                      <a:pt x="1" y="22"/>
                      <a:pt x="3" y="19"/>
                    </a:cubicBezTo>
                    <a:cubicBezTo>
                      <a:pt x="7" y="10"/>
                      <a:pt x="10" y="0"/>
                      <a:pt x="24" y="5"/>
                    </a:cubicBezTo>
                    <a:cubicBezTo>
                      <a:pt x="26" y="6"/>
                      <a:pt x="30" y="2"/>
                      <a:pt x="33" y="1"/>
                    </a:cubicBezTo>
                    <a:cubicBezTo>
                      <a:pt x="36" y="1"/>
                      <a:pt x="39" y="1"/>
                      <a:pt x="42" y="1"/>
                    </a:cubicBezTo>
                    <a:cubicBezTo>
                      <a:pt x="61" y="0"/>
                      <a:pt x="61" y="0"/>
                      <a:pt x="63" y="20"/>
                    </a:cubicBezTo>
                    <a:cubicBezTo>
                      <a:pt x="63" y="22"/>
                      <a:pt x="63" y="24"/>
                      <a:pt x="65" y="26"/>
                    </a:cubicBezTo>
                    <a:cubicBezTo>
                      <a:pt x="69" y="17"/>
                      <a:pt x="79" y="16"/>
                      <a:pt x="93" y="23"/>
                    </a:cubicBezTo>
                    <a:cubicBezTo>
                      <a:pt x="94" y="23"/>
                      <a:pt x="95" y="23"/>
                      <a:pt x="97" y="23"/>
                    </a:cubicBezTo>
                    <a:cubicBezTo>
                      <a:pt x="101" y="25"/>
                      <a:pt x="100" y="29"/>
                      <a:pt x="99" y="33"/>
                    </a:cubicBezTo>
                    <a:cubicBezTo>
                      <a:pt x="97" y="41"/>
                      <a:pt x="90" y="46"/>
                      <a:pt x="86" y="53"/>
                    </a:cubicBezTo>
                    <a:cubicBezTo>
                      <a:pt x="82" y="56"/>
                      <a:pt x="78" y="59"/>
                      <a:pt x="73" y="55"/>
                    </a:cubicBezTo>
                    <a:cubicBezTo>
                      <a:pt x="63" y="40"/>
                      <a:pt x="55" y="57"/>
                      <a:pt x="46" y="57"/>
                    </a:cubicBezTo>
                    <a:cubicBezTo>
                      <a:pt x="45" y="57"/>
                      <a:pt x="43" y="57"/>
                      <a:pt x="41" y="57"/>
                    </a:cubicBezTo>
                    <a:cubicBezTo>
                      <a:pt x="35" y="42"/>
                      <a:pt x="19" y="42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8" name="Freeform 59"/>
              <p:cNvSpPr/>
              <p:nvPr/>
            </p:nvSpPr>
            <p:spPr bwMode="auto">
              <a:xfrm>
                <a:off x="2428" y="672"/>
                <a:ext cx="99" cy="224"/>
              </a:xfrm>
              <a:custGeom>
                <a:avLst/>
                <a:gdLst>
                  <a:gd name="T0" fmla="*/ 23 w 52"/>
                  <a:gd name="T1" fmla="*/ 11 h 117"/>
                  <a:gd name="T2" fmla="*/ 36 w 52"/>
                  <a:gd name="T3" fmla="*/ 0 h 117"/>
                  <a:gd name="T4" fmla="*/ 31 w 52"/>
                  <a:gd name="T5" fmla="*/ 52 h 117"/>
                  <a:gd name="T6" fmla="*/ 36 w 52"/>
                  <a:gd name="T7" fmla="*/ 60 h 117"/>
                  <a:gd name="T8" fmla="*/ 40 w 52"/>
                  <a:gd name="T9" fmla="*/ 72 h 117"/>
                  <a:gd name="T10" fmla="*/ 38 w 52"/>
                  <a:gd name="T11" fmla="*/ 92 h 117"/>
                  <a:gd name="T12" fmla="*/ 37 w 52"/>
                  <a:gd name="T13" fmla="*/ 93 h 117"/>
                  <a:gd name="T14" fmla="*/ 41 w 52"/>
                  <a:gd name="T15" fmla="*/ 107 h 117"/>
                  <a:gd name="T16" fmla="*/ 16 w 52"/>
                  <a:gd name="T17" fmla="*/ 109 h 117"/>
                  <a:gd name="T18" fmla="*/ 8 w 52"/>
                  <a:gd name="T19" fmla="*/ 72 h 117"/>
                  <a:gd name="T20" fmla="*/ 3 w 52"/>
                  <a:gd name="T21" fmla="*/ 37 h 117"/>
                  <a:gd name="T22" fmla="*/ 3 w 52"/>
                  <a:gd name="T23" fmla="*/ 30 h 117"/>
                  <a:gd name="T24" fmla="*/ 2 w 52"/>
                  <a:gd name="T25" fmla="*/ 29 h 117"/>
                  <a:gd name="T26" fmla="*/ 11 w 52"/>
                  <a:gd name="T27" fmla="*/ 25 h 117"/>
                  <a:gd name="T28" fmla="*/ 12 w 52"/>
                  <a:gd name="T29" fmla="*/ 25 h 117"/>
                  <a:gd name="T30" fmla="*/ 11 w 52"/>
                  <a:gd name="T31" fmla="*/ 23 h 117"/>
                  <a:gd name="T32" fmla="*/ 19 w 52"/>
                  <a:gd name="T33" fmla="*/ 9 h 117"/>
                  <a:gd name="T34" fmla="*/ 23 w 52"/>
                  <a:gd name="T35" fmla="*/ 11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2" h="117">
                    <a:moveTo>
                      <a:pt x="23" y="11"/>
                    </a:moveTo>
                    <a:cubicBezTo>
                      <a:pt x="27" y="8"/>
                      <a:pt x="32" y="4"/>
                      <a:pt x="36" y="0"/>
                    </a:cubicBezTo>
                    <a:cubicBezTo>
                      <a:pt x="33" y="17"/>
                      <a:pt x="35" y="35"/>
                      <a:pt x="31" y="52"/>
                    </a:cubicBezTo>
                    <a:cubicBezTo>
                      <a:pt x="30" y="54"/>
                      <a:pt x="25" y="61"/>
                      <a:pt x="36" y="60"/>
                    </a:cubicBezTo>
                    <a:cubicBezTo>
                      <a:pt x="42" y="59"/>
                      <a:pt x="41" y="67"/>
                      <a:pt x="40" y="72"/>
                    </a:cubicBezTo>
                    <a:cubicBezTo>
                      <a:pt x="38" y="79"/>
                      <a:pt x="35" y="85"/>
                      <a:pt x="38" y="92"/>
                    </a:cubicBezTo>
                    <a:cubicBezTo>
                      <a:pt x="38" y="92"/>
                      <a:pt x="37" y="93"/>
                      <a:pt x="37" y="93"/>
                    </a:cubicBezTo>
                    <a:cubicBezTo>
                      <a:pt x="31" y="100"/>
                      <a:pt x="52" y="100"/>
                      <a:pt x="41" y="107"/>
                    </a:cubicBezTo>
                    <a:cubicBezTo>
                      <a:pt x="33" y="112"/>
                      <a:pt x="25" y="117"/>
                      <a:pt x="16" y="109"/>
                    </a:cubicBezTo>
                    <a:cubicBezTo>
                      <a:pt x="7" y="98"/>
                      <a:pt x="1" y="89"/>
                      <a:pt x="8" y="72"/>
                    </a:cubicBezTo>
                    <a:cubicBezTo>
                      <a:pt x="12" y="63"/>
                      <a:pt x="6" y="49"/>
                      <a:pt x="3" y="37"/>
                    </a:cubicBezTo>
                    <a:cubicBezTo>
                      <a:pt x="2" y="35"/>
                      <a:pt x="0" y="32"/>
                      <a:pt x="3" y="30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5" y="26"/>
                      <a:pt x="8" y="26"/>
                      <a:pt x="11" y="25"/>
                    </a:cubicBezTo>
                    <a:cubicBezTo>
                      <a:pt x="13" y="25"/>
                      <a:pt x="14" y="24"/>
                      <a:pt x="12" y="25"/>
                    </a:cubicBezTo>
                    <a:cubicBezTo>
                      <a:pt x="12" y="25"/>
                      <a:pt x="12" y="24"/>
                      <a:pt x="11" y="23"/>
                    </a:cubicBezTo>
                    <a:cubicBezTo>
                      <a:pt x="6" y="14"/>
                      <a:pt x="12" y="12"/>
                      <a:pt x="19" y="9"/>
                    </a:cubicBezTo>
                    <a:cubicBezTo>
                      <a:pt x="21" y="10"/>
                      <a:pt x="22" y="10"/>
                      <a:pt x="2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9" name="Freeform 60"/>
              <p:cNvSpPr/>
              <p:nvPr/>
            </p:nvSpPr>
            <p:spPr bwMode="auto">
              <a:xfrm>
                <a:off x="1917" y="856"/>
                <a:ext cx="183" cy="100"/>
              </a:xfrm>
              <a:custGeom>
                <a:avLst/>
                <a:gdLst>
                  <a:gd name="T0" fmla="*/ 23 w 96"/>
                  <a:gd name="T1" fmla="*/ 9 h 52"/>
                  <a:gd name="T2" fmla="*/ 54 w 96"/>
                  <a:gd name="T3" fmla="*/ 26 h 52"/>
                  <a:gd name="T4" fmla="*/ 62 w 96"/>
                  <a:gd name="T5" fmla="*/ 26 h 52"/>
                  <a:gd name="T6" fmla="*/ 62 w 96"/>
                  <a:gd name="T7" fmla="*/ 18 h 52"/>
                  <a:gd name="T8" fmla="*/ 64 w 96"/>
                  <a:gd name="T9" fmla="*/ 6 h 52"/>
                  <a:gd name="T10" fmla="*/ 74 w 96"/>
                  <a:gd name="T11" fmla="*/ 12 h 52"/>
                  <a:gd name="T12" fmla="*/ 84 w 96"/>
                  <a:gd name="T13" fmla="*/ 20 h 52"/>
                  <a:gd name="T14" fmla="*/ 96 w 96"/>
                  <a:gd name="T15" fmla="*/ 26 h 52"/>
                  <a:gd name="T16" fmla="*/ 85 w 96"/>
                  <a:gd name="T17" fmla="*/ 40 h 52"/>
                  <a:gd name="T18" fmla="*/ 41 w 96"/>
                  <a:gd name="T19" fmla="*/ 50 h 52"/>
                  <a:gd name="T20" fmla="*/ 28 w 96"/>
                  <a:gd name="T21" fmla="*/ 46 h 52"/>
                  <a:gd name="T22" fmla="*/ 15 w 96"/>
                  <a:gd name="T23" fmla="*/ 41 h 52"/>
                  <a:gd name="T24" fmla="*/ 2 w 96"/>
                  <a:gd name="T25" fmla="*/ 35 h 52"/>
                  <a:gd name="T26" fmla="*/ 8 w 96"/>
                  <a:gd name="T27" fmla="*/ 23 h 52"/>
                  <a:gd name="T28" fmla="*/ 23 w 96"/>
                  <a:gd name="T29" fmla="*/ 10 h 52"/>
                  <a:gd name="T30" fmla="*/ 23 w 96"/>
                  <a:gd name="T31" fmla="*/ 9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6" h="52">
                    <a:moveTo>
                      <a:pt x="23" y="9"/>
                    </a:moveTo>
                    <a:cubicBezTo>
                      <a:pt x="33" y="15"/>
                      <a:pt x="43" y="21"/>
                      <a:pt x="54" y="26"/>
                    </a:cubicBezTo>
                    <a:cubicBezTo>
                      <a:pt x="56" y="28"/>
                      <a:pt x="60" y="28"/>
                      <a:pt x="62" y="26"/>
                    </a:cubicBezTo>
                    <a:cubicBezTo>
                      <a:pt x="66" y="24"/>
                      <a:pt x="65" y="20"/>
                      <a:pt x="62" y="18"/>
                    </a:cubicBezTo>
                    <a:cubicBezTo>
                      <a:pt x="55" y="12"/>
                      <a:pt x="59" y="9"/>
                      <a:pt x="64" y="6"/>
                    </a:cubicBezTo>
                    <a:cubicBezTo>
                      <a:pt x="72" y="0"/>
                      <a:pt x="72" y="8"/>
                      <a:pt x="74" y="12"/>
                    </a:cubicBezTo>
                    <a:cubicBezTo>
                      <a:pt x="76" y="16"/>
                      <a:pt x="79" y="21"/>
                      <a:pt x="84" y="20"/>
                    </a:cubicBezTo>
                    <a:cubicBezTo>
                      <a:pt x="90" y="18"/>
                      <a:pt x="96" y="17"/>
                      <a:pt x="96" y="26"/>
                    </a:cubicBezTo>
                    <a:cubicBezTo>
                      <a:pt x="96" y="33"/>
                      <a:pt x="93" y="41"/>
                      <a:pt x="85" y="40"/>
                    </a:cubicBezTo>
                    <a:cubicBezTo>
                      <a:pt x="69" y="40"/>
                      <a:pt x="55" y="45"/>
                      <a:pt x="41" y="50"/>
                    </a:cubicBezTo>
                    <a:cubicBezTo>
                      <a:pt x="36" y="52"/>
                      <a:pt x="30" y="52"/>
                      <a:pt x="28" y="46"/>
                    </a:cubicBezTo>
                    <a:cubicBezTo>
                      <a:pt x="25" y="39"/>
                      <a:pt x="20" y="41"/>
                      <a:pt x="15" y="41"/>
                    </a:cubicBezTo>
                    <a:cubicBezTo>
                      <a:pt x="10" y="40"/>
                      <a:pt x="4" y="41"/>
                      <a:pt x="2" y="35"/>
                    </a:cubicBezTo>
                    <a:cubicBezTo>
                      <a:pt x="0" y="29"/>
                      <a:pt x="5" y="26"/>
                      <a:pt x="8" y="23"/>
                    </a:cubicBezTo>
                    <a:cubicBezTo>
                      <a:pt x="12" y="18"/>
                      <a:pt x="16" y="11"/>
                      <a:pt x="23" y="10"/>
                    </a:cubicBezTo>
                    <a:lnTo>
                      <a:pt x="23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0" name="Freeform 61"/>
              <p:cNvSpPr/>
              <p:nvPr/>
            </p:nvSpPr>
            <p:spPr bwMode="auto">
              <a:xfrm>
                <a:off x="4309" y="2846"/>
                <a:ext cx="118" cy="216"/>
              </a:xfrm>
              <a:custGeom>
                <a:avLst/>
                <a:gdLst>
                  <a:gd name="T0" fmla="*/ 32 w 62"/>
                  <a:gd name="T1" fmla="*/ 25 h 113"/>
                  <a:gd name="T2" fmla="*/ 47 w 62"/>
                  <a:gd name="T3" fmla="*/ 0 h 113"/>
                  <a:gd name="T4" fmla="*/ 41 w 62"/>
                  <a:gd name="T5" fmla="*/ 89 h 113"/>
                  <a:gd name="T6" fmla="*/ 33 w 62"/>
                  <a:gd name="T7" fmla="*/ 80 h 113"/>
                  <a:gd name="T8" fmla="*/ 16 w 62"/>
                  <a:gd name="T9" fmla="*/ 98 h 113"/>
                  <a:gd name="T10" fmla="*/ 5 w 62"/>
                  <a:gd name="T11" fmla="*/ 109 h 113"/>
                  <a:gd name="T12" fmla="*/ 8 w 62"/>
                  <a:gd name="T13" fmla="*/ 77 h 113"/>
                  <a:gd name="T14" fmla="*/ 10 w 62"/>
                  <a:gd name="T15" fmla="*/ 61 h 113"/>
                  <a:gd name="T16" fmla="*/ 25 w 62"/>
                  <a:gd name="T17" fmla="*/ 31 h 113"/>
                  <a:gd name="T18" fmla="*/ 29 w 62"/>
                  <a:gd name="T19" fmla="*/ 44 h 113"/>
                  <a:gd name="T20" fmla="*/ 28 w 62"/>
                  <a:gd name="T21" fmla="*/ 46 h 113"/>
                  <a:gd name="T22" fmla="*/ 31 w 62"/>
                  <a:gd name="T23" fmla="*/ 45 h 113"/>
                  <a:gd name="T24" fmla="*/ 32 w 62"/>
                  <a:gd name="T25" fmla="*/ 25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" h="113">
                    <a:moveTo>
                      <a:pt x="32" y="25"/>
                    </a:moveTo>
                    <a:cubicBezTo>
                      <a:pt x="37" y="16"/>
                      <a:pt x="45" y="10"/>
                      <a:pt x="47" y="0"/>
                    </a:cubicBezTo>
                    <a:cubicBezTo>
                      <a:pt x="62" y="18"/>
                      <a:pt x="59" y="45"/>
                      <a:pt x="41" y="89"/>
                    </a:cubicBezTo>
                    <a:cubicBezTo>
                      <a:pt x="36" y="88"/>
                      <a:pt x="37" y="82"/>
                      <a:pt x="33" y="80"/>
                    </a:cubicBezTo>
                    <a:cubicBezTo>
                      <a:pt x="30" y="89"/>
                      <a:pt x="17" y="87"/>
                      <a:pt x="16" y="98"/>
                    </a:cubicBezTo>
                    <a:cubicBezTo>
                      <a:pt x="16" y="104"/>
                      <a:pt x="16" y="113"/>
                      <a:pt x="5" y="109"/>
                    </a:cubicBezTo>
                    <a:cubicBezTo>
                      <a:pt x="1" y="98"/>
                      <a:pt x="0" y="87"/>
                      <a:pt x="8" y="77"/>
                    </a:cubicBezTo>
                    <a:cubicBezTo>
                      <a:pt x="11" y="73"/>
                      <a:pt x="12" y="67"/>
                      <a:pt x="10" y="61"/>
                    </a:cubicBezTo>
                    <a:cubicBezTo>
                      <a:pt x="5" y="46"/>
                      <a:pt x="9" y="35"/>
                      <a:pt x="25" y="31"/>
                    </a:cubicBezTo>
                    <a:cubicBezTo>
                      <a:pt x="31" y="34"/>
                      <a:pt x="30" y="39"/>
                      <a:pt x="29" y="44"/>
                    </a:cubicBezTo>
                    <a:cubicBezTo>
                      <a:pt x="28" y="47"/>
                      <a:pt x="28" y="48"/>
                      <a:pt x="28" y="46"/>
                    </a:cubicBezTo>
                    <a:cubicBezTo>
                      <a:pt x="29" y="46"/>
                      <a:pt x="30" y="46"/>
                      <a:pt x="31" y="45"/>
                    </a:cubicBezTo>
                    <a:cubicBezTo>
                      <a:pt x="46" y="39"/>
                      <a:pt x="35" y="32"/>
                      <a:pt x="32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1" name="Freeform 62"/>
              <p:cNvSpPr/>
              <p:nvPr/>
            </p:nvSpPr>
            <p:spPr bwMode="auto">
              <a:xfrm>
                <a:off x="2365" y="716"/>
                <a:ext cx="97" cy="180"/>
              </a:xfrm>
              <a:custGeom>
                <a:avLst/>
                <a:gdLst>
                  <a:gd name="T0" fmla="*/ 36 w 51"/>
                  <a:gd name="T1" fmla="*/ 7 h 94"/>
                  <a:gd name="T2" fmla="*/ 41 w 51"/>
                  <a:gd name="T3" fmla="*/ 30 h 94"/>
                  <a:gd name="T4" fmla="*/ 44 w 51"/>
                  <a:gd name="T5" fmla="*/ 36 h 94"/>
                  <a:gd name="T6" fmla="*/ 49 w 51"/>
                  <a:gd name="T7" fmla="*/ 47 h 94"/>
                  <a:gd name="T8" fmla="*/ 49 w 51"/>
                  <a:gd name="T9" fmla="*/ 86 h 94"/>
                  <a:gd name="T10" fmla="*/ 4 w 51"/>
                  <a:gd name="T11" fmla="*/ 86 h 94"/>
                  <a:gd name="T12" fmla="*/ 21 w 51"/>
                  <a:gd name="T13" fmla="*/ 68 h 94"/>
                  <a:gd name="T14" fmla="*/ 16 w 51"/>
                  <a:gd name="T15" fmla="*/ 62 h 94"/>
                  <a:gd name="T16" fmla="*/ 4 w 51"/>
                  <a:gd name="T17" fmla="*/ 44 h 94"/>
                  <a:gd name="T18" fmla="*/ 4 w 51"/>
                  <a:gd name="T19" fmla="*/ 41 h 94"/>
                  <a:gd name="T20" fmla="*/ 8 w 51"/>
                  <a:gd name="T21" fmla="*/ 35 h 94"/>
                  <a:gd name="T22" fmla="*/ 19 w 51"/>
                  <a:gd name="T23" fmla="*/ 26 h 94"/>
                  <a:gd name="T24" fmla="*/ 16 w 51"/>
                  <a:gd name="T25" fmla="*/ 21 h 94"/>
                  <a:gd name="T26" fmla="*/ 7 w 51"/>
                  <a:gd name="T27" fmla="*/ 13 h 94"/>
                  <a:gd name="T28" fmla="*/ 36 w 51"/>
                  <a:gd name="T29" fmla="*/ 7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1" h="94">
                    <a:moveTo>
                      <a:pt x="36" y="7"/>
                    </a:moveTo>
                    <a:cubicBezTo>
                      <a:pt x="39" y="14"/>
                      <a:pt x="49" y="20"/>
                      <a:pt x="41" y="30"/>
                    </a:cubicBezTo>
                    <a:cubicBezTo>
                      <a:pt x="38" y="33"/>
                      <a:pt x="41" y="35"/>
                      <a:pt x="44" y="36"/>
                    </a:cubicBezTo>
                    <a:cubicBezTo>
                      <a:pt x="50" y="37"/>
                      <a:pt x="51" y="44"/>
                      <a:pt x="49" y="47"/>
                    </a:cubicBezTo>
                    <a:cubicBezTo>
                      <a:pt x="34" y="61"/>
                      <a:pt x="45" y="73"/>
                      <a:pt x="49" y="86"/>
                    </a:cubicBezTo>
                    <a:cubicBezTo>
                      <a:pt x="34" y="82"/>
                      <a:pt x="19" y="94"/>
                      <a:pt x="4" y="86"/>
                    </a:cubicBezTo>
                    <a:cubicBezTo>
                      <a:pt x="3" y="73"/>
                      <a:pt x="3" y="73"/>
                      <a:pt x="21" y="68"/>
                    </a:cubicBezTo>
                    <a:cubicBezTo>
                      <a:pt x="20" y="65"/>
                      <a:pt x="17" y="64"/>
                      <a:pt x="16" y="62"/>
                    </a:cubicBezTo>
                    <a:cubicBezTo>
                      <a:pt x="13" y="55"/>
                      <a:pt x="0" y="55"/>
                      <a:pt x="4" y="44"/>
                    </a:cubicBezTo>
                    <a:cubicBezTo>
                      <a:pt x="4" y="43"/>
                      <a:pt x="4" y="42"/>
                      <a:pt x="4" y="41"/>
                    </a:cubicBezTo>
                    <a:cubicBezTo>
                      <a:pt x="4" y="38"/>
                      <a:pt x="6" y="36"/>
                      <a:pt x="8" y="35"/>
                    </a:cubicBezTo>
                    <a:cubicBezTo>
                      <a:pt x="12" y="32"/>
                      <a:pt x="19" y="34"/>
                      <a:pt x="19" y="26"/>
                    </a:cubicBezTo>
                    <a:cubicBezTo>
                      <a:pt x="18" y="24"/>
                      <a:pt x="17" y="23"/>
                      <a:pt x="16" y="21"/>
                    </a:cubicBezTo>
                    <a:cubicBezTo>
                      <a:pt x="13" y="19"/>
                      <a:pt x="8" y="17"/>
                      <a:pt x="7" y="13"/>
                    </a:cubicBezTo>
                    <a:cubicBezTo>
                      <a:pt x="15" y="0"/>
                      <a:pt x="26" y="7"/>
                      <a:pt x="3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2" name="Freeform 63"/>
              <p:cNvSpPr/>
              <p:nvPr/>
            </p:nvSpPr>
            <p:spPr bwMode="auto">
              <a:xfrm>
                <a:off x="2245" y="678"/>
                <a:ext cx="122" cy="146"/>
              </a:xfrm>
              <a:custGeom>
                <a:avLst/>
                <a:gdLst>
                  <a:gd name="T0" fmla="*/ 9 w 64"/>
                  <a:gd name="T1" fmla="*/ 15 h 76"/>
                  <a:gd name="T2" fmla="*/ 38 w 64"/>
                  <a:gd name="T3" fmla="*/ 16 h 76"/>
                  <a:gd name="T4" fmla="*/ 60 w 64"/>
                  <a:gd name="T5" fmla="*/ 29 h 76"/>
                  <a:gd name="T6" fmla="*/ 53 w 64"/>
                  <a:gd name="T7" fmla="*/ 67 h 76"/>
                  <a:gd name="T8" fmla="*/ 26 w 64"/>
                  <a:gd name="T9" fmla="*/ 64 h 76"/>
                  <a:gd name="T10" fmla="*/ 32 w 64"/>
                  <a:gd name="T11" fmla="*/ 48 h 76"/>
                  <a:gd name="T12" fmla="*/ 3 w 64"/>
                  <a:gd name="T13" fmla="*/ 35 h 76"/>
                  <a:gd name="T14" fmla="*/ 8 w 64"/>
                  <a:gd name="T15" fmla="*/ 19 h 76"/>
                  <a:gd name="T16" fmla="*/ 9 w 64"/>
                  <a:gd name="T17" fmla="*/ 15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76">
                    <a:moveTo>
                      <a:pt x="9" y="15"/>
                    </a:moveTo>
                    <a:cubicBezTo>
                      <a:pt x="23" y="0"/>
                      <a:pt x="24" y="0"/>
                      <a:pt x="38" y="16"/>
                    </a:cubicBezTo>
                    <a:cubicBezTo>
                      <a:pt x="44" y="22"/>
                      <a:pt x="54" y="22"/>
                      <a:pt x="60" y="29"/>
                    </a:cubicBezTo>
                    <a:cubicBezTo>
                      <a:pt x="64" y="43"/>
                      <a:pt x="59" y="55"/>
                      <a:pt x="53" y="67"/>
                    </a:cubicBezTo>
                    <a:cubicBezTo>
                      <a:pt x="44" y="66"/>
                      <a:pt x="37" y="76"/>
                      <a:pt x="26" y="64"/>
                    </a:cubicBezTo>
                    <a:cubicBezTo>
                      <a:pt x="16" y="51"/>
                      <a:pt x="23" y="51"/>
                      <a:pt x="32" y="48"/>
                    </a:cubicBezTo>
                    <a:cubicBezTo>
                      <a:pt x="19" y="50"/>
                      <a:pt x="9" y="45"/>
                      <a:pt x="3" y="35"/>
                    </a:cubicBezTo>
                    <a:cubicBezTo>
                      <a:pt x="0" y="31"/>
                      <a:pt x="4" y="24"/>
                      <a:pt x="8" y="19"/>
                    </a:cubicBezTo>
                    <a:cubicBezTo>
                      <a:pt x="10" y="18"/>
                      <a:pt x="10" y="17"/>
                      <a:pt x="9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3" name="Freeform 64"/>
              <p:cNvSpPr/>
              <p:nvPr/>
            </p:nvSpPr>
            <p:spPr bwMode="auto">
              <a:xfrm>
                <a:off x="4743" y="1061"/>
                <a:ext cx="92" cy="220"/>
              </a:xfrm>
              <a:custGeom>
                <a:avLst/>
                <a:gdLst>
                  <a:gd name="T0" fmla="*/ 4 w 48"/>
                  <a:gd name="T1" fmla="*/ 84 h 115"/>
                  <a:gd name="T2" fmla="*/ 4 w 48"/>
                  <a:gd name="T3" fmla="*/ 77 h 115"/>
                  <a:gd name="T4" fmla="*/ 10 w 48"/>
                  <a:gd name="T5" fmla="*/ 65 h 115"/>
                  <a:gd name="T6" fmla="*/ 11 w 48"/>
                  <a:gd name="T7" fmla="*/ 48 h 115"/>
                  <a:gd name="T8" fmla="*/ 16 w 48"/>
                  <a:gd name="T9" fmla="*/ 45 h 115"/>
                  <a:gd name="T10" fmla="*/ 13 w 48"/>
                  <a:gd name="T11" fmla="*/ 0 h 115"/>
                  <a:gd name="T12" fmla="*/ 45 w 48"/>
                  <a:gd name="T13" fmla="*/ 28 h 115"/>
                  <a:gd name="T14" fmla="*/ 43 w 48"/>
                  <a:gd name="T15" fmla="*/ 58 h 115"/>
                  <a:gd name="T16" fmla="*/ 38 w 48"/>
                  <a:gd name="T17" fmla="*/ 90 h 115"/>
                  <a:gd name="T18" fmla="*/ 29 w 48"/>
                  <a:gd name="T19" fmla="*/ 101 h 115"/>
                  <a:gd name="T20" fmla="*/ 6 w 48"/>
                  <a:gd name="T21" fmla="*/ 105 h 115"/>
                  <a:gd name="T22" fmla="*/ 4 w 48"/>
                  <a:gd name="T23" fmla="*/ 84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115">
                    <a:moveTo>
                      <a:pt x="4" y="84"/>
                    </a:moveTo>
                    <a:cubicBezTo>
                      <a:pt x="4" y="81"/>
                      <a:pt x="4" y="79"/>
                      <a:pt x="4" y="77"/>
                    </a:cubicBezTo>
                    <a:cubicBezTo>
                      <a:pt x="9" y="75"/>
                      <a:pt x="18" y="75"/>
                      <a:pt x="10" y="65"/>
                    </a:cubicBezTo>
                    <a:cubicBezTo>
                      <a:pt x="6" y="60"/>
                      <a:pt x="5" y="53"/>
                      <a:pt x="11" y="48"/>
                    </a:cubicBezTo>
                    <a:cubicBezTo>
                      <a:pt x="13" y="48"/>
                      <a:pt x="17" y="47"/>
                      <a:pt x="16" y="45"/>
                    </a:cubicBezTo>
                    <a:cubicBezTo>
                      <a:pt x="9" y="30"/>
                      <a:pt x="14" y="15"/>
                      <a:pt x="13" y="0"/>
                    </a:cubicBezTo>
                    <a:cubicBezTo>
                      <a:pt x="24" y="9"/>
                      <a:pt x="35" y="19"/>
                      <a:pt x="45" y="28"/>
                    </a:cubicBezTo>
                    <a:cubicBezTo>
                      <a:pt x="40" y="38"/>
                      <a:pt x="39" y="47"/>
                      <a:pt x="43" y="58"/>
                    </a:cubicBezTo>
                    <a:cubicBezTo>
                      <a:pt x="48" y="68"/>
                      <a:pt x="41" y="79"/>
                      <a:pt x="38" y="90"/>
                    </a:cubicBezTo>
                    <a:cubicBezTo>
                      <a:pt x="36" y="94"/>
                      <a:pt x="33" y="98"/>
                      <a:pt x="29" y="101"/>
                    </a:cubicBezTo>
                    <a:cubicBezTo>
                      <a:pt x="22" y="106"/>
                      <a:pt x="16" y="115"/>
                      <a:pt x="6" y="105"/>
                    </a:cubicBezTo>
                    <a:cubicBezTo>
                      <a:pt x="2" y="99"/>
                      <a:pt x="0" y="91"/>
                      <a:pt x="4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4" name="Freeform 65"/>
              <p:cNvSpPr/>
              <p:nvPr/>
            </p:nvSpPr>
            <p:spPr bwMode="auto">
              <a:xfrm>
                <a:off x="3286" y="657"/>
                <a:ext cx="131" cy="163"/>
              </a:xfrm>
              <a:custGeom>
                <a:avLst/>
                <a:gdLst>
                  <a:gd name="T0" fmla="*/ 44 w 69"/>
                  <a:gd name="T1" fmla="*/ 66 h 85"/>
                  <a:gd name="T2" fmla="*/ 40 w 69"/>
                  <a:gd name="T3" fmla="*/ 72 h 85"/>
                  <a:gd name="T4" fmla="*/ 37 w 69"/>
                  <a:gd name="T5" fmla="*/ 83 h 85"/>
                  <a:gd name="T6" fmla="*/ 28 w 69"/>
                  <a:gd name="T7" fmla="*/ 81 h 85"/>
                  <a:gd name="T8" fmla="*/ 0 w 69"/>
                  <a:gd name="T9" fmla="*/ 46 h 85"/>
                  <a:gd name="T10" fmla="*/ 26 w 69"/>
                  <a:gd name="T11" fmla="*/ 12 h 85"/>
                  <a:gd name="T12" fmla="*/ 64 w 69"/>
                  <a:gd name="T13" fmla="*/ 4 h 85"/>
                  <a:gd name="T14" fmla="*/ 67 w 69"/>
                  <a:gd name="T15" fmla="*/ 32 h 85"/>
                  <a:gd name="T16" fmla="*/ 25 w 69"/>
                  <a:gd name="T17" fmla="*/ 42 h 85"/>
                  <a:gd name="T18" fmla="*/ 44 w 69"/>
                  <a:gd name="T19" fmla="*/ 66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85">
                    <a:moveTo>
                      <a:pt x="44" y="66"/>
                    </a:moveTo>
                    <a:cubicBezTo>
                      <a:pt x="43" y="68"/>
                      <a:pt x="41" y="70"/>
                      <a:pt x="40" y="72"/>
                    </a:cubicBezTo>
                    <a:cubicBezTo>
                      <a:pt x="37" y="75"/>
                      <a:pt x="40" y="80"/>
                      <a:pt x="37" y="83"/>
                    </a:cubicBezTo>
                    <a:cubicBezTo>
                      <a:pt x="33" y="85"/>
                      <a:pt x="29" y="84"/>
                      <a:pt x="28" y="81"/>
                    </a:cubicBezTo>
                    <a:cubicBezTo>
                      <a:pt x="21" y="67"/>
                      <a:pt x="5" y="61"/>
                      <a:pt x="0" y="46"/>
                    </a:cubicBezTo>
                    <a:cubicBezTo>
                      <a:pt x="0" y="28"/>
                      <a:pt x="15" y="21"/>
                      <a:pt x="26" y="12"/>
                    </a:cubicBezTo>
                    <a:cubicBezTo>
                      <a:pt x="37" y="0"/>
                      <a:pt x="52" y="6"/>
                      <a:pt x="64" y="4"/>
                    </a:cubicBezTo>
                    <a:cubicBezTo>
                      <a:pt x="69" y="13"/>
                      <a:pt x="69" y="22"/>
                      <a:pt x="67" y="32"/>
                    </a:cubicBezTo>
                    <a:cubicBezTo>
                      <a:pt x="60" y="57"/>
                      <a:pt x="41" y="41"/>
                      <a:pt x="25" y="42"/>
                    </a:cubicBezTo>
                    <a:cubicBezTo>
                      <a:pt x="35" y="49"/>
                      <a:pt x="55" y="46"/>
                      <a:pt x="44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5" name="Freeform 66"/>
              <p:cNvSpPr/>
              <p:nvPr/>
            </p:nvSpPr>
            <p:spPr bwMode="auto">
              <a:xfrm>
                <a:off x="4518" y="1126"/>
                <a:ext cx="252" cy="172"/>
              </a:xfrm>
              <a:custGeom>
                <a:avLst/>
                <a:gdLst>
                  <a:gd name="T0" fmla="*/ 122 w 132"/>
                  <a:gd name="T1" fmla="*/ 50 h 90"/>
                  <a:gd name="T2" fmla="*/ 125 w 132"/>
                  <a:gd name="T3" fmla="*/ 71 h 90"/>
                  <a:gd name="T4" fmla="*/ 125 w 132"/>
                  <a:gd name="T5" fmla="*/ 86 h 90"/>
                  <a:gd name="T6" fmla="*/ 107 w 132"/>
                  <a:gd name="T7" fmla="*/ 69 h 90"/>
                  <a:gd name="T8" fmla="*/ 74 w 132"/>
                  <a:gd name="T9" fmla="*/ 76 h 90"/>
                  <a:gd name="T10" fmla="*/ 56 w 132"/>
                  <a:gd name="T11" fmla="*/ 77 h 90"/>
                  <a:gd name="T12" fmla="*/ 53 w 132"/>
                  <a:gd name="T13" fmla="*/ 70 h 90"/>
                  <a:gd name="T14" fmla="*/ 56 w 132"/>
                  <a:gd name="T15" fmla="*/ 59 h 90"/>
                  <a:gd name="T16" fmla="*/ 53 w 132"/>
                  <a:gd name="T17" fmla="*/ 52 h 90"/>
                  <a:gd name="T18" fmla="*/ 44 w 132"/>
                  <a:gd name="T19" fmla="*/ 34 h 90"/>
                  <a:gd name="T20" fmla="*/ 12 w 132"/>
                  <a:gd name="T21" fmla="*/ 18 h 90"/>
                  <a:gd name="T22" fmla="*/ 3 w 132"/>
                  <a:gd name="T23" fmla="*/ 5 h 90"/>
                  <a:gd name="T24" fmla="*/ 24 w 132"/>
                  <a:gd name="T25" fmla="*/ 10 h 90"/>
                  <a:gd name="T26" fmla="*/ 32 w 132"/>
                  <a:gd name="T27" fmla="*/ 14 h 90"/>
                  <a:gd name="T28" fmla="*/ 55 w 132"/>
                  <a:gd name="T29" fmla="*/ 6 h 90"/>
                  <a:gd name="T30" fmla="*/ 40 w 132"/>
                  <a:gd name="T31" fmla="*/ 19 h 90"/>
                  <a:gd name="T32" fmla="*/ 84 w 132"/>
                  <a:gd name="T33" fmla="*/ 53 h 90"/>
                  <a:gd name="T34" fmla="*/ 122 w 132"/>
                  <a:gd name="T35" fmla="*/ 5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2" h="90">
                    <a:moveTo>
                      <a:pt x="122" y="50"/>
                    </a:moveTo>
                    <a:cubicBezTo>
                      <a:pt x="123" y="57"/>
                      <a:pt x="124" y="64"/>
                      <a:pt x="125" y="71"/>
                    </a:cubicBezTo>
                    <a:cubicBezTo>
                      <a:pt x="130" y="76"/>
                      <a:pt x="132" y="81"/>
                      <a:pt x="125" y="86"/>
                    </a:cubicBezTo>
                    <a:cubicBezTo>
                      <a:pt x="107" y="89"/>
                      <a:pt x="106" y="88"/>
                      <a:pt x="107" y="69"/>
                    </a:cubicBezTo>
                    <a:cubicBezTo>
                      <a:pt x="97" y="82"/>
                      <a:pt x="88" y="90"/>
                      <a:pt x="74" y="76"/>
                    </a:cubicBezTo>
                    <a:cubicBezTo>
                      <a:pt x="70" y="72"/>
                      <a:pt x="63" y="80"/>
                      <a:pt x="56" y="77"/>
                    </a:cubicBezTo>
                    <a:cubicBezTo>
                      <a:pt x="53" y="75"/>
                      <a:pt x="50" y="74"/>
                      <a:pt x="53" y="70"/>
                    </a:cubicBezTo>
                    <a:cubicBezTo>
                      <a:pt x="56" y="67"/>
                      <a:pt x="62" y="64"/>
                      <a:pt x="56" y="59"/>
                    </a:cubicBezTo>
                    <a:cubicBezTo>
                      <a:pt x="54" y="57"/>
                      <a:pt x="53" y="55"/>
                      <a:pt x="53" y="52"/>
                    </a:cubicBezTo>
                    <a:cubicBezTo>
                      <a:pt x="54" y="44"/>
                      <a:pt x="52" y="37"/>
                      <a:pt x="44" y="34"/>
                    </a:cubicBezTo>
                    <a:cubicBezTo>
                      <a:pt x="33" y="28"/>
                      <a:pt x="24" y="21"/>
                      <a:pt x="12" y="18"/>
                    </a:cubicBezTo>
                    <a:cubicBezTo>
                      <a:pt x="7" y="15"/>
                      <a:pt x="0" y="14"/>
                      <a:pt x="3" y="5"/>
                    </a:cubicBezTo>
                    <a:cubicBezTo>
                      <a:pt x="12" y="0"/>
                      <a:pt x="17" y="9"/>
                      <a:pt x="24" y="10"/>
                    </a:cubicBezTo>
                    <a:cubicBezTo>
                      <a:pt x="26" y="14"/>
                      <a:pt x="30" y="16"/>
                      <a:pt x="32" y="14"/>
                    </a:cubicBezTo>
                    <a:cubicBezTo>
                      <a:pt x="38" y="5"/>
                      <a:pt x="47" y="11"/>
                      <a:pt x="55" y="6"/>
                    </a:cubicBezTo>
                    <a:cubicBezTo>
                      <a:pt x="53" y="16"/>
                      <a:pt x="44" y="13"/>
                      <a:pt x="40" y="19"/>
                    </a:cubicBezTo>
                    <a:cubicBezTo>
                      <a:pt x="60" y="24"/>
                      <a:pt x="73" y="37"/>
                      <a:pt x="84" y="53"/>
                    </a:cubicBezTo>
                    <a:cubicBezTo>
                      <a:pt x="90" y="61"/>
                      <a:pt x="111" y="58"/>
                      <a:pt x="122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6" name="Freeform 67"/>
              <p:cNvSpPr/>
              <p:nvPr/>
            </p:nvSpPr>
            <p:spPr bwMode="auto">
              <a:xfrm>
                <a:off x="4122" y="2352"/>
                <a:ext cx="196" cy="123"/>
              </a:xfrm>
              <a:custGeom>
                <a:avLst/>
                <a:gdLst>
                  <a:gd name="T0" fmla="*/ 89 w 103"/>
                  <a:gd name="T1" fmla="*/ 12 h 64"/>
                  <a:gd name="T2" fmla="*/ 103 w 103"/>
                  <a:gd name="T3" fmla="*/ 33 h 64"/>
                  <a:gd name="T4" fmla="*/ 103 w 103"/>
                  <a:gd name="T5" fmla="*/ 36 h 64"/>
                  <a:gd name="T6" fmla="*/ 74 w 103"/>
                  <a:gd name="T7" fmla="*/ 33 h 64"/>
                  <a:gd name="T8" fmla="*/ 77 w 103"/>
                  <a:gd name="T9" fmla="*/ 58 h 64"/>
                  <a:gd name="T10" fmla="*/ 65 w 103"/>
                  <a:gd name="T11" fmla="*/ 62 h 64"/>
                  <a:gd name="T12" fmla="*/ 54 w 103"/>
                  <a:gd name="T13" fmla="*/ 38 h 64"/>
                  <a:gd name="T14" fmla="*/ 40 w 103"/>
                  <a:gd name="T15" fmla="*/ 52 h 64"/>
                  <a:gd name="T16" fmla="*/ 31 w 103"/>
                  <a:gd name="T17" fmla="*/ 48 h 64"/>
                  <a:gd name="T18" fmla="*/ 20 w 103"/>
                  <a:gd name="T19" fmla="*/ 37 h 64"/>
                  <a:gd name="T20" fmla="*/ 8 w 103"/>
                  <a:gd name="T21" fmla="*/ 37 h 64"/>
                  <a:gd name="T22" fmla="*/ 1 w 103"/>
                  <a:gd name="T23" fmla="*/ 26 h 64"/>
                  <a:gd name="T24" fmla="*/ 39 w 103"/>
                  <a:gd name="T25" fmla="*/ 6 h 64"/>
                  <a:gd name="T26" fmla="*/ 56 w 103"/>
                  <a:gd name="T27" fmla="*/ 5 h 64"/>
                  <a:gd name="T28" fmla="*/ 89 w 103"/>
                  <a:gd name="T29" fmla="*/ 1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3" h="64">
                    <a:moveTo>
                      <a:pt x="89" y="12"/>
                    </a:moveTo>
                    <a:cubicBezTo>
                      <a:pt x="96" y="17"/>
                      <a:pt x="100" y="25"/>
                      <a:pt x="103" y="33"/>
                    </a:cubicBezTo>
                    <a:cubicBezTo>
                      <a:pt x="103" y="34"/>
                      <a:pt x="103" y="35"/>
                      <a:pt x="103" y="36"/>
                    </a:cubicBezTo>
                    <a:cubicBezTo>
                      <a:pt x="93" y="46"/>
                      <a:pt x="83" y="46"/>
                      <a:pt x="74" y="33"/>
                    </a:cubicBezTo>
                    <a:cubicBezTo>
                      <a:pt x="75" y="42"/>
                      <a:pt x="86" y="49"/>
                      <a:pt x="77" y="58"/>
                    </a:cubicBezTo>
                    <a:cubicBezTo>
                      <a:pt x="74" y="61"/>
                      <a:pt x="70" y="64"/>
                      <a:pt x="65" y="62"/>
                    </a:cubicBezTo>
                    <a:cubicBezTo>
                      <a:pt x="54" y="58"/>
                      <a:pt x="58" y="46"/>
                      <a:pt x="54" y="38"/>
                    </a:cubicBezTo>
                    <a:cubicBezTo>
                      <a:pt x="50" y="43"/>
                      <a:pt x="48" y="51"/>
                      <a:pt x="40" y="52"/>
                    </a:cubicBezTo>
                    <a:cubicBezTo>
                      <a:pt x="36" y="53"/>
                      <a:pt x="33" y="51"/>
                      <a:pt x="31" y="48"/>
                    </a:cubicBezTo>
                    <a:cubicBezTo>
                      <a:pt x="29" y="43"/>
                      <a:pt x="29" y="36"/>
                      <a:pt x="20" y="37"/>
                    </a:cubicBezTo>
                    <a:cubicBezTo>
                      <a:pt x="16" y="37"/>
                      <a:pt x="12" y="38"/>
                      <a:pt x="8" y="37"/>
                    </a:cubicBezTo>
                    <a:cubicBezTo>
                      <a:pt x="2" y="35"/>
                      <a:pt x="0" y="31"/>
                      <a:pt x="1" y="26"/>
                    </a:cubicBezTo>
                    <a:cubicBezTo>
                      <a:pt x="14" y="20"/>
                      <a:pt x="23" y="7"/>
                      <a:pt x="39" y="6"/>
                    </a:cubicBezTo>
                    <a:cubicBezTo>
                      <a:pt x="45" y="2"/>
                      <a:pt x="52" y="0"/>
                      <a:pt x="56" y="5"/>
                    </a:cubicBezTo>
                    <a:cubicBezTo>
                      <a:pt x="66" y="16"/>
                      <a:pt x="77" y="14"/>
                      <a:pt x="89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7" name="Freeform 68"/>
              <p:cNvSpPr/>
              <p:nvPr/>
            </p:nvSpPr>
            <p:spPr bwMode="auto">
              <a:xfrm>
                <a:off x="4749" y="2222"/>
                <a:ext cx="118" cy="140"/>
              </a:xfrm>
              <a:custGeom>
                <a:avLst/>
                <a:gdLst>
                  <a:gd name="T0" fmla="*/ 60 w 62"/>
                  <a:gd name="T1" fmla="*/ 59 h 73"/>
                  <a:gd name="T2" fmla="*/ 56 w 62"/>
                  <a:gd name="T3" fmla="*/ 66 h 73"/>
                  <a:gd name="T4" fmla="*/ 38 w 62"/>
                  <a:gd name="T5" fmla="*/ 68 h 73"/>
                  <a:gd name="T6" fmla="*/ 26 w 62"/>
                  <a:gd name="T7" fmla="*/ 70 h 73"/>
                  <a:gd name="T8" fmla="*/ 13 w 62"/>
                  <a:gd name="T9" fmla="*/ 64 h 73"/>
                  <a:gd name="T10" fmla="*/ 8 w 62"/>
                  <a:gd name="T11" fmla="*/ 55 h 73"/>
                  <a:gd name="T12" fmla="*/ 1 w 62"/>
                  <a:gd name="T13" fmla="*/ 27 h 73"/>
                  <a:gd name="T14" fmla="*/ 6 w 62"/>
                  <a:gd name="T15" fmla="*/ 12 h 73"/>
                  <a:gd name="T16" fmla="*/ 12 w 62"/>
                  <a:gd name="T17" fmla="*/ 4 h 73"/>
                  <a:gd name="T18" fmla="*/ 49 w 62"/>
                  <a:gd name="T19" fmla="*/ 17 h 73"/>
                  <a:gd name="T20" fmla="*/ 49 w 62"/>
                  <a:gd name="T21" fmla="*/ 17 h 73"/>
                  <a:gd name="T22" fmla="*/ 53 w 62"/>
                  <a:gd name="T23" fmla="*/ 44 h 73"/>
                  <a:gd name="T24" fmla="*/ 60 w 62"/>
                  <a:gd name="T25" fmla="*/ 59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" h="73">
                    <a:moveTo>
                      <a:pt x="60" y="59"/>
                    </a:moveTo>
                    <a:cubicBezTo>
                      <a:pt x="59" y="61"/>
                      <a:pt x="57" y="63"/>
                      <a:pt x="56" y="66"/>
                    </a:cubicBezTo>
                    <a:cubicBezTo>
                      <a:pt x="51" y="71"/>
                      <a:pt x="44" y="70"/>
                      <a:pt x="38" y="68"/>
                    </a:cubicBezTo>
                    <a:cubicBezTo>
                      <a:pt x="33" y="67"/>
                      <a:pt x="29" y="66"/>
                      <a:pt x="26" y="70"/>
                    </a:cubicBezTo>
                    <a:cubicBezTo>
                      <a:pt x="19" y="73"/>
                      <a:pt x="14" y="73"/>
                      <a:pt x="13" y="64"/>
                    </a:cubicBezTo>
                    <a:cubicBezTo>
                      <a:pt x="13" y="60"/>
                      <a:pt x="10" y="58"/>
                      <a:pt x="8" y="55"/>
                    </a:cubicBezTo>
                    <a:cubicBezTo>
                      <a:pt x="4" y="46"/>
                      <a:pt x="0" y="37"/>
                      <a:pt x="1" y="27"/>
                    </a:cubicBezTo>
                    <a:cubicBezTo>
                      <a:pt x="10" y="25"/>
                      <a:pt x="10" y="19"/>
                      <a:pt x="6" y="12"/>
                    </a:cubicBezTo>
                    <a:cubicBezTo>
                      <a:pt x="7" y="8"/>
                      <a:pt x="9" y="6"/>
                      <a:pt x="12" y="4"/>
                    </a:cubicBezTo>
                    <a:cubicBezTo>
                      <a:pt x="27" y="0"/>
                      <a:pt x="37" y="11"/>
                      <a:pt x="49" y="17"/>
                    </a:cubicBezTo>
                    <a:cubicBezTo>
                      <a:pt x="49" y="17"/>
                      <a:pt x="49" y="17"/>
                      <a:pt x="49" y="17"/>
                    </a:cubicBezTo>
                    <a:cubicBezTo>
                      <a:pt x="57" y="25"/>
                      <a:pt x="48" y="36"/>
                      <a:pt x="53" y="44"/>
                    </a:cubicBezTo>
                    <a:cubicBezTo>
                      <a:pt x="56" y="49"/>
                      <a:pt x="62" y="52"/>
                      <a:pt x="60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8" name="Freeform 69"/>
              <p:cNvSpPr/>
              <p:nvPr/>
            </p:nvSpPr>
            <p:spPr bwMode="auto">
              <a:xfrm>
                <a:off x="2207" y="1447"/>
                <a:ext cx="139" cy="151"/>
              </a:xfrm>
              <a:custGeom>
                <a:avLst/>
                <a:gdLst>
                  <a:gd name="T0" fmla="*/ 56 w 73"/>
                  <a:gd name="T1" fmla="*/ 25 h 79"/>
                  <a:gd name="T2" fmla="*/ 73 w 73"/>
                  <a:gd name="T3" fmla="*/ 39 h 79"/>
                  <a:gd name="T4" fmla="*/ 58 w 73"/>
                  <a:gd name="T5" fmla="*/ 57 h 79"/>
                  <a:gd name="T6" fmla="*/ 33 w 73"/>
                  <a:gd name="T7" fmla="*/ 74 h 79"/>
                  <a:gd name="T8" fmla="*/ 3 w 73"/>
                  <a:gd name="T9" fmla="*/ 59 h 79"/>
                  <a:gd name="T10" fmla="*/ 37 w 73"/>
                  <a:gd name="T11" fmla="*/ 4 h 79"/>
                  <a:gd name="T12" fmla="*/ 44 w 73"/>
                  <a:gd name="T13" fmla="*/ 0 h 79"/>
                  <a:gd name="T14" fmla="*/ 45 w 73"/>
                  <a:gd name="T15" fmla="*/ 11 h 79"/>
                  <a:gd name="T16" fmla="*/ 30 w 73"/>
                  <a:gd name="T17" fmla="*/ 35 h 79"/>
                  <a:gd name="T18" fmla="*/ 56 w 73"/>
                  <a:gd name="T19" fmla="*/ 2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3" h="79">
                    <a:moveTo>
                      <a:pt x="56" y="25"/>
                    </a:moveTo>
                    <a:cubicBezTo>
                      <a:pt x="58" y="33"/>
                      <a:pt x="71" y="30"/>
                      <a:pt x="73" y="39"/>
                    </a:cubicBezTo>
                    <a:cubicBezTo>
                      <a:pt x="71" y="48"/>
                      <a:pt x="59" y="47"/>
                      <a:pt x="58" y="57"/>
                    </a:cubicBezTo>
                    <a:cubicBezTo>
                      <a:pt x="51" y="65"/>
                      <a:pt x="49" y="79"/>
                      <a:pt x="33" y="74"/>
                    </a:cubicBezTo>
                    <a:cubicBezTo>
                      <a:pt x="22" y="71"/>
                      <a:pt x="9" y="73"/>
                      <a:pt x="3" y="59"/>
                    </a:cubicBezTo>
                    <a:cubicBezTo>
                      <a:pt x="0" y="40"/>
                      <a:pt x="16" y="13"/>
                      <a:pt x="37" y="4"/>
                    </a:cubicBezTo>
                    <a:cubicBezTo>
                      <a:pt x="39" y="3"/>
                      <a:pt x="42" y="1"/>
                      <a:pt x="44" y="0"/>
                    </a:cubicBezTo>
                    <a:cubicBezTo>
                      <a:pt x="46" y="4"/>
                      <a:pt x="47" y="7"/>
                      <a:pt x="45" y="11"/>
                    </a:cubicBezTo>
                    <a:cubicBezTo>
                      <a:pt x="40" y="18"/>
                      <a:pt x="24" y="20"/>
                      <a:pt x="30" y="35"/>
                    </a:cubicBezTo>
                    <a:cubicBezTo>
                      <a:pt x="41" y="37"/>
                      <a:pt x="42" y="15"/>
                      <a:pt x="5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9" name="Freeform 70"/>
              <p:cNvSpPr/>
              <p:nvPr/>
            </p:nvSpPr>
            <p:spPr bwMode="auto">
              <a:xfrm>
                <a:off x="3013" y="2712"/>
                <a:ext cx="147" cy="147"/>
              </a:xfrm>
              <a:custGeom>
                <a:avLst/>
                <a:gdLst>
                  <a:gd name="T0" fmla="*/ 47 w 77"/>
                  <a:gd name="T1" fmla="*/ 77 h 77"/>
                  <a:gd name="T2" fmla="*/ 37 w 77"/>
                  <a:gd name="T3" fmla="*/ 54 h 77"/>
                  <a:gd name="T4" fmla="*/ 23 w 77"/>
                  <a:gd name="T5" fmla="*/ 64 h 77"/>
                  <a:gd name="T6" fmla="*/ 18 w 77"/>
                  <a:gd name="T7" fmla="*/ 64 h 77"/>
                  <a:gd name="T8" fmla="*/ 11 w 77"/>
                  <a:gd name="T9" fmla="*/ 58 h 77"/>
                  <a:gd name="T10" fmla="*/ 11 w 77"/>
                  <a:gd name="T11" fmla="*/ 40 h 77"/>
                  <a:gd name="T12" fmla="*/ 23 w 77"/>
                  <a:gd name="T13" fmla="*/ 28 h 77"/>
                  <a:gd name="T14" fmla="*/ 26 w 77"/>
                  <a:gd name="T15" fmla="*/ 10 h 77"/>
                  <a:gd name="T16" fmla="*/ 45 w 77"/>
                  <a:gd name="T17" fmla="*/ 14 h 77"/>
                  <a:gd name="T18" fmla="*/ 58 w 77"/>
                  <a:gd name="T19" fmla="*/ 16 h 77"/>
                  <a:gd name="T20" fmla="*/ 76 w 77"/>
                  <a:gd name="T21" fmla="*/ 29 h 77"/>
                  <a:gd name="T22" fmla="*/ 75 w 77"/>
                  <a:gd name="T23" fmla="*/ 33 h 77"/>
                  <a:gd name="T24" fmla="*/ 75 w 77"/>
                  <a:gd name="T25" fmla="*/ 36 h 77"/>
                  <a:gd name="T26" fmla="*/ 65 w 77"/>
                  <a:gd name="T27" fmla="*/ 54 h 77"/>
                  <a:gd name="T28" fmla="*/ 47 w 77"/>
                  <a:gd name="T29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7" h="77">
                    <a:moveTo>
                      <a:pt x="47" y="77"/>
                    </a:moveTo>
                    <a:cubicBezTo>
                      <a:pt x="55" y="65"/>
                      <a:pt x="33" y="65"/>
                      <a:pt x="37" y="54"/>
                    </a:cubicBezTo>
                    <a:cubicBezTo>
                      <a:pt x="29" y="53"/>
                      <a:pt x="26" y="59"/>
                      <a:pt x="23" y="64"/>
                    </a:cubicBezTo>
                    <a:cubicBezTo>
                      <a:pt x="21" y="65"/>
                      <a:pt x="20" y="65"/>
                      <a:pt x="18" y="64"/>
                    </a:cubicBezTo>
                    <a:cubicBezTo>
                      <a:pt x="16" y="62"/>
                      <a:pt x="14" y="59"/>
                      <a:pt x="11" y="58"/>
                    </a:cubicBezTo>
                    <a:cubicBezTo>
                      <a:pt x="0" y="51"/>
                      <a:pt x="3" y="45"/>
                      <a:pt x="11" y="40"/>
                    </a:cubicBezTo>
                    <a:cubicBezTo>
                      <a:pt x="17" y="37"/>
                      <a:pt x="21" y="34"/>
                      <a:pt x="23" y="28"/>
                    </a:cubicBezTo>
                    <a:cubicBezTo>
                      <a:pt x="27" y="23"/>
                      <a:pt x="23" y="16"/>
                      <a:pt x="26" y="10"/>
                    </a:cubicBezTo>
                    <a:cubicBezTo>
                      <a:pt x="40" y="0"/>
                      <a:pt x="43" y="1"/>
                      <a:pt x="45" y="14"/>
                    </a:cubicBezTo>
                    <a:cubicBezTo>
                      <a:pt x="48" y="21"/>
                      <a:pt x="54" y="16"/>
                      <a:pt x="58" y="16"/>
                    </a:cubicBezTo>
                    <a:cubicBezTo>
                      <a:pt x="68" y="16"/>
                      <a:pt x="74" y="19"/>
                      <a:pt x="76" y="29"/>
                    </a:cubicBezTo>
                    <a:cubicBezTo>
                      <a:pt x="77" y="30"/>
                      <a:pt x="76" y="32"/>
                      <a:pt x="75" y="33"/>
                    </a:cubicBezTo>
                    <a:cubicBezTo>
                      <a:pt x="76" y="34"/>
                      <a:pt x="76" y="35"/>
                      <a:pt x="75" y="36"/>
                    </a:cubicBezTo>
                    <a:cubicBezTo>
                      <a:pt x="71" y="42"/>
                      <a:pt x="66" y="46"/>
                      <a:pt x="65" y="54"/>
                    </a:cubicBezTo>
                    <a:cubicBezTo>
                      <a:pt x="60" y="62"/>
                      <a:pt x="56" y="72"/>
                      <a:pt x="47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0" name="Freeform 71"/>
              <p:cNvSpPr/>
              <p:nvPr/>
            </p:nvSpPr>
            <p:spPr bwMode="auto">
              <a:xfrm>
                <a:off x="2704" y="684"/>
                <a:ext cx="130" cy="159"/>
              </a:xfrm>
              <a:custGeom>
                <a:avLst/>
                <a:gdLst>
                  <a:gd name="T0" fmla="*/ 56 w 68"/>
                  <a:gd name="T1" fmla="*/ 79 h 83"/>
                  <a:gd name="T2" fmla="*/ 41 w 68"/>
                  <a:gd name="T3" fmla="*/ 73 h 83"/>
                  <a:gd name="T4" fmla="*/ 28 w 68"/>
                  <a:gd name="T5" fmla="*/ 65 h 83"/>
                  <a:gd name="T6" fmla="*/ 27 w 68"/>
                  <a:gd name="T7" fmla="*/ 63 h 83"/>
                  <a:gd name="T8" fmla="*/ 19 w 68"/>
                  <a:gd name="T9" fmla="*/ 49 h 83"/>
                  <a:gd name="T10" fmla="*/ 17 w 68"/>
                  <a:gd name="T11" fmla="*/ 46 h 83"/>
                  <a:gd name="T12" fmla="*/ 13 w 68"/>
                  <a:gd name="T13" fmla="*/ 36 h 83"/>
                  <a:gd name="T14" fmla="*/ 6 w 68"/>
                  <a:gd name="T15" fmla="*/ 18 h 83"/>
                  <a:gd name="T16" fmla="*/ 4 w 68"/>
                  <a:gd name="T17" fmla="*/ 9 h 83"/>
                  <a:gd name="T18" fmla="*/ 24 w 68"/>
                  <a:gd name="T19" fmla="*/ 1 h 83"/>
                  <a:gd name="T20" fmla="*/ 40 w 68"/>
                  <a:gd name="T21" fmla="*/ 31 h 83"/>
                  <a:gd name="T22" fmla="*/ 45 w 68"/>
                  <a:gd name="T23" fmla="*/ 18 h 83"/>
                  <a:gd name="T24" fmla="*/ 66 w 68"/>
                  <a:gd name="T25" fmla="*/ 69 h 83"/>
                  <a:gd name="T26" fmla="*/ 56 w 68"/>
                  <a:gd name="T27" fmla="*/ 79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83">
                    <a:moveTo>
                      <a:pt x="56" y="79"/>
                    </a:moveTo>
                    <a:cubicBezTo>
                      <a:pt x="49" y="83"/>
                      <a:pt x="44" y="81"/>
                      <a:pt x="41" y="73"/>
                    </a:cubicBezTo>
                    <a:cubicBezTo>
                      <a:pt x="39" y="67"/>
                      <a:pt x="35" y="64"/>
                      <a:pt x="28" y="65"/>
                    </a:cubicBezTo>
                    <a:cubicBezTo>
                      <a:pt x="28" y="64"/>
                      <a:pt x="28" y="63"/>
                      <a:pt x="27" y="63"/>
                    </a:cubicBezTo>
                    <a:cubicBezTo>
                      <a:pt x="24" y="58"/>
                      <a:pt x="24" y="52"/>
                      <a:pt x="19" y="49"/>
                    </a:cubicBezTo>
                    <a:cubicBezTo>
                      <a:pt x="18" y="48"/>
                      <a:pt x="17" y="47"/>
                      <a:pt x="17" y="46"/>
                    </a:cubicBezTo>
                    <a:cubicBezTo>
                      <a:pt x="21" y="40"/>
                      <a:pt x="12" y="40"/>
                      <a:pt x="13" y="36"/>
                    </a:cubicBezTo>
                    <a:cubicBezTo>
                      <a:pt x="13" y="29"/>
                      <a:pt x="12" y="23"/>
                      <a:pt x="6" y="18"/>
                    </a:cubicBezTo>
                    <a:cubicBezTo>
                      <a:pt x="3" y="16"/>
                      <a:pt x="0" y="13"/>
                      <a:pt x="4" y="9"/>
                    </a:cubicBezTo>
                    <a:cubicBezTo>
                      <a:pt x="8" y="0"/>
                      <a:pt x="17" y="2"/>
                      <a:pt x="24" y="1"/>
                    </a:cubicBezTo>
                    <a:cubicBezTo>
                      <a:pt x="33" y="9"/>
                      <a:pt x="38" y="20"/>
                      <a:pt x="40" y="31"/>
                    </a:cubicBezTo>
                    <a:cubicBezTo>
                      <a:pt x="46" y="29"/>
                      <a:pt x="44" y="24"/>
                      <a:pt x="45" y="18"/>
                    </a:cubicBezTo>
                    <a:cubicBezTo>
                      <a:pt x="58" y="34"/>
                      <a:pt x="57" y="54"/>
                      <a:pt x="66" y="69"/>
                    </a:cubicBezTo>
                    <a:cubicBezTo>
                      <a:pt x="68" y="73"/>
                      <a:pt x="58" y="74"/>
                      <a:pt x="56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1" name="Freeform 72"/>
              <p:cNvSpPr/>
              <p:nvPr/>
            </p:nvSpPr>
            <p:spPr bwMode="auto">
              <a:xfrm>
                <a:off x="3411" y="2278"/>
                <a:ext cx="134" cy="143"/>
              </a:xfrm>
              <a:custGeom>
                <a:avLst/>
                <a:gdLst>
                  <a:gd name="T0" fmla="*/ 58 w 70"/>
                  <a:gd name="T1" fmla="*/ 57 h 75"/>
                  <a:gd name="T2" fmla="*/ 39 w 70"/>
                  <a:gd name="T3" fmla="*/ 62 h 75"/>
                  <a:gd name="T4" fmla="*/ 30 w 70"/>
                  <a:gd name="T5" fmla="*/ 75 h 75"/>
                  <a:gd name="T6" fmla="*/ 12 w 70"/>
                  <a:gd name="T7" fmla="*/ 65 h 75"/>
                  <a:gd name="T8" fmla="*/ 16 w 70"/>
                  <a:gd name="T9" fmla="*/ 12 h 75"/>
                  <a:gd name="T10" fmla="*/ 19 w 70"/>
                  <a:gd name="T11" fmla="*/ 2 h 75"/>
                  <a:gd name="T12" fmla="*/ 23 w 70"/>
                  <a:gd name="T13" fmla="*/ 0 h 75"/>
                  <a:gd name="T14" fmla="*/ 33 w 70"/>
                  <a:gd name="T15" fmla="*/ 8 h 75"/>
                  <a:gd name="T16" fmla="*/ 52 w 70"/>
                  <a:gd name="T17" fmla="*/ 27 h 75"/>
                  <a:gd name="T18" fmla="*/ 57 w 70"/>
                  <a:gd name="T19" fmla="*/ 30 h 75"/>
                  <a:gd name="T20" fmla="*/ 58 w 70"/>
                  <a:gd name="T21" fmla="*/ 5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75">
                    <a:moveTo>
                      <a:pt x="58" y="57"/>
                    </a:moveTo>
                    <a:cubicBezTo>
                      <a:pt x="52" y="60"/>
                      <a:pt x="50" y="70"/>
                      <a:pt x="39" y="62"/>
                    </a:cubicBezTo>
                    <a:cubicBezTo>
                      <a:pt x="34" y="58"/>
                      <a:pt x="39" y="74"/>
                      <a:pt x="30" y="75"/>
                    </a:cubicBezTo>
                    <a:cubicBezTo>
                      <a:pt x="22" y="74"/>
                      <a:pt x="18" y="68"/>
                      <a:pt x="12" y="65"/>
                    </a:cubicBezTo>
                    <a:cubicBezTo>
                      <a:pt x="0" y="46"/>
                      <a:pt x="10" y="30"/>
                      <a:pt x="16" y="12"/>
                    </a:cubicBezTo>
                    <a:cubicBezTo>
                      <a:pt x="20" y="10"/>
                      <a:pt x="16" y="5"/>
                      <a:pt x="19" y="2"/>
                    </a:cubicBezTo>
                    <a:cubicBezTo>
                      <a:pt x="20" y="1"/>
                      <a:pt x="21" y="0"/>
                      <a:pt x="23" y="0"/>
                    </a:cubicBezTo>
                    <a:cubicBezTo>
                      <a:pt x="28" y="0"/>
                      <a:pt x="33" y="4"/>
                      <a:pt x="33" y="8"/>
                    </a:cubicBezTo>
                    <a:cubicBezTo>
                      <a:pt x="29" y="24"/>
                      <a:pt x="42" y="24"/>
                      <a:pt x="52" y="27"/>
                    </a:cubicBezTo>
                    <a:cubicBezTo>
                      <a:pt x="54" y="27"/>
                      <a:pt x="56" y="29"/>
                      <a:pt x="57" y="30"/>
                    </a:cubicBezTo>
                    <a:cubicBezTo>
                      <a:pt x="67" y="39"/>
                      <a:pt x="70" y="48"/>
                      <a:pt x="58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2" name="Freeform 73"/>
              <p:cNvSpPr/>
              <p:nvPr/>
            </p:nvSpPr>
            <p:spPr bwMode="auto">
              <a:xfrm>
                <a:off x="2735" y="3213"/>
                <a:ext cx="110" cy="155"/>
              </a:xfrm>
              <a:custGeom>
                <a:avLst/>
                <a:gdLst>
                  <a:gd name="T0" fmla="*/ 50 w 58"/>
                  <a:gd name="T1" fmla="*/ 32 h 81"/>
                  <a:gd name="T2" fmla="*/ 42 w 58"/>
                  <a:gd name="T3" fmla="*/ 31 h 81"/>
                  <a:gd name="T4" fmla="*/ 45 w 58"/>
                  <a:gd name="T5" fmla="*/ 38 h 81"/>
                  <a:gd name="T6" fmla="*/ 19 w 58"/>
                  <a:gd name="T7" fmla="*/ 80 h 81"/>
                  <a:gd name="T8" fmla="*/ 12 w 58"/>
                  <a:gd name="T9" fmla="*/ 81 h 81"/>
                  <a:gd name="T10" fmla="*/ 11 w 58"/>
                  <a:gd name="T11" fmla="*/ 78 h 81"/>
                  <a:gd name="T12" fmla="*/ 0 w 58"/>
                  <a:gd name="T13" fmla="*/ 30 h 81"/>
                  <a:gd name="T14" fmla="*/ 0 w 58"/>
                  <a:gd name="T15" fmla="*/ 27 h 81"/>
                  <a:gd name="T16" fmla="*/ 2 w 58"/>
                  <a:gd name="T17" fmla="*/ 24 h 81"/>
                  <a:gd name="T18" fmla="*/ 13 w 58"/>
                  <a:gd name="T19" fmla="*/ 18 h 81"/>
                  <a:gd name="T20" fmla="*/ 16 w 58"/>
                  <a:gd name="T21" fmla="*/ 11 h 81"/>
                  <a:gd name="T22" fmla="*/ 22 w 58"/>
                  <a:gd name="T23" fmla="*/ 10 h 81"/>
                  <a:gd name="T24" fmla="*/ 19 w 58"/>
                  <a:gd name="T25" fmla="*/ 9 h 81"/>
                  <a:gd name="T26" fmla="*/ 9 w 58"/>
                  <a:gd name="T27" fmla="*/ 6 h 81"/>
                  <a:gd name="T28" fmla="*/ 20 w 58"/>
                  <a:gd name="T29" fmla="*/ 0 h 81"/>
                  <a:gd name="T30" fmla="*/ 50 w 58"/>
                  <a:gd name="T31" fmla="*/ 32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8" h="81">
                    <a:moveTo>
                      <a:pt x="50" y="32"/>
                    </a:moveTo>
                    <a:cubicBezTo>
                      <a:pt x="48" y="32"/>
                      <a:pt x="45" y="31"/>
                      <a:pt x="42" y="31"/>
                    </a:cubicBezTo>
                    <a:cubicBezTo>
                      <a:pt x="40" y="35"/>
                      <a:pt x="44" y="36"/>
                      <a:pt x="45" y="38"/>
                    </a:cubicBezTo>
                    <a:cubicBezTo>
                      <a:pt x="58" y="65"/>
                      <a:pt x="50" y="79"/>
                      <a:pt x="19" y="80"/>
                    </a:cubicBezTo>
                    <a:cubicBezTo>
                      <a:pt x="17" y="80"/>
                      <a:pt x="14" y="81"/>
                      <a:pt x="12" y="81"/>
                    </a:cubicBezTo>
                    <a:cubicBezTo>
                      <a:pt x="12" y="80"/>
                      <a:pt x="12" y="79"/>
                      <a:pt x="11" y="78"/>
                    </a:cubicBezTo>
                    <a:cubicBezTo>
                      <a:pt x="19" y="59"/>
                      <a:pt x="10" y="45"/>
                      <a:pt x="0" y="30"/>
                    </a:cubicBezTo>
                    <a:cubicBezTo>
                      <a:pt x="0" y="29"/>
                      <a:pt x="0" y="28"/>
                      <a:pt x="0" y="27"/>
                    </a:cubicBezTo>
                    <a:cubicBezTo>
                      <a:pt x="0" y="26"/>
                      <a:pt x="1" y="25"/>
                      <a:pt x="2" y="24"/>
                    </a:cubicBezTo>
                    <a:cubicBezTo>
                      <a:pt x="6" y="22"/>
                      <a:pt x="12" y="25"/>
                      <a:pt x="13" y="18"/>
                    </a:cubicBezTo>
                    <a:cubicBezTo>
                      <a:pt x="13" y="15"/>
                      <a:pt x="13" y="12"/>
                      <a:pt x="16" y="11"/>
                    </a:cubicBezTo>
                    <a:cubicBezTo>
                      <a:pt x="18" y="9"/>
                      <a:pt x="20" y="10"/>
                      <a:pt x="22" y="10"/>
                    </a:cubicBezTo>
                    <a:cubicBezTo>
                      <a:pt x="21" y="10"/>
                      <a:pt x="20" y="9"/>
                      <a:pt x="19" y="9"/>
                    </a:cubicBezTo>
                    <a:cubicBezTo>
                      <a:pt x="15" y="9"/>
                      <a:pt x="9" y="11"/>
                      <a:pt x="9" y="6"/>
                    </a:cubicBezTo>
                    <a:cubicBezTo>
                      <a:pt x="10" y="0"/>
                      <a:pt x="16" y="1"/>
                      <a:pt x="20" y="0"/>
                    </a:cubicBezTo>
                    <a:cubicBezTo>
                      <a:pt x="39" y="5"/>
                      <a:pt x="50" y="18"/>
                      <a:pt x="5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3" name="Freeform 74"/>
              <p:cNvSpPr/>
              <p:nvPr/>
            </p:nvSpPr>
            <p:spPr bwMode="auto">
              <a:xfrm>
                <a:off x="5016" y="873"/>
                <a:ext cx="162" cy="111"/>
              </a:xfrm>
              <a:custGeom>
                <a:avLst/>
                <a:gdLst>
                  <a:gd name="T0" fmla="*/ 10 w 85"/>
                  <a:gd name="T1" fmla="*/ 11 h 58"/>
                  <a:gd name="T2" fmla="*/ 58 w 85"/>
                  <a:gd name="T3" fmla="*/ 7 h 58"/>
                  <a:gd name="T4" fmla="*/ 66 w 85"/>
                  <a:gd name="T5" fmla="*/ 9 h 58"/>
                  <a:gd name="T6" fmla="*/ 76 w 85"/>
                  <a:gd name="T7" fmla="*/ 34 h 58"/>
                  <a:gd name="T8" fmla="*/ 45 w 85"/>
                  <a:gd name="T9" fmla="*/ 42 h 58"/>
                  <a:gd name="T10" fmla="*/ 45 w 85"/>
                  <a:gd name="T11" fmla="*/ 42 h 58"/>
                  <a:gd name="T12" fmla="*/ 24 w 85"/>
                  <a:gd name="T13" fmla="*/ 50 h 58"/>
                  <a:gd name="T14" fmla="*/ 20 w 85"/>
                  <a:gd name="T15" fmla="*/ 47 h 58"/>
                  <a:gd name="T16" fmla="*/ 10 w 85"/>
                  <a:gd name="T17" fmla="*/ 1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" h="58">
                    <a:moveTo>
                      <a:pt x="10" y="11"/>
                    </a:moveTo>
                    <a:cubicBezTo>
                      <a:pt x="26" y="0"/>
                      <a:pt x="42" y="7"/>
                      <a:pt x="58" y="7"/>
                    </a:cubicBezTo>
                    <a:cubicBezTo>
                      <a:pt x="62" y="5"/>
                      <a:pt x="64" y="8"/>
                      <a:pt x="66" y="9"/>
                    </a:cubicBezTo>
                    <a:cubicBezTo>
                      <a:pt x="83" y="14"/>
                      <a:pt x="85" y="17"/>
                      <a:pt x="76" y="34"/>
                    </a:cubicBezTo>
                    <a:cubicBezTo>
                      <a:pt x="67" y="43"/>
                      <a:pt x="60" y="58"/>
                      <a:pt x="45" y="42"/>
                    </a:cubicBezTo>
                    <a:cubicBezTo>
                      <a:pt x="45" y="42"/>
                      <a:pt x="45" y="41"/>
                      <a:pt x="45" y="42"/>
                    </a:cubicBezTo>
                    <a:cubicBezTo>
                      <a:pt x="36" y="50"/>
                      <a:pt x="36" y="50"/>
                      <a:pt x="24" y="50"/>
                    </a:cubicBezTo>
                    <a:cubicBezTo>
                      <a:pt x="23" y="50"/>
                      <a:pt x="22" y="48"/>
                      <a:pt x="20" y="47"/>
                    </a:cubicBezTo>
                    <a:cubicBezTo>
                      <a:pt x="6" y="38"/>
                      <a:pt x="0" y="27"/>
                      <a:pt x="1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4" name="Freeform 75"/>
              <p:cNvSpPr/>
              <p:nvPr/>
            </p:nvSpPr>
            <p:spPr bwMode="auto">
              <a:xfrm>
                <a:off x="6267" y="1134"/>
                <a:ext cx="151" cy="141"/>
              </a:xfrm>
              <a:custGeom>
                <a:avLst/>
                <a:gdLst>
                  <a:gd name="T0" fmla="*/ 23 w 79"/>
                  <a:gd name="T1" fmla="*/ 70 h 74"/>
                  <a:gd name="T2" fmla="*/ 14 w 79"/>
                  <a:gd name="T3" fmla="*/ 65 h 74"/>
                  <a:gd name="T4" fmla="*/ 2 w 79"/>
                  <a:gd name="T5" fmla="*/ 49 h 74"/>
                  <a:gd name="T6" fmla="*/ 7 w 79"/>
                  <a:gd name="T7" fmla="*/ 38 h 74"/>
                  <a:gd name="T8" fmla="*/ 18 w 79"/>
                  <a:gd name="T9" fmla="*/ 48 h 74"/>
                  <a:gd name="T10" fmla="*/ 21 w 79"/>
                  <a:gd name="T11" fmla="*/ 7 h 74"/>
                  <a:gd name="T12" fmla="*/ 75 w 79"/>
                  <a:gd name="T13" fmla="*/ 23 h 74"/>
                  <a:gd name="T14" fmla="*/ 64 w 79"/>
                  <a:gd name="T15" fmla="*/ 46 h 74"/>
                  <a:gd name="T16" fmla="*/ 46 w 79"/>
                  <a:gd name="T17" fmla="*/ 46 h 74"/>
                  <a:gd name="T18" fmla="*/ 34 w 79"/>
                  <a:gd name="T19" fmla="*/ 60 h 74"/>
                  <a:gd name="T20" fmla="*/ 27 w 79"/>
                  <a:gd name="T21" fmla="*/ 73 h 74"/>
                  <a:gd name="T22" fmla="*/ 23 w 79"/>
                  <a:gd name="T23" fmla="*/ 74 h 74"/>
                  <a:gd name="T24" fmla="*/ 22 w 79"/>
                  <a:gd name="T25" fmla="*/ 71 h 74"/>
                  <a:gd name="T26" fmla="*/ 23 w 79"/>
                  <a:gd name="T27" fmla="*/ 7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9" h="74">
                    <a:moveTo>
                      <a:pt x="23" y="70"/>
                    </a:moveTo>
                    <a:cubicBezTo>
                      <a:pt x="20" y="68"/>
                      <a:pt x="17" y="64"/>
                      <a:pt x="14" y="65"/>
                    </a:cubicBezTo>
                    <a:cubicBezTo>
                      <a:pt x="0" y="68"/>
                      <a:pt x="1" y="58"/>
                      <a:pt x="2" y="49"/>
                    </a:cubicBezTo>
                    <a:cubicBezTo>
                      <a:pt x="2" y="45"/>
                      <a:pt x="1" y="39"/>
                      <a:pt x="7" y="38"/>
                    </a:cubicBezTo>
                    <a:cubicBezTo>
                      <a:pt x="14" y="36"/>
                      <a:pt x="15" y="42"/>
                      <a:pt x="18" y="48"/>
                    </a:cubicBezTo>
                    <a:cubicBezTo>
                      <a:pt x="21" y="34"/>
                      <a:pt x="15" y="20"/>
                      <a:pt x="21" y="7"/>
                    </a:cubicBezTo>
                    <a:cubicBezTo>
                      <a:pt x="36" y="0"/>
                      <a:pt x="69" y="9"/>
                      <a:pt x="75" y="23"/>
                    </a:cubicBezTo>
                    <a:cubicBezTo>
                      <a:pt x="79" y="33"/>
                      <a:pt x="76" y="42"/>
                      <a:pt x="64" y="46"/>
                    </a:cubicBezTo>
                    <a:cubicBezTo>
                      <a:pt x="58" y="45"/>
                      <a:pt x="52" y="38"/>
                      <a:pt x="46" y="46"/>
                    </a:cubicBezTo>
                    <a:cubicBezTo>
                      <a:pt x="42" y="50"/>
                      <a:pt x="33" y="51"/>
                      <a:pt x="34" y="60"/>
                    </a:cubicBezTo>
                    <a:cubicBezTo>
                      <a:pt x="30" y="64"/>
                      <a:pt x="27" y="68"/>
                      <a:pt x="27" y="73"/>
                    </a:cubicBezTo>
                    <a:cubicBezTo>
                      <a:pt x="25" y="73"/>
                      <a:pt x="24" y="73"/>
                      <a:pt x="23" y="74"/>
                    </a:cubicBezTo>
                    <a:cubicBezTo>
                      <a:pt x="22" y="73"/>
                      <a:pt x="21" y="72"/>
                      <a:pt x="22" y="71"/>
                    </a:cubicBezTo>
                    <a:cubicBezTo>
                      <a:pt x="22" y="70"/>
                      <a:pt x="22" y="70"/>
                      <a:pt x="23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5" name="Freeform 76"/>
              <p:cNvSpPr/>
              <p:nvPr/>
            </p:nvSpPr>
            <p:spPr bwMode="auto">
              <a:xfrm>
                <a:off x="3838" y="2771"/>
                <a:ext cx="107" cy="188"/>
              </a:xfrm>
              <a:custGeom>
                <a:avLst/>
                <a:gdLst>
                  <a:gd name="T0" fmla="*/ 5 w 56"/>
                  <a:gd name="T1" fmla="*/ 85 h 98"/>
                  <a:gd name="T2" fmla="*/ 18 w 56"/>
                  <a:gd name="T3" fmla="*/ 43 h 98"/>
                  <a:gd name="T4" fmla="*/ 21 w 56"/>
                  <a:gd name="T5" fmla="*/ 30 h 98"/>
                  <a:gd name="T6" fmla="*/ 30 w 56"/>
                  <a:gd name="T7" fmla="*/ 19 h 98"/>
                  <a:gd name="T8" fmla="*/ 37 w 56"/>
                  <a:gd name="T9" fmla="*/ 9 h 98"/>
                  <a:gd name="T10" fmla="*/ 56 w 56"/>
                  <a:gd name="T11" fmla="*/ 13 h 98"/>
                  <a:gd name="T12" fmla="*/ 52 w 56"/>
                  <a:gd name="T13" fmla="*/ 23 h 98"/>
                  <a:gd name="T14" fmla="*/ 51 w 56"/>
                  <a:gd name="T15" fmla="*/ 42 h 98"/>
                  <a:gd name="T16" fmla="*/ 54 w 56"/>
                  <a:gd name="T17" fmla="*/ 46 h 98"/>
                  <a:gd name="T18" fmla="*/ 50 w 56"/>
                  <a:gd name="T19" fmla="*/ 63 h 98"/>
                  <a:gd name="T20" fmla="*/ 22 w 56"/>
                  <a:gd name="T21" fmla="*/ 94 h 98"/>
                  <a:gd name="T22" fmla="*/ 5 w 56"/>
                  <a:gd name="T23" fmla="*/ 85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6" h="98">
                    <a:moveTo>
                      <a:pt x="5" y="85"/>
                    </a:moveTo>
                    <a:cubicBezTo>
                      <a:pt x="0" y="68"/>
                      <a:pt x="10" y="56"/>
                      <a:pt x="18" y="43"/>
                    </a:cubicBezTo>
                    <a:cubicBezTo>
                      <a:pt x="23" y="39"/>
                      <a:pt x="19" y="34"/>
                      <a:pt x="21" y="30"/>
                    </a:cubicBezTo>
                    <a:cubicBezTo>
                      <a:pt x="22" y="24"/>
                      <a:pt x="25" y="19"/>
                      <a:pt x="30" y="19"/>
                    </a:cubicBezTo>
                    <a:cubicBezTo>
                      <a:pt x="39" y="19"/>
                      <a:pt x="35" y="13"/>
                      <a:pt x="37" y="9"/>
                    </a:cubicBezTo>
                    <a:cubicBezTo>
                      <a:pt x="47" y="0"/>
                      <a:pt x="49" y="0"/>
                      <a:pt x="56" y="13"/>
                    </a:cubicBezTo>
                    <a:cubicBezTo>
                      <a:pt x="56" y="17"/>
                      <a:pt x="55" y="20"/>
                      <a:pt x="52" y="23"/>
                    </a:cubicBezTo>
                    <a:cubicBezTo>
                      <a:pt x="45" y="29"/>
                      <a:pt x="38" y="35"/>
                      <a:pt x="51" y="42"/>
                    </a:cubicBezTo>
                    <a:cubicBezTo>
                      <a:pt x="52" y="43"/>
                      <a:pt x="54" y="44"/>
                      <a:pt x="54" y="46"/>
                    </a:cubicBezTo>
                    <a:cubicBezTo>
                      <a:pt x="55" y="52"/>
                      <a:pt x="56" y="60"/>
                      <a:pt x="50" y="63"/>
                    </a:cubicBezTo>
                    <a:cubicBezTo>
                      <a:pt x="38" y="71"/>
                      <a:pt x="47" y="98"/>
                      <a:pt x="22" y="94"/>
                    </a:cubicBezTo>
                    <a:cubicBezTo>
                      <a:pt x="20" y="84"/>
                      <a:pt x="10" y="90"/>
                      <a:pt x="5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6" name="Freeform 77"/>
              <p:cNvSpPr/>
              <p:nvPr/>
            </p:nvSpPr>
            <p:spPr bwMode="auto">
              <a:xfrm>
                <a:off x="2095" y="2146"/>
                <a:ext cx="131" cy="134"/>
              </a:xfrm>
              <a:custGeom>
                <a:avLst/>
                <a:gdLst>
                  <a:gd name="T0" fmla="*/ 10 w 69"/>
                  <a:gd name="T1" fmla="*/ 50 h 70"/>
                  <a:gd name="T2" fmla="*/ 0 w 69"/>
                  <a:gd name="T3" fmla="*/ 29 h 70"/>
                  <a:gd name="T4" fmla="*/ 12 w 69"/>
                  <a:gd name="T5" fmla="*/ 18 h 70"/>
                  <a:gd name="T6" fmla="*/ 37 w 69"/>
                  <a:gd name="T7" fmla="*/ 13 h 70"/>
                  <a:gd name="T8" fmla="*/ 53 w 69"/>
                  <a:gd name="T9" fmla="*/ 4 h 70"/>
                  <a:gd name="T10" fmla="*/ 69 w 69"/>
                  <a:gd name="T11" fmla="*/ 5 h 70"/>
                  <a:gd name="T12" fmla="*/ 68 w 69"/>
                  <a:gd name="T13" fmla="*/ 15 h 70"/>
                  <a:gd name="T14" fmla="*/ 68 w 69"/>
                  <a:gd name="T15" fmla="*/ 27 h 70"/>
                  <a:gd name="T16" fmla="*/ 54 w 69"/>
                  <a:gd name="T17" fmla="*/ 48 h 70"/>
                  <a:gd name="T18" fmla="*/ 48 w 69"/>
                  <a:gd name="T19" fmla="*/ 57 h 70"/>
                  <a:gd name="T20" fmla="*/ 20 w 69"/>
                  <a:gd name="T21" fmla="*/ 55 h 70"/>
                  <a:gd name="T22" fmla="*/ 10 w 69"/>
                  <a:gd name="T23" fmla="*/ 5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9" h="70">
                    <a:moveTo>
                      <a:pt x="10" y="50"/>
                    </a:moveTo>
                    <a:cubicBezTo>
                      <a:pt x="7" y="43"/>
                      <a:pt x="3" y="36"/>
                      <a:pt x="0" y="29"/>
                    </a:cubicBezTo>
                    <a:cubicBezTo>
                      <a:pt x="2" y="23"/>
                      <a:pt x="6" y="20"/>
                      <a:pt x="12" y="18"/>
                    </a:cubicBezTo>
                    <a:cubicBezTo>
                      <a:pt x="20" y="15"/>
                      <a:pt x="28" y="13"/>
                      <a:pt x="37" y="13"/>
                    </a:cubicBezTo>
                    <a:cubicBezTo>
                      <a:pt x="41" y="14"/>
                      <a:pt x="46" y="5"/>
                      <a:pt x="53" y="4"/>
                    </a:cubicBezTo>
                    <a:cubicBezTo>
                      <a:pt x="58" y="3"/>
                      <a:pt x="64" y="0"/>
                      <a:pt x="69" y="5"/>
                    </a:cubicBezTo>
                    <a:cubicBezTo>
                      <a:pt x="69" y="8"/>
                      <a:pt x="69" y="12"/>
                      <a:pt x="68" y="15"/>
                    </a:cubicBezTo>
                    <a:cubicBezTo>
                      <a:pt x="67" y="19"/>
                      <a:pt x="67" y="23"/>
                      <a:pt x="68" y="27"/>
                    </a:cubicBezTo>
                    <a:cubicBezTo>
                      <a:pt x="68" y="37"/>
                      <a:pt x="68" y="47"/>
                      <a:pt x="54" y="48"/>
                    </a:cubicBezTo>
                    <a:cubicBezTo>
                      <a:pt x="50" y="49"/>
                      <a:pt x="50" y="54"/>
                      <a:pt x="48" y="57"/>
                    </a:cubicBezTo>
                    <a:cubicBezTo>
                      <a:pt x="33" y="70"/>
                      <a:pt x="33" y="70"/>
                      <a:pt x="20" y="55"/>
                    </a:cubicBezTo>
                    <a:cubicBezTo>
                      <a:pt x="17" y="51"/>
                      <a:pt x="14" y="50"/>
                      <a:pt x="10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7" name="Freeform 78"/>
              <p:cNvSpPr/>
              <p:nvPr/>
            </p:nvSpPr>
            <p:spPr bwMode="auto">
              <a:xfrm>
                <a:off x="3133" y="1026"/>
                <a:ext cx="133" cy="155"/>
              </a:xfrm>
              <a:custGeom>
                <a:avLst/>
                <a:gdLst>
                  <a:gd name="T0" fmla="*/ 37 w 70"/>
                  <a:gd name="T1" fmla="*/ 67 h 81"/>
                  <a:gd name="T2" fmla="*/ 23 w 70"/>
                  <a:gd name="T3" fmla="*/ 81 h 81"/>
                  <a:gd name="T4" fmla="*/ 7 w 70"/>
                  <a:gd name="T5" fmla="*/ 59 h 81"/>
                  <a:gd name="T6" fmla="*/ 4 w 70"/>
                  <a:gd name="T7" fmla="*/ 56 h 81"/>
                  <a:gd name="T8" fmla="*/ 9 w 70"/>
                  <a:gd name="T9" fmla="*/ 36 h 81"/>
                  <a:gd name="T10" fmla="*/ 4 w 70"/>
                  <a:gd name="T11" fmla="*/ 21 h 81"/>
                  <a:gd name="T12" fmla="*/ 4 w 70"/>
                  <a:gd name="T13" fmla="*/ 14 h 81"/>
                  <a:gd name="T14" fmla="*/ 16 w 70"/>
                  <a:gd name="T15" fmla="*/ 2 h 81"/>
                  <a:gd name="T16" fmla="*/ 33 w 70"/>
                  <a:gd name="T17" fmla="*/ 4 h 81"/>
                  <a:gd name="T18" fmla="*/ 49 w 70"/>
                  <a:gd name="T19" fmla="*/ 26 h 81"/>
                  <a:gd name="T20" fmla="*/ 64 w 70"/>
                  <a:gd name="T21" fmla="*/ 40 h 81"/>
                  <a:gd name="T22" fmla="*/ 65 w 70"/>
                  <a:gd name="T23" fmla="*/ 61 h 81"/>
                  <a:gd name="T24" fmla="*/ 65 w 70"/>
                  <a:gd name="T25" fmla="*/ 61 h 81"/>
                  <a:gd name="T26" fmla="*/ 41 w 70"/>
                  <a:gd name="T27" fmla="*/ 55 h 81"/>
                  <a:gd name="T28" fmla="*/ 37 w 70"/>
                  <a:gd name="T29" fmla="*/ 67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0" h="81">
                    <a:moveTo>
                      <a:pt x="37" y="67"/>
                    </a:moveTo>
                    <a:cubicBezTo>
                      <a:pt x="32" y="71"/>
                      <a:pt x="27" y="76"/>
                      <a:pt x="23" y="81"/>
                    </a:cubicBezTo>
                    <a:cubicBezTo>
                      <a:pt x="15" y="76"/>
                      <a:pt x="16" y="64"/>
                      <a:pt x="7" y="59"/>
                    </a:cubicBezTo>
                    <a:cubicBezTo>
                      <a:pt x="6" y="59"/>
                      <a:pt x="5" y="57"/>
                      <a:pt x="4" y="56"/>
                    </a:cubicBezTo>
                    <a:cubicBezTo>
                      <a:pt x="0" y="48"/>
                      <a:pt x="6" y="42"/>
                      <a:pt x="9" y="36"/>
                    </a:cubicBezTo>
                    <a:cubicBezTo>
                      <a:pt x="14" y="28"/>
                      <a:pt x="10" y="25"/>
                      <a:pt x="4" y="21"/>
                    </a:cubicBezTo>
                    <a:cubicBezTo>
                      <a:pt x="3" y="19"/>
                      <a:pt x="3" y="17"/>
                      <a:pt x="4" y="14"/>
                    </a:cubicBezTo>
                    <a:cubicBezTo>
                      <a:pt x="8" y="10"/>
                      <a:pt x="12" y="6"/>
                      <a:pt x="16" y="2"/>
                    </a:cubicBezTo>
                    <a:cubicBezTo>
                      <a:pt x="22" y="0"/>
                      <a:pt x="28" y="2"/>
                      <a:pt x="33" y="4"/>
                    </a:cubicBezTo>
                    <a:cubicBezTo>
                      <a:pt x="42" y="9"/>
                      <a:pt x="47" y="18"/>
                      <a:pt x="49" y="26"/>
                    </a:cubicBezTo>
                    <a:cubicBezTo>
                      <a:pt x="51" y="35"/>
                      <a:pt x="57" y="37"/>
                      <a:pt x="64" y="40"/>
                    </a:cubicBezTo>
                    <a:cubicBezTo>
                      <a:pt x="70" y="47"/>
                      <a:pt x="70" y="54"/>
                      <a:pt x="65" y="61"/>
                    </a:cubicBezTo>
                    <a:cubicBezTo>
                      <a:pt x="65" y="61"/>
                      <a:pt x="65" y="61"/>
                      <a:pt x="65" y="61"/>
                    </a:cubicBezTo>
                    <a:cubicBezTo>
                      <a:pt x="56" y="63"/>
                      <a:pt x="49" y="58"/>
                      <a:pt x="41" y="55"/>
                    </a:cubicBezTo>
                    <a:cubicBezTo>
                      <a:pt x="40" y="59"/>
                      <a:pt x="42" y="64"/>
                      <a:pt x="37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8" name="Freeform 79"/>
              <p:cNvSpPr/>
              <p:nvPr/>
            </p:nvSpPr>
            <p:spPr bwMode="auto">
              <a:xfrm>
                <a:off x="5854" y="3077"/>
                <a:ext cx="107" cy="192"/>
              </a:xfrm>
              <a:custGeom>
                <a:avLst/>
                <a:gdLst>
                  <a:gd name="T0" fmla="*/ 13 w 56"/>
                  <a:gd name="T1" fmla="*/ 54 h 100"/>
                  <a:gd name="T2" fmla="*/ 3 w 56"/>
                  <a:gd name="T3" fmla="*/ 23 h 100"/>
                  <a:gd name="T4" fmla="*/ 3 w 56"/>
                  <a:gd name="T5" fmla="*/ 12 h 100"/>
                  <a:gd name="T6" fmla="*/ 26 w 56"/>
                  <a:gd name="T7" fmla="*/ 15 h 100"/>
                  <a:gd name="T8" fmla="*/ 48 w 56"/>
                  <a:gd name="T9" fmla="*/ 12 h 100"/>
                  <a:gd name="T10" fmla="*/ 41 w 56"/>
                  <a:gd name="T11" fmla="*/ 80 h 100"/>
                  <a:gd name="T12" fmla="*/ 31 w 56"/>
                  <a:gd name="T13" fmla="*/ 100 h 100"/>
                  <a:gd name="T14" fmla="*/ 25 w 56"/>
                  <a:gd name="T15" fmla="*/ 87 h 100"/>
                  <a:gd name="T16" fmla="*/ 26 w 56"/>
                  <a:gd name="T17" fmla="*/ 47 h 100"/>
                  <a:gd name="T18" fmla="*/ 13 w 56"/>
                  <a:gd name="T19" fmla="*/ 54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100">
                    <a:moveTo>
                      <a:pt x="13" y="54"/>
                    </a:moveTo>
                    <a:cubicBezTo>
                      <a:pt x="9" y="44"/>
                      <a:pt x="15" y="30"/>
                      <a:pt x="3" y="23"/>
                    </a:cubicBezTo>
                    <a:cubicBezTo>
                      <a:pt x="0" y="19"/>
                      <a:pt x="0" y="16"/>
                      <a:pt x="3" y="12"/>
                    </a:cubicBezTo>
                    <a:cubicBezTo>
                      <a:pt x="11" y="7"/>
                      <a:pt x="18" y="0"/>
                      <a:pt x="26" y="15"/>
                    </a:cubicBezTo>
                    <a:cubicBezTo>
                      <a:pt x="32" y="26"/>
                      <a:pt x="41" y="12"/>
                      <a:pt x="48" y="12"/>
                    </a:cubicBezTo>
                    <a:cubicBezTo>
                      <a:pt x="56" y="35"/>
                      <a:pt x="51" y="58"/>
                      <a:pt x="41" y="80"/>
                    </a:cubicBezTo>
                    <a:cubicBezTo>
                      <a:pt x="37" y="86"/>
                      <a:pt x="34" y="93"/>
                      <a:pt x="31" y="100"/>
                    </a:cubicBezTo>
                    <a:cubicBezTo>
                      <a:pt x="24" y="97"/>
                      <a:pt x="23" y="92"/>
                      <a:pt x="25" y="87"/>
                    </a:cubicBezTo>
                    <a:cubicBezTo>
                      <a:pt x="32" y="74"/>
                      <a:pt x="24" y="61"/>
                      <a:pt x="26" y="47"/>
                    </a:cubicBezTo>
                    <a:cubicBezTo>
                      <a:pt x="21" y="50"/>
                      <a:pt x="21" y="60"/>
                      <a:pt x="13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9" name="Freeform 80"/>
              <p:cNvSpPr/>
              <p:nvPr/>
            </p:nvSpPr>
            <p:spPr bwMode="auto">
              <a:xfrm>
                <a:off x="1822" y="1639"/>
                <a:ext cx="130" cy="124"/>
              </a:xfrm>
              <a:custGeom>
                <a:avLst/>
                <a:gdLst>
                  <a:gd name="T0" fmla="*/ 6 w 68"/>
                  <a:gd name="T1" fmla="*/ 53 h 65"/>
                  <a:gd name="T2" fmla="*/ 1 w 68"/>
                  <a:gd name="T3" fmla="*/ 29 h 65"/>
                  <a:gd name="T4" fmla="*/ 6 w 68"/>
                  <a:gd name="T5" fmla="*/ 25 h 65"/>
                  <a:gd name="T6" fmla="*/ 9 w 68"/>
                  <a:gd name="T7" fmla="*/ 10 h 65"/>
                  <a:gd name="T8" fmla="*/ 33 w 68"/>
                  <a:gd name="T9" fmla="*/ 5 h 65"/>
                  <a:gd name="T10" fmla="*/ 63 w 68"/>
                  <a:gd name="T11" fmla="*/ 11 h 65"/>
                  <a:gd name="T12" fmla="*/ 64 w 68"/>
                  <a:gd name="T13" fmla="*/ 28 h 65"/>
                  <a:gd name="T14" fmla="*/ 62 w 68"/>
                  <a:gd name="T15" fmla="*/ 37 h 65"/>
                  <a:gd name="T16" fmla="*/ 53 w 68"/>
                  <a:gd name="T17" fmla="*/ 46 h 65"/>
                  <a:gd name="T18" fmla="*/ 44 w 68"/>
                  <a:gd name="T19" fmla="*/ 54 h 65"/>
                  <a:gd name="T20" fmla="*/ 36 w 68"/>
                  <a:gd name="T21" fmla="*/ 62 h 65"/>
                  <a:gd name="T22" fmla="*/ 22 w 68"/>
                  <a:gd name="T23" fmla="*/ 64 h 65"/>
                  <a:gd name="T24" fmla="*/ 14 w 68"/>
                  <a:gd name="T25" fmla="*/ 64 h 65"/>
                  <a:gd name="T26" fmla="*/ 6 w 68"/>
                  <a:gd name="T27" fmla="*/ 53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65">
                    <a:moveTo>
                      <a:pt x="6" y="53"/>
                    </a:moveTo>
                    <a:cubicBezTo>
                      <a:pt x="8" y="44"/>
                      <a:pt x="0" y="38"/>
                      <a:pt x="1" y="29"/>
                    </a:cubicBezTo>
                    <a:cubicBezTo>
                      <a:pt x="2" y="27"/>
                      <a:pt x="4" y="27"/>
                      <a:pt x="6" y="25"/>
                    </a:cubicBezTo>
                    <a:cubicBezTo>
                      <a:pt x="11" y="21"/>
                      <a:pt x="7" y="15"/>
                      <a:pt x="9" y="10"/>
                    </a:cubicBezTo>
                    <a:cubicBezTo>
                      <a:pt x="15" y="0"/>
                      <a:pt x="27" y="14"/>
                      <a:pt x="33" y="5"/>
                    </a:cubicBezTo>
                    <a:cubicBezTo>
                      <a:pt x="41" y="15"/>
                      <a:pt x="54" y="6"/>
                      <a:pt x="63" y="11"/>
                    </a:cubicBezTo>
                    <a:cubicBezTo>
                      <a:pt x="68" y="16"/>
                      <a:pt x="55" y="23"/>
                      <a:pt x="64" y="28"/>
                    </a:cubicBezTo>
                    <a:cubicBezTo>
                      <a:pt x="65" y="31"/>
                      <a:pt x="64" y="34"/>
                      <a:pt x="62" y="37"/>
                    </a:cubicBezTo>
                    <a:cubicBezTo>
                      <a:pt x="60" y="41"/>
                      <a:pt x="57" y="43"/>
                      <a:pt x="53" y="46"/>
                    </a:cubicBezTo>
                    <a:cubicBezTo>
                      <a:pt x="50" y="49"/>
                      <a:pt x="39" y="42"/>
                      <a:pt x="44" y="54"/>
                    </a:cubicBezTo>
                    <a:cubicBezTo>
                      <a:pt x="45" y="58"/>
                      <a:pt x="40" y="61"/>
                      <a:pt x="36" y="62"/>
                    </a:cubicBezTo>
                    <a:cubicBezTo>
                      <a:pt x="31" y="62"/>
                      <a:pt x="27" y="62"/>
                      <a:pt x="22" y="64"/>
                    </a:cubicBezTo>
                    <a:cubicBezTo>
                      <a:pt x="20" y="65"/>
                      <a:pt x="17" y="65"/>
                      <a:pt x="14" y="64"/>
                    </a:cubicBezTo>
                    <a:cubicBezTo>
                      <a:pt x="8" y="63"/>
                      <a:pt x="3" y="61"/>
                      <a:pt x="6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0" name="Freeform 81"/>
              <p:cNvSpPr/>
              <p:nvPr/>
            </p:nvSpPr>
            <p:spPr bwMode="auto">
              <a:xfrm>
                <a:off x="2179" y="2174"/>
                <a:ext cx="167" cy="194"/>
              </a:xfrm>
              <a:custGeom>
                <a:avLst/>
                <a:gdLst>
                  <a:gd name="T0" fmla="*/ 1 w 88"/>
                  <a:gd name="T1" fmla="*/ 45 h 101"/>
                  <a:gd name="T2" fmla="*/ 14 w 88"/>
                  <a:gd name="T3" fmla="*/ 28 h 101"/>
                  <a:gd name="T4" fmla="*/ 22 w 88"/>
                  <a:gd name="T5" fmla="*/ 19 h 101"/>
                  <a:gd name="T6" fmla="*/ 24 w 88"/>
                  <a:gd name="T7" fmla="*/ 0 h 101"/>
                  <a:gd name="T8" fmla="*/ 29 w 88"/>
                  <a:gd name="T9" fmla="*/ 41 h 101"/>
                  <a:gd name="T10" fmla="*/ 67 w 88"/>
                  <a:gd name="T11" fmla="*/ 63 h 101"/>
                  <a:gd name="T12" fmla="*/ 83 w 88"/>
                  <a:gd name="T13" fmla="*/ 80 h 101"/>
                  <a:gd name="T14" fmla="*/ 81 w 88"/>
                  <a:gd name="T15" fmla="*/ 94 h 101"/>
                  <a:gd name="T16" fmla="*/ 65 w 88"/>
                  <a:gd name="T17" fmla="*/ 92 h 101"/>
                  <a:gd name="T18" fmla="*/ 49 w 88"/>
                  <a:gd name="T19" fmla="*/ 84 h 101"/>
                  <a:gd name="T20" fmla="*/ 25 w 88"/>
                  <a:gd name="T21" fmla="*/ 87 h 101"/>
                  <a:gd name="T22" fmla="*/ 7 w 88"/>
                  <a:gd name="T23" fmla="*/ 56 h 101"/>
                  <a:gd name="T24" fmla="*/ 7 w 88"/>
                  <a:gd name="T25" fmla="*/ 52 h 101"/>
                  <a:gd name="T26" fmla="*/ 10 w 88"/>
                  <a:gd name="T27" fmla="*/ 42 h 101"/>
                  <a:gd name="T28" fmla="*/ 2 w 88"/>
                  <a:gd name="T29" fmla="*/ 47 h 101"/>
                  <a:gd name="T30" fmla="*/ 1 w 88"/>
                  <a:gd name="T31" fmla="*/ 45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101">
                    <a:moveTo>
                      <a:pt x="1" y="45"/>
                    </a:moveTo>
                    <a:cubicBezTo>
                      <a:pt x="0" y="36"/>
                      <a:pt x="0" y="26"/>
                      <a:pt x="14" y="28"/>
                    </a:cubicBezTo>
                    <a:cubicBezTo>
                      <a:pt x="20" y="28"/>
                      <a:pt x="21" y="24"/>
                      <a:pt x="22" y="19"/>
                    </a:cubicBezTo>
                    <a:cubicBezTo>
                      <a:pt x="22" y="12"/>
                      <a:pt x="20" y="6"/>
                      <a:pt x="24" y="0"/>
                    </a:cubicBezTo>
                    <a:cubicBezTo>
                      <a:pt x="24" y="14"/>
                      <a:pt x="22" y="28"/>
                      <a:pt x="29" y="41"/>
                    </a:cubicBezTo>
                    <a:cubicBezTo>
                      <a:pt x="37" y="56"/>
                      <a:pt x="47" y="69"/>
                      <a:pt x="67" y="63"/>
                    </a:cubicBezTo>
                    <a:cubicBezTo>
                      <a:pt x="71" y="69"/>
                      <a:pt x="73" y="79"/>
                      <a:pt x="83" y="80"/>
                    </a:cubicBezTo>
                    <a:cubicBezTo>
                      <a:pt x="88" y="85"/>
                      <a:pt x="87" y="90"/>
                      <a:pt x="81" y="94"/>
                    </a:cubicBezTo>
                    <a:cubicBezTo>
                      <a:pt x="75" y="99"/>
                      <a:pt x="69" y="101"/>
                      <a:pt x="65" y="92"/>
                    </a:cubicBezTo>
                    <a:cubicBezTo>
                      <a:pt x="61" y="86"/>
                      <a:pt x="55" y="86"/>
                      <a:pt x="49" y="84"/>
                    </a:cubicBezTo>
                    <a:cubicBezTo>
                      <a:pt x="41" y="85"/>
                      <a:pt x="34" y="95"/>
                      <a:pt x="25" y="87"/>
                    </a:cubicBezTo>
                    <a:cubicBezTo>
                      <a:pt x="28" y="71"/>
                      <a:pt x="12" y="67"/>
                      <a:pt x="7" y="56"/>
                    </a:cubicBezTo>
                    <a:cubicBezTo>
                      <a:pt x="6" y="55"/>
                      <a:pt x="6" y="53"/>
                      <a:pt x="7" y="52"/>
                    </a:cubicBezTo>
                    <a:cubicBezTo>
                      <a:pt x="9" y="49"/>
                      <a:pt x="10" y="45"/>
                      <a:pt x="10" y="42"/>
                    </a:cubicBezTo>
                    <a:cubicBezTo>
                      <a:pt x="9" y="46"/>
                      <a:pt x="11" y="53"/>
                      <a:pt x="2" y="47"/>
                    </a:cubicBezTo>
                    <a:cubicBezTo>
                      <a:pt x="2" y="47"/>
                      <a:pt x="1" y="46"/>
                      <a:pt x="1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1" name="Freeform 82"/>
              <p:cNvSpPr/>
              <p:nvPr/>
            </p:nvSpPr>
            <p:spPr bwMode="auto">
              <a:xfrm>
                <a:off x="4290" y="2236"/>
                <a:ext cx="152" cy="145"/>
              </a:xfrm>
              <a:custGeom>
                <a:avLst/>
                <a:gdLst>
                  <a:gd name="T0" fmla="*/ 12 w 80"/>
                  <a:gd name="T1" fmla="*/ 73 h 76"/>
                  <a:gd name="T2" fmla="*/ 0 w 80"/>
                  <a:gd name="T3" fmla="*/ 31 h 76"/>
                  <a:gd name="T4" fmla="*/ 5 w 80"/>
                  <a:gd name="T5" fmla="*/ 26 h 76"/>
                  <a:gd name="T6" fmla="*/ 10 w 80"/>
                  <a:gd name="T7" fmla="*/ 27 h 76"/>
                  <a:gd name="T8" fmla="*/ 31 w 80"/>
                  <a:gd name="T9" fmla="*/ 44 h 76"/>
                  <a:gd name="T10" fmla="*/ 45 w 80"/>
                  <a:gd name="T11" fmla="*/ 48 h 76"/>
                  <a:gd name="T12" fmla="*/ 45 w 80"/>
                  <a:gd name="T13" fmla="*/ 31 h 76"/>
                  <a:gd name="T14" fmla="*/ 42 w 80"/>
                  <a:gd name="T15" fmla="*/ 25 h 76"/>
                  <a:gd name="T16" fmla="*/ 44 w 80"/>
                  <a:gd name="T17" fmla="*/ 1 h 76"/>
                  <a:gd name="T18" fmla="*/ 53 w 80"/>
                  <a:gd name="T19" fmla="*/ 1 h 76"/>
                  <a:gd name="T20" fmla="*/ 71 w 80"/>
                  <a:gd name="T21" fmla="*/ 22 h 76"/>
                  <a:gd name="T22" fmla="*/ 79 w 80"/>
                  <a:gd name="T23" fmla="*/ 38 h 76"/>
                  <a:gd name="T24" fmla="*/ 80 w 80"/>
                  <a:gd name="T25" fmla="*/ 44 h 76"/>
                  <a:gd name="T26" fmla="*/ 71 w 80"/>
                  <a:gd name="T27" fmla="*/ 59 h 76"/>
                  <a:gd name="T28" fmla="*/ 46 w 80"/>
                  <a:gd name="T29" fmla="*/ 72 h 76"/>
                  <a:gd name="T30" fmla="*/ 12 w 80"/>
                  <a:gd name="T31" fmla="*/ 7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0" h="76">
                    <a:moveTo>
                      <a:pt x="12" y="73"/>
                    </a:moveTo>
                    <a:cubicBezTo>
                      <a:pt x="4" y="60"/>
                      <a:pt x="12" y="43"/>
                      <a:pt x="0" y="31"/>
                    </a:cubicBezTo>
                    <a:cubicBezTo>
                      <a:pt x="1" y="29"/>
                      <a:pt x="2" y="27"/>
                      <a:pt x="5" y="26"/>
                    </a:cubicBezTo>
                    <a:cubicBezTo>
                      <a:pt x="6" y="26"/>
                      <a:pt x="8" y="26"/>
                      <a:pt x="10" y="27"/>
                    </a:cubicBezTo>
                    <a:cubicBezTo>
                      <a:pt x="16" y="33"/>
                      <a:pt x="24" y="38"/>
                      <a:pt x="31" y="44"/>
                    </a:cubicBezTo>
                    <a:cubicBezTo>
                      <a:pt x="35" y="48"/>
                      <a:pt x="38" y="54"/>
                      <a:pt x="45" y="48"/>
                    </a:cubicBezTo>
                    <a:cubicBezTo>
                      <a:pt x="50" y="42"/>
                      <a:pt x="50" y="37"/>
                      <a:pt x="45" y="31"/>
                    </a:cubicBezTo>
                    <a:cubicBezTo>
                      <a:pt x="44" y="29"/>
                      <a:pt x="42" y="27"/>
                      <a:pt x="42" y="25"/>
                    </a:cubicBezTo>
                    <a:cubicBezTo>
                      <a:pt x="45" y="17"/>
                      <a:pt x="36" y="9"/>
                      <a:pt x="44" y="1"/>
                    </a:cubicBezTo>
                    <a:cubicBezTo>
                      <a:pt x="47" y="0"/>
                      <a:pt x="50" y="0"/>
                      <a:pt x="53" y="1"/>
                    </a:cubicBezTo>
                    <a:cubicBezTo>
                      <a:pt x="59" y="8"/>
                      <a:pt x="64" y="17"/>
                      <a:pt x="71" y="22"/>
                    </a:cubicBezTo>
                    <a:cubicBezTo>
                      <a:pt x="73" y="28"/>
                      <a:pt x="73" y="34"/>
                      <a:pt x="79" y="38"/>
                    </a:cubicBezTo>
                    <a:cubicBezTo>
                      <a:pt x="80" y="40"/>
                      <a:pt x="80" y="42"/>
                      <a:pt x="80" y="44"/>
                    </a:cubicBezTo>
                    <a:cubicBezTo>
                      <a:pt x="77" y="50"/>
                      <a:pt x="66" y="50"/>
                      <a:pt x="71" y="59"/>
                    </a:cubicBezTo>
                    <a:cubicBezTo>
                      <a:pt x="63" y="64"/>
                      <a:pt x="55" y="68"/>
                      <a:pt x="46" y="72"/>
                    </a:cubicBezTo>
                    <a:cubicBezTo>
                      <a:pt x="35" y="76"/>
                      <a:pt x="24" y="74"/>
                      <a:pt x="12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2" name="Freeform 83"/>
              <p:cNvSpPr/>
              <p:nvPr/>
            </p:nvSpPr>
            <p:spPr bwMode="auto">
              <a:xfrm>
                <a:off x="2668" y="701"/>
                <a:ext cx="103" cy="188"/>
              </a:xfrm>
              <a:custGeom>
                <a:avLst/>
                <a:gdLst>
                  <a:gd name="T0" fmla="*/ 23 w 54"/>
                  <a:gd name="T1" fmla="*/ 0 h 98"/>
                  <a:gd name="T2" fmla="*/ 30 w 54"/>
                  <a:gd name="T3" fmla="*/ 8 h 98"/>
                  <a:gd name="T4" fmla="*/ 33 w 54"/>
                  <a:gd name="T5" fmla="*/ 28 h 98"/>
                  <a:gd name="T6" fmla="*/ 37 w 54"/>
                  <a:gd name="T7" fmla="*/ 38 h 98"/>
                  <a:gd name="T8" fmla="*/ 37 w 54"/>
                  <a:gd name="T9" fmla="*/ 38 h 98"/>
                  <a:gd name="T10" fmla="*/ 47 w 54"/>
                  <a:gd name="T11" fmla="*/ 56 h 98"/>
                  <a:gd name="T12" fmla="*/ 47 w 54"/>
                  <a:gd name="T13" fmla="*/ 56 h 98"/>
                  <a:gd name="T14" fmla="*/ 43 w 54"/>
                  <a:gd name="T15" fmla="*/ 60 h 98"/>
                  <a:gd name="T16" fmla="*/ 54 w 54"/>
                  <a:gd name="T17" fmla="*/ 98 h 98"/>
                  <a:gd name="T18" fmla="*/ 47 w 54"/>
                  <a:gd name="T19" fmla="*/ 97 h 98"/>
                  <a:gd name="T20" fmla="*/ 36 w 54"/>
                  <a:gd name="T21" fmla="*/ 90 h 98"/>
                  <a:gd name="T22" fmla="*/ 11 w 54"/>
                  <a:gd name="T23" fmla="*/ 61 h 98"/>
                  <a:gd name="T24" fmla="*/ 4 w 54"/>
                  <a:gd name="T25" fmla="*/ 42 h 98"/>
                  <a:gd name="T26" fmla="*/ 12 w 54"/>
                  <a:gd name="T27" fmla="*/ 38 h 98"/>
                  <a:gd name="T28" fmla="*/ 8 w 54"/>
                  <a:gd name="T29" fmla="*/ 19 h 98"/>
                  <a:gd name="T30" fmla="*/ 1 w 54"/>
                  <a:gd name="T31" fmla="*/ 14 h 98"/>
                  <a:gd name="T32" fmla="*/ 8 w 54"/>
                  <a:gd name="T33" fmla="*/ 8 h 98"/>
                  <a:gd name="T34" fmla="*/ 23 w 54"/>
                  <a:gd name="T35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" h="98">
                    <a:moveTo>
                      <a:pt x="23" y="0"/>
                    </a:moveTo>
                    <a:cubicBezTo>
                      <a:pt x="23" y="5"/>
                      <a:pt x="27" y="6"/>
                      <a:pt x="30" y="8"/>
                    </a:cubicBezTo>
                    <a:cubicBezTo>
                      <a:pt x="36" y="13"/>
                      <a:pt x="41" y="20"/>
                      <a:pt x="33" y="28"/>
                    </a:cubicBezTo>
                    <a:cubicBezTo>
                      <a:pt x="37" y="30"/>
                      <a:pt x="34" y="35"/>
                      <a:pt x="37" y="38"/>
                    </a:cubicBezTo>
                    <a:cubicBezTo>
                      <a:pt x="37" y="38"/>
                      <a:pt x="37" y="38"/>
                      <a:pt x="37" y="38"/>
                    </a:cubicBezTo>
                    <a:cubicBezTo>
                      <a:pt x="40" y="44"/>
                      <a:pt x="37" y="54"/>
                      <a:pt x="47" y="56"/>
                    </a:cubicBezTo>
                    <a:cubicBezTo>
                      <a:pt x="47" y="56"/>
                      <a:pt x="47" y="56"/>
                      <a:pt x="47" y="56"/>
                    </a:cubicBezTo>
                    <a:cubicBezTo>
                      <a:pt x="46" y="57"/>
                      <a:pt x="43" y="60"/>
                      <a:pt x="43" y="60"/>
                    </a:cubicBezTo>
                    <a:cubicBezTo>
                      <a:pt x="54" y="71"/>
                      <a:pt x="50" y="86"/>
                      <a:pt x="54" y="98"/>
                    </a:cubicBezTo>
                    <a:cubicBezTo>
                      <a:pt x="52" y="98"/>
                      <a:pt x="49" y="97"/>
                      <a:pt x="47" y="97"/>
                    </a:cubicBezTo>
                    <a:cubicBezTo>
                      <a:pt x="43" y="95"/>
                      <a:pt x="38" y="95"/>
                      <a:pt x="36" y="90"/>
                    </a:cubicBezTo>
                    <a:cubicBezTo>
                      <a:pt x="31" y="77"/>
                      <a:pt x="20" y="69"/>
                      <a:pt x="11" y="61"/>
                    </a:cubicBezTo>
                    <a:cubicBezTo>
                      <a:pt x="6" y="56"/>
                      <a:pt x="2" y="50"/>
                      <a:pt x="4" y="42"/>
                    </a:cubicBezTo>
                    <a:cubicBezTo>
                      <a:pt x="6" y="39"/>
                      <a:pt x="10" y="41"/>
                      <a:pt x="12" y="38"/>
                    </a:cubicBezTo>
                    <a:cubicBezTo>
                      <a:pt x="16" y="31"/>
                      <a:pt x="29" y="22"/>
                      <a:pt x="8" y="19"/>
                    </a:cubicBezTo>
                    <a:cubicBezTo>
                      <a:pt x="5" y="19"/>
                      <a:pt x="1" y="18"/>
                      <a:pt x="1" y="14"/>
                    </a:cubicBezTo>
                    <a:cubicBezTo>
                      <a:pt x="0" y="10"/>
                      <a:pt x="5" y="9"/>
                      <a:pt x="8" y="8"/>
                    </a:cubicBezTo>
                    <a:cubicBezTo>
                      <a:pt x="12" y="5"/>
                      <a:pt x="18" y="2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3" name="Freeform 84"/>
              <p:cNvSpPr/>
              <p:nvPr/>
            </p:nvSpPr>
            <p:spPr bwMode="auto">
              <a:xfrm>
                <a:off x="2398" y="1512"/>
                <a:ext cx="127" cy="180"/>
              </a:xfrm>
              <a:custGeom>
                <a:avLst/>
                <a:gdLst>
                  <a:gd name="T0" fmla="*/ 11 w 67"/>
                  <a:gd name="T1" fmla="*/ 67 h 94"/>
                  <a:gd name="T2" fmla="*/ 17 w 67"/>
                  <a:gd name="T3" fmla="*/ 58 h 94"/>
                  <a:gd name="T4" fmla="*/ 18 w 67"/>
                  <a:gd name="T5" fmla="*/ 53 h 94"/>
                  <a:gd name="T6" fmla="*/ 18 w 67"/>
                  <a:gd name="T7" fmla="*/ 40 h 94"/>
                  <a:gd name="T8" fmla="*/ 23 w 67"/>
                  <a:gd name="T9" fmla="*/ 17 h 94"/>
                  <a:gd name="T10" fmla="*/ 11 w 67"/>
                  <a:gd name="T11" fmla="*/ 18 h 94"/>
                  <a:gd name="T12" fmla="*/ 4 w 67"/>
                  <a:gd name="T13" fmla="*/ 16 h 94"/>
                  <a:gd name="T14" fmla="*/ 4 w 67"/>
                  <a:gd name="T15" fmla="*/ 12 h 94"/>
                  <a:gd name="T16" fmla="*/ 1 w 67"/>
                  <a:gd name="T17" fmla="*/ 1 h 94"/>
                  <a:gd name="T18" fmla="*/ 29 w 67"/>
                  <a:gd name="T19" fmla="*/ 28 h 94"/>
                  <a:gd name="T20" fmla="*/ 33 w 67"/>
                  <a:gd name="T21" fmla="*/ 40 h 94"/>
                  <a:gd name="T22" fmla="*/ 57 w 67"/>
                  <a:gd name="T23" fmla="*/ 39 h 94"/>
                  <a:gd name="T24" fmla="*/ 62 w 67"/>
                  <a:gd name="T25" fmla="*/ 43 h 94"/>
                  <a:gd name="T26" fmla="*/ 60 w 67"/>
                  <a:gd name="T27" fmla="*/ 61 h 94"/>
                  <a:gd name="T28" fmla="*/ 64 w 67"/>
                  <a:gd name="T29" fmla="*/ 77 h 94"/>
                  <a:gd name="T30" fmla="*/ 47 w 67"/>
                  <a:gd name="T31" fmla="*/ 90 h 94"/>
                  <a:gd name="T32" fmla="*/ 10 w 67"/>
                  <a:gd name="T33" fmla="*/ 88 h 94"/>
                  <a:gd name="T34" fmla="*/ 10 w 67"/>
                  <a:gd name="T35" fmla="*/ 82 h 94"/>
                  <a:gd name="T36" fmla="*/ 26 w 67"/>
                  <a:gd name="T37" fmla="*/ 71 h 94"/>
                  <a:gd name="T38" fmla="*/ 11 w 67"/>
                  <a:gd name="T39" fmla="*/ 67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7" h="94">
                    <a:moveTo>
                      <a:pt x="11" y="67"/>
                    </a:moveTo>
                    <a:cubicBezTo>
                      <a:pt x="13" y="64"/>
                      <a:pt x="19" y="63"/>
                      <a:pt x="17" y="58"/>
                    </a:cubicBezTo>
                    <a:cubicBezTo>
                      <a:pt x="17" y="56"/>
                      <a:pt x="17" y="54"/>
                      <a:pt x="18" y="53"/>
                    </a:cubicBezTo>
                    <a:cubicBezTo>
                      <a:pt x="21" y="50"/>
                      <a:pt x="22" y="43"/>
                      <a:pt x="18" y="40"/>
                    </a:cubicBezTo>
                    <a:cubicBezTo>
                      <a:pt x="5" y="29"/>
                      <a:pt x="22" y="25"/>
                      <a:pt x="23" y="17"/>
                    </a:cubicBezTo>
                    <a:cubicBezTo>
                      <a:pt x="19" y="14"/>
                      <a:pt x="16" y="15"/>
                      <a:pt x="11" y="18"/>
                    </a:cubicBezTo>
                    <a:cubicBezTo>
                      <a:pt x="10" y="19"/>
                      <a:pt x="6" y="17"/>
                      <a:pt x="4" y="16"/>
                    </a:cubicBezTo>
                    <a:cubicBezTo>
                      <a:pt x="0" y="15"/>
                      <a:pt x="3" y="13"/>
                      <a:pt x="4" y="12"/>
                    </a:cubicBezTo>
                    <a:cubicBezTo>
                      <a:pt x="17" y="3"/>
                      <a:pt x="0" y="5"/>
                      <a:pt x="1" y="1"/>
                    </a:cubicBezTo>
                    <a:cubicBezTo>
                      <a:pt x="20" y="0"/>
                      <a:pt x="31" y="6"/>
                      <a:pt x="29" y="28"/>
                    </a:cubicBezTo>
                    <a:cubicBezTo>
                      <a:pt x="28" y="32"/>
                      <a:pt x="31" y="37"/>
                      <a:pt x="33" y="40"/>
                    </a:cubicBezTo>
                    <a:cubicBezTo>
                      <a:pt x="42" y="57"/>
                      <a:pt x="47" y="56"/>
                      <a:pt x="57" y="39"/>
                    </a:cubicBezTo>
                    <a:cubicBezTo>
                      <a:pt x="60" y="39"/>
                      <a:pt x="61" y="41"/>
                      <a:pt x="62" y="43"/>
                    </a:cubicBezTo>
                    <a:cubicBezTo>
                      <a:pt x="63" y="49"/>
                      <a:pt x="64" y="56"/>
                      <a:pt x="60" y="61"/>
                    </a:cubicBezTo>
                    <a:cubicBezTo>
                      <a:pt x="53" y="69"/>
                      <a:pt x="59" y="73"/>
                      <a:pt x="64" y="77"/>
                    </a:cubicBezTo>
                    <a:cubicBezTo>
                      <a:pt x="67" y="93"/>
                      <a:pt x="52" y="85"/>
                      <a:pt x="47" y="90"/>
                    </a:cubicBezTo>
                    <a:cubicBezTo>
                      <a:pt x="35" y="88"/>
                      <a:pt x="22" y="94"/>
                      <a:pt x="10" y="88"/>
                    </a:cubicBezTo>
                    <a:cubicBezTo>
                      <a:pt x="9" y="86"/>
                      <a:pt x="9" y="84"/>
                      <a:pt x="10" y="82"/>
                    </a:cubicBezTo>
                    <a:cubicBezTo>
                      <a:pt x="14" y="78"/>
                      <a:pt x="17" y="73"/>
                      <a:pt x="26" y="71"/>
                    </a:cubicBezTo>
                    <a:cubicBezTo>
                      <a:pt x="19" y="71"/>
                      <a:pt x="14" y="71"/>
                      <a:pt x="11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4" name="Freeform 85"/>
              <p:cNvSpPr/>
              <p:nvPr/>
            </p:nvSpPr>
            <p:spPr bwMode="auto">
              <a:xfrm>
                <a:off x="3531" y="1952"/>
                <a:ext cx="117" cy="155"/>
              </a:xfrm>
              <a:custGeom>
                <a:avLst/>
                <a:gdLst>
                  <a:gd name="T0" fmla="*/ 37 w 61"/>
                  <a:gd name="T1" fmla="*/ 0 h 81"/>
                  <a:gd name="T2" fmla="*/ 57 w 61"/>
                  <a:gd name="T3" fmla="*/ 7 h 81"/>
                  <a:gd name="T4" fmla="*/ 53 w 61"/>
                  <a:gd name="T5" fmla="*/ 17 h 81"/>
                  <a:gd name="T6" fmla="*/ 43 w 61"/>
                  <a:gd name="T7" fmla="*/ 22 h 81"/>
                  <a:gd name="T8" fmla="*/ 39 w 61"/>
                  <a:gd name="T9" fmla="*/ 25 h 81"/>
                  <a:gd name="T10" fmla="*/ 36 w 61"/>
                  <a:gd name="T11" fmla="*/ 26 h 81"/>
                  <a:gd name="T12" fmla="*/ 26 w 61"/>
                  <a:gd name="T13" fmla="*/ 31 h 81"/>
                  <a:gd name="T14" fmla="*/ 36 w 61"/>
                  <a:gd name="T15" fmla="*/ 37 h 81"/>
                  <a:gd name="T16" fmla="*/ 44 w 61"/>
                  <a:gd name="T17" fmla="*/ 42 h 81"/>
                  <a:gd name="T18" fmla="*/ 45 w 61"/>
                  <a:gd name="T19" fmla="*/ 47 h 81"/>
                  <a:gd name="T20" fmla="*/ 47 w 61"/>
                  <a:gd name="T21" fmla="*/ 79 h 81"/>
                  <a:gd name="T22" fmla="*/ 40 w 61"/>
                  <a:gd name="T23" fmla="*/ 80 h 81"/>
                  <a:gd name="T24" fmla="*/ 2 w 61"/>
                  <a:gd name="T25" fmla="*/ 57 h 81"/>
                  <a:gd name="T26" fmla="*/ 12 w 61"/>
                  <a:gd name="T27" fmla="*/ 29 h 81"/>
                  <a:gd name="T28" fmla="*/ 37 w 61"/>
                  <a:gd name="T29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1" h="81">
                    <a:moveTo>
                      <a:pt x="37" y="0"/>
                    </a:moveTo>
                    <a:cubicBezTo>
                      <a:pt x="43" y="6"/>
                      <a:pt x="51" y="5"/>
                      <a:pt x="57" y="7"/>
                    </a:cubicBezTo>
                    <a:cubicBezTo>
                      <a:pt x="61" y="13"/>
                      <a:pt x="59" y="16"/>
                      <a:pt x="53" y="17"/>
                    </a:cubicBezTo>
                    <a:cubicBezTo>
                      <a:pt x="49" y="18"/>
                      <a:pt x="46" y="20"/>
                      <a:pt x="43" y="22"/>
                    </a:cubicBezTo>
                    <a:cubicBezTo>
                      <a:pt x="42" y="23"/>
                      <a:pt x="41" y="24"/>
                      <a:pt x="39" y="25"/>
                    </a:cubicBezTo>
                    <a:cubicBezTo>
                      <a:pt x="38" y="25"/>
                      <a:pt x="37" y="26"/>
                      <a:pt x="36" y="26"/>
                    </a:cubicBezTo>
                    <a:cubicBezTo>
                      <a:pt x="33" y="28"/>
                      <a:pt x="26" y="26"/>
                      <a:pt x="26" y="31"/>
                    </a:cubicBezTo>
                    <a:cubicBezTo>
                      <a:pt x="26" y="37"/>
                      <a:pt x="33" y="35"/>
                      <a:pt x="36" y="37"/>
                    </a:cubicBezTo>
                    <a:cubicBezTo>
                      <a:pt x="39" y="38"/>
                      <a:pt x="42" y="40"/>
                      <a:pt x="44" y="42"/>
                    </a:cubicBezTo>
                    <a:cubicBezTo>
                      <a:pt x="45" y="44"/>
                      <a:pt x="44" y="47"/>
                      <a:pt x="45" y="47"/>
                    </a:cubicBezTo>
                    <a:cubicBezTo>
                      <a:pt x="61" y="58"/>
                      <a:pt x="61" y="61"/>
                      <a:pt x="47" y="79"/>
                    </a:cubicBezTo>
                    <a:cubicBezTo>
                      <a:pt x="45" y="80"/>
                      <a:pt x="42" y="81"/>
                      <a:pt x="40" y="80"/>
                    </a:cubicBezTo>
                    <a:cubicBezTo>
                      <a:pt x="26" y="74"/>
                      <a:pt x="11" y="70"/>
                      <a:pt x="2" y="57"/>
                    </a:cubicBezTo>
                    <a:cubicBezTo>
                      <a:pt x="0" y="46"/>
                      <a:pt x="5" y="36"/>
                      <a:pt x="12" y="29"/>
                    </a:cubicBezTo>
                    <a:cubicBezTo>
                      <a:pt x="21" y="20"/>
                      <a:pt x="24" y="6"/>
                      <a:pt x="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5" name="Freeform 86"/>
              <p:cNvSpPr/>
              <p:nvPr/>
            </p:nvSpPr>
            <p:spPr bwMode="auto">
              <a:xfrm>
                <a:off x="5532" y="2840"/>
                <a:ext cx="168" cy="117"/>
              </a:xfrm>
              <a:custGeom>
                <a:avLst/>
                <a:gdLst>
                  <a:gd name="T0" fmla="*/ 81 w 88"/>
                  <a:gd name="T1" fmla="*/ 19 h 61"/>
                  <a:gd name="T2" fmla="*/ 88 w 88"/>
                  <a:gd name="T3" fmla="*/ 35 h 61"/>
                  <a:gd name="T4" fmla="*/ 82 w 88"/>
                  <a:gd name="T5" fmla="*/ 48 h 61"/>
                  <a:gd name="T6" fmla="*/ 69 w 88"/>
                  <a:gd name="T7" fmla="*/ 60 h 61"/>
                  <a:gd name="T8" fmla="*/ 52 w 88"/>
                  <a:gd name="T9" fmla="*/ 52 h 61"/>
                  <a:gd name="T10" fmla="*/ 47 w 88"/>
                  <a:gd name="T11" fmla="*/ 42 h 61"/>
                  <a:gd name="T12" fmla="*/ 31 w 88"/>
                  <a:gd name="T13" fmla="*/ 42 h 61"/>
                  <a:gd name="T14" fmla="*/ 0 w 88"/>
                  <a:gd name="T15" fmla="*/ 25 h 61"/>
                  <a:gd name="T16" fmla="*/ 22 w 88"/>
                  <a:gd name="T17" fmla="*/ 26 h 61"/>
                  <a:gd name="T18" fmla="*/ 38 w 88"/>
                  <a:gd name="T19" fmla="*/ 15 h 61"/>
                  <a:gd name="T20" fmla="*/ 63 w 88"/>
                  <a:gd name="T21" fmla="*/ 3 h 61"/>
                  <a:gd name="T22" fmla="*/ 81 w 88"/>
                  <a:gd name="T23" fmla="*/ 1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8" h="61">
                    <a:moveTo>
                      <a:pt x="81" y="19"/>
                    </a:moveTo>
                    <a:cubicBezTo>
                      <a:pt x="79" y="26"/>
                      <a:pt x="88" y="29"/>
                      <a:pt x="88" y="35"/>
                    </a:cubicBezTo>
                    <a:cubicBezTo>
                      <a:pt x="88" y="40"/>
                      <a:pt x="85" y="44"/>
                      <a:pt x="82" y="48"/>
                    </a:cubicBezTo>
                    <a:cubicBezTo>
                      <a:pt x="79" y="53"/>
                      <a:pt x="76" y="58"/>
                      <a:pt x="69" y="60"/>
                    </a:cubicBezTo>
                    <a:cubicBezTo>
                      <a:pt x="62" y="61"/>
                      <a:pt x="55" y="60"/>
                      <a:pt x="52" y="52"/>
                    </a:cubicBezTo>
                    <a:cubicBezTo>
                      <a:pt x="52" y="48"/>
                      <a:pt x="55" y="42"/>
                      <a:pt x="47" y="42"/>
                    </a:cubicBezTo>
                    <a:cubicBezTo>
                      <a:pt x="42" y="43"/>
                      <a:pt x="36" y="43"/>
                      <a:pt x="31" y="42"/>
                    </a:cubicBezTo>
                    <a:cubicBezTo>
                      <a:pt x="19" y="38"/>
                      <a:pt x="8" y="35"/>
                      <a:pt x="0" y="25"/>
                    </a:cubicBezTo>
                    <a:cubicBezTo>
                      <a:pt x="8" y="19"/>
                      <a:pt x="15" y="9"/>
                      <a:pt x="22" y="26"/>
                    </a:cubicBezTo>
                    <a:cubicBezTo>
                      <a:pt x="33" y="31"/>
                      <a:pt x="35" y="24"/>
                      <a:pt x="38" y="15"/>
                    </a:cubicBezTo>
                    <a:cubicBezTo>
                      <a:pt x="41" y="3"/>
                      <a:pt x="52" y="0"/>
                      <a:pt x="63" y="3"/>
                    </a:cubicBezTo>
                    <a:cubicBezTo>
                      <a:pt x="71" y="4"/>
                      <a:pt x="84" y="3"/>
                      <a:pt x="81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6" name="Freeform 87"/>
              <p:cNvSpPr/>
              <p:nvPr/>
            </p:nvSpPr>
            <p:spPr bwMode="auto">
              <a:xfrm>
                <a:off x="5463" y="2888"/>
                <a:ext cx="132" cy="145"/>
              </a:xfrm>
              <a:custGeom>
                <a:avLst/>
                <a:gdLst>
                  <a:gd name="T0" fmla="*/ 36 w 69"/>
                  <a:gd name="T1" fmla="*/ 0 h 76"/>
                  <a:gd name="T2" fmla="*/ 68 w 69"/>
                  <a:gd name="T3" fmla="*/ 14 h 76"/>
                  <a:gd name="T4" fmla="*/ 68 w 69"/>
                  <a:gd name="T5" fmla="*/ 18 h 76"/>
                  <a:gd name="T6" fmla="*/ 59 w 69"/>
                  <a:gd name="T7" fmla="*/ 22 h 76"/>
                  <a:gd name="T8" fmla="*/ 45 w 69"/>
                  <a:gd name="T9" fmla="*/ 41 h 76"/>
                  <a:gd name="T10" fmla="*/ 25 w 69"/>
                  <a:gd name="T11" fmla="*/ 72 h 76"/>
                  <a:gd name="T12" fmla="*/ 2 w 69"/>
                  <a:gd name="T13" fmla="*/ 74 h 76"/>
                  <a:gd name="T14" fmla="*/ 2 w 69"/>
                  <a:gd name="T15" fmla="*/ 45 h 76"/>
                  <a:gd name="T16" fmla="*/ 13 w 69"/>
                  <a:gd name="T17" fmla="*/ 27 h 76"/>
                  <a:gd name="T18" fmla="*/ 24 w 69"/>
                  <a:gd name="T19" fmla="*/ 17 h 76"/>
                  <a:gd name="T20" fmla="*/ 36 w 69"/>
                  <a:gd name="T21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9" h="76">
                    <a:moveTo>
                      <a:pt x="36" y="0"/>
                    </a:moveTo>
                    <a:cubicBezTo>
                      <a:pt x="47" y="4"/>
                      <a:pt x="58" y="9"/>
                      <a:pt x="68" y="14"/>
                    </a:cubicBezTo>
                    <a:cubicBezTo>
                      <a:pt x="69" y="15"/>
                      <a:pt x="69" y="17"/>
                      <a:pt x="68" y="18"/>
                    </a:cubicBezTo>
                    <a:cubicBezTo>
                      <a:pt x="66" y="20"/>
                      <a:pt x="62" y="21"/>
                      <a:pt x="59" y="22"/>
                    </a:cubicBezTo>
                    <a:cubicBezTo>
                      <a:pt x="49" y="24"/>
                      <a:pt x="45" y="31"/>
                      <a:pt x="45" y="41"/>
                    </a:cubicBezTo>
                    <a:cubicBezTo>
                      <a:pt x="45" y="55"/>
                      <a:pt x="39" y="66"/>
                      <a:pt x="25" y="72"/>
                    </a:cubicBezTo>
                    <a:cubicBezTo>
                      <a:pt x="17" y="70"/>
                      <a:pt x="10" y="76"/>
                      <a:pt x="2" y="74"/>
                    </a:cubicBezTo>
                    <a:cubicBezTo>
                      <a:pt x="0" y="64"/>
                      <a:pt x="5" y="55"/>
                      <a:pt x="2" y="45"/>
                    </a:cubicBezTo>
                    <a:cubicBezTo>
                      <a:pt x="7" y="40"/>
                      <a:pt x="14" y="36"/>
                      <a:pt x="13" y="27"/>
                    </a:cubicBezTo>
                    <a:cubicBezTo>
                      <a:pt x="11" y="17"/>
                      <a:pt x="20" y="20"/>
                      <a:pt x="24" y="17"/>
                    </a:cubicBezTo>
                    <a:cubicBezTo>
                      <a:pt x="29" y="12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7" name="Freeform 88"/>
              <p:cNvSpPr/>
              <p:nvPr/>
            </p:nvSpPr>
            <p:spPr bwMode="auto">
              <a:xfrm>
                <a:off x="4067" y="1143"/>
                <a:ext cx="217" cy="92"/>
              </a:xfrm>
              <a:custGeom>
                <a:avLst/>
                <a:gdLst>
                  <a:gd name="T0" fmla="*/ 109 w 114"/>
                  <a:gd name="T1" fmla="*/ 16 h 48"/>
                  <a:gd name="T2" fmla="*/ 114 w 114"/>
                  <a:gd name="T3" fmla="*/ 29 h 48"/>
                  <a:gd name="T4" fmla="*/ 88 w 114"/>
                  <a:gd name="T5" fmla="*/ 44 h 48"/>
                  <a:gd name="T6" fmla="*/ 64 w 114"/>
                  <a:gd name="T7" fmla="*/ 43 h 48"/>
                  <a:gd name="T8" fmla="*/ 44 w 114"/>
                  <a:gd name="T9" fmla="*/ 43 h 48"/>
                  <a:gd name="T10" fmla="*/ 21 w 114"/>
                  <a:gd name="T11" fmla="*/ 34 h 48"/>
                  <a:gd name="T12" fmla="*/ 26 w 114"/>
                  <a:gd name="T13" fmla="*/ 24 h 48"/>
                  <a:gd name="T14" fmla="*/ 4 w 114"/>
                  <a:gd name="T15" fmla="*/ 21 h 48"/>
                  <a:gd name="T16" fmla="*/ 10 w 114"/>
                  <a:gd name="T17" fmla="*/ 9 h 48"/>
                  <a:gd name="T18" fmla="*/ 36 w 114"/>
                  <a:gd name="T19" fmla="*/ 12 h 48"/>
                  <a:gd name="T20" fmla="*/ 53 w 114"/>
                  <a:gd name="T21" fmla="*/ 14 h 48"/>
                  <a:gd name="T22" fmla="*/ 88 w 114"/>
                  <a:gd name="T23" fmla="*/ 26 h 48"/>
                  <a:gd name="T24" fmla="*/ 109 w 114"/>
                  <a:gd name="T25" fmla="*/ 16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4" h="48">
                    <a:moveTo>
                      <a:pt x="109" y="16"/>
                    </a:moveTo>
                    <a:cubicBezTo>
                      <a:pt x="114" y="19"/>
                      <a:pt x="114" y="24"/>
                      <a:pt x="114" y="29"/>
                    </a:cubicBezTo>
                    <a:cubicBezTo>
                      <a:pt x="111" y="43"/>
                      <a:pt x="100" y="45"/>
                      <a:pt x="88" y="44"/>
                    </a:cubicBezTo>
                    <a:cubicBezTo>
                      <a:pt x="80" y="43"/>
                      <a:pt x="72" y="42"/>
                      <a:pt x="64" y="43"/>
                    </a:cubicBezTo>
                    <a:cubicBezTo>
                      <a:pt x="58" y="45"/>
                      <a:pt x="51" y="43"/>
                      <a:pt x="44" y="43"/>
                    </a:cubicBezTo>
                    <a:cubicBezTo>
                      <a:pt x="36" y="41"/>
                      <a:pt x="25" y="48"/>
                      <a:pt x="21" y="34"/>
                    </a:cubicBezTo>
                    <a:cubicBezTo>
                      <a:pt x="21" y="30"/>
                      <a:pt x="24" y="27"/>
                      <a:pt x="26" y="24"/>
                    </a:cubicBezTo>
                    <a:cubicBezTo>
                      <a:pt x="18" y="27"/>
                      <a:pt x="10" y="29"/>
                      <a:pt x="4" y="21"/>
                    </a:cubicBezTo>
                    <a:cubicBezTo>
                      <a:pt x="0" y="16"/>
                      <a:pt x="5" y="12"/>
                      <a:pt x="10" y="9"/>
                    </a:cubicBezTo>
                    <a:cubicBezTo>
                      <a:pt x="19" y="5"/>
                      <a:pt x="27" y="6"/>
                      <a:pt x="36" y="12"/>
                    </a:cubicBezTo>
                    <a:cubicBezTo>
                      <a:pt x="41" y="15"/>
                      <a:pt x="46" y="18"/>
                      <a:pt x="53" y="14"/>
                    </a:cubicBezTo>
                    <a:cubicBezTo>
                      <a:pt x="74" y="0"/>
                      <a:pt x="78" y="2"/>
                      <a:pt x="88" y="26"/>
                    </a:cubicBezTo>
                    <a:cubicBezTo>
                      <a:pt x="94" y="22"/>
                      <a:pt x="98" y="10"/>
                      <a:pt x="109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8" name="Freeform 89"/>
              <p:cNvSpPr/>
              <p:nvPr/>
            </p:nvSpPr>
            <p:spPr bwMode="auto">
              <a:xfrm>
                <a:off x="4638" y="2063"/>
                <a:ext cx="198" cy="104"/>
              </a:xfrm>
              <a:custGeom>
                <a:avLst/>
                <a:gdLst>
                  <a:gd name="T0" fmla="*/ 10 w 104"/>
                  <a:gd name="T1" fmla="*/ 48 h 54"/>
                  <a:gd name="T2" fmla="*/ 19 w 104"/>
                  <a:gd name="T3" fmla="*/ 18 h 54"/>
                  <a:gd name="T4" fmla="*/ 48 w 104"/>
                  <a:gd name="T5" fmla="*/ 13 h 54"/>
                  <a:gd name="T6" fmla="*/ 62 w 104"/>
                  <a:gd name="T7" fmla="*/ 1 h 54"/>
                  <a:gd name="T8" fmla="*/ 85 w 104"/>
                  <a:gd name="T9" fmla="*/ 12 h 54"/>
                  <a:gd name="T10" fmla="*/ 99 w 104"/>
                  <a:gd name="T11" fmla="*/ 19 h 54"/>
                  <a:gd name="T12" fmla="*/ 101 w 104"/>
                  <a:gd name="T13" fmla="*/ 30 h 54"/>
                  <a:gd name="T14" fmla="*/ 33 w 104"/>
                  <a:gd name="T15" fmla="*/ 26 h 54"/>
                  <a:gd name="T16" fmla="*/ 32 w 104"/>
                  <a:gd name="T17" fmla="*/ 26 h 54"/>
                  <a:gd name="T18" fmla="*/ 34 w 104"/>
                  <a:gd name="T19" fmla="*/ 26 h 54"/>
                  <a:gd name="T20" fmla="*/ 43 w 104"/>
                  <a:gd name="T21" fmla="*/ 39 h 54"/>
                  <a:gd name="T22" fmla="*/ 13 w 104"/>
                  <a:gd name="T23" fmla="*/ 51 h 54"/>
                  <a:gd name="T24" fmla="*/ 10 w 104"/>
                  <a:gd name="T25" fmla="*/ 48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4" h="54">
                    <a:moveTo>
                      <a:pt x="10" y="48"/>
                    </a:moveTo>
                    <a:cubicBezTo>
                      <a:pt x="0" y="31"/>
                      <a:pt x="2" y="29"/>
                      <a:pt x="19" y="18"/>
                    </a:cubicBezTo>
                    <a:cubicBezTo>
                      <a:pt x="29" y="12"/>
                      <a:pt x="37" y="7"/>
                      <a:pt x="48" y="13"/>
                    </a:cubicBezTo>
                    <a:cubicBezTo>
                      <a:pt x="55" y="12"/>
                      <a:pt x="57" y="4"/>
                      <a:pt x="62" y="1"/>
                    </a:cubicBezTo>
                    <a:cubicBezTo>
                      <a:pt x="72" y="0"/>
                      <a:pt x="76" y="12"/>
                      <a:pt x="85" y="12"/>
                    </a:cubicBezTo>
                    <a:cubicBezTo>
                      <a:pt x="90" y="14"/>
                      <a:pt x="95" y="15"/>
                      <a:pt x="99" y="19"/>
                    </a:cubicBezTo>
                    <a:cubicBezTo>
                      <a:pt x="102" y="22"/>
                      <a:pt x="104" y="26"/>
                      <a:pt x="101" y="30"/>
                    </a:cubicBezTo>
                    <a:cubicBezTo>
                      <a:pt x="78" y="45"/>
                      <a:pt x="55" y="38"/>
                      <a:pt x="33" y="26"/>
                    </a:cubicBezTo>
                    <a:cubicBezTo>
                      <a:pt x="31" y="25"/>
                      <a:pt x="31" y="29"/>
                      <a:pt x="32" y="26"/>
                    </a:cubicBezTo>
                    <a:cubicBezTo>
                      <a:pt x="32" y="26"/>
                      <a:pt x="33" y="26"/>
                      <a:pt x="34" y="26"/>
                    </a:cubicBezTo>
                    <a:cubicBezTo>
                      <a:pt x="39" y="28"/>
                      <a:pt x="43" y="32"/>
                      <a:pt x="43" y="39"/>
                    </a:cubicBezTo>
                    <a:cubicBezTo>
                      <a:pt x="35" y="47"/>
                      <a:pt x="26" y="54"/>
                      <a:pt x="13" y="51"/>
                    </a:cubicBezTo>
                    <a:cubicBezTo>
                      <a:pt x="12" y="50"/>
                      <a:pt x="11" y="49"/>
                      <a:pt x="1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9" name="Freeform 90"/>
              <p:cNvSpPr/>
              <p:nvPr/>
            </p:nvSpPr>
            <p:spPr bwMode="auto">
              <a:xfrm>
                <a:off x="2521" y="1076"/>
                <a:ext cx="119" cy="161"/>
              </a:xfrm>
              <a:custGeom>
                <a:avLst/>
                <a:gdLst>
                  <a:gd name="T0" fmla="*/ 26 w 62"/>
                  <a:gd name="T1" fmla="*/ 75 h 84"/>
                  <a:gd name="T2" fmla="*/ 37 w 62"/>
                  <a:gd name="T3" fmla="*/ 52 h 84"/>
                  <a:gd name="T4" fmla="*/ 13 w 62"/>
                  <a:gd name="T5" fmla="*/ 34 h 84"/>
                  <a:gd name="T6" fmla="*/ 5 w 62"/>
                  <a:gd name="T7" fmla="*/ 20 h 84"/>
                  <a:gd name="T8" fmla="*/ 30 w 62"/>
                  <a:gd name="T9" fmla="*/ 3 h 84"/>
                  <a:gd name="T10" fmla="*/ 57 w 62"/>
                  <a:gd name="T11" fmla="*/ 22 h 84"/>
                  <a:gd name="T12" fmla="*/ 58 w 62"/>
                  <a:gd name="T13" fmla="*/ 69 h 84"/>
                  <a:gd name="T14" fmla="*/ 44 w 62"/>
                  <a:gd name="T15" fmla="*/ 80 h 84"/>
                  <a:gd name="T16" fmla="*/ 34 w 62"/>
                  <a:gd name="T17" fmla="*/ 84 h 84"/>
                  <a:gd name="T18" fmla="*/ 26 w 62"/>
                  <a:gd name="T19" fmla="*/ 75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2" h="84">
                    <a:moveTo>
                      <a:pt x="26" y="75"/>
                    </a:moveTo>
                    <a:cubicBezTo>
                      <a:pt x="31" y="68"/>
                      <a:pt x="43" y="63"/>
                      <a:pt x="37" y="52"/>
                    </a:cubicBezTo>
                    <a:cubicBezTo>
                      <a:pt x="32" y="42"/>
                      <a:pt x="26" y="32"/>
                      <a:pt x="13" y="34"/>
                    </a:cubicBezTo>
                    <a:cubicBezTo>
                      <a:pt x="0" y="35"/>
                      <a:pt x="13" y="22"/>
                      <a:pt x="5" y="20"/>
                    </a:cubicBezTo>
                    <a:cubicBezTo>
                      <a:pt x="11" y="10"/>
                      <a:pt x="16" y="0"/>
                      <a:pt x="30" y="3"/>
                    </a:cubicBezTo>
                    <a:cubicBezTo>
                      <a:pt x="41" y="6"/>
                      <a:pt x="51" y="11"/>
                      <a:pt x="57" y="22"/>
                    </a:cubicBezTo>
                    <a:cubicBezTo>
                      <a:pt x="62" y="38"/>
                      <a:pt x="60" y="53"/>
                      <a:pt x="58" y="69"/>
                    </a:cubicBezTo>
                    <a:cubicBezTo>
                      <a:pt x="57" y="79"/>
                      <a:pt x="52" y="80"/>
                      <a:pt x="44" y="80"/>
                    </a:cubicBezTo>
                    <a:cubicBezTo>
                      <a:pt x="41" y="81"/>
                      <a:pt x="38" y="84"/>
                      <a:pt x="34" y="84"/>
                    </a:cubicBezTo>
                    <a:cubicBezTo>
                      <a:pt x="30" y="82"/>
                      <a:pt x="28" y="79"/>
                      <a:pt x="26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0" name="Freeform 91"/>
              <p:cNvSpPr/>
              <p:nvPr/>
            </p:nvSpPr>
            <p:spPr bwMode="auto">
              <a:xfrm>
                <a:off x="4764" y="2325"/>
                <a:ext cx="103" cy="152"/>
              </a:xfrm>
              <a:custGeom>
                <a:avLst/>
                <a:gdLst>
                  <a:gd name="T0" fmla="*/ 0 w 54"/>
                  <a:gd name="T1" fmla="*/ 1 h 79"/>
                  <a:gd name="T2" fmla="*/ 8 w 54"/>
                  <a:gd name="T3" fmla="*/ 7 h 79"/>
                  <a:gd name="T4" fmla="*/ 17 w 54"/>
                  <a:gd name="T5" fmla="*/ 15 h 79"/>
                  <a:gd name="T6" fmla="*/ 48 w 54"/>
                  <a:gd name="T7" fmla="*/ 15 h 79"/>
                  <a:gd name="T8" fmla="*/ 28 w 54"/>
                  <a:gd name="T9" fmla="*/ 79 h 79"/>
                  <a:gd name="T10" fmla="*/ 0 w 54"/>
                  <a:gd name="T11" fmla="*/ 1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" h="79">
                    <a:moveTo>
                      <a:pt x="0" y="1"/>
                    </a:moveTo>
                    <a:cubicBezTo>
                      <a:pt x="4" y="2"/>
                      <a:pt x="10" y="0"/>
                      <a:pt x="8" y="7"/>
                    </a:cubicBezTo>
                    <a:cubicBezTo>
                      <a:pt x="6" y="16"/>
                      <a:pt x="12" y="15"/>
                      <a:pt x="17" y="15"/>
                    </a:cubicBezTo>
                    <a:cubicBezTo>
                      <a:pt x="27" y="13"/>
                      <a:pt x="38" y="13"/>
                      <a:pt x="48" y="15"/>
                    </a:cubicBezTo>
                    <a:cubicBezTo>
                      <a:pt x="54" y="39"/>
                      <a:pt x="47" y="60"/>
                      <a:pt x="28" y="79"/>
                    </a:cubicBezTo>
                    <a:cubicBezTo>
                      <a:pt x="16" y="53"/>
                      <a:pt x="7" y="27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1" name="Freeform 92"/>
              <p:cNvSpPr/>
              <p:nvPr/>
            </p:nvSpPr>
            <p:spPr bwMode="auto">
              <a:xfrm>
                <a:off x="5482" y="1003"/>
                <a:ext cx="126" cy="157"/>
              </a:xfrm>
              <a:custGeom>
                <a:avLst/>
                <a:gdLst>
                  <a:gd name="T0" fmla="*/ 9 w 66"/>
                  <a:gd name="T1" fmla="*/ 65 h 82"/>
                  <a:gd name="T2" fmla="*/ 13 w 66"/>
                  <a:gd name="T3" fmla="*/ 35 h 82"/>
                  <a:gd name="T4" fmla="*/ 34 w 66"/>
                  <a:gd name="T5" fmla="*/ 2 h 82"/>
                  <a:gd name="T6" fmla="*/ 43 w 66"/>
                  <a:gd name="T7" fmla="*/ 7 h 82"/>
                  <a:gd name="T8" fmla="*/ 54 w 66"/>
                  <a:gd name="T9" fmla="*/ 9 h 82"/>
                  <a:gd name="T10" fmla="*/ 65 w 66"/>
                  <a:gd name="T11" fmla="*/ 30 h 82"/>
                  <a:gd name="T12" fmla="*/ 65 w 66"/>
                  <a:gd name="T13" fmla="*/ 34 h 82"/>
                  <a:gd name="T14" fmla="*/ 41 w 66"/>
                  <a:gd name="T15" fmla="*/ 59 h 82"/>
                  <a:gd name="T16" fmla="*/ 34 w 66"/>
                  <a:gd name="T17" fmla="*/ 74 h 82"/>
                  <a:gd name="T18" fmla="*/ 9 w 66"/>
                  <a:gd name="T19" fmla="*/ 65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" h="82">
                    <a:moveTo>
                      <a:pt x="9" y="65"/>
                    </a:moveTo>
                    <a:cubicBezTo>
                      <a:pt x="0" y="54"/>
                      <a:pt x="11" y="43"/>
                      <a:pt x="13" y="35"/>
                    </a:cubicBezTo>
                    <a:cubicBezTo>
                      <a:pt x="15" y="24"/>
                      <a:pt x="20" y="8"/>
                      <a:pt x="34" y="2"/>
                    </a:cubicBezTo>
                    <a:cubicBezTo>
                      <a:pt x="39" y="0"/>
                      <a:pt x="43" y="3"/>
                      <a:pt x="43" y="7"/>
                    </a:cubicBezTo>
                    <a:cubicBezTo>
                      <a:pt x="45" y="17"/>
                      <a:pt x="51" y="8"/>
                      <a:pt x="54" y="9"/>
                    </a:cubicBezTo>
                    <a:cubicBezTo>
                      <a:pt x="56" y="17"/>
                      <a:pt x="60" y="24"/>
                      <a:pt x="65" y="30"/>
                    </a:cubicBezTo>
                    <a:cubicBezTo>
                      <a:pt x="66" y="31"/>
                      <a:pt x="66" y="33"/>
                      <a:pt x="65" y="34"/>
                    </a:cubicBezTo>
                    <a:cubicBezTo>
                      <a:pt x="51" y="36"/>
                      <a:pt x="38" y="40"/>
                      <a:pt x="41" y="59"/>
                    </a:cubicBezTo>
                    <a:cubicBezTo>
                      <a:pt x="42" y="64"/>
                      <a:pt x="39" y="70"/>
                      <a:pt x="34" y="74"/>
                    </a:cubicBezTo>
                    <a:cubicBezTo>
                      <a:pt x="22" y="82"/>
                      <a:pt x="18" y="68"/>
                      <a:pt x="9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2" name="Freeform 93"/>
              <p:cNvSpPr/>
              <p:nvPr/>
            </p:nvSpPr>
            <p:spPr bwMode="auto">
              <a:xfrm>
                <a:off x="4960" y="894"/>
                <a:ext cx="107" cy="129"/>
              </a:xfrm>
              <a:custGeom>
                <a:avLst/>
                <a:gdLst>
                  <a:gd name="T0" fmla="*/ 39 w 56"/>
                  <a:gd name="T1" fmla="*/ 0 h 67"/>
                  <a:gd name="T2" fmla="*/ 40 w 56"/>
                  <a:gd name="T3" fmla="*/ 1 h 67"/>
                  <a:gd name="T4" fmla="*/ 53 w 56"/>
                  <a:gd name="T5" fmla="*/ 38 h 67"/>
                  <a:gd name="T6" fmla="*/ 51 w 56"/>
                  <a:gd name="T7" fmla="*/ 49 h 67"/>
                  <a:gd name="T8" fmla="*/ 32 w 56"/>
                  <a:gd name="T9" fmla="*/ 65 h 67"/>
                  <a:gd name="T10" fmla="*/ 22 w 56"/>
                  <a:gd name="T11" fmla="*/ 66 h 67"/>
                  <a:gd name="T12" fmla="*/ 0 w 56"/>
                  <a:gd name="T13" fmla="*/ 27 h 67"/>
                  <a:gd name="T14" fmla="*/ 19 w 56"/>
                  <a:gd name="T15" fmla="*/ 8 h 67"/>
                  <a:gd name="T16" fmla="*/ 29 w 56"/>
                  <a:gd name="T17" fmla="*/ 3 h 67"/>
                  <a:gd name="T18" fmla="*/ 39 w 56"/>
                  <a:gd name="T19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67">
                    <a:moveTo>
                      <a:pt x="39" y="0"/>
                    </a:moveTo>
                    <a:cubicBezTo>
                      <a:pt x="40" y="0"/>
                      <a:pt x="40" y="1"/>
                      <a:pt x="40" y="1"/>
                    </a:cubicBezTo>
                    <a:cubicBezTo>
                      <a:pt x="34" y="17"/>
                      <a:pt x="46" y="27"/>
                      <a:pt x="53" y="38"/>
                    </a:cubicBezTo>
                    <a:cubicBezTo>
                      <a:pt x="56" y="43"/>
                      <a:pt x="54" y="46"/>
                      <a:pt x="51" y="49"/>
                    </a:cubicBezTo>
                    <a:cubicBezTo>
                      <a:pt x="40" y="49"/>
                      <a:pt x="38" y="59"/>
                      <a:pt x="32" y="65"/>
                    </a:cubicBezTo>
                    <a:cubicBezTo>
                      <a:pt x="29" y="66"/>
                      <a:pt x="26" y="67"/>
                      <a:pt x="22" y="66"/>
                    </a:cubicBezTo>
                    <a:cubicBezTo>
                      <a:pt x="6" y="58"/>
                      <a:pt x="1" y="44"/>
                      <a:pt x="0" y="27"/>
                    </a:cubicBezTo>
                    <a:cubicBezTo>
                      <a:pt x="2" y="17"/>
                      <a:pt x="10" y="12"/>
                      <a:pt x="19" y="8"/>
                    </a:cubicBezTo>
                    <a:cubicBezTo>
                      <a:pt x="24" y="9"/>
                      <a:pt x="27" y="8"/>
                      <a:pt x="29" y="3"/>
                    </a:cubicBezTo>
                    <a:cubicBezTo>
                      <a:pt x="32" y="0"/>
                      <a:pt x="35" y="0"/>
                      <a:pt x="3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3" name="Freeform 94"/>
              <p:cNvSpPr/>
              <p:nvPr/>
            </p:nvSpPr>
            <p:spPr bwMode="auto">
              <a:xfrm>
                <a:off x="4063" y="1097"/>
                <a:ext cx="211" cy="111"/>
              </a:xfrm>
              <a:custGeom>
                <a:avLst/>
                <a:gdLst>
                  <a:gd name="T0" fmla="*/ 111 w 111"/>
                  <a:gd name="T1" fmla="*/ 40 h 58"/>
                  <a:gd name="T2" fmla="*/ 96 w 111"/>
                  <a:gd name="T3" fmla="*/ 48 h 58"/>
                  <a:gd name="T4" fmla="*/ 90 w 111"/>
                  <a:gd name="T5" fmla="*/ 56 h 58"/>
                  <a:gd name="T6" fmla="*/ 82 w 111"/>
                  <a:gd name="T7" fmla="*/ 46 h 58"/>
                  <a:gd name="T8" fmla="*/ 60 w 111"/>
                  <a:gd name="T9" fmla="*/ 40 h 58"/>
                  <a:gd name="T10" fmla="*/ 37 w 111"/>
                  <a:gd name="T11" fmla="*/ 40 h 58"/>
                  <a:gd name="T12" fmla="*/ 12 w 111"/>
                  <a:gd name="T13" fmla="*/ 37 h 58"/>
                  <a:gd name="T14" fmla="*/ 9 w 111"/>
                  <a:gd name="T15" fmla="*/ 34 h 58"/>
                  <a:gd name="T16" fmla="*/ 1 w 111"/>
                  <a:gd name="T17" fmla="*/ 22 h 58"/>
                  <a:gd name="T18" fmla="*/ 5 w 111"/>
                  <a:gd name="T19" fmla="*/ 20 h 58"/>
                  <a:gd name="T20" fmla="*/ 23 w 111"/>
                  <a:gd name="T21" fmla="*/ 5 h 58"/>
                  <a:gd name="T22" fmla="*/ 56 w 111"/>
                  <a:gd name="T23" fmla="*/ 11 h 58"/>
                  <a:gd name="T24" fmla="*/ 111 w 111"/>
                  <a:gd name="T25" fmla="*/ 4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1" h="58">
                    <a:moveTo>
                      <a:pt x="111" y="40"/>
                    </a:moveTo>
                    <a:cubicBezTo>
                      <a:pt x="104" y="40"/>
                      <a:pt x="101" y="45"/>
                      <a:pt x="96" y="48"/>
                    </a:cubicBezTo>
                    <a:cubicBezTo>
                      <a:pt x="93" y="51"/>
                      <a:pt x="97" y="58"/>
                      <a:pt x="90" y="56"/>
                    </a:cubicBezTo>
                    <a:cubicBezTo>
                      <a:pt x="85" y="55"/>
                      <a:pt x="83" y="52"/>
                      <a:pt x="82" y="46"/>
                    </a:cubicBezTo>
                    <a:cubicBezTo>
                      <a:pt x="79" y="31"/>
                      <a:pt x="70" y="28"/>
                      <a:pt x="60" y="40"/>
                    </a:cubicBezTo>
                    <a:cubicBezTo>
                      <a:pt x="51" y="49"/>
                      <a:pt x="44" y="45"/>
                      <a:pt x="37" y="40"/>
                    </a:cubicBezTo>
                    <a:cubicBezTo>
                      <a:pt x="29" y="34"/>
                      <a:pt x="21" y="33"/>
                      <a:pt x="12" y="37"/>
                    </a:cubicBezTo>
                    <a:cubicBezTo>
                      <a:pt x="11" y="36"/>
                      <a:pt x="10" y="35"/>
                      <a:pt x="9" y="34"/>
                    </a:cubicBezTo>
                    <a:cubicBezTo>
                      <a:pt x="7" y="30"/>
                      <a:pt x="0" y="29"/>
                      <a:pt x="1" y="22"/>
                    </a:cubicBezTo>
                    <a:cubicBezTo>
                      <a:pt x="2" y="21"/>
                      <a:pt x="4" y="20"/>
                      <a:pt x="5" y="20"/>
                    </a:cubicBezTo>
                    <a:cubicBezTo>
                      <a:pt x="13" y="17"/>
                      <a:pt x="9" y="0"/>
                      <a:pt x="23" y="5"/>
                    </a:cubicBezTo>
                    <a:cubicBezTo>
                      <a:pt x="35" y="3"/>
                      <a:pt x="46" y="5"/>
                      <a:pt x="56" y="11"/>
                    </a:cubicBezTo>
                    <a:cubicBezTo>
                      <a:pt x="74" y="21"/>
                      <a:pt x="95" y="26"/>
                      <a:pt x="111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4" name="Freeform 95"/>
              <p:cNvSpPr/>
              <p:nvPr/>
            </p:nvSpPr>
            <p:spPr bwMode="auto">
              <a:xfrm>
                <a:off x="1959" y="2014"/>
                <a:ext cx="134" cy="126"/>
              </a:xfrm>
              <a:custGeom>
                <a:avLst/>
                <a:gdLst>
                  <a:gd name="T0" fmla="*/ 5 w 70"/>
                  <a:gd name="T1" fmla="*/ 15 h 66"/>
                  <a:gd name="T2" fmla="*/ 19 w 70"/>
                  <a:gd name="T3" fmla="*/ 4 h 66"/>
                  <a:gd name="T4" fmla="*/ 39 w 70"/>
                  <a:gd name="T5" fmla="*/ 4 h 66"/>
                  <a:gd name="T6" fmla="*/ 52 w 70"/>
                  <a:gd name="T7" fmla="*/ 20 h 66"/>
                  <a:gd name="T8" fmla="*/ 69 w 70"/>
                  <a:gd name="T9" fmla="*/ 39 h 66"/>
                  <a:gd name="T10" fmla="*/ 69 w 70"/>
                  <a:gd name="T11" fmla="*/ 49 h 66"/>
                  <a:gd name="T12" fmla="*/ 61 w 70"/>
                  <a:gd name="T13" fmla="*/ 58 h 66"/>
                  <a:gd name="T14" fmla="*/ 45 w 70"/>
                  <a:gd name="T15" fmla="*/ 64 h 66"/>
                  <a:gd name="T16" fmla="*/ 20 w 70"/>
                  <a:gd name="T17" fmla="*/ 31 h 66"/>
                  <a:gd name="T18" fmla="*/ 5 w 70"/>
                  <a:gd name="T19" fmla="*/ 15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" h="66">
                    <a:moveTo>
                      <a:pt x="5" y="15"/>
                    </a:moveTo>
                    <a:cubicBezTo>
                      <a:pt x="0" y="0"/>
                      <a:pt x="12" y="5"/>
                      <a:pt x="19" y="4"/>
                    </a:cubicBezTo>
                    <a:cubicBezTo>
                      <a:pt x="25" y="3"/>
                      <a:pt x="32" y="12"/>
                      <a:pt x="39" y="4"/>
                    </a:cubicBezTo>
                    <a:cubicBezTo>
                      <a:pt x="51" y="4"/>
                      <a:pt x="44" y="17"/>
                      <a:pt x="52" y="20"/>
                    </a:cubicBezTo>
                    <a:cubicBezTo>
                      <a:pt x="53" y="30"/>
                      <a:pt x="65" y="31"/>
                      <a:pt x="69" y="39"/>
                    </a:cubicBezTo>
                    <a:cubicBezTo>
                      <a:pt x="70" y="42"/>
                      <a:pt x="70" y="46"/>
                      <a:pt x="69" y="49"/>
                    </a:cubicBezTo>
                    <a:cubicBezTo>
                      <a:pt x="67" y="53"/>
                      <a:pt x="64" y="56"/>
                      <a:pt x="61" y="58"/>
                    </a:cubicBezTo>
                    <a:cubicBezTo>
                      <a:pt x="56" y="61"/>
                      <a:pt x="52" y="66"/>
                      <a:pt x="45" y="64"/>
                    </a:cubicBezTo>
                    <a:cubicBezTo>
                      <a:pt x="34" y="55"/>
                      <a:pt x="24" y="45"/>
                      <a:pt x="20" y="31"/>
                    </a:cubicBezTo>
                    <a:cubicBezTo>
                      <a:pt x="18" y="22"/>
                      <a:pt x="13" y="17"/>
                      <a:pt x="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5" name="Freeform 96"/>
              <p:cNvSpPr/>
              <p:nvPr/>
            </p:nvSpPr>
            <p:spPr bwMode="auto">
              <a:xfrm>
                <a:off x="4183" y="2827"/>
                <a:ext cx="97" cy="128"/>
              </a:xfrm>
              <a:custGeom>
                <a:avLst/>
                <a:gdLst>
                  <a:gd name="T0" fmla="*/ 9 w 51"/>
                  <a:gd name="T1" fmla="*/ 67 h 67"/>
                  <a:gd name="T2" fmla="*/ 5 w 51"/>
                  <a:gd name="T3" fmla="*/ 63 h 67"/>
                  <a:gd name="T4" fmla="*/ 1 w 51"/>
                  <a:gd name="T5" fmla="*/ 29 h 67"/>
                  <a:gd name="T6" fmla="*/ 7 w 51"/>
                  <a:gd name="T7" fmla="*/ 15 h 67"/>
                  <a:gd name="T8" fmla="*/ 18 w 51"/>
                  <a:gd name="T9" fmla="*/ 9 h 67"/>
                  <a:gd name="T10" fmla="*/ 34 w 51"/>
                  <a:gd name="T11" fmla="*/ 1 h 67"/>
                  <a:gd name="T12" fmla="*/ 46 w 51"/>
                  <a:gd name="T13" fmla="*/ 4 h 67"/>
                  <a:gd name="T14" fmla="*/ 46 w 51"/>
                  <a:gd name="T15" fmla="*/ 16 h 67"/>
                  <a:gd name="T16" fmla="*/ 17 w 51"/>
                  <a:gd name="T17" fmla="*/ 61 h 67"/>
                  <a:gd name="T18" fmla="*/ 9 w 51"/>
                  <a:gd name="T19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67">
                    <a:moveTo>
                      <a:pt x="9" y="67"/>
                    </a:moveTo>
                    <a:cubicBezTo>
                      <a:pt x="8" y="66"/>
                      <a:pt x="6" y="65"/>
                      <a:pt x="5" y="63"/>
                    </a:cubicBezTo>
                    <a:cubicBezTo>
                      <a:pt x="1" y="52"/>
                      <a:pt x="0" y="41"/>
                      <a:pt x="1" y="29"/>
                    </a:cubicBezTo>
                    <a:cubicBezTo>
                      <a:pt x="1" y="24"/>
                      <a:pt x="3" y="19"/>
                      <a:pt x="7" y="15"/>
                    </a:cubicBezTo>
                    <a:cubicBezTo>
                      <a:pt x="10" y="12"/>
                      <a:pt x="17" y="19"/>
                      <a:pt x="18" y="9"/>
                    </a:cubicBezTo>
                    <a:cubicBezTo>
                      <a:pt x="19" y="3"/>
                      <a:pt x="28" y="3"/>
                      <a:pt x="34" y="1"/>
                    </a:cubicBezTo>
                    <a:cubicBezTo>
                      <a:pt x="38" y="0"/>
                      <a:pt x="43" y="1"/>
                      <a:pt x="46" y="4"/>
                    </a:cubicBezTo>
                    <a:cubicBezTo>
                      <a:pt x="46" y="8"/>
                      <a:pt x="46" y="12"/>
                      <a:pt x="46" y="16"/>
                    </a:cubicBezTo>
                    <a:cubicBezTo>
                      <a:pt x="51" y="40"/>
                      <a:pt x="42" y="56"/>
                      <a:pt x="17" y="61"/>
                    </a:cubicBezTo>
                    <a:cubicBezTo>
                      <a:pt x="14" y="62"/>
                      <a:pt x="12" y="65"/>
                      <a:pt x="9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6" name="Freeform 97"/>
              <p:cNvSpPr/>
              <p:nvPr/>
            </p:nvSpPr>
            <p:spPr bwMode="auto">
              <a:xfrm>
                <a:off x="6231" y="1093"/>
                <a:ext cx="214" cy="163"/>
              </a:xfrm>
              <a:custGeom>
                <a:avLst/>
                <a:gdLst>
                  <a:gd name="T0" fmla="*/ 83 w 112"/>
                  <a:gd name="T1" fmla="*/ 67 h 85"/>
                  <a:gd name="T2" fmla="*/ 66 w 112"/>
                  <a:gd name="T3" fmla="*/ 31 h 85"/>
                  <a:gd name="T4" fmla="*/ 42 w 112"/>
                  <a:gd name="T5" fmla="*/ 28 h 85"/>
                  <a:gd name="T6" fmla="*/ 37 w 112"/>
                  <a:gd name="T7" fmla="*/ 29 h 85"/>
                  <a:gd name="T8" fmla="*/ 4 w 112"/>
                  <a:gd name="T9" fmla="*/ 19 h 85"/>
                  <a:gd name="T10" fmla="*/ 10 w 112"/>
                  <a:gd name="T11" fmla="*/ 0 h 85"/>
                  <a:gd name="T12" fmla="*/ 56 w 112"/>
                  <a:gd name="T13" fmla="*/ 14 h 85"/>
                  <a:gd name="T14" fmla="*/ 111 w 112"/>
                  <a:gd name="T15" fmla="*/ 46 h 85"/>
                  <a:gd name="T16" fmla="*/ 104 w 112"/>
                  <a:gd name="T17" fmla="*/ 85 h 85"/>
                  <a:gd name="T18" fmla="*/ 83 w 112"/>
                  <a:gd name="T19" fmla="*/ 67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2" h="85">
                    <a:moveTo>
                      <a:pt x="83" y="67"/>
                    </a:moveTo>
                    <a:cubicBezTo>
                      <a:pt x="95" y="45"/>
                      <a:pt x="93" y="40"/>
                      <a:pt x="66" y="31"/>
                    </a:cubicBezTo>
                    <a:cubicBezTo>
                      <a:pt x="59" y="29"/>
                      <a:pt x="50" y="24"/>
                      <a:pt x="42" y="28"/>
                    </a:cubicBezTo>
                    <a:cubicBezTo>
                      <a:pt x="40" y="29"/>
                      <a:pt x="39" y="30"/>
                      <a:pt x="37" y="29"/>
                    </a:cubicBezTo>
                    <a:cubicBezTo>
                      <a:pt x="31" y="9"/>
                      <a:pt x="16" y="19"/>
                      <a:pt x="4" y="19"/>
                    </a:cubicBezTo>
                    <a:cubicBezTo>
                      <a:pt x="0" y="11"/>
                      <a:pt x="1" y="4"/>
                      <a:pt x="10" y="0"/>
                    </a:cubicBezTo>
                    <a:cubicBezTo>
                      <a:pt x="27" y="0"/>
                      <a:pt x="42" y="6"/>
                      <a:pt x="56" y="14"/>
                    </a:cubicBezTo>
                    <a:cubicBezTo>
                      <a:pt x="75" y="24"/>
                      <a:pt x="93" y="35"/>
                      <a:pt x="111" y="46"/>
                    </a:cubicBezTo>
                    <a:cubicBezTo>
                      <a:pt x="104" y="58"/>
                      <a:pt x="112" y="73"/>
                      <a:pt x="104" y="85"/>
                    </a:cubicBezTo>
                    <a:cubicBezTo>
                      <a:pt x="96" y="80"/>
                      <a:pt x="89" y="74"/>
                      <a:pt x="83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7" name="Freeform 98"/>
              <p:cNvSpPr/>
              <p:nvPr/>
            </p:nvSpPr>
            <p:spPr bwMode="auto">
              <a:xfrm>
                <a:off x="5280" y="2121"/>
                <a:ext cx="149" cy="134"/>
              </a:xfrm>
              <a:custGeom>
                <a:avLst/>
                <a:gdLst>
                  <a:gd name="T0" fmla="*/ 28 w 78"/>
                  <a:gd name="T1" fmla="*/ 0 h 70"/>
                  <a:gd name="T2" fmla="*/ 51 w 78"/>
                  <a:gd name="T3" fmla="*/ 13 h 70"/>
                  <a:gd name="T4" fmla="*/ 60 w 78"/>
                  <a:gd name="T5" fmla="*/ 11 h 70"/>
                  <a:gd name="T6" fmla="*/ 77 w 78"/>
                  <a:gd name="T7" fmla="*/ 24 h 70"/>
                  <a:gd name="T8" fmla="*/ 69 w 78"/>
                  <a:gd name="T9" fmla="*/ 31 h 70"/>
                  <a:gd name="T10" fmla="*/ 18 w 78"/>
                  <a:gd name="T11" fmla="*/ 56 h 70"/>
                  <a:gd name="T12" fmla="*/ 10 w 78"/>
                  <a:gd name="T13" fmla="*/ 58 h 70"/>
                  <a:gd name="T14" fmla="*/ 0 w 78"/>
                  <a:gd name="T15" fmla="*/ 53 h 70"/>
                  <a:gd name="T16" fmla="*/ 5 w 78"/>
                  <a:gd name="T17" fmla="*/ 43 h 70"/>
                  <a:gd name="T18" fmla="*/ 26 w 78"/>
                  <a:gd name="T19" fmla="*/ 1 h 70"/>
                  <a:gd name="T20" fmla="*/ 28 w 78"/>
                  <a:gd name="T2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70">
                    <a:moveTo>
                      <a:pt x="28" y="0"/>
                    </a:moveTo>
                    <a:cubicBezTo>
                      <a:pt x="36" y="5"/>
                      <a:pt x="46" y="4"/>
                      <a:pt x="51" y="13"/>
                    </a:cubicBezTo>
                    <a:cubicBezTo>
                      <a:pt x="55" y="20"/>
                      <a:pt x="57" y="11"/>
                      <a:pt x="60" y="11"/>
                    </a:cubicBezTo>
                    <a:cubicBezTo>
                      <a:pt x="75" y="7"/>
                      <a:pt x="78" y="9"/>
                      <a:pt x="77" y="24"/>
                    </a:cubicBezTo>
                    <a:cubicBezTo>
                      <a:pt x="74" y="26"/>
                      <a:pt x="72" y="29"/>
                      <a:pt x="69" y="31"/>
                    </a:cubicBezTo>
                    <a:cubicBezTo>
                      <a:pt x="51" y="37"/>
                      <a:pt x="33" y="44"/>
                      <a:pt x="18" y="56"/>
                    </a:cubicBezTo>
                    <a:cubicBezTo>
                      <a:pt x="15" y="56"/>
                      <a:pt x="16" y="70"/>
                      <a:pt x="10" y="58"/>
                    </a:cubicBezTo>
                    <a:cubicBezTo>
                      <a:pt x="8" y="55"/>
                      <a:pt x="3" y="55"/>
                      <a:pt x="0" y="53"/>
                    </a:cubicBezTo>
                    <a:cubicBezTo>
                      <a:pt x="1" y="49"/>
                      <a:pt x="4" y="47"/>
                      <a:pt x="5" y="43"/>
                    </a:cubicBezTo>
                    <a:cubicBezTo>
                      <a:pt x="11" y="29"/>
                      <a:pt x="10" y="11"/>
                      <a:pt x="26" y="1"/>
                    </a:cubicBezTo>
                    <a:cubicBezTo>
                      <a:pt x="27" y="1"/>
                      <a:pt x="28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8" name="Freeform 99"/>
              <p:cNvSpPr/>
              <p:nvPr/>
            </p:nvSpPr>
            <p:spPr bwMode="auto">
              <a:xfrm>
                <a:off x="5738" y="3215"/>
                <a:ext cx="141" cy="132"/>
              </a:xfrm>
              <a:custGeom>
                <a:avLst/>
                <a:gdLst>
                  <a:gd name="T0" fmla="*/ 11 w 74"/>
                  <a:gd name="T1" fmla="*/ 59 h 69"/>
                  <a:gd name="T2" fmla="*/ 26 w 74"/>
                  <a:gd name="T3" fmla="*/ 37 h 69"/>
                  <a:gd name="T4" fmla="*/ 9 w 74"/>
                  <a:gd name="T5" fmla="*/ 29 h 69"/>
                  <a:gd name="T6" fmla="*/ 3 w 74"/>
                  <a:gd name="T7" fmla="*/ 17 h 69"/>
                  <a:gd name="T8" fmla="*/ 5 w 74"/>
                  <a:gd name="T9" fmla="*/ 4 h 69"/>
                  <a:gd name="T10" fmla="*/ 14 w 74"/>
                  <a:gd name="T11" fmla="*/ 6 h 69"/>
                  <a:gd name="T12" fmla="*/ 32 w 74"/>
                  <a:gd name="T13" fmla="*/ 6 h 69"/>
                  <a:gd name="T14" fmla="*/ 44 w 74"/>
                  <a:gd name="T15" fmla="*/ 9 h 69"/>
                  <a:gd name="T16" fmla="*/ 64 w 74"/>
                  <a:gd name="T17" fmla="*/ 17 h 69"/>
                  <a:gd name="T18" fmla="*/ 69 w 74"/>
                  <a:gd name="T19" fmla="*/ 26 h 69"/>
                  <a:gd name="T20" fmla="*/ 56 w 74"/>
                  <a:gd name="T21" fmla="*/ 36 h 69"/>
                  <a:gd name="T22" fmla="*/ 43 w 74"/>
                  <a:gd name="T23" fmla="*/ 33 h 69"/>
                  <a:gd name="T24" fmla="*/ 29 w 74"/>
                  <a:gd name="T25" fmla="*/ 69 h 69"/>
                  <a:gd name="T26" fmla="*/ 11 w 74"/>
                  <a:gd name="T27" fmla="*/ 5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69">
                    <a:moveTo>
                      <a:pt x="11" y="59"/>
                    </a:moveTo>
                    <a:cubicBezTo>
                      <a:pt x="18" y="54"/>
                      <a:pt x="24" y="47"/>
                      <a:pt x="26" y="37"/>
                    </a:cubicBezTo>
                    <a:cubicBezTo>
                      <a:pt x="17" y="41"/>
                      <a:pt x="8" y="45"/>
                      <a:pt x="9" y="29"/>
                    </a:cubicBezTo>
                    <a:cubicBezTo>
                      <a:pt x="10" y="25"/>
                      <a:pt x="5" y="21"/>
                      <a:pt x="3" y="17"/>
                    </a:cubicBezTo>
                    <a:cubicBezTo>
                      <a:pt x="0" y="12"/>
                      <a:pt x="3" y="7"/>
                      <a:pt x="5" y="4"/>
                    </a:cubicBezTo>
                    <a:cubicBezTo>
                      <a:pt x="8" y="0"/>
                      <a:pt x="11" y="6"/>
                      <a:pt x="14" y="6"/>
                    </a:cubicBezTo>
                    <a:cubicBezTo>
                      <a:pt x="20" y="6"/>
                      <a:pt x="26" y="11"/>
                      <a:pt x="32" y="6"/>
                    </a:cubicBezTo>
                    <a:cubicBezTo>
                      <a:pt x="37" y="2"/>
                      <a:pt x="41" y="6"/>
                      <a:pt x="44" y="9"/>
                    </a:cubicBezTo>
                    <a:cubicBezTo>
                      <a:pt x="49" y="16"/>
                      <a:pt x="56" y="18"/>
                      <a:pt x="64" y="17"/>
                    </a:cubicBezTo>
                    <a:cubicBezTo>
                      <a:pt x="69" y="18"/>
                      <a:pt x="74" y="19"/>
                      <a:pt x="69" y="26"/>
                    </a:cubicBezTo>
                    <a:cubicBezTo>
                      <a:pt x="65" y="30"/>
                      <a:pt x="62" y="34"/>
                      <a:pt x="56" y="36"/>
                    </a:cubicBezTo>
                    <a:cubicBezTo>
                      <a:pt x="51" y="35"/>
                      <a:pt x="48" y="30"/>
                      <a:pt x="43" y="33"/>
                    </a:cubicBezTo>
                    <a:cubicBezTo>
                      <a:pt x="39" y="45"/>
                      <a:pt x="39" y="60"/>
                      <a:pt x="29" y="69"/>
                    </a:cubicBezTo>
                    <a:cubicBezTo>
                      <a:pt x="21" y="69"/>
                      <a:pt x="15" y="66"/>
                      <a:pt x="11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9" name="Freeform 100"/>
              <p:cNvSpPr/>
              <p:nvPr/>
            </p:nvSpPr>
            <p:spPr bwMode="auto">
              <a:xfrm>
                <a:off x="3832" y="1193"/>
                <a:ext cx="143" cy="130"/>
              </a:xfrm>
              <a:custGeom>
                <a:avLst/>
                <a:gdLst>
                  <a:gd name="T0" fmla="*/ 74 w 75"/>
                  <a:gd name="T1" fmla="*/ 48 h 68"/>
                  <a:gd name="T2" fmla="*/ 50 w 75"/>
                  <a:gd name="T3" fmla="*/ 67 h 68"/>
                  <a:gd name="T4" fmla="*/ 39 w 75"/>
                  <a:gd name="T5" fmla="*/ 67 h 68"/>
                  <a:gd name="T6" fmla="*/ 30 w 75"/>
                  <a:gd name="T7" fmla="*/ 63 h 68"/>
                  <a:gd name="T8" fmla="*/ 39 w 75"/>
                  <a:gd name="T9" fmla="*/ 50 h 68"/>
                  <a:gd name="T10" fmla="*/ 12 w 75"/>
                  <a:gd name="T11" fmla="*/ 42 h 68"/>
                  <a:gd name="T12" fmla="*/ 0 w 75"/>
                  <a:gd name="T13" fmla="*/ 39 h 68"/>
                  <a:gd name="T14" fmla="*/ 11 w 75"/>
                  <a:gd name="T15" fmla="*/ 25 h 68"/>
                  <a:gd name="T16" fmla="*/ 34 w 75"/>
                  <a:gd name="T17" fmla="*/ 25 h 68"/>
                  <a:gd name="T18" fmla="*/ 12 w 75"/>
                  <a:gd name="T19" fmla="*/ 22 h 68"/>
                  <a:gd name="T20" fmla="*/ 21 w 75"/>
                  <a:gd name="T21" fmla="*/ 0 h 68"/>
                  <a:gd name="T22" fmla="*/ 62 w 75"/>
                  <a:gd name="T23" fmla="*/ 19 h 68"/>
                  <a:gd name="T24" fmla="*/ 74 w 75"/>
                  <a:gd name="T25" fmla="*/ 4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5" h="68">
                    <a:moveTo>
                      <a:pt x="74" y="48"/>
                    </a:moveTo>
                    <a:cubicBezTo>
                      <a:pt x="66" y="55"/>
                      <a:pt x="58" y="61"/>
                      <a:pt x="50" y="67"/>
                    </a:cubicBezTo>
                    <a:cubicBezTo>
                      <a:pt x="46" y="65"/>
                      <a:pt x="43" y="65"/>
                      <a:pt x="39" y="67"/>
                    </a:cubicBezTo>
                    <a:cubicBezTo>
                      <a:pt x="35" y="68"/>
                      <a:pt x="31" y="68"/>
                      <a:pt x="30" y="63"/>
                    </a:cubicBezTo>
                    <a:cubicBezTo>
                      <a:pt x="30" y="57"/>
                      <a:pt x="36" y="55"/>
                      <a:pt x="39" y="50"/>
                    </a:cubicBezTo>
                    <a:cubicBezTo>
                      <a:pt x="31" y="44"/>
                      <a:pt x="23" y="39"/>
                      <a:pt x="12" y="42"/>
                    </a:cubicBezTo>
                    <a:cubicBezTo>
                      <a:pt x="8" y="44"/>
                      <a:pt x="3" y="43"/>
                      <a:pt x="0" y="39"/>
                    </a:cubicBezTo>
                    <a:cubicBezTo>
                      <a:pt x="2" y="33"/>
                      <a:pt x="6" y="29"/>
                      <a:pt x="11" y="25"/>
                    </a:cubicBezTo>
                    <a:cubicBezTo>
                      <a:pt x="19" y="24"/>
                      <a:pt x="27" y="27"/>
                      <a:pt x="34" y="25"/>
                    </a:cubicBezTo>
                    <a:cubicBezTo>
                      <a:pt x="27" y="21"/>
                      <a:pt x="18" y="29"/>
                      <a:pt x="12" y="22"/>
                    </a:cubicBezTo>
                    <a:cubicBezTo>
                      <a:pt x="13" y="14"/>
                      <a:pt x="15" y="6"/>
                      <a:pt x="21" y="0"/>
                    </a:cubicBezTo>
                    <a:cubicBezTo>
                      <a:pt x="36" y="3"/>
                      <a:pt x="48" y="13"/>
                      <a:pt x="62" y="19"/>
                    </a:cubicBezTo>
                    <a:cubicBezTo>
                      <a:pt x="75" y="25"/>
                      <a:pt x="73" y="37"/>
                      <a:pt x="74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0" name="Freeform 101"/>
              <p:cNvSpPr/>
              <p:nvPr/>
            </p:nvSpPr>
            <p:spPr bwMode="auto">
              <a:xfrm>
                <a:off x="5286" y="948"/>
                <a:ext cx="139" cy="124"/>
              </a:xfrm>
              <a:custGeom>
                <a:avLst/>
                <a:gdLst>
                  <a:gd name="T0" fmla="*/ 64 w 73"/>
                  <a:gd name="T1" fmla="*/ 18 h 65"/>
                  <a:gd name="T2" fmla="*/ 46 w 73"/>
                  <a:gd name="T3" fmla="*/ 45 h 65"/>
                  <a:gd name="T4" fmla="*/ 18 w 73"/>
                  <a:gd name="T5" fmla="*/ 53 h 65"/>
                  <a:gd name="T6" fmla="*/ 12 w 73"/>
                  <a:gd name="T7" fmla="*/ 29 h 65"/>
                  <a:gd name="T8" fmla="*/ 1 w 73"/>
                  <a:gd name="T9" fmla="*/ 18 h 65"/>
                  <a:gd name="T10" fmla="*/ 14 w 73"/>
                  <a:gd name="T11" fmla="*/ 2 h 65"/>
                  <a:gd name="T12" fmla="*/ 23 w 73"/>
                  <a:gd name="T13" fmla="*/ 1 h 65"/>
                  <a:gd name="T14" fmla="*/ 25 w 73"/>
                  <a:gd name="T15" fmla="*/ 3 h 65"/>
                  <a:gd name="T16" fmla="*/ 64 w 73"/>
                  <a:gd name="T17" fmla="*/ 18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65">
                    <a:moveTo>
                      <a:pt x="64" y="18"/>
                    </a:moveTo>
                    <a:cubicBezTo>
                      <a:pt x="73" y="41"/>
                      <a:pt x="71" y="44"/>
                      <a:pt x="46" y="45"/>
                    </a:cubicBezTo>
                    <a:cubicBezTo>
                      <a:pt x="39" y="54"/>
                      <a:pt x="32" y="65"/>
                      <a:pt x="18" y="53"/>
                    </a:cubicBezTo>
                    <a:cubicBezTo>
                      <a:pt x="28" y="42"/>
                      <a:pt x="22" y="35"/>
                      <a:pt x="12" y="29"/>
                    </a:cubicBezTo>
                    <a:cubicBezTo>
                      <a:pt x="7" y="26"/>
                      <a:pt x="4" y="23"/>
                      <a:pt x="1" y="18"/>
                    </a:cubicBezTo>
                    <a:cubicBezTo>
                      <a:pt x="0" y="9"/>
                      <a:pt x="8" y="7"/>
                      <a:pt x="14" y="2"/>
                    </a:cubicBezTo>
                    <a:cubicBezTo>
                      <a:pt x="17" y="0"/>
                      <a:pt x="20" y="0"/>
                      <a:pt x="23" y="1"/>
                    </a:cubicBezTo>
                    <a:cubicBezTo>
                      <a:pt x="24" y="2"/>
                      <a:pt x="25" y="3"/>
                      <a:pt x="25" y="3"/>
                    </a:cubicBezTo>
                    <a:cubicBezTo>
                      <a:pt x="36" y="15"/>
                      <a:pt x="51" y="13"/>
                      <a:pt x="6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1" name="Freeform 102"/>
              <p:cNvSpPr/>
              <p:nvPr/>
            </p:nvSpPr>
            <p:spPr bwMode="auto">
              <a:xfrm>
                <a:off x="2615" y="3108"/>
                <a:ext cx="150" cy="117"/>
              </a:xfrm>
              <a:custGeom>
                <a:avLst/>
                <a:gdLst>
                  <a:gd name="T0" fmla="*/ 5 w 79"/>
                  <a:gd name="T1" fmla="*/ 21 h 61"/>
                  <a:gd name="T2" fmla="*/ 7 w 79"/>
                  <a:gd name="T3" fmla="*/ 10 h 61"/>
                  <a:gd name="T4" fmla="*/ 29 w 79"/>
                  <a:gd name="T5" fmla="*/ 3 h 61"/>
                  <a:gd name="T6" fmla="*/ 39 w 79"/>
                  <a:gd name="T7" fmla="*/ 8 h 61"/>
                  <a:gd name="T8" fmla="*/ 48 w 79"/>
                  <a:gd name="T9" fmla="*/ 20 h 61"/>
                  <a:gd name="T10" fmla="*/ 30 w 79"/>
                  <a:gd name="T11" fmla="*/ 40 h 61"/>
                  <a:gd name="T12" fmla="*/ 71 w 79"/>
                  <a:gd name="T13" fmla="*/ 35 h 61"/>
                  <a:gd name="T14" fmla="*/ 79 w 79"/>
                  <a:gd name="T15" fmla="*/ 43 h 61"/>
                  <a:gd name="T16" fmla="*/ 71 w 79"/>
                  <a:gd name="T17" fmla="*/ 49 h 61"/>
                  <a:gd name="T18" fmla="*/ 43 w 79"/>
                  <a:gd name="T19" fmla="*/ 61 h 61"/>
                  <a:gd name="T20" fmla="*/ 22 w 79"/>
                  <a:gd name="T21" fmla="*/ 60 h 61"/>
                  <a:gd name="T22" fmla="*/ 2 w 79"/>
                  <a:gd name="T23" fmla="*/ 54 h 61"/>
                  <a:gd name="T24" fmla="*/ 0 w 79"/>
                  <a:gd name="T25" fmla="*/ 47 h 61"/>
                  <a:gd name="T26" fmla="*/ 16 w 79"/>
                  <a:gd name="T27" fmla="*/ 22 h 61"/>
                  <a:gd name="T28" fmla="*/ 5 w 79"/>
                  <a:gd name="T29" fmla="*/ 2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9" h="61">
                    <a:moveTo>
                      <a:pt x="5" y="21"/>
                    </a:moveTo>
                    <a:cubicBezTo>
                      <a:pt x="5" y="17"/>
                      <a:pt x="6" y="14"/>
                      <a:pt x="7" y="10"/>
                    </a:cubicBezTo>
                    <a:cubicBezTo>
                      <a:pt x="13" y="4"/>
                      <a:pt x="24" y="11"/>
                      <a:pt x="29" y="3"/>
                    </a:cubicBezTo>
                    <a:cubicBezTo>
                      <a:pt x="35" y="0"/>
                      <a:pt x="38" y="3"/>
                      <a:pt x="39" y="8"/>
                    </a:cubicBezTo>
                    <a:cubicBezTo>
                      <a:pt x="40" y="14"/>
                      <a:pt x="45" y="16"/>
                      <a:pt x="48" y="20"/>
                    </a:cubicBezTo>
                    <a:cubicBezTo>
                      <a:pt x="51" y="34"/>
                      <a:pt x="40" y="34"/>
                      <a:pt x="30" y="40"/>
                    </a:cubicBezTo>
                    <a:cubicBezTo>
                      <a:pt x="45" y="33"/>
                      <a:pt x="57" y="25"/>
                      <a:pt x="71" y="35"/>
                    </a:cubicBezTo>
                    <a:cubicBezTo>
                      <a:pt x="74" y="37"/>
                      <a:pt x="79" y="39"/>
                      <a:pt x="79" y="43"/>
                    </a:cubicBezTo>
                    <a:cubicBezTo>
                      <a:pt x="79" y="47"/>
                      <a:pt x="74" y="48"/>
                      <a:pt x="71" y="49"/>
                    </a:cubicBezTo>
                    <a:cubicBezTo>
                      <a:pt x="60" y="50"/>
                      <a:pt x="53" y="60"/>
                      <a:pt x="43" y="61"/>
                    </a:cubicBezTo>
                    <a:cubicBezTo>
                      <a:pt x="36" y="61"/>
                      <a:pt x="29" y="60"/>
                      <a:pt x="22" y="60"/>
                    </a:cubicBezTo>
                    <a:cubicBezTo>
                      <a:pt x="15" y="60"/>
                      <a:pt x="7" y="61"/>
                      <a:pt x="2" y="54"/>
                    </a:cubicBezTo>
                    <a:cubicBezTo>
                      <a:pt x="0" y="52"/>
                      <a:pt x="0" y="49"/>
                      <a:pt x="0" y="47"/>
                    </a:cubicBezTo>
                    <a:cubicBezTo>
                      <a:pt x="6" y="40"/>
                      <a:pt x="7" y="30"/>
                      <a:pt x="16" y="22"/>
                    </a:cubicBezTo>
                    <a:cubicBezTo>
                      <a:pt x="11" y="23"/>
                      <a:pt x="7" y="24"/>
                      <a:pt x="5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2" name="Freeform 103"/>
              <p:cNvSpPr/>
              <p:nvPr/>
            </p:nvSpPr>
            <p:spPr bwMode="auto">
              <a:xfrm>
                <a:off x="4663" y="2125"/>
                <a:ext cx="116" cy="143"/>
              </a:xfrm>
              <a:custGeom>
                <a:avLst/>
                <a:gdLst>
                  <a:gd name="T0" fmla="*/ 0 w 61"/>
                  <a:gd name="T1" fmla="*/ 19 h 75"/>
                  <a:gd name="T2" fmla="*/ 28 w 61"/>
                  <a:gd name="T3" fmla="*/ 9 h 75"/>
                  <a:gd name="T4" fmla="*/ 60 w 61"/>
                  <a:gd name="T5" fmla="*/ 16 h 75"/>
                  <a:gd name="T6" fmla="*/ 48 w 61"/>
                  <a:gd name="T7" fmla="*/ 25 h 75"/>
                  <a:gd name="T8" fmla="*/ 61 w 61"/>
                  <a:gd name="T9" fmla="*/ 35 h 75"/>
                  <a:gd name="T10" fmla="*/ 56 w 61"/>
                  <a:gd name="T11" fmla="*/ 57 h 75"/>
                  <a:gd name="T12" fmla="*/ 53 w 61"/>
                  <a:gd name="T13" fmla="*/ 64 h 75"/>
                  <a:gd name="T14" fmla="*/ 45 w 61"/>
                  <a:gd name="T15" fmla="*/ 75 h 75"/>
                  <a:gd name="T16" fmla="*/ 45 w 61"/>
                  <a:gd name="T17" fmla="*/ 58 h 75"/>
                  <a:gd name="T18" fmla="*/ 39 w 61"/>
                  <a:gd name="T19" fmla="*/ 51 h 75"/>
                  <a:gd name="T20" fmla="*/ 28 w 61"/>
                  <a:gd name="T21" fmla="*/ 60 h 75"/>
                  <a:gd name="T22" fmla="*/ 24 w 61"/>
                  <a:gd name="T23" fmla="*/ 40 h 75"/>
                  <a:gd name="T24" fmla="*/ 0 w 61"/>
                  <a:gd name="T25" fmla="*/ 19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1" h="75">
                    <a:moveTo>
                      <a:pt x="0" y="19"/>
                    </a:moveTo>
                    <a:cubicBezTo>
                      <a:pt x="9" y="14"/>
                      <a:pt x="18" y="10"/>
                      <a:pt x="28" y="9"/>
                    </a:cubicBezTo>
                    <a:cubicBezTo>
                      <a:pt x="41" y="0"/>
                      <a:pt x="51" y="6"/>
                      <a:pt x="60" y="16"/>
                    </a:cubicBezTo>
                    <a:cubicBezTo>
                      <a:pt x="60" y="25"/>
                      <a:pt x="51" y="21"/>
                      <a:pt x="48" y="25"/>
                    </a:cubicBezTo>
                    <a:cubicBezTo>
                      <a:pt x="52" y="28"/>
                      <a:pt x="59" y="29"/>
                      <a:pt x="61" y="35"/>
                    </a:cubicBezTo>
                    <a:cubicBezTo>
                      <a:pt x="58" y="42"/>
                      <a:pt x="55" y="49"/>
                      <a:pt x="56" y="57"/>
                    </a:cubicBezTo>
                    <a:cubicBezTo>
                      <a:pt x="55" y="60"/>
                      <a:pt x="54" y="62"/>
                      <a:pt x="53" y="64"/>
                    </a:cubicBezTo>
                    <a:cubicBezTo>
                      <a:pt x="53" y="69"/>
                      <a:pt x="54" y="75"/>
                      <a:pt x="45" y="75"/>
                    </a:cubicBezTo>
                    <a:cubicBezTo>
                      <a:pt x="45" y="69"/>
                      <a:pt x="45" y="64"/>
                      <a:pt x="45" y="58"/>
                    </a:cubicBezTo>
                    <a:cubicBezTo>
                      <a:pt x="42" y="57"/>
                      <a:pt x="47" y="48"/>
                      <a:pt x="39" y="51"/>
                    </a:cubicBezTo>
                    <a:cubicBezTo>
                      <a:pt x="36" y="55"/>
                      <a:pt x="37" y="64"/>
                      <a:pt x="28" y="60"/>
                    </a:cubicBezTo>
                    <a:cubicBezTo>
                      <a:pt x="23" y="54"/>
                      <a:pt x="28" y="46"/>
                      <a:pt x="24" y="40"/>
                    </a:cubicBezTo>
                    <a:cubicBezTo>
                      <a:pt x="10" y="40"/>
                      <a:pt x="3" y="32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3" name="Freeform 104"/>
              <p:cNvSpPr/>
              <p:nvPr/>
            </p:nvSpPr>
            <p:spPr bwMode="auto">
              <a:xfrm>
                <a:off x="4343" y="1135"/>
                <a:ext cx="211" cy="108"/>
              </a:xfrm>
              <a:custGeom>
                <a:avLst/>
                <a:gdLst>
                  <a:gd name="T0" fmla="*/ 95 w 111"/>
                  <a:gd name="T1" fmla="*/ 0 h 56"/>
                  <a:gd name="T2" fmla="*/ 106 w 111"/>
                  <a:gd name="T3" fmla="*/ 10 h 56"/>
                  <a:gd name="T4" fmla="*/ 82 w 111"/>
                  <a:gd name="T5" fmla="*/ 37 h 56"/>
                  <a:gd name="T6" fmla="*/ 69 w 111"/>
                  <a:gd name="T7" fmla="*/ 42 h 56"/>
                  <a:gd name="T8" fmla="*/ 31 w 111"/>
                  <a:gd name="T9" fmla="*/ 48 h 56"/>
                  <a:gd name="T10" fmla="*/ 12 w 111"/>
                  <a:gd name="T11" fmla="*/ 47 h 56"/>
                  <a:gd name="T12" fmla="*/ 7 w 111"/>
                  <a:gd name="T13" fmla="*/ 47 h 56"/>
                  <a:gd name="T14" fmla="*/ 5 w 111"/>
                  <a:gd name="T15" fmla="*/ 28 h 56"/>
                  <a:gd name="T16" fmla="*/ 15 w 111"/>
                  <a:gd name="T17" fmla="*/ 27 h 56"/>
                  <a:gd name="T18" fmla="*/ 70 w 111"/>
                  <a:gd name="T19" fmla="*/ 12 h 56"/>
                  <a:gd name="T20" fmla="*/ 88 w 111"/>
                  <a:gd name="T21" fmla="*/ 3 h 56"/>
                  <a:gd name="T22" fmla="*/ 95 w 111"/>
                  <a:gd name="T2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1" h="56">
                    <a:moveTo>
                      <a:pt x="95" y="0"/>
                    </a:moveTo>
                    <a:cubicBezTo>
                      <a:pt x="96" y="7"/>
                      <a:pt x="101" y="7"/>
                      <a:pt x="106" y="10"/>
                    </a:cubicBezTo>
                    <a:cubicBezTo>
                      <a:pt x="111" y="34"/>
                      <a:pt x="105" y="41"/>
                      <a:pt x="82" y="37"/>
                    </a:cubicBezTo>
                    <a:cubicBezTo>
                      <a:pt x="76" y="35"/>
                      <a:pt x="72" y="38"/>
                      <a:pt x="69" y="42"/>
                    </a:cubicBezTo>
                    <a:cubicBezTo>
                      <a:pt x="58" y="56"/>
                      <a:pt x="44" y="50"/>
                      <a:pt x="31" y="48"/>
                    </a:cubicBezTo>
                    <a:cubicBezTo>
                      <a:pt x="25" y="48"/>
                      <a:pt x="19" y="45"/>
                      <a:pt x="12" y="47"/>
                    </a:cubicBezTo>
                    <a:cubicBezTo>
                      <a:pt x="11" y="47"/>
                      <a:pt x="9" y="47"/>
                      <a:pt x="7" y="47"/>
                    </a:cubicBezTo>
                    <a:cubicBezTo>
                      <a:pt x="0" y="42"/>
                      <a:pt x="2" y="35"/>
                      <a:pt x="5" y="28"/>
                    </a:cubicBezTo>
                    <a:cubicBezTo>
                      <a:pt x="8" y="28"/>
                      <a:pt x="11" y="27"/>
                      <a:pt x="15" y="27"/>
                    </a:cubicBezTo>
                    <a:cubicBezTo>
                      <a:pt x="34" y="25"/>
                      <a:pt x="55" y="30"/>
                      <a:pt x="70" y="12"/>
                    </a:cubicBezTo>
                    <a:cubicBezTo>
                      <a:pt x="75" y="6"/>
                      <a:pt x="84" y="9"/>
                      <a:pt x="88" y="3"/>
                    </a:cubicBezTo>
                    <a:cubicBezTo>
                      <a:pt x="91" y="2"/>
                      <a:pt x="93" y="1"/>
                      <a:pt x="9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4" name="Freeform 105"/>
              <p:cNvSpPr/>
              <p:nvPr/>
            </p:nvSpPr>
            <p:spPr bwMode="auto">
              <a:xfrm>
                <a:off x="5707" y="2915"/>
                <a:ext cx="185" cy="122"/>
              </a:xfrm>
              <a:custGeom>
                <a:avLst/>
                <a:gdLst>
                  <a:gd name="T0" fmla="*/ 76 w 97"/>
                  <a:gd name="T1" fmla="*/ 28 h 64"/>
                  <a:gd name="T2" fmla="*/ 94 w 97"/>
                  <a:gd name="T3" fmla="*/ 44 h 64"/>
                  <a:gd name="T4" fmla="*/ 91 w 97"/>
                  <a:gd name="T5" fmla="*/ 52 h 64"/>
                  <a:gd name="T6" fmla="*/ 78 w 97"/>
                  <a:gd name="T7" fmla="*/ 58 h 64"/>
                  <a:gd name="T8" fmla="*/ 69 w 97"/>
                  <a:gd name="T9" fmla="*/ 62 h 64"/>
                  <a:gd name="T10" fmla="*/ 37 w 97"/>
                  <a:gd name="T11" fmla="*/ 55 h 64"/>
                  <a:gd name="T12" fmla="*/ 18 w 97"/>
                  <a:gd name="T13" fmla="*/ 43 h 64"/>
                  <a:gd name="T14" fmla="*/ 1 w 97"/>
                  <a:gd name="T15" fmla="*/ 5 h 64"/>
                  <a:gd name="T16" fmla="*/ 3 w 97"/>
                  <a:gd name="T17" fmla="*/ 0 h 64"/>
                  <a:gd name="T18" fmla="*/ 24 w 97"/>
                  <a:gd name="T19" fmla="*/ 14 h 64"/>
                  <a:gd name="T20" fmla="*/ 56 w 97"/>
                  <a:gd name="T21" fmla="*/ 23 h 64"/>
                  <a:gd name="T22" fmla="*/ 76 w 97"/>
                  <a:gd name="T23" fmla="*/ 28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64">
                    <a:moveTo>
                      <a:pt x="76" y="28"/>
                    </a:moveTo>
                    <a:cubicBezTo>
                      <a:pt x="82" y="33"/>
                      <a:pt x="91" y="35"/>
                      <a:pt x="94" y="44"/>
                    </a:cubicBezTo>
                    <a:cubicBezTo>
                      <a:pt x="94" y="47"/>
                      <a:pt x="97" y="54"/>
                      <a:pt x="91" y="52"/>
                    </a:cubicBezTo>
                    <a:cubicBezTo>
                      <a:pt x="82" y="48"/>
                      <a:pt x="77" y="46"/>
                      <a:pt x="78" y="58"/>
                    </a:cubicBezTo>
                    <a:cubicBezTo>
                      <a:pt x="78" y="64"/>
                      <a:pt x="73" y="64"/>
                      <a:pt x="69" y="62"/>
                    </a:cubicBezTo>
                    <a:cubicBezTo>
                      <a:pt x="59" y="57"/>
                      <a:pt x="47" y="58"/>
                      <a:pt x="37" y="55"/>
                    </a:cubicBezTo>
                    <a:cubicBezTo>
                      <a:pt x="30" y="52"/>
                      <a:pt x="23" y="50"/>
                      <a:pt x="18" y="43"/>
                    </a:cubicBezTo>
                    <a:cubicBezTo>
                      <a:pt x="14" y="29"/>
                      <a:pt x="0" y="20"/>
                      <a:pt x="1" y="5"/>
                    </a:cubicBezTo>
                    <a:cubicBezTo>
                      <a:pt x="1" y="3"/>
                      <a:pt x="2" y="1"/>
                      <a:pt x="3" y="0"/>
                    </a:cubicBezTo>
                    <a:cubicBezTo>
                      <a:pt x="12" y="1"/>
                      <a:pt x="19" y="6"/>
                      <a:pt x="24" y="14"/>
                    </a:cubicBezTo>
                    <a:cubicBezTo>
                      <a:pt x="31" y="30"/>
                      <a:pt x="40" y="35"/>
                      <a:pt x="56" y="23"/>
                    </a:cubicBezTo>
                    <a:cubicBezTo>
                      <a:pt x="62" y="18"/>
                      <a:pt x="70" y="24"/>
                      <a:pt x="7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5" name="Freeform 106"/>
              <p:cNvSpPr/>
              <p:nvPr/>
            </p:nvSpPr>
            <p:spPr bwMode="auto">
              <a:xfrm>
                <a:off x="4118" y="2605"/>
                <a:ext cx="181" cy="118"/>
              </a:xfrm>
              <a:custGeom>
                <a:avLst/>
                <a:gdLst>
                  <a:gd name="T0" fmla="*/ 32 w 95"/>
                  <a:gd name="T1" fmla="*/ 12 h 62"/>
                  <a:gd name="T2" fmla="*/ 84 w 95"/>
                  <a:gd name="T3" fmla="*/ 5 h 62"/>
                  <a:gd name="T4" fmla="*/ 95 w 95"/>
                  <a:gd name="T5" fmla="*/ 12 h 62"/>
                  <a:gd name="T6" fmla="*/ 71 w 95"/>
                  <a:gd name="T7" fmla="*/ 54 h 62"/>
                  <a:gd name="T8" fmla="*/ 66 w 95"/>
                  <a:gd name="T9" fmla="*/ 59 h 62"/>
                  <a:gd name="T10" fmla="*/ 53 w 95"/>
                  <a:gd name="T11" fmla="*/ 44 h 62"/>
                  <a:gd name="T12" fmla="*/ 40 w 95"/>
                  <a:gd name="T13" fmla="*/ 27 h 62"/>
                  <a:gd name="T14" fmla="*/ 6 w 95"/>
                  <a:gd name="T15" fmla="*/ 20 h 62"/>
                  <a:gd name="T16" fmla="*/ 0 w 95"/>
                  <a:gd name="T17" fmla="*/ 16 h 62"/>
                  <a:gd name="T18" fmla="*/ 32 w 95"/>
                  <a:gd name="T19" fmla="*/ 1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62">
                    <a:moveTo>
                      <a:pt x="32" y="12"/>
                    </a:moveTo>
                    <a:cubicBezTo>
                      <a:pt x="50" y="14"/>
                      <a:pt x="67" y="16"/>
                      <a:pt x="84" y="5"/>
                    </a:cubicBezTo>
                    <a:cubicBezTo>
                      <a:pt x="89" y="1"/>
                      <a:pt x="92" y="8"/>
                      <a:pt x="95" y="12"/>
                    </a:cubicBezTo>
                    <a:cubicBezTo>
                      <a:pt x="82" y="24"/>
                      <a:pt x="82" y="42"/>
                      <a:pt x="71" y="54"/>
                    </a:cubicBezTo>
                    <a:cubicBezTo>
                      <a:pt x="69" y="55"/>
                      <a:pt x="68" y="58"/>
                      <a:pt x="66" y="59"/>
                    </a:cubicBezTo>
                    <a:cubicBezTo>
                      <a:pt x="53" y="62"/>
                      <a:pt x="52" y="53"/>
                      <a:pt x="53" y="44"/>
                    </a:cubicBezTo>
                    <a:cubicBezTo>
                      <a:pt x="54" y="34"/>
                      <a:pt x="52" y="29"/>
                      <a:pt x="40" y="27"/>
                    </a:cubicBezTo>
                    <a:cubicBezTo>
                      <a:pt x="29" y="26"/>
                      <a:pt x="17" y="24"/>
                      <a:pt x="6" y="20"/>
                    </a:cubicBezTo>
                    <a:cubicBezTo>
                      <a:pt x="4" y="19"/>
                      <a:pt x="2" y="18"/>
                      <a:pt x="0" y="16"/>
                    </a:cubicBezTo>
                    <a:cubicBezTo>
                      <a:pt x="7" y="1"/>
                      <a:pt x="22" y="0"/>
                      <a:pt x="3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6" name="Freeform 107"/>
              <p:cNvSpPr/>
              <p:nvPr/>
            </p:nvSpPr>
            <p:spPr bwMode="auto">
              <a:xfrm>
                <a:off x="3893" y="3062"/>
                <a:ext cx="107" cy="155"/>
              </a:xfrm>
              <a:custGeom>
                <a:avLst/>
                <a:gdLst>
                  <a:gd name="T0" fmla="*/ 56 w 56"/>
                  <a:gd name="T1" fmla="*/ 41 h 81"/>
                  <a:gd name="T2" fmla="*/ 34 w 56"/>
                  <a:gd name="T3" fmla="*/ 55 h 81"/>
                  <a:gd name="T4" fmla="*/ 38 w 56"/>
                  <a:gd name="T5" fmla="*/ 69 h 81"/>
                  <a:gd name="T6" fmla="*/ 28 w 56"/>
                  <a:gd name="T7" fmla="*/ 80 h 81"/>
                  <a:gd name="T8" fmla="*/ 0 w 56"/>
                  <a:gd name="T9" fmla="*/ 20 h 81"/>
                  <a:gd name="T10" fmla="*/ 25 w 56"/>
                  <a:gd name="T11" fmla="*/ 2 h 81"/>
                  <a:gd name="T12" fmla="*/ 31 w 56"/>
                  <a:gd name="T13" fmla="*/ 13 h 81"/>
                  <a:gd name="T14" fmla="*/ 34 w 56"/>
                  <a:gd name="T15" fmla="*/ 21 h 81"/>
                  <a:gd name="T16" fmla="*/ 52 w 56"/>
                  <a:gd name="T17" fmla="*/ 41 h 81"/>
                  <a:gd name="T18" fmla="*/ 56 w 56"/>
                  <a:gd name="T19" fmla="*/ 4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81">
                    <a:moveTo>
                      <a:pt x="56" y="41"/>
                    </a:moveTo>
                    <a:cubicBezTo>
                      <a:pt x="49" y="47"/>
                      <a:pt x="38" y="44"/>
                      <a:pt x="34" y="55"/>
                    </a:cubicBezTo>
                    <a:cubicBezTo>
                      <a:pt x="32" y="61"/>
                      <a:pt x="29" y="67"/>
                      <a:pt x="38" y="69"/>
                    </a:cubicBezTo>
                    <a:cubicBezTo>
                      <a:pt x="39" y="77"/>
                      <a:pt x="36" y="81"/>
                      <a:pt x="28" y="80"/>
                    </a:cubicBezTo>
                    <a:cubicBezTo>
                      <a:pt x="17" y="61"/>
                      <a:pt x="4" y="43"/>
                      <a:pt x="0" y="20"/>
                    </a:cubicBezTo>
                    <a:cubicBezTo>
                      <a:pt x="2" y="5"/>
                      <a:pt x="11" y="0"/>
                      <a:pt x="25" y="2"/>
                    </a:cubicBezTo>
                    <a:cubicBezTo>
                      <a:pt x="32" y="3"/>
                      <a:pt x="29" y="10"/>
                      <a:pt x="31" y="13"/>
                    </a:cubicBezTo>
                    <a:cubicBezTo>
                      <a:pt x="32" y="16"/>
                      <a:pt x="35" y="20"/>
                      <a:pt x="34" y="21"/>
                    </a:cubicBezTo>
                    <a:cubicBezTo>
                      <a:pt x="23" y="44"/>
                      <a:pt x="39" y="42"/>
                      <a:pt x="52" y="41"/>
                    </a:cubicBezTo>
                    <a:cubicBezTo>
                      <a:pt x="54" y="41"/>
                      <a:pt x="55" y="41"/>
                      <a:pt x="56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7" name="Freeform 108"/>
              <p:cNvSpPr/>
              <p:nvPr/>
            </p:nvSpPr>
            <p:spPr bwMode="auto">
              <a:xfrm>
                <a:off x="4204" y="2469"/>
                <a:ext cx="189" cy="107"/>
              </a:xfrm>
              <a:custGeom>
                <a:avLst/>
                <a:gdLst>
                  <a:gd name="T0" fmla="*/ 53 w 99"/>
                  <a:gd name="T1" fmla="*/ 52 h 56"/>
                  <a:gd name="T2" fmla="*/ 45 w 99"/>
                  <a:gd name="T3" fmla="*/ 45 h 56"/>
                  <a:gd name="T4" fmla="*/ 45 w 99"/>
                  <a:gd name="T5" fmla="*/ 31 h 56"/>
                  <a:gd name="T6" fmla="*/ 30 w 99"/>
                  <a:gd name="T7" fmla="*/ 36 h 56"/>
                  <a:gd name="T8" fmla="*/ 22 w 99"/>
                  <a:gd name="T9" fmla="*/ 38 h 56"/>
                  <a:gd name="T10" fmla="*/ 14 w 99"/>
                  <a:gd name="T11" fmla="*/ 23 h 56"/>
                  <a:gd name="T12" fmla="*/ 6 w 99"/>
                  <a:gd name="T13" fmla="*/ 6 h 56"/>
                  <a:gd name="T14" fmla="*/ 19 w 99"/>
                  <a:gd name="T15" fmla="*/ 1 h 56"/>
                  <a:gd name="T16" fmla="*/ 34 w 99"/>
                  <a:gd name="T17" fmla="*/ 3 h 56"/>
                  <a:gd name="T18" fmla="*/ 53 w 99"/>
                  <a:gd name="T19" fmla="*/ 7 h 56"/>
                  <a:gd name="T20" fmla="*/ 69 w 99"/>
                  <a:gd name="T21" fmla="*/ 12 h 56"/>
                  <a:gd name="T22" fmla="*/ 85 w 99"/>
                  <a:gd name="T23" fmla="*/ 20 h 56"/>
                  <a:gd name="T24" fmla="*/ 99 w 99"/>
                  <a:gd name="T25" fmla="*/ 27 h 56"/>
                  <a:gd name="T26" fmla="*/ 94 w 99"/>
                  <a:gd name="T27" fmla="*/ 34 h 56"/>
                  <a:gd name="T28" fmla="*/ 71 w 99"/>
                  <a:gd name="T29" fmla="*/ 41 h 56"/>
                  <a:gd name="T30" fmla="*/ 71 w 99"/>
                  <a:gd name="T31" fmla="*/ 41 h 56"/>
                  <a:gd name="T32" fmla="*/ 53 w 99"/>
                  <a:gd name="T33" fmla="*/ 5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9" h="56">
                    <a:moveTo>
                      <a:pt x="53" y="52"/>
                    </a:moveTo>
                    <a:cubicBezTo>
                      <a:pt x="48" y="52"/>
                      <a:pt x="42" y="56"/>
                      <a:pt x="45" y="45"/>
                    </a:cubicBezTo>
                    <a:cubicBezTo>
                      <a:pt x="45" y="41"/>
                      <a:pt x="50" y="34"/>
                      <a:pt x="45" y="31"/>
                    </a:cubicBezTo>
                    <a:cubicBezTo>
                      <a:pt x="40" y="28"/>
                      <a:pt x="34" y="32"/>
                      <a:pt x="30" y="36"/>
                    </a:cubicBezTo>
                    <a:cubicBezTo>
                      <a:pt x="28" y="38"/>
                      <a:pt x="25" y="37"/>
                      <a:pt x="22" y="38"/>
                    </a:cubicBezTo>
                    <a:cubicBezTo>
                      <a:pt x="19" y="33"/>
                      <a:pt x="26" y="23"/>
                      <a:pt x="14" y="23"/>
                    </a:cubicBezTo>
                    <a:cubicBezTo>
                      <a:pt x="3" y="20"/>
                      <a:pt x="0" y="13"/>
                      <a:pt x="6" y="6"/>
                    </a:cubicBezTo>
                    <a:cubicBezTo>
                      <a:pt x="10" y="3"/>
                      <a:pt x="14" y="1"/>
                      <a:pt x="19" y="1"/>
                    </a:cubicBezTo>
                    <a:cubicBezTo>
                      <a:pt x="24" y="2"/>
                      <a:pt x="29" y="0"/>
                      <a:pt x="34" y="3"/>
                    </a:cubicBezTo>
                    <a:cubicBezTo>
                      <a:pt x="39" y="9"/>
                      <a:pt x="45" y="10"/>
                      <a:pt x="53" y="7"/>
                    </a:cubicBezTo>
                    <a:cubicBezTo>
                      <a:pt x="59" y="5"/>
                      <a:pt x="65" y="4"/>
                      <a:pt x="69" y="12"/>
                    </a:cubicBezTo>
                    <a:cubicBezTo>
                      <a:pt x="72" y="18"/>
                      <a:pt x="79" y="19"/>
                      <a:pt x="85" y="20"/>
                    </a:cubicBezTo>
                    <a:cubicBezTo>
                      <a:pt x="90" y="20"/>
                      <a:pt x="96" y="21"/>
                      <a:pt x="99" y="27"/>
                    </a:cubicBezTo>
                    <a:cubicBezTo>
                      <a:pt x="97" y="30"/>
                      <a:pt x="96" y="32"/>
                      <a:pt x="94" y="34"/>
                    </a:cubicBezTo>
                    <a:cubicBezTo>
                      <a:pt x="89" y="44"/>
                      <a:pt x="80" y="44"/>
                      <a:pt x="71" y="41"/>
                    </a:cubicBezTo>
                    <a:cubicBezTo>
                      <a:pt x="71" y="41"/>
                      <a:pt x="71" y="41"/>
                      <a:pt x="71" y="41"/>
                    </a:cubicBezTo>
                    <a:cubicBezTo>
                      <a:pt x="58" y="33"/>
                      <a:pt x="57" y="45"/>
                      <a:pt x="53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8" name="Freeform 109"/>
              <p:cNvSpPr/>
              <p:nvPr/>
            </p:nvSpPr>
            <p:spPr bwMode="auto">
              <a:xfrm>
                <a:off x="2811" y="636"/>
                <a:ext cx="116" cy="147"/>
              </a:xfrm>
              <a:custGeom>
                <a:avLst/>
                <a:gdLst>
                  <a:gd name="T0" fmla="*/ 11 w 61"/>
                  <a:gd name="T1" fmla="*/ 44 h 77"/>
                  <a:gd name="T2" fmla="*/ 0 w 61"/>
                  <a:gd name="T3" fmla="*/ 6 h 77"/>
                  <a:gd name="T4" fmla="*/ 18 w 61"/>
                  <a:gd name="T5" fmla="*/ 0 h 77"/>
                  <a:gd name="T6" fmla="*/ 51 w 61"/>
                  <a:gd name="T7" fmla="*/ 35 h 77"/>
                  <a:gd name="T8" fmla="*/ 51 w 61"/>
                  <a:gd name="T9" fmla="*/ 39 h 77"/>
                  <a:gd name="T10" fmla="*/ 55 w 61"/>
                  <a:gd name="T11" fmla="*/ 45 h 77"/>
                  <a:gd name="T12" fmla="*/ 60 w 61"/>
                  <a:gd name="T13" fmla="*/ 59 h 77"/>
                  <a:gd name="T14" fmla="*/ 49 w 61"/>
                  <a:gd name="T15" fmla="*/ 76 h 77"/>
                  <a:gd name="T16" fmla="*/ 43 w 61"/>
                  <a:gd name="T17" fmla="*/ 74 h 77"/>
                  <a:gd name="T18" fmla="*/ 11 w 61"/>
                  <a:gd name="T19" fmla="*/ 4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1" h="77">
                    <a:moveTo>
                      <a:pt x="11" y="44"/>
                    </a:moveTo>
                    <a:cubicBezTo>
                      <a:pt x="9" y="31"/>
                      <a:pt x="6" y="18"/>
                      <a:pt x="0" y="6"/>
                    </a:cubicBezTo>
                    <a:cubicBezTo>
                      <a:pt x="6" y="4"/>
                      <a:pt x="12" y="2"/>
                      <a:pt x="18" y="0"/>
                    </a:cubicBezTo>
                    <a:cubicBezTo>
                      <a:pt x="26" y="14"/>
                      <a:pt x="40" y="23"/>
                      <a:pt x="51" y="35"/>
                    </a:cubicBezTo>
                    <a:cubicBezTo>
                      <a:pt x="51" y="37"/>
                      <a:pt x="51" y="38"/>
                      <a:pt x="51" y="39"/>
                    </a:cubicBezTo>
                    <a:cubicBezTo>
                      <a:pt x="50" y="43"/>
                      <a:pt x="53" y="43"/>
                      <a:pt x="55" y="45"/>
                    </a:cubicBezTo>
                    <a:cubicBezTo>
                      <a:pt x="58" y="49"/>
                      <a:pt x="61" y="53"/>
                      <a:pt x="60" y="59"/>
                    </a:cubicBezTo>
                    <a:cubicBezTo>
                      <a:pt x="48" y="60"/>
                      <a:pt x="54" y="71"/>
                      <a:pt x="49" y="76"/>
                    </a:cubicBezTo>
                    <a:cubicBezTo>
                      <a:pt x="47" y="77"/>
                      <a:pt x="45" y="76"/>
                      <a:pt x="43" y="74"/>
                    </a:cubicBezTo>
                    <a:cubicBezTo>
                      <a:pt x="36" y="61"/>
                      <a:pt x="17" y="59"/>
                      <a:pt x="11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9" name="Freeform 110"/>
              <p:cNvSpPr/>
              <p:nvPr/>
            </p:nvSpPr>
            <p:spPr bwMode="auto">
              <a:xfrm>
                <a:off x="2584" y="1365"/>
                <a:ext cx="117" cy="166"/>
              </a:xfrm>
              <a:custGeom>
                <a:avLst/>
                <a:gdLst>
                  <a:gd name="T0" fmla="*/ 18 w 61"/>
                  <a:gd name="T1" fmla="*/ 1 h 87"/>
                  <a:gd name="T2" fmla="*/ 31 w 61"/>
                  <a:gd name="T3" fmla="*/ 17 h 87"/>
                  <a:gd name="T4" fmla="*/ 52 w 61"/>
                  <a:gd name="T5" fmla="*/ 35 h 87"/>
                  <a:gd name="T6" fmla="*/ 61 w 61"/>
                  <a:gd name="T7" fmla="*/ 43 h 87"/>
                  <a:gd name="T8" fmla="*/ 57 w 61"/>
                  <a:gd name="T9" fmla="*/ 46 h 87"/>
                  <a:gd name="T10" fmla="*/ 40 w 61"/>
                  <a:gd name="T11" fmla="*/ 55 h 87"/>
                  <a:gd name="T12" fmla="*/ 52 w 61"/>
                  <a:gd name="T13" fmla="*/ 73 h 87"/>
                  <a:gd name="T14" fmla="*/ 46 w 61"/>
                  <a:gd name="T15" fmla="*/ 86 h 87"/>
                  <a:gd name="T16" fmla="*/ 22 w 61"/>
                  <a:gd name="T17" fmla="*/ 61 h 87"/>
                  <a:gd name="T18" fmla="*/ 33 w 61"/>
                  <a:gd name="T19" fmla="*/ 42 h 87"/>
                  <a:gd name="T20" fmla="*/ 33 w 61"/>
                  <a:gd name="T21" fmla="*/ 42 h 87"/>
                  <a:gd name="T22" fmla="*/ 32 w 61"/>
                  <a:gd name="T23" fmla="*/ 44 h 87"/>
                  <a:gd name="T24" fmla="*/ 24 w 61"/>
                  <a:gd name="T25" fmla="*/ 45 h 87"/>
                  <a:gd name="T26" fmla="*/ 16 w 61"/>
                  <a:gd name="T27" fmla="*/ 44 h 87"/>
                  <a:gd name="T28" fmla="*/ 4 w 61"/>
                  <a:gd name="T29" fmla="*/ 36 h 87"/>
                  <a:gd name="T30" fmla="*/ 2 w 61"/>
                  <a:gd name="T31" fmla="*/ 19 h 87"/>
                  <a:gd name="T32" fmla="*/ 18 w 61"/>
                  <a:gd name="T33" fmla="*/ 1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1" h="87">
                    <a:moveTo>
                      <a:pt x="18" y="1"/>
                    </a:moveTo>
                    <a:cubicBezTo>
                      <a:pt x="30" y="0"/>
                      <a:pt x="29" y="10"/>
                      <a:pt x="31" y="17"/>
                    </a:cubicBezTo>
                    <a:cubicBezTo>
                      <a:pt x="34" y="28"/>
                      <a:pt x="38" y="38"/>
                      <a:pt x="52" y="35"/>
                    </a:cubicBezTo>
                    <a:cubicBezTo>
                      <a:pt x="56" y="36"/>
                      <a:pt x="60" y="37"/>
                      <a:pt x="61" y="43"/>
                    </a:cubicBezTo>
                    <a:cubicBezTo>
                      <a:pt x="60" y="44"/>
                      <a:pt x="59" y="45"/>
                      <a:pt x="57" y="46"/>
                    </a:cubicBezTo>
                    <a:cubicBezTo>
                      <a:pt x="53" y="50"/>
                      <a:pt x="47" y="50"/>
                      <a:pt x="40" y="55"/>
                    </a:cubicBezTo>
                    <a:cubicBezTo>
                      <a:pt x="53" y="57"/>
                      <a:pt x="50" y="66"/>
                      <a:pt x="52" y="73"/>
                    </a:cubicBezTo>
                    <a:cubicBezTo>
                      <a:pt x="61" y="82"/>
                      <a:pt x="55" y="85"/>
                      <a:pt x="46" y="86"/>
                    </a:cubicBezTo>
                    <a:cubicBezTo>
                      <a:pt x="34" y="87"/>
                      <a:pt x="23" y="75"/>
                      <a:pt x="22" y="61"/>
                    </a:cubicBezTo>
                    <a:cubicBezTo>
                      <a:pt x="26" y="55"/>
                      <a:pt x="31" y="49"/>
                      <a:pt x="33" y="42"/>
                    </a:cubicBezTo>
                    <a:cubicBezTo>
                      <a:pt x="35" y="41"/>
                      <a:pt x="31" y="41"/>
                      <a:pt x="33" y="42"/>
                    </a:cubicBezTo>
                    <a:cubicBezTo>
                      <a:pt x="33" y="43"/>
                      <a:pt x="33" y="43"/>
                      <a:pt x="32" y="44"/>
                    </a:cubicBezTo>
                    <a:cubicBezTo>
                      <a:pt x="29" y="46"/>
                      <a:pt x="27" y="46"/>
                      <a:pt x="24" y="45"/>
                    </a:cubicBezTo>
                    <a:cubicBezTo>
                      <a:pt x="22" y="44"/>
                      <a:pt x="19" y="43"/>
                      <a:pt x="16" y="44"/>
                    </a:cubicBezTo>
                    <a:cubicBezTo>
                      <a:pt x="11" y="44"/>
                      <a:pt x="8" y="40"/>
                      <a:pt x="4" y="36"/>
                    </a:cubicBezTo>
                    <a:cubicBezTo>
                      <a:pt x="1" y="31"/>
                      <a:pt x="0" y="25"/>
                      <a:pt x="2" y="19"/>
                    </a:cubicBezTo>
                    <a:cubicBezTo>
                      <a:pt x="6" y="12"/>
                      <a:pt x="9" y="4"/>
                      <a:pt x="1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0" name="Freeform 111"/>
              <p:cNvSpPr/>
              <p:nvPr/>
            </p:nvSpPr>
            <p:spPr bwMode="auto">
              <a:xfrm>
                <a:off x="5353" y="3022"/>
                <a:ext cx="139" cy="113"/>
              </a:xfrm>
              <a:custGeom>
                <a:avLst/>
                <a:gdLst>
                  <a:gd name="T0" fmla="*/ 43 w 73"/>
                  <a:gd name="T1" fmla="*/ 41 h 59"/>
                  <a:gd name="T2" fmla="*/ 22 w 73"/>
                  <a:gd name="T3" fmla="*/ 47 h 59"/>
                  <a:gd name="T4" fmla="*/ 9 w 73"/>
                  <a:gd name="T5" fmla="*/ 59 h 59"/>
                  <a:gd name="T6" fmla="*/ 2 w 73"/>
                  <a:gd name="T7" fmla="*/ 3 h 59"/>
                  <a:gd name="T8" fmla="*/ 8 w 73"/>
                  <a:gd name="T9" fmla="*/ 0 h 59"/>
                  <a:gd name="T10" fmla="*/ 39 w 73"/>
                  <a:gd name="T11" fmla="*/ 5 h 59"/>
                  <a:gd name="T12" fmla="*/ 48 w 73"/>
                  <a:gd name="T13" fmla="*/ 5 h 59"/>
                  <a:gd name="T14" fmla="*/ 51 w 73"/>
                  <a:gd name="T15" fmla="*/ 9 h 59"/>
                  <a:gd name="T16" fmla="*/ 66 w 73"/>
                  <a:gd name="T17" fmla="*/ 28 h 59"/>
                  <a:gd name="T18" fmla="*/ 71 w 73"/>
                  <a:gd name="T19" fmla="*/ 39 h 59"/>
                  <a:gd name="T20" fmla="*/ 43 w 73"/>
                  <a:gd name="T21" fmla="*/ 41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9">
                    <a:moveTo>
                      <a:pt x="43" y="41"/>
                    </a:moveTo>
                    <a:cubicBezTo>
                      <a:pt x="34" y="36"/>
                      <a:pt x="25" y="31"/>
                      <a:pt x="22" y="47"/>
                    </a:cubicBezTo>
                    <a:cubicBezTo>
                      <a:pt x="21" y="53"/>
                      <a:pt x="16" y="58"/>
                      <a:pt x="9" y="59"/>
                    </a:cubicBezTo>
                    <a:cubicBezTo>
                      <a:pt x="0" y="41"/>
                      <a:pt x="3" y="22"/>
                      <a:pt x="2" y="3"/>
                    </a:cubicBezTo>
                    <a:cubicBezTo>
                      <a:pt x="2" y="0"/>
                      <a:pt x="5" y="0"/>
                      <a:pt x="8" y="0"/>
                    </a:cubicBezTo>
                    <a:cubicBezTo>
                      <a:pt x="15" y="17"/>
                      <a:pt x="18" y="18"/>
                      <a:pt x="39" y="5"/>
                    </a:cubicBezTo>
                    <a:cubicBezTo>
                      <a:pt x="42" y="3"/>
                      <a:pt x="45" y="3"/>
                      <a:pt x="48" y="5"/>
                    </a:cubicBezTo>
                    <a:cubicBezTo>
                      <a:pt x="50" y="6"/>
                      <a:pt x="51" y="7"/>
                      <a:pt x="51" y="9"/>
                    </a:cubicBezTo>
                    <a:cubicBezTo>
                      <a:pt x="49" y="20"/>
                      <a:pt x="59" y="23"/>
                      <a:pt x="66" y="28"/>
                    </a:cubicBezTo>
                    <a:cubicBezTo>
                      <a:pt x="69" y="31"/>
                      <a:pt x="73" y="34"/>
                      <a:pt x="71" y="39"/>
                    </a:cubicBezTo>
                    <a:cubicBezTo>
                      <a:pt x="62" y="45"/>
                      <a:pt x="52" y="41"/>
                      <a:pt x="43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1" name="Freeform 112"/>
              <p:cNvSpPr/>
              <p:nvPr/>
            </p:nvSpPr>
            <p:spPr bwMode="auto">
              <a:xfrm>
                <a:off x="3531" y="1790"/>
                <a:ext cx="136" cy="155"/>
              </a:xfrm>
              <a:custGeom>
                <a:avLst/>
                <a:gdLst>
                  <a:gd name="T0" fmla="*/ 62 w 71"/>
                  <a:gd name="T1" fmla="*/ 69 h 81"/>
                  <a:gd name="T2" fmla="*/ 30 w 71"/>
                  <a:gd name="T3" fmla="*/ 81 h 81"/>
                  <a:gd name="T4" fmla="*/ 19 w 71"/>
                  <a:gd name="T5" fmla="*/ 69 h 81"/>
                  <a:gd name="T6" fmla="*/ 41 w 71"/>
                  <a:gd name="T7" fmla="*/ 58 h 81"/>
                  <a:gd name="T8" fmla="*/ 47 w 71"/>
                  <a:gd name="T9" fmla="*/ 58 h 81"/>
                  <a:gd name="T10" fmla="*/ 45 w 71"/>
                  <a:gd name="T11" fmla="*/ 53 h 81"/>
                  <a:gd name="T12" fmla="*/ 12 w 71"/>
                  <a:gd name="T13" fmla="*/ 37 h 81"/>
                  <a:gd name="T14" fmla="*/ 8 w 71"/>
                  <a:gd name="T15" fmla="*/ 22 h 81"/>
                  <a:gd name="T16" fmla="*/ 9 w 71"/>
                  <a:gd name="T17" fmla="*/ 2 h 81"/>
                  <a:gd name="T18" fmla="*/ 27 w 71"/>
                  <a:gd name="T19" fmla="*/ 16 h 81"/>
                  <a:gd name="T20" fmla="*/ 66 w 71"/>
                  <a:gd name="T21" fmla="*/ 32 h 81"/>
                  <a:gd name="T22" fmla="*/ 62 w 71"/>
                  <a:gd name="T23" fmla="*/ 6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1" h="81">
                    <a:moveTo>
                      <a:pt x="62" y="69"/>
                    </a:moveTo>
                    <a:cubicBezTo>
                      <a:pt x="54" y="80"/>
                      <a:pt x="39" y="73"/>
                      <a:pt x="30" y="81"/>
                    </a:cubicBezTo>
                    <a:cubicBezTo>
                      <a:pt x="25" y="77"/>
                      <a:pt x="25" y="70"/>
                      <a:pt x="19" y="69"/>
                    </a:cubicBezTo>
                    <a:cubicBezTo>
                      <a:pt x="22" y="57"/>
                      <a:pt x="32" y="59"/>
                      <a:pt x="41" y="58"/>
                    </a:cubicBezTo>
                    <a:cubicBezTo>
                      <a:pt x="43" y="58"/>
                      <a:pt x="45" y="60"/>
                      <a:pt x="47" y="58"/>
                    </a:cubicBezTo>
                    <a:cubicBezTo>
                      <a:pt x="48" y="56"/>
                      <a:pt x="46" y="54"/>
                      <a:pt x="45" y="53"/>
                    </a:cubicBezTo>
                    <a:cubicBezTo>
                      <a:pt x="35" y="45"/>
                      <a:pt x="20" y="50"/>
                      <a:pt x="12" y="37"/>
                    </a:cubicBezTo>
                    <a:cubicBezTo>
                      <a:pt x="9" y="32"/>
                      <a:pt x="6" y="28"/>
                      <a:pt x="8" y="22"/>
                    </a:cubicBezTo>
                    <a:cubicBezTo>
                      <a:pt x="10" y="16"/>
                      <a:pt x="0" y="9"/>
                      <a:pt x="9" y="2"/>
                    </a:cubicBezTo>
                    <a:cubicBezTo>
                      <a:pt x="21" y="0"/>
                      <a:pt x="19" y="14"/>
                      <a:pt x="27" y="16"/>
                    </a:cubicBezTo>
                    <a:cubicBezTo>
                      <a:pt x="37" y="27"/>
                      <a:pt x="54" y="23"/>
                      <a:pt x="66" y="32"/>
                    </a:cubicBezTo>
                    <a:cubicBezTo>
                      <a:pt x="71" y="45"/>
                      <a:pt x="61" y="56"/>
                      <a:pt x="62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2" name="Freeform 113"/>
              <p:cNvSpPr/>
              <p:nvPr/>
            </p:nvSpPr>
            <p:spPr bwMode="auto">
              <a:xfrm>
                <a:off x="3823" y="724"/>
                <a:ext cx="158" cy="80"/>
              </a:xfrm>
              <a:custGeom>
                <a:avLst/>
                <a:gdLst>
                  <a:gd name="T0" fmla="*/ 65 w 83"/>
                  <a:gd name="T1" fmla="*/ 12 h 42"/>
                  <a:gd name="T2" fmla="*/ 83 w 83"/>
                  <a:gd name="T3" fmla="*/ 29 h 42"/>
                  <a:gd name="T4" fmla="*/ 79 w 83"/>
                  <a:gd name="T5" fmla="*/ 33 h 42"/>
                  <a:gd name="T6" fmla="*/ 71 w 83"/>
                  <a:gd name="T7" fmla="*/ 37 h 42"/>
                  <a:gd name="T8" fmla="*/ 44 w 83"/>
                  <a:gd name="T9" fmla="*/ 40 h 42"/>
                  <a:gd name="T10" fmla="*/ 23 w 83"/>
                  <a:gd name="T11" fmla="*/ 42 h 42"/>
                  <a:gd name="T12" fmla="*/ 9 w 83"/>
                  <a:gd name="T13" fmla="*/ 25 h 42"/>
                  <a:gd name="T14" fmla="*/ 5 w 83"/>
                  <a:gd name="T15" fmla="*/ 14 h 42"/>
                  <a:gd name="T16" fmla="*/ 20 w 83"/>
                  <a:gd name="T17" fmla="*/ 9 h 42"/>
                  <a:gd name="T18" fmla="*/ 44 w 83"/>
                  <a:gd name="T19" fmla="*/ 7 h 42"/>
                  <a:gd name="T20" fmla="*/ 63 w 83"/>
                  <a:gd name="T21" fmla="*/ 9 h 42"/>
                  <a:gd name="T22" fmla="*/ 65 w 83"/>
                  <a:gd name="T23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" h="42">
                    <a:moveTo>
                      <a:pt x="65" y="12"/>
                    </a:moveTo>
                    <a:cubicBezTo>
                      <a:pt x="65" y="24"/>
                      <a:pt x="78" y="22"/>
                      <a:pt x="83" y="29"/>
                    </a:cubicBezTo>
                    <a:cubicBezTo>
                      <a:pt x="83" y="33"/>
                      <a:pt x="82" y="34"/>
                      <a:pt x="79" y="33"/>
                    </a:cubicBezTo>
                    <a:cubicBezTo>
                      <a:pt x="76" y="34"/>
                      <a:pt x="74" y="36"/>
                      <a:pt x="71" y="37"/>
                    </a:cubicBezTo>
                    <a:cubicBezTo>
                      <a:pt x="62" y="40"/>
                      <a:pt x="52" y="32"/>
                      <a:pt x="44" y="40"/>
                    </a:cubicBezTo>
                    <a:cubicBezTo>
                      <a:pt x="37" y="39"/>
                      <a:pt x="30" y="42"/>
                      <a:pt x="23" y="42"/>
                    </a:cubicBezTo>
                    <a:cubicBezTo>
                      <a:pt x="16" y="38"/>
                      <a:pt x="13" y="31"/>
                      <a:pt x="9" y="25"/>
                    </a:cubicBezTo>
                    <a:cubicBezTo>
                      <a:pt x="7" y="22"/>
                      <a:pt x="0" y="20"/>
                      <a:pt x="5" y="14"/>
                    </a:cubicBezTo>
                    <a:cubicBezTo>
                      <a:pt x="9" y="9"/>
                      <a:pt x="16" y="6"/>
                      <a:pt x="20" y="9"/>
                    </a:cubicBezTo>
                    <a:cubicBezTo>
                      <a:pt x="30" y="16"/>
                      <a:pt x="37" y="13"/>
                      <a:pt x="44" y="7"/>
                    </a:cubicBezTo>
                    <a:cubicBezTo>
                      <a:pt x="51" y="0"/>
                      <a:pt x="56" y="13"/>
                      <a:pt x="63" y="9"/>
                    </a:cubicBezTo>
                    <a:cubicBezTo>
                      <a:pt x="64" y="9"/>
                      <a:pt x="65" y="10"/>
                      <a:pt x="65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3" name="Freeform 114"/>
              <p:cNvSpPr/>
              <p:nvPr/>
            </p:nvSpPr>
            <p:spPr bwMode="auto">
              <a:xfrm>
                <a:off x="3251" y="938"/>
                <a:ext cx="95" cy="146"/>
              </a:xfrm>
              <a:custGeom>
                <a:avLst/>
                <a:gdLst>
                  <a:gd name="T0" fmla="*/ 48 w 50"/>
                  <a:gd name="T1" fmla="*/ 33 h 76"/>
                  <a:gd name="T2" fmla="*/ 41 w 50"/>
                  <a:gd name="T3" fmla="*/ 47 h 76"/>
                  <a:gd name="T4" fmla="*/ 36 w 50"/>
                  <a:gd name="T5" fmla="*/ 41 h 76"/>
                  <a:gd name="T6" fmla="*/ 34 w 50"/>
                  <a:gd name="T7" fmla="*/ 40 h 76"/>
                  <a:gd name="T8" fmla="*/ 36 w 50"/>
                  <a:gd name="T9" fmla="*/ 42 h 76"/>
                  <a:gd name="T10" fmla="*/ 27 w 50"/>
                  <a:gd name="T11" fmla="*/ 65 h 76"/>
                  <a:gd name="T12" fmla="*/ 22 w 50"/>
                  <a:gd name="T13" fmla="*/ 75 h 76"/>
                  <a:gd name="T14" fmla="*/ 17 w 50"/>
                  <a:gd name="T15" fmla="*/ 76 h 76"/>
                  <a:gd name="T16" fmla="*/ 2 w 50"/>
                  <a:gd name="T17" fmla="*/ 72 h 76"/>
                  <a:gd name="T18" fmla="*/ 0 w 50"/>
                  <a:gd name="T19" fmla="*/ 65 h 76"/>
                  <a:gd name="T20" fmla="*/ 5 w 50"/>
                  <a:gd name="T21" fmla="*/ 32 h 76"/>
                  <a:gd name="T22" fmla="*/ 10 w 50"/>
                  <a:gd name="T23" fmla="*/ 21 h 76"/>
                  <a:gd name="T24" fmla="*/ 32 w 50"/>
                  <a:gd name="T25" fmla="*/ 6 h 76"/>
                  <a:gd name="T26" fmla="*/ 42 w 50"/>
                  <a:gd name="T27" fmla="*/ 4 h 76"/>
                  <a:gd name="T28" fmla="*/ 45 w 50"/>
                  <a:gd name="T29" fmla="*/ 20 h 76"/>
                  <a:gd name="T30" fmla="*/ 48 w 50"/>
                  <a:gd name="T31" fmla="*/ 3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0" h="76">
                    <a:moveTo>
                      <a:pt x="48" y="33"/>
                    </a:moveTo>
                    <a:cubicBezTo>
                      <a:pt x="49" y="39"/>
                      <a:pt x="47" y="44"/>
                      <a:pt x="41" y="47"/>
                    </a:cubicBezTo>
                    <a:cubicBezTo>
                      <a:pt x="38" y="46"/>
                      <a:pt x="37" y="44"/>
                      <a:pt x="36" y="41"/>
                    </a:cubicBezTo>
                    <a:cubicBezTo>
                      <a:pt x="36" y="40"/>
                      <a:pt x="36" y="40"/>
                      <a:pt x="34" y="40"/>
                    </a:cubicBezTo>
                    <a:cubicBezTo>
                      <a:pt x="35" y="40"/>
                      <a:pt x="36" y="41"/>
                      <a:pt x="36" y="42"/>
                    </a:cubicBezTo>
                    <a:cubicBezTo>
                      <a:pt x="37" y="52"/>
                      <a:pt x="30" y="57"/>
                      <a:pt x="27" y="65"/>
                    </a:cubicBezTo>
                    <a:cubicBezTo>
                      <a:pt x="26" y="68"/>
                      <a:pt x="25" y="72"/>
                      <a:pt x="22" y="75"/>
                    </a:cubicBezTo>
                    <a:cubicBezTo>
                      <a:pt x="20" y="76"/>
                      <a:pt x="19" y="76"/>
                      <a:pt x="17" y="76"/>
                    </a:cubicBezTo>
                    <a:cubicBezTo>
                      <a:pt x="12" y="76"/>
                      <a:pt x="6" y="75"/>
                      <a:pt x="2" y="72"/>
                    </a:cubicBezTo>
                    <a:cubicBezTo>
                      <a:pt x="0" y="69"/>
                      <a:pt x="0" y="67"/>
                      <a:pt x="0" y="65"/>
                    </a:cubicBezTo>
                    <a:cubicBezTo>
                      <a:pt x="1" y="53"/>
                      <a:pt x="1" y="42"/>
                      <a:pt x="5" y="32"/>
                    </a:cubicBezTo>
                    <a:cubicBezTo>
                      <a:pt x="7" y="28"/>
                      <a:pt x="9" y="25"/>
                      <a:pt x="10" y="21"/>
                    </a:cubicBezTo>
                    <a:cubicBezTo>
                      <a:pt x="13" y="9"/>
                      <a:pt x="17" y="0"/>
                      <a:pt x="32" y="6"/>
                    </a:cubicBezTo>
                    <a:cubicBezTo>
                      <a:pt x="35" y="7"/>
                      <a:pt x="38" y="4"/>
                      <a:pt x="42" y="4"/>
                    </a:cubicBezTo>
                    <a:cubicBezTo>
                      <a:pt x="50" y="8"/>
                      <a:pt x="45" y="15"/>
                      <a:pt x="45" y="20"/>
                    </a:cubicBezTo>
                    <a:cubicBezTo>
                      <a:pt x="40" y="26"/>
                      <a:pt x="45" y="29"/>
                      <a:pt x="48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4" name="Freeform 115"/>
              <p:cNvSpPr/>
              <p:nvPr/>
            </p:nvSpPr>
            <p:spPr bwMode="auto">
              <a:xfrm>
                <a:off x="5791" y="3253"/>
                <a:ext cx="118" cy="111"/>
              </a:xfrm>
              <a:custGeom>
                <a:avLst/>
                <a:gdLst>
                  <a:gd name="T0" fmla="*/ 29 w 62"/>
                  <a:gd name="T1" fmla="*/ 15 h 58"/>
                  <a:gd name="T2" fmla="*/ 39 w 62"/>
                  <a:gd name="T3" fmla="*/ 4 h 58"/>
                  <a:gd name="T4" fmla="*/ 60 w 62"/>
                  <a:gd name="T5" fmla="*/ 18 h 58"/>
                  <a:gd name="T6" fmla="*/ 60 w 62"/>
                  <a:gd name="T7" fmla="*/ 18 h 58"/>
                  <a:gd name="T8" fmla="*/ 43 w 62"/>
                  <a:gd name="T9" fmla="*/ 42 h 58"/>
                  <a:gd name="T10" fmla="*/ 17 w 62"/>
                  <a:gd name="T11" fmla="*/ 46 h 58"/>
                  <a:gd name="T12" fmla="*/ 1 w 62"/>
                  <a:gd name="T13" fmla="*/ 49 h 58"/>
                  <a:gd name="T14" fmla="*/ 7 w 62"/>
                  <a:gd name="T15" fmla="*/ 11 h 58"/>
                  <a:gd name="T16" fmla="*/ 15 w 62"/>
                  <a:gd name="T17" fmla="*/ 11 h 58"/>
                  <a:gd name="T18" fmla="*/ 29 w 62"/>
                  <a:gd name="T19" fmla="*/ 15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2" h="58">
                    <a:moveTo>
                      <a:pt x="29" y="15"/>
                    </a:moveTo>
                    <a:cubicBezTo>
                      <a:pt x="31" y="10"/>
                      <a:pt x="34" y="6"/>
                      <a:pt x="39" y="4"/>
                    </a:cubicBezTo>
                    <a:cubicBezTo>
                      <a:pt x="48" y="6"/>
                      <a:pt x="62" y="0"/>
                      <a:pt x="60" y="18"/>
                    </a:cubicBezTo>
                    <a:cubicBezTo>
                      <a:pt x="60" y="18"/>
                      <a:pt x="60" y="18"/>
                      <a:pt x="60" y="18"/>
                    </a:cubicBezTo>
                    <a:cubicBezTo>
                      <a:pt x="53" y="25"/>
                      <a:pt x="52" y="36"/>
                      <a:pt x="43" y="42"/>
                    </a:cubicBezTo>
                    <a:cubicBezTo>
                      <a:pt x="35" y="47"/>
                      <a:pt x="29" y="58"/>
                      <a:pt x="17" y="46"/>
                    </a:cubicBezTo>
                    <a:cubicBezTo>
                      <a:pt x="14" y="43"/>
                      <a:pt x="8" y="55"/>
                      <a:pt x="1" y="49"/>
                    </a:cubicBezTo>
                    <a:cubicBezTo>
                      <a:pt x="0" y="36"/>
                      <a:pt x="14" y="26"/>
                      <a:pt x="7" y="11"/>
                    </a:cubicBezTo>
                    <a:cubicBezTo>
                      <a:pt x="5" y="7"/>
                      <a:pt x="12" y="11"/>
                      <a:pt x="15" y="11"/>
                    </a:cubicBezTo>
                    <a:cubicBezTo>
                      <a:pt x="20" y="10"/>
                      <a:pt x="23" y="18"/>
                      <a:pt x="29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5" name="Freeform 116"/>
              <p:cNvSpPr/>
              <p:nvPr/>
            </p:nvSpPr>
            <p:spPr bwMode="auto">
              <a:xfrm>
                <a:off x="2638" y="782"/>
                <a:ext cx="120" cy="114"/>
              </a:xfrm>
              <a:custGeom>
                <a:avLst/>
                <a:gdLst>
                  <a:gd name="T0" fmla="*/ 21 w 63"/>
                  <a:gd name="T1" fmla="*/ 0 h 60"/>
                  <a:gd name="T2" fmla="*/ 30 w 63"/>
                  <a:gd name="T3" fmla="*/ 16 h 60"/>
                  <a:gd name="T4" fmla="*/ 63 w 63"/>
                  <a:gd name="T5" fmla="*/ 55 h 60"/>
                  <a:gd name="T6" fmla="*/ 25 w 63"/>
                  <a:gd name="T7" fmla="*/ 55 h 60"/>
                  <a:gd name="T8" fmla="*/ 6 w 63"/>
                  <a:gd name="T9" fmla="*/ 45 h 60"/>
                  <a:gd name="T10" fmla="*/ 0 w 63"/>
                  <a:gd name="T11" fmla="*/ 42 h 60"/>
                  <a:gd name="T12" fmla="*/ 15 w 63"/>
                  <a:gd name="T13" fmla="*/ 31 h 60"/>
                  <a:gd name="T14" fmla="*/ 10 w 63"/>
                  <a:gd name="T15" fmla="*/ 29 h 60"/>
                  <a:gd name="T16" fmla="*/ 21 w 63"/>
                  <a:gd name="T1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" h="60">
                    <a:moveTo>
                      <a:pt x="21" y="0"/>
                    </a:moveTo>
                    <a:cubicBezTo>
                      <a:pt x="24" y="6"/>
                      <a:pt x="24" y="12"/>
                      <a:pt x="30" y="16"/>
                    </a:cubicBezTo>
                    <a:cubicBezTo>
                      <a:pt x="45" y="25"/>
                      <a:pt x="52" y="42"/>
                      <a:pt x="63" y="55"/>
                    </a:cubicBezTo>
                    <a:cubicBezTo>
                      <a:pt x="50" y="51"/>
                      <a:pt x="38" y="60"/>
                      <a:pt x="25" y="55"/>
                    </a:cubicBezTo>
                    <a:cubicBezTo>
                      <a:pt x="15" y="59"/>
                      <a:pt x="10" y="53"/>
                      <a:pt x="6" y="45"/>
                    </a:cubicBezTo>
                    <a:cubicBezTo>
                      <a:pt x="4" y="45"/>
                      <a:pt x="1" y="45"/>
                      <a:pt x="0" y="42"/>
                    </a:cubicBezTo>
                    <a:cubicBezTo>
                      <a:pt x="1" y="32"/>
                      <a:pt x="10" y="35"/>
                      <a:pt x="15" y="31"/>
                    </a:cubicBezTo>
                    <a:cubicBezTo>
                      <a:pt x="14" y="30"/>
                      <a:pt x="12" y="30"/>
                      <a:pt x="10" y="29"/>
                    </a:cubicBezTo>
                    <a:cubicBezTo>
                      <a:pt x="2" y="11"/>
                      <a:pt x="2" y="11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6" name="Freeform 117"/>
              <p:cNvSpPr/>
              <p:nvPr/>
            </p:nvSpPr>
            <p:spPr bwMode="auto">
              <a:xfrm>
                <a:off x="2845" y="965"/>
                <a:ext cx="120" cy="146"/>
              </a:xfrm>
              <a:custGeom>
                <a:avLst/>
                <a:gdLst>
                  <a:gd name="T0" fmla="*/ 0 w 63"/>
                  <a:gd name="T1" fmla="*/ 12 h 76"/>
                  <a:gd name="T2" fmla="*/ 3 w 63"/>
                  <a:gd name="T3" fmla="*/ 12 h 76"/>
                  <a:gd name="T4" fmla="*/ 13 w 63"/>
                  <a:gd name="T5" fmla="*/ 1 h 76"/>
                  <a:gd name="T6" fmla="*/ 13 w 63"/>
                  <a:gd name="T7" fmla="*/ 1 h 76"/>
                  <a:gd name="T8" fmla="*/ 30 w 63"/>
                  <a:gd name="T9" fmla="*/ 16 h 76"/>
                  <a:gd name="T10" fmla="*/ 46 w 63"/>
                  <a:gd name="T11" fmla="*/ 48 h 76"/>
                  <a:gd name="T12" fmla="*/ 47 w 63"/>
                  <a:gd name="T13" fmla="*/ 49 h 76"/>
                  <a:gd name="T14" fmla="*/ 62 w 63"/>
                  <a:gd name="T15" fmla="*/ 60 h 76"/>
                  <a:gd name="T16" fmla="*/ 41 w 63"/>
                  <a:gd name="T17" fmla="*/ 74 h 76"/>
                  <a:gd name="T18" fmla="*/ 21 w 63"/>
                  <a:gd name="T19" fmla="*/ 68 h 76"/>
                  <a:gd name="T20" fmla="*/ 16 w 63"/>
                  <a:gd name="T21" fmla="*/ 63 h 76"/>
                  <a:gd name="T22" fmla="*/ 22 w 63"/>
                  <a:gd name="T23" fmla="*/ 60 h 76"/>
                  <a:gd name="T24" fmla="*/ 33 w 63"/>
                  <a:gd name="T25" fmla="*/ 62 h 76"/>
                  <a:gd name="T26" fmla="*/ 8 w 63"/>
                  <a:gd name="T27" fmla="*/ 44 h 76"/>
                  <a:gd name="T28" fmla="*/ 3 w 63"/>
                  <a:gd name="T29" fmla="*/ 38 h 76"/>
                  <a:gd name="T30" fmla="*/ 0 w 63"/>
                  <a:gd name="T31" fmla="*/ 12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3" h="76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7" y="9"/>
                      <a:pt x="11" y="6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24" y="0"/>
                      <a:pt x="24" y="11"/>
                      <a:pt x="30" y="16"/>
                    </a:cubicBezTo>
                    <a:cubicBezTo>
                      <a:pt x="44" y="22"/>
                      <a:pt x="45" y="35"/>
                      <a:pt x="46" y="48"/>
                    </a:cubicBezTo>
                    <a:cubicBezTo>
                      <a:pt x="48" y="49"/>
                      <a:pt x="45" y="47"/>
                      <a:pt x="47" y="49"/>
                    </a:cubicBezTo>
                    <a:cubicBezTo>
                      <a:pt x="52" y="53"/>
                      <a:pt x="63" y="52"/>
                      <a:pt x="62" y="60"/>
                    </a:cubicBezTo>
                    <a:cubicBezTo>
                      <a:pt x="60" y="69"/>
                      <a:pt x="52" y="76"/>
                      <a:pt x="41" y="74"/>
                    </a:cubicBezTo>
                    <a:cubicBezTo>
                      <a:pt x="35" y="69"/>
                      <a:pt x="28" y="68"/>
                      <a:pt x="21" y="68"/>
                    </a:cubicBezTo>
                    <a:cubicBezTo>
                      <a:pt x="18" y="68"/>
                      <a:pt x="15" y="67"/>
                      <a:pt x="16" y="63"/>
                    </a:cubicBezTo>
                    <a:cubicBezTo>
                      <a:pt x="16" y="60"/>
                      <a:pt x="18" y="59"/>
                      <a:pt x="22" y="60"/>
                    </a:cubicBezTo>
                    <a:cubicBezTo>
                      <a:pt x="25" y="61"/>
                      <a:pt x="29" y="61"/>
                      <a:pt x="33" y="62"/>
                    </a:cubicBezTo>
                    <a:cubicBezTo>
                      <a:pt x="27" y="45"/>
                      <a:pt x="27" y="45"/>
                      <a:pt x="8" y="44"/>
                    </a:cubicBezTo>
                    <a:cubicBezTo>
                      <a:pt x="4" y="44"/>
                      <a:pt x="1" y="40"/>
                      <a:pt x="3" y="38"/>
                    </a:cubicBezTo>
                    <a:cubicBezTo>
                      <a:pt x="11" y="28"/>
                      <a:pt x="2" y="20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7" name="Freeform 118"/>
              <p:cNvSpPr/>
              <p:nvPr/>
            </p:nvSpPr>
            <p:spPr bwMode="auto">
              <a:xfrm>
                <a:off x="2948" y="2632"/>
                <a:ext cx="126" cy="145"/>
              </a:xfrm>
              <a:custGeom>
                <a:avLst/>
                <a:gdLst>
                  <a:gd name="T0" fmla="*/ 8 w 66"/>
                  <a:gd name="T1" fmla="*/ 6 h 76"/>
                  <a:gd name="T2" fmla="*/ 23 w 66"/>
                  <a:gd name="T3" fmla="*/ 7 h 76"/>
                  <a:gd name="T4" fmla="*/ 54 w 66"/>
                  <a:gd name="T5" fmla="*/ 25 h 76"/>
                  <a:gd name="T6" fmla="*/ 64 w 66"/>
                  <a:gd name="T7" fmla="*/ 43 h 76"/>
                  <a:gd name="T8" fmla="*/ 58 w 66"/>
                  <a:gd name="T9" fmla="*/ 50 h 76"/>
                  <a:gd name="T10" fmla="*/ 51 w 66"/>
                  <a:gd name="T11" fmla="*/ 61 h 76"/>
                  <a:gd name="T12" fmla="*/ 32 w 66"/>
                  <a:gd name="T13" fmla="*/ 69 h 76"/>
                  <a:gd name="T14" fmla="*/ 23 w 66"/>
                  <a:gd name="T15" fmla="*/ 55 h 76"/>
                  <a:gd name="T16" fmla="*/ 38 w 66"/>
                  <a:gd name="T17" fmla="*/ 39 h 76"/>
                  <a:gd name="T18" fmla="*/ 25 w 66"/>
                  <a:gd name="T19" fmla="*/ 35 h 76"/>
                  <a:gd name="T20" fmla="*/ 0 w 66"/>
                  <a:gd name="T21" fmla="*/ 16 h 76"/>
                  <a:gd name="T22" fmla="*/ 8 w 66"/>
                  <a:gd name="T23" fmla="*/ 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" h="76">
                    <a:moveTo>
                      <a:pt x="8" y="6"/>
                    </a:moveTo>
                    <a:cubicBezTo>
                      <a:pt x="14" y="0"/>
                      <a:pt x="19" y="5"/>
                      <a:pt x="23" y="7"/>
                    </a:cubicBezTo>
                    <a:cubicBezTo>
                      <a:pt x="34" y="13"/>
                      <a:pt x="41" y="23"/>
                      <a:pt x="54" y="25"/>
                    </a:cubicBezTo>
                    <a:cubicBezTo>
                      <a:pt x="59" y="30"/>
                      <a:pt x="59" y="38"/>
                      <a:pt x="64" y="43"/>
                    </a:cubicBezTo>
                    <a:cubicBezTo>
                      <a:pt x="66" y="47"/>
                      <a:pt x="62" y="49"/>
                      <a:pt x="58" y="50"/>
                    </a:cubicBezTo>
                    <a:cubicBezTo>
                      <a:pt x="51" y="50"/>
                      <a:pt x="49" y="54"/>
                      <a:pt x="51" y="61"/>
                    </a:cubicBezTo>
                    <a:cubicBezTo>
                      <a:pt x="46" y="67"/>
                      <a:pt x="42" y="76"/>
                      <a:pt x="32" y="69"/>
                    </a:cubicBezTo>
                    <a:cubicBezTo>
                      <a:pt x="28" y="64"/>
                      <a:pt x="27" y="59"/>
                      <a:pt x="23" y="55"/>
                    </a:cubicBezTo>
                    <a:cubicBezTo>
                      <a:pt x="18" y="38"/>
                      <a:pt x="21" y="35"/>
                      <a:pt x="38" y="39"/>
                    </a:cubicBezTo>
                    <a:cubicBezTo>
                      <a:pt x="33" y="36"/>
                      <a:pt x="30" y="34"/>
                      <a:pt x="25" y="35"/>
                    </a:cubicBezTo>
                    <a:cubicBezTo>
                      <a:pt x="4" y="37"/>
                      <a:pt x="4" y="37"/>
                      <a:pt x="0" y="16"/>
                    </a:cubicBezTo>
                    <a:cubicBezTo>
                      <a:pt x="0" y="10"/>
                      <a:pt x="3" y="7"/>
                      <a:pt x="8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8" name="Freeform 119"/>
              <p:cNvSpPr/>
              <p:nvPr/>
            </p:nvSpPr>
            <p:spPr bwMode="auto">
              <a:xfrm>
                <a:off x="2363" y="623"/>
                <a:ext cx="103" cy="109"/>
              </a:xfrm>
              <a:custGeom>
                <a:avLst/>
                <a:gdLst>
                  <a:gd name="T0" fmla="*/ 54 w 54"/>
                  <a:gd name="T1" fmla="*/ 37 h 57"/>
                  <a:gd name="T2" fmla="*/ 51 w 54"/>
                  <a:gd name="T3" fmla="*/ 48 h 57"/>
                  <a:gd name="T4" fmla="*/ 36 w 54"/>
                  <a:gd name="T5" fmla="*/ 52 h 57"/>
                  <a:gd name="T6" fmla="*/ 5 w 54"/>
                  <a:gd name="T7" fmla="*/ 47 h 57"/>
                  <a:gd name="T8" fmla="*/ 15 w 54"/>
                  <a:gd name="T9" fmla="*/ 6 h 57"/>
                  <a:gd name="T10" fmla="*/ 43 w 54"/>
                  <a:gd name="T11" fmla="*/ 0 h 57"/>
                  <a:gd name="T12" fmla="*/ 51 w 54"/>
                  <a:gd name="T13" fmla="*/ 12 h 57"/>
                  <a:gd name="T14" fmla="*/ 54 w 54"/>
                  <a:gd name="T15" fmla="*/ 3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4" h="57">
                    <a:moveTo>
                      <a:pt x="54" y="37"/>
                    </a:moveTo>
                    <a:cubicBezTo>
                      <a:pt x="51" y="40"/>
                      <a:pt x="40" y="41"/>
                      <a:pt x="51" y="48"/>
                    </a:cubicBezTo>
                    <a:cubicBezTo>
                      <a:pt x="48" y="57"/>
                      <a:pt x="41" y="52"/>
                      <a:pt x="36" y="52"/>
                    </a:cubicBezTo>
                    <a:cubicBezTo>
                      <a:pt x="25" y="55"/>
                      <a:pt x="16" y="47"/>
                      <a:pt x="5" y="47"/>
                    </a:cubicBezTo>
                    <a:cubicBezTo>
                      <a:pt x="0" y="31"/>
                      <a:pt x="8" y="19"/>
                      <a:pt x="15" y="6"/>
                    </a:cubicBezTo>
                    <a:cubicBezTo>
                      <a:pt x="26" y="8"/>
                      <a:pt x="36" y="11"/>
                      <a:pt x="43" y="0"/>
                    </a:cubicBezTo>
                    <a:cubicBezTo>
                      <a:pt x="47" y="3"/>
                      <a:pt x="53" y="5"/>
                      <a:pt x="51" y="12"/>
                    </a:cubicBezTo>
                    <a:cubicBezTo>
                      <a:pt x="47" y="21"/>
                      <a:pt x="52" y="29"/>
                      <a:pt x="54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9" name="Freeform 120"/>
              <p:cNvSpPr/>
              <p:nvPr/>
            </p:nvSpPr>
            <p:spPr bwMode="auto">
              <a:xfrm>
                <a:off x="2478" y="2544"/>
                <a:ext cx="129" cy="109"/>
              </a:xfrm>
              <a:custGeom>
                <a:avLst/>
                <a:gdLst>
                  <a:gd name="T0" fmla="*/ 0 w 68"/>
                  <a:gd name="T1" fmla="*/ 54 h 57"/>
                  <a:gd name="T2" fmla="*/ 11 w 68"/>
                  <a:gd name="T3" fmla="*/ 34 h 57"/>
                  <a:gd name="T4" fmla="*/ 25 w 68"/>
                  <a:gd name="T5" fmla="*/ 16 h 57"/>
                  <a:gd name="T6" fmla="*/ 26 w 68"/>
                  <a:gd name="T7" fmla="*/ 2 h 57"/>
                  <a:gd name="T8" fmla="*/ 44 w 68"/>
                  <a:gd name="T9" fmla="*/ 11 h 57"/>
                  <a:gd name="T10" fmla="*/ 41 w 68"/>
                  <a:gd name="T11" fmla="*/ 16 h 57"/>
                  <a:gd name="T12" fmla="*/ 46 w 68"/>
                  <a:gd name="T13" fmla="*/ 15 h 57"/>
                  <a:gd name="T14" fmla="*/ 58 w 68"/>
                  <a:gd name="T15" fmla="*/ 10 h 57"/>
                  <a:gd name="T16" fmla="*/ 68 w 68"/>
                  <a:gd name="T17" fmla="*/ 13 h 57"/>
                  <a:gd name="T18" fmla="*/ 54 w 68"/>
                  <a:gd name="T19" fmla="*/ 49 h 57"/>
                  <a:gd name="T20" fmla="*/ 39 w 68"/>
                  <a:gd name="T21" fmla="*/ 55 h 57"/>
                  <a:gd name="T22" fmla="*/ 15 w 68"/>
                  <a:gd name="T23" fmla="*/ 56 h 57"/>
                  <a:gd name="T24" fmla="*/ 5 w 68"/>
                  <a:gd name="T25" fmla="*/ 57 h 57"/>
                  <a:gd name="T26" fmla="*/ 0 w 68"/>
                  <a:gd name="T27" fmla="*/ 54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57">
                    <a:moveTo>
                      <a:pt x="0" y="54"/>
                    </a:moveTo>
                    <a:cubicBezTo>
                      <a:pt x="3" y="47"/>
                      <a:pt x="2" y="37"/>
                      <a:pt x="11" y="34"/>
                    </a:cubicBezTo>
                    <a:cubicBezTo>
                      <a:pt x="18" y="29"/>
                      <a:pt x="27" y="27"/>
                      <a:pt x="25" y="16"/>
                    </a:cubicBezTo>
                    <a:cubicBezTo>
                      <a:pt x="25" y="11"/>
                      <a:pt x="25" y="7"/>
                      <a:pt x="26" y="2"/>
                    </a:cubicBezTo>
                    <a:cubicBezTo>
                      <a:pt x="34" y="0"/>
                      <a:pt x="40" y="4"/>
                      <a:pt x="44" y="11"/>
                    </a:cubicBezTo>
                    <a:cubicBezTo>
                      <a:pt x="44" y="13"/>
                      <a:pt x="44" y="16"/>
                      <a:pt x="41" y="16"/>
                    </a:cubicBezTo>
                    <a:cubicBezTo>
                      <a:pt x="43" y="17"/>
                      <a:pt x="44" y="16"/>
                      <a:pt x="46" y="15"/>
                    </a:cubicBezTo>
                    <a:cubicBezTo>
                      <a:pt x="50" y="13"/>
                      <a:pt x="54" y="11"/>
                      <a:pt x="58" y="10"/>
                    </a:cubicBezTo>
                    <a:cubicBezTo>
                      <a:pt x="62" y="9"/>
                      <a:pt x="65" y="10"/>
                      <a:pt x="68" y="13"/>
                    </a:cubicBezTo>
                    <a:cubicBezTo>
                      <a:pt x="66" y="26"/>
                      <a:pt x="62" y="38"/>
                      <a:pt x="54" y="49"/>
                    </a:cubicBezTo>
                    <a:cubicBezTo>
                      <a:pt x="50" y="53"/>
                      <a:pt x="44" y="54"/>
                      <a:pt x="39" y="55"/>
                    </a:cubicBezTo>
                    <a:cubicBezTo>
                      <a:pt x="31" y="56"/>
                      <a:pt x="23" y="55"/>
                      <a:pt x="15" y="56"/>
                    </a:cubicBezTo>
                    <a:cubicBezTo>
                      <a:pt x="12" y="56"/>
                      <a:pt x="8" y="57"/>
                      <a:pt x="5" y="57"/>
                    </a:cubicBezTo>
                    <a:cubicBezTo>
                      <a:pt x="3" y="56"/>
                      <a:pt x="1" y="56"/>
                      <a:pt x="0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0" name="Freeform 121"/>
              <p:cNvSpPr/>
              <p:nvPr/>
            </p:nvSpPr>
            <p:spPr bwMode="auto">
              <a:xfrm>
                <a:off x="4495" y="868"/>
                <a:ext cx="157" cy="99"/>
              </a:xfrm>
              <a:custGeom>
                <a:avLst/>
                <a:gdLst>
                  <a:gd name="T0" fmla="*/ 78 w 82"/>
                  <a:gd name="T1" fmla="*/ 14 h 52"/>
                  <a:gd name="T2" fmla="*/ 15 w 82"/>
                  <a:gd name="T3" fmla="*/ 52 h 52"/>
                  <a:gd name="T4" fmla="*/ 4 w 82"/>
                  <a:gd name="T5" fmla="*/ 27 h 52"/>
                  <a:gd name="T6" fmla="*/ 74 w 82"/>
                  <a:gd name="T7" fmla="*/ 0 h 52"/>
                  <a:gd name="T8" fmla="*/ 78 w 82"/>
                  <a:gd name="T9" fmla="*/ 14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52">
                    <a:moveTo>
                      <a:pt x="78" y="14"/>
                    </a:moveTo>
                    <a:cubicBezTo>
                      <a:pt x="54" y="21"/>
                      <a:pt x="35" y="38"/>
                      <a:pt x="15" y="52"/>
                    </a:cubicBezTo>
                    <a:cubicBezTo>
                      <a:pt x="0" y="48"/>
                      <a:pt x="3" y="37"/>
                      <a:pt x="4" y="27"/>
                    </a:cubicBezTo>
                    <a:cubicBezTo>
                      <a:pt x="24" y="9"/>
                      <a:pt x="51" y="8"/>
                      <a:pt x="74" y="0"/>
                    </a:cubicBezTo>
                    <a:cubicBezTo>
                      <a:pt x="79" y="4"/>
                      <a:pt x="82" y="8"/>
                      <a:pt x="7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1" name="Freeform 122"/>
              <p:cNvSpPr/>
              <p:nvPr/>
            </p:nvSpPr>
            <p:spPr bwMode="auto">
              <a:xfrm>
                <a:off x="2594" y="3458"/>
                <a:ext cx="118" cy="105"/>
              </a:xfrm>
              <a:custGeom>
                <a:avLst/>
                <a:gdLst>
                  <a:gd name="T0" fmla="*/ 51 w 62"/>
                  <a:gd name="T1" fmla="*/ 47 h 55"/>
                  <a:gd name="T2" fmla="*/ 35 w 62"/>
                  <a:gd name="T3" fmla="*/ 41 h 55"/>
                  <a:gd name="T4" fmla="*/ 24 w 62"/>
                  <a:gd name="T5" fmla="*/ 51 h 55"/>
                  <a:gd name="T6" fmla="*/ 2 w 62"/>
                  <a:gd name="T7" fmla="*/ 35 h 55"/>
                  <a:gd name="T8" fmla="*/ 9 w 62"/>
                  <a:gd name="T9" fmla="*/ 23 h 55"/>
                  <a:gd name="T10" fmla="*/ 14 w 62"/>
                  <a:gd name="T11" fmla="*/ 25 h 55"/>
                  <a:gd name="T12" fmla="*/ 9 w 62"/>
                  <a:gd name="T13" fmla="*/ 23 h 55"/>
                  <a:gd name="T14" fmla="*/ 34 w 62"/>
                  <a:gd name="T15" fmla="*/ 5 h 55"/>
                  <a:gd name="T16" fmla="*/ 49 w 62"/>
                  <a:gd name="T17" fmla="*/ 7 h 55"/>
                  <a:gd name="T18" fmla="*/ 61 w 62"/>
                  <a:gd name="T19" fmla="*/ 12 h 55"/>
                  <a:gd name="T20" fmla="*/ 54 w 62"/>
                  <a:gd name="T21" fmla="*/ 22 h 55"/>
                  <a:gd name="T22" fmla="*/ 51 w 62"/>
                  <a:gd name="T23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2" h="55">
                    <a:moveTo>
                      <a:pt x="51" y="47"/>
                    </a:moveTo>
                    <a:cubicBezTo>
                      <a:pt x="42" y="55"/>
                      <a:pt x="39" y="47"/>
                      <a:pt x="35" y="41"/>
                    </a:cubicBezTo>
                    <a:cubicBezTo>
                      <a:pt x="31" y="45"/>
                      <a:pt x="31" y="54"/>
                      <a:pt x="24" y="51"/>
                    </a:cubicBezTo>
                    <a:cubicBezTo>
                      <a:pt x="15" y="49"/>
                      <a:pt x="5" y="45"/>
                      <a:pt x="2" y="35"/>
                    </a:cubicBezTo>
                    <a:cubicBezTo>
                      <a:pt x="0" y="30"/>
                      <a:pt x="1" y="23"/>
                      <a:pt x="9" y="23"/>
                    </a:cubicBezTo>
                    <a:cubicBezTo>
                      <a:pt x="11" y="24"/>
                      <a:pt x="12" y="25"/>
                      <a:pt x="14" y="25"/>
                    </a:cubicBezTo>
                    <a:cubicBezTo>
                      <a:pt x="13" y="24"/>
                      <a:pt x="11" y="24"/>
                      <a:pt x="9" y="23"/>
                    </a:cubicBezTo>
                    <a:cubicBezTo>
                      <a:pt x="12" y="9"/>
                      <a:pt x="25" y="10"/>
                      <a:pt x="34" y="5"/>
                    </a:cubicBezTo>
                    <a:cubicBezTo>
                      <a:pt x="40" y="0"/>
                      <a:pt x="46" y="1"/>
                      <a:pt x="49" y="7"/>
                    </a:cubicBezTo>
                    <a:cubicBezTo>
                      <a:pt x="52" y="13"/>
                      <a:pt x="57" y="11"/>
                      <a:pt x="61" y="12"/>
                    </a:cubicBezTo>
                    <a:cubicBezTo>
                      <a:pt x="62" y="17"/>
                      <a:pt x="59" y="20"/>
                      <a:pt x="54" y="22"/>
                    </a:cubicBezTo>
                    <a:cubicBezTo>
                      <a:pt x="41" y="29"/>
                      <a:pt x="41" y="38"/>
                      <a:pt x="51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2" name="Freeform 123"/>
              <p:cNvSpPr/>
              <p:nvPr/>
            </p:nvSpPr>
            <p:spPr bwMode="auto">
              <a:xfrm>
                <a:off x="2514" y="653"/>
                <a:ext cx="114" cy="125"/>
              </a:xfrm>
              <a:custGeom>
                <a:avLst/>
                <a:gdLst>
                  <a:gd name="T0" fmla="*/ 21 w 60"/>
                  <a:gd name="T1" fmla="*/ 57 h 65"/>
                  <a:gd name="T2" fmla="*/ 13 w 60"/>
                  <a:gd name="T3" fmla="*/ 65 h 65"/>
                  <a:gd name="T4" fmla="*/ 15 w 60"/>
                  <a:gd name="T5" fmla="*/ 28 h 65"/>
                  <a:gd name="T6" fmla="*/ 10 w 60"/>
                  <a:gd name="T7" fmla="*/ 18 h 65"/>
                  <a:gd name="T8" fmla="*/ 23 w 60"/>
                  <a:gd name="T9" fmla="*/ 8 h 65"/>
                  <a:gd name="T10" fmla="*/ 50 w 60"/>
                  <a:gd name="T11" fmla="*/ 24 h 65"/>
                  <a:gd name="T12" fmla="*/ 59 w 60"/>
                  <a:gd name="T13" fmla="*/ 39 h 65"/>
                  <a:gd name="T14" fmla="*/ 21 w 60"/>
                  <a:gd name="T15" fmla="*/ 57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" h="65">
                    <a:moveTo>
                      <a:pt x="21" y="57"/>
                    </a:moveTo>
                    <a:cubicBezTo>
                      <a:pt x="16" y="57"/>
                      <a:pt x="17" y="63"/>
                      <a:pt x="13" y="65"/>
                    </a:cubicBezTo>
                    <a:cubicBezTo>
                      <a:pt x="18" y="53"/>
                      <a:pt x="10" y="40"/>
                      <a:pt x="15" y="28"/>
                    </a:cubicBezTo>
                    <a:cubicBezTo>
                      <a:pt x="19" y="21"/>
                      <a:pt x="0" y="28"/>
                      <a:pt x="10" y="18"/>
                    </a:cubicBezTo>
                    <a:cubicBezTo>
                      <a:pt x="13" y="13"/>
                      <a:pt x="18" y="11"/>
                      <a:pt x="23" y="8"/>
                    </a:cubicBezTo>
                    <a:cubicBezTo>
                      <a:pt x="40" y="0"/>
                      <a:pt x="40" y="21"/>
                      <a:pt x="50" y="24"/>
                    </a:cubicBezTo>
                    <a:cubicBezTo>
                      <a:pt x="52" y="25"/>
                      <a:pt x="60" y="32"/>
                      <a:pt x="59" y="39"/>
                    </a:cubicBezTo>
                    <a:cubicBezTo>
                      <a:pt x="52" y="57"/>
                      <a:pt x="34" y="51"/>
                      <a:pt x="21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3" name="Freeform 124"/>
              <p:cNvSpPr/>
              <p:nvPr/>
            </p:nvSpPr>
            <p:spPr bwMode="auto">
              <a:xfrm>
                <a:off x="2167" y="1340"/>
                <a:ext cx="122" cy="132"/>
              </a:xfrm>
              <a:custGeom>
                <a:avLst/>
                <a:gdLst>
                  <a:gd name="T0" fmla="*/ 28 w 64"/>
                  <a:gd name="T1" fmla="*/ 4 h 69"/>
                  <a:gd name="T2" fmla="*/ 33 w 64"/>
                  <a:gd name="T3" fmla="*/ 19 h 69"/>
                  <a:gd name="T4" fmla="*/ 33 w 64"/>
                  <a:gd name="T5" fmla="*/ 32 h 69"/>
                  <a:gd name="T6" fmla="*/ 39 w 64"/>
                  <a:gd name="T7" fmla="*/ 51 h 69"/>
                  <a:gd name="T8" fmla="*/ 52 w 64"/>
                  <a:gd name="T9" fmla="*/ 42 h 69"/>
                  <a:gd name="T10" fmla="*/ 63 w 64"/>
                  <a:gd name="T11" fmla="*/ 52 h 69"/>
                  <a:gd name="T12" fmla="*/ 19 w 64"/>
                  <a:gd name="T13" fmla="*/ 65 h 69"/>
                  <a:gd name="T14" fmla="*/ 0 w 64"/>
                  <a:gd name="T15" fmla="*/ 56 h 69"/>
                  <a:gd name="T16" fmla="*/ 1 w 64"/>
                  <a:gd name="T17" fmla="*/ 54 h 69"/>
                  <a:gd name="T18" fmla="*/ 13 w 64"/>
                  <a:gd name="T19" fmla="*/ 46 h 69"/>
                  <a:gd name="T20" fmla="*/ 5 w 64"/>
                  <a:gd name="T21" fmla="*/ 43 h 69"/>
                  <a:gd name="T22" fmla="*/ 9 w 64"/>
                  <a:gd name="T23" fmla="*/ 22 h 69"/>
                  <a:gd name="T24" fmla="*/ 16 w 64"/>
                  <a:gd name="T25" fmla="*/ 17 h 69"/>
                  <a:gd name="T26" fmla="*/ 28 w 64"/>
                  <a:gd name="T27" fmla="*/ 4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4" h="69">
                    <a:moveTo>
                      <a:pt x="28" y="4"/>
                    </a:moveTo>
                    <a:cubicBezTo>
                      <a:pt x="28" y="9"/>
                      <a:pt x="27" y="15"/>
                      <a:pt x="33" y="19"/>
                    </a:cubicBezTo>
                    <a:cubicBezTo>
                      <a:pt x="41" y="23"/>
                      <a:pt x="48" y="28"/>
                      <a:pt x="33" y="32"/>
                    </a:cubicBezTo>
                    <a:cubicBezTo>
                      <a:pt x="38" y="38"/>
                      <a:pt x="34" y="48"/>
                      <a:pt x="39" y="51"/>
                    </a:cubicBezTo>
                    <a:cubicBezTo>
                      <a:pt x="46" y="57"/>
                      <a:pt x="48" y="47"/>
                      <a:pt x="52" y="42"/>
                    </a:cubicBezTo>
                    <a:cubicBezTo>
                      <a:pt x="54" y="48"/>
                      <a:pt x="64" y="44"/>
                      <a:pt x="63" y="52"/>
                    </a:cubicBezTo>
                    <a:cubicBezTo>
                      <a:pt x="49" y="57"/>
                      <a:pt x="34" y="61"/>
                      <a:pt x="19" y="65"/>
                    </a:cubicBezTo>
                    <a:cubicBezTo>
                      <a:pt x="7" y="69"/>
                      <a:pt x="4" y="65"/>
                      <a:pt x="0" y="56"/>
                    </a:cubicBezTo>
                    <a:cubicBezTo>
                      <a:pt x="0" y="55"/>
                      <a:pt x="0" y="55"/>
                      <a:pt x="1" y="54"/>
                    </a:cubicBezTo>
                    <a:cubicBezTo>
                      <a:pt x="3" y="49"/>
                      <a:pt x="10" y="51"/>
                      <a:pt x="13" y="46"/>
                    </a:cubicBezTo>
                    <a:cubicBezTo>
                      <a:pt x="10" y="46"/>
                      <a:pt x="6" y="47"/>
                      <a:pt x="5" y="43"/>
                    </a:cubicBezTo>
                    <a:cubicBezTo>
                      <a:pt x="2" y="35"/>
                      <a:pt x="4" y="28"/>
                      <a:pt x="9" y="22"/>
                    </a:cubicBezTo>
                    <a:cubicBezTo>
                      <a:pt x="14" y="24"/>
                      <a:pt x="16" y="24"/>
                      <a:pt x="16" y="17"/>
                    </a:cubicBezTo>
                    <a:cubicBezTo>
                      <a:pt x="17" y="11"/>
                      <a:pt x="15" y="0"/>
                      <a:pt x="2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4" name="Freeform 125"/>
              <p:cNvSpPr/>
              <p:nvPr/>
            </p:nvSpPr>
            <p:spPr bwMode="auto">
              <a:xfrm>
                <a:off x="6142" y="3393"/>
                <a:ext cx="120" cy="128"/>
              </a:xfrm>
              <a:custGeom>
                <a:avLst/>
                <a:gdLst>
                  <a:gd name="T0" fmla="*/ 20 w 63"/>
                  <a:gd name="T1" fmla="*/ 67 h 67"/>
                  <a:gd name="T2" fmla="*/ 4 w 63"/>
                  <a:gd name="T3" fmla="*/ 60 h 67"/>
                  <a:gd name="T4" fmla="*/ 9 w 63"/>
                  <a:gd name="T5" fmla="*/ 45 h 67"/>
                  <a:gd name="T6" fmla="*/ 45 w 63"/>
                  <a:gd name="T7" fmla="*/ 4 h 67"/>
                  <a:gd name="T8" fmla="*/ 53 w 63"/>
                  <a:gd name="T9" fmla="*/ 3 h 67"/>
                  <a:gd name="T10" fmla="*/ 60 w 63"/>
                  <a:gd name="T11" fmla="*/ 11 h 67"/>
                  <a:gd name="T12" fmla="*/ 25 w 63"/>
                  <a:gd name="T13" fmla="*/ 66 h 67"/>
                  <a:gd name="T14" fmla="*/ 20 w 63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67">
                    <a:moveTo>
                      <a:pt x="20" y="67"/>
                    </a:moveTo>
                    <a:cubicBezTo>
                      <a:pt x="13" y="66"/>
                      <a:pt x="7" y="65"/>
                      <a:pt x="4" y="60"/>
                    </a:cubicBezTo>
                    <a:cubicBezTo>
                      <a:pt x="0" y="53"/>
                      <a:pt x="6" y="49"/>
                      <a:pt x="9" y="45"/>
                    </a:cubicBezTo>
                    <a:cubicBezTo>
                      <a:pt x="23" y="33"/>
                      <a:pt x="38" y="23"/>
                      <a:pt x="45" y="4"/>
                    </a:cubicBezTo>
                    <a:cubicBezTo>
                      <a:pt x="47" y="0"/>
                      <a:pt x="50" y="1"/>
                      <a:pt x="53" y="3"/>
                    </a:cubicBezTo>
                    <a:cubicBezTo>
                      <a:pt x="57" y="5"/>
                      <a:pt x="63" y="6"/>
                      <a:pt x="60" y="11"/>
                    </a:cubicBezTo>
                    <a:cubicBezTo>
                      <a:pt x="52" y="31"/>
                      <a:pt x="37" y="48"/>
                      <a:pt x="25" y="66"/>
                    </a:cubicBezTo>
                    <a:cubicBezTo>
                      <a:pt x="25" y="67"/>
                      <a:pt x="21" y="67"/>
                      <a:pt x="20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5" name="Freeform 126"/>
              <p:cNvSpPr/>
              <p:nvPr/>
            </p:nvSpPr>
            <p:spPr bwMode="auto">
              <a:xfrm>
                <a:off x="2518" y="594"/>
                <a:ext cx="146" cy="134"/>
              </a:xfrm>
              <a:custGeom>
                <a:avLst/>
                <a:gdLst>
                  <a:gd name="T0" fmla="*/ 57 w 77"/>
                  <a:gd name="T1" fmla="*/ 70 h 70"/>
                  <a:gd name="T2" fmla="*/ 37 w 77"/>
                  <a:gd name="T3" fmla="*/ 47 h 70"/>
                  <a:gd name="T4" fmla="*/ 22 w 77"/>
                  <a:gd name="T5" fmla="*/ 42 h 70"/>
                  <a:gd name="T6" fmla="*/ 8 w 77"/>
                  <a:gd name="T7" fmla="*/ 26 h 70"/>
                  <a:gd name="T8" fmla="*/ 19 w 77"/>
                  <a:gd name="T9" fmla="*/ 24 h 70"/>
                  <a:gd name="T10" fmla="*/ 1 w 77"/>
                  <a:gd name="T11" fmla="*/ 14 h 70"/>
                  <a:gd name="T12" fmla="*/ 4 w 77"/>
                  <a:gd name="T13" fmla="*/ 14 h 70"/>
                  <a:gd name="T14" fmla="*/ 22 w 77"/>
                  <a:gd name="T15" fmla="*/ 9 h 70"/>
                  <a:gd name="T16" fmla="*/ 42 w 77"/>
                  <a:gd name="T17" fmla="*/ 7 h 70"/>
                  <a:gd name="T18" fmla="*/ 49 w 77"/>
                  <a:gd name="T19" fmla="*/ 13 h 70"/>
                  <a:gd name="T20" fmla="*/ 38 w 77"/>
                  <a:gd name="T21" fmla="*/ 16 h 70"/>
                  <a:gd name="T22" fmla="*/ 38 w 77"/>
                  <a:gd name="T23" fmla="*/ 17 h 70"/>
                  <a:gd name="T24" fmla="*/ 39 w 77"/>
                  <a:gd name="T25" fmla="*/ 16 h 70"/>
                  <a:gd name="T26" fmla="*/ 49 w 77"/>
                  <a:gd name="T27" fmla="*/ 18 h 70"/>
                  <a:gd name="T28" fmla="*/ 52 w 77"/>
                  <a:gd name="T29" fmla="*/ 24 h 70"/>
                  <a:gd name="T30" fmla="*/ 49 w 77"/>
                  <a:gd name="T31" fmla="*/ 26 h 70"/>
                  <a:gd name="T32" fmla="*/ 42 w 77"/>
                  <a:gd name="T33" fmla="*/ 26 h 70"/>
                  <a:gd name="T34" fmla="*/ 49 w 77"/>
                  <a:gd name="T35" fmla="*/ 33 h 70"/>
                  <a:gd name="T36" fmla="*/ 60 w 77"/>
                  <a:gd name="T37" fmla="*/ 39 h 70"/>
                  <a:gd name="T38" fmla="*/ 67 w 77"/>
                  <a:gd name="T39" fmla="*/ 60 h 70"/>
                  <a:gd name="T40" fmla="*/ 57 w 77"/>
                  <a:gd name="T41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7" h="70">
                    <a:moveTo>
                      <a:pt x="57" y="70"/>
                    </a:moveTo>
                    <a:cubicBezTo>
                      <a:pt x="50" y="63"/>
                      <a:pt x="43" y="55"/>
                      <a:pt x="37" y="47"/>
                    </a:cubicBezTo>
                    <a:cubicBezTo>
                      <a:pt x="33" y="42"/>
                      <a:pt x="28" y="40"/>
                      <a:pt x="22" y="42"/>
                    </a:cubicBezTo>
                    <a:cubicBezTo>
                      <a:pt x="12" y="41"/>
                      <a:pt x="14" y="30"/>
                      <a:pt x="8" y="26"/>
                    </a:cubicBezTo>
                    <a:cubicBezTo>
                      <a:pt x="6" y="25"/>
                      <a:pt x="13" y="23"/>
                      <a:pt x="19" y="24"/>
                    </a:cubicBezTo>
                    <a:cubicBezTo>
                      <a:pt x="11" y="21"/>
                      <a:pt x="0" y="27"/>
                      <a:pt x="1" y="14"/>
                    </a:cubicBezTo>
                    <a:cubicBezTo>
                      <a:pt x="2" y="14"/>
                      <a:pt x="3" y="14"/>
                      <a:pt x="4" y="14"/>
                    </a:cubicBezTo>
                    <a:cubicBezTo>
                      <a:pt x="9" y="9"/>
                      <a:pt x="16" y="12"/>
                      <a:pt x="22" y="9"/>
                    </a:cubicBezTo>
                    <a:cubicBezTo>
                      <a:pt x="29" y="7"/>
                      <a:pt x="35" y="0"/>
                      <a:pt x="42" y="7"/>
                    </a:cubicBezTo>
                    <a:cubicBezTo>
                      <a:pt x="44" y="10"/>
                      <a:pt x="51" y="8"/>
                      <a:pt x="49" y="13"/>
                    </a:cubicBezTo>
                    <a:cubicBezTo>
                      <a:pt x="48" y="19"/>
                      <a:pt x="42" y="15"/>
                      <a:pt x="38" y="16"/>
                    </a:cubicBezTo>
                    <a:cubicBezTo>
                      <a:pt x="36" y="16"/>
                      <a:pt x="39" y="19"/>
                      <a:pt x="38" y="17"/>
                    </a:cubicBezTo>
                    <a:cubicBezTo>
                      <a:pt x="38" y="16"/>
                      <a:pt x="38" y="16"/>
                      <a:pt x="39" y="16"/>
                    </a:cubicBezTo>
                    <a:cubicBezTo>
                      <a:pt x="42" y="17"/>
                      <a:pt x="46" y="17"/>
                      <a:pt x="49" y="18"/>
                    </a:cubicBezTo>
                    <a:cubicBezTo>
                      <a:pt x="51" y="19"/>
                      <a:pt x="53" y="21"/>
                      <a:pt x="52" y="24"/>
                    </a:cubicBezTo>
                    <a:cubicBezTo>
                      <a:pt x="52" y="25"/>
                      <a:pt x="50" y="26"/>
                      <a:pt x="49" y="26"/>
                    </a:cubicBezTo>
                    <a:cubicBezTo>
                      <a:pt x="46" y="27"/>
                      <a:pt x="44" y="26"/>
                      <a:pt x="42" y="26"/>
                    </a:cubicBezTo>
                    <a:cubicBezTo>
                      <a:pt x="48" y="25"/>
                      <a:pt x="43" y="34"/>
                      <a:pt x="49" y="33"/>
                    </a:cubicBezTo>
                    <a:cubicBezTo>
                      <a:pt x="54" y="33"/>
                      <a:pt x="53" y="42"/>
                      <a:pt x="60" y="39"/>
                    </a:cubicBezTo>
                    <a:cubicBezTo>
                      <a:pt x="65" y="45"/>
                      <a:pt x="77" y="49"/>
                      <a:pt x="67" y="60"/>
                    </a:cubicBezTo>
                    <a:cubicBezTo>
                      <a:pt x="64" y="64"/>
                      <a:pt x="61" y="67"/>
                      <a:pt x="57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6" name="Freeform 127"/>
              <p:cNvSpPr/>
              <p:nvPr/>
            </p:nvSpPr>
            <p:spPr bwMode="auto">
              <a:xfrm>
                <a:off x="2771" y="3158"/>
                <a:ext cx="111" cy="118"/>
              </a:xfrm>
              <a:custGeom>
                <a:avLst/>
                <a:gdLst>
                  <a:gd name="T0" fmla="*/ 31 w 58"/>
                  <a:gd name="T1" fmla="*/ 61 h 62"/>
                  <a:gd name="T2" fmla="*/ 0 w 58"/>
                  <a:gd name="T3" fmla="*/ 33 h 62"/>
                  <a:gd name="T4" fmla="*/ 5 w 58"/>
                  <a:gd name="T5" fmla="*/ 4 h 62"/>
                  <a:gd name="T6" fmla="*/ 14 w 58"/>
                  <a:gd name="T7" fmla="*/ 1 h 62"/>
                  <a:gd name="T8" fmla="*/ 49 w 58"/>
                  <a:gd name="T9" fmla="*/ 23 h 62"/>
                  <a:gd name="T10" fmla="*/ 56 w 58"/>
                  <a:gd name="T11" fmla="*/ 51 h 62"/>
                  <a:gd name="T12" fmla="*/ 35 w 58"/>
                  <a:gd name="T13" fmla="*/ 62 h 62"/>
                  <a:gd name="T14" fmla="*/ 33 w 58"/>
                  <a:gd name="T15" fmla="*/ 62 h 62"/>
                  <a:gd name="T16" fmla="*/ 31 w 58"/>
                  <a:gd name="T17" fmla="*/ 6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62">
                    <a:moveTo>
                      <a:pt x="31" y="61"/>
                    </a:moveTo>
                    <a:cubicBezTo>
                      <a:pt x="24" y="48"/>
                      <a:pt x="17" y="36"/>
                      <a:pt x="0" y="33"/>
                    </a:cubicBezTo>
                    <a:cubicBezTo>
                      <a:pt x="5" y="24"/>
                      <a:pt x="0" y="13"/>
                      <a:pt x="5" y="4"/>
                    </a:cubicBezTo>
                    <a:cubicBezTo>
                      <a:pt x="8" y="2"/>
                      <a:pt x="10" y="0"/>
                      <a:pt x="14" y="1"/>
                    </a:cubicBezTo>
                    <a:cubicBezTo>
                      <a:pt x="22" y="14"/>
                      <a:pt x="37" y="16"/>
                      <a:pt x="49" y="23"/>
                    </a:cubicBezTo>
                    <a:cubicBezTo>
                      <a:pt x="54" y="31"/>
                      <a:pt x="58" y="40"/>
                      <a:pt x="56" y="51"/>
                    </a:cubicBezTo>
                    <a:cubicBezTo>
                      <a:pt x="50" y="57"/>
                      <a:pt x="43" y="60"/>
                      <a:pt x="35" y="62"/>
                    </a:cubicBezTo>
                    <a:cubicBezTo>
                      <a:pt x="33" y="62"/>
                      <a:pt x="33" y="62"/>
                      <a:pt x="33" y="62"/>
                    </a:cubicBezTo>
                    <a:lnTo>
                      <a:pt x="31" y="6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7" name="Freeform 128"/>
              <p:cNvSpPr/>
              <p:nvPr/>
            </p:nvSpPr>
            <p:spPr bwMode="auto">
              <a:xfrm>
                <a:off x="5774" y="1002"/>
                <a:ext cx="143" cy="84"/>
              </a:xfrm>
              <a:custGeom>
                <a:avLst/>
                <a:gdLst>
                  <a:gd name="T0" fmla="*/ 24 w 75"/>
                  <a:gd name="T1" fmla="*/ 0 h 44"/>
                  <a:gd name="T2" fmla="*/ 72 w 75"/>
                  <a:gd name="T3" fmla="*/ 14 h 44"/>
                  <a:gd name="T4" fmla="*/ 71 w 75"/>
                  <a:gd name="T5" fmla="*/ 25 h 44"/>
                  <a:gd name="T6" fmla="*/ 58 w 75"/>
                  <a:gd name="T7" fmla="*/ 40 h 44"/>
                  <a:gd name="T8" fmla="*/ 46 w 75"/>
                  <a:gd name="T9" fmla="*/ 42 h 44"/>
                  <a:gd name="T10" fmla="*/ 8 w 75"/>
                  <a:gd name="T11" fmla="*/ 38 h 44"/>
                  <a:gd name="T12" fmla="*/ 3 w 75"/>
                  <a:gd name="T13" fmla="*/ 36 h 44"/>
                  <a:gd name="T14" fmla="*/ 6 w 75"/>
                  <a:gd name="T15" fmla="*/ 25 h 44"/>
                  <a:gd name="T16" fmla="*/ 15 w 75"/>
                  <a:gd name="T17" fmla="*/ 7 h 44"/>
                  <a:gd name="T18" fmla="*/ 24 w 75"/>
                  <a:gd name="T1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5" h="44">
                    <a:moveTo>
                      <a:pt x="24" y="0"/>
                    </a:moveTo>
                    <a:cubicBezTo>
                      <a:pt x="41" y="1"/>
                      <a:pt x="58" y="4"/>
                      <a:pt x="72" y="14"/>
                    </a:cubicBezTo>
                    <a:cubicBezTo>
                      <a:pt x="73" y="18"/>
                      <a:pt x="75" y="24"/>
                      <a:pt x="71" y="25"/>
                    </a:cubicBezTo>
                    <a:cubicBezTo>
                      <a:pt x="62" y="26"/>
                      <a:pt x="62" y="35"/>
                      <a:pt x="58" y="40"/>
                    </a:cubicBezTo>
                    <a:cubicBezTo>
                      <a:pt x="54" y="42"/>
                      <a:pt x="49" y="44"/>
                      <a:pt x="46" y="42"/>
                    </a:cubicBezTo>
                    <a:cubicBezTo>
                      <a:pt x="34" y="34"/>
                      <a:pt x="20" y="39"/>
                      <a:pt x="8" y="38"/>
                    </a:cubicBezTo>
                    <a:cubicBezTo>
                      <a:pt x="6" y="38"/>
                      <a:pt x="5" y="37"/>
                      <a:pt x="3" y="36"/>
                    </a:cubicBezTo>
                    <a:cubicBezTo>
                      <a:pt x="0" y="31"/>
                      <a:pt x="4" y="28"/>
                      <a:pt x="6" y="25"/>
                    </a:cubicBezTo>
                    <a:cubicBezTo>
                      <a:pt x="11" y="20"/>
                      <a:pt x="23" y="19"/>
                      <a:pt x="15" y="7"/>
                    </a:cubicBezTo>
                    <a:cubicBezTo>
                      <a:pt x="13" y="3"/>
                      <a:pt x="20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8" name="Freeform 129"/>
              <p:cNvSpPr/>
              <p:nvPr/>
            </p:nvSpPr>
            <p:spPr bwMode="auto">
              <a:xfrm>
                <a:off x="5322" y="2551"/>
                <a:ext cx="101" cy="107"/>
              </a:xfrm>
              <a:custGeom>
                <a:avLst/>
                <a:gdLst>
                  <a:gd name="T0" fmla="*/ 53 w 53"/>
                  <a:gd name="T1" fmla="*/ 27 h 56"/>
                  <a:gd name="T2" fmla="*/ 48 w 53"/>
                  <a:gd name="T3" fmla="*/ 37 h 56"/>
                  <a:gd name="T4" fmla="*/ 28 w 53"/>
                  <a:gd name="T5" fmla="*/ 51 h 56"/>
                  <a:gd name="T6" fmla="*/ 6 w 53"/>
                  <a:gd name="T7" fmla="*/ 41 h 56"/>
                  <a:gd name="T8" fmla="*/ 2 w 53"/>
                  <a:gd name="T9" fmla="*/ 15 h 56"/>
                  <a:gd name="T10" fmla="*/ 15 w 53"/>
                  <a:gd name="T11" fmla="*/ 5 h 56"/>
                  <a:gd name="T12" fmla="*/ 53 w 53"/>
                  <a:gd name="T13" fmla="*/ 2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56">
                    <a:moveTo>
                      <a:pt x="53" y="27"/>
                    </a:moveTo>
                    <a:cubicBezTo>
                      <a:pt x="51" y="30"/>
                      <a:pt x="50" y="33"/>
                      <a:pt x="48" y="37"/>
                    </a:cubicBezTo>
                    <a:cubicBezTo>
                      <a:pt x="42" y="43"/>
                      <a:pt x="35" y="47"/>
                      <a:pt x="28" y="51"/>
                    </a:cubicBezTo>
                    <a:cubicBezTo>
                      <a:pt x="17" y="56"/>
                      <a:pt x="11" y="48"/>
                      <a:pt x="6" y="41"/>
                    </a:cubicBezTo>
                    <a:cubicBezTo>
                      <a:pt x="0" y="33"/>
                      <a:pt x="2" y="24"/>
                      <a:pt x="2" y="15"/>
                    </a:cubicBezTo>
                    <a:cubicBezTo>
                      <a:pt x="3" y="6"/>
                      <a:pt x="11" y="7"/>
                      <a:pt x="15" y="5"/>
                    </a:cubicBezTo>
                    <a:cubicBezTo>
                      <a:pt x="42" y="0"/>
                      <a:pt x="43" y="0"/>
                      <a:pt x="53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9" name="Freeform 130"/>
              <p:cNvSpPr/>
              <p:nvPr/>
            </p:nvSpPr>
            <p:spPr bwMode="auto">
              <a:xfrm>
                <a:off x="2321" y="2320"/>
                <a:ext cx="117" cy="116"/>
              </a:xfrm>
              <a:custGeom>
                <a:avLst/>
                <a:gdLst>
                  <a:gd name="T0" fmla="*/ 3 w 61"/>
                  <a:gd name="T1" fmla="*/ 15 h 61"/>
                  <a:gd name="T2" fmla="*/ 6 w 61"/>
                  <a:gd name="T3" fmla="*/ 4 h 61"/>
                  <a:gd name="T4" fmla="*/ 11 w 61"/>
                  <a:gd name="T5" fmla="*/ 0 h 61"/>
                  <a:gd name="T6" fmla="*/ 17 w 61"/>
                  <a:gd name="T7" fmla="*/ 9 h 61"/>
                  <a:gd name="T8" fmla="*/ 40 w 61"/>
                  <a:gd name="T9" fmla="*/ 11 h 61"/>
                  <a:gd name="T10" fmla="*/ 59 w 61"/>
                  <a:gd name="T11" fmla="*/ 32 h 61"/>
                  <a:gd name="T12" fmla="*/ 58 w 61"/>
                  <a:gd name="T13" fmla="*/ 53 h 61"/>
                  <a:gd name="T14" fmla="*/ 41 w 61"/>
                  <a:gd name="T15" fmla="*/ 53 h 61"/>
                  <a:gd name="T16" fmla="*/ 41 w 61"/>
                  <a:gd name="T17" fmla="*/ 53 h 61"/>
                  <a:gd name="T18" fmla="*/ 38 w 61"/>
                  <a:gd name="T19" fmla="*/ 40 h 61"/>
                  <a:gd name="T20" fmla="*/ 20 w 61"/>
                  <a:gd name="T21" fmla="*/ 36 h 61"/>
                  <a:gd name="T22" fmla="*/ 2 w 61"/>
                  <a:gd name="T23" fmla="*/ 29 h 61"/>
                  <a:gd name="T24" fmla="*/ 3 w 61"/>
                  <a:gd name="T25" fmla="*/ 1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1" h="61">
                    <a:moveTo>
                      <a:pt x="3" y="15"/>
                    </a:moveTo>
                    <a:cubicBezTo>
                      <a:pt x="12" y="14"/>
                      <a:pt x="8" y="9"/>
                      <a:pt x="6" y="4"/>
                    </a:cubicBezTo>
                    <a:cubicBezTo>
                      <a:pt x="7" y="2"/>
                      <a:pt x="8" y="0"/>
                      <a:pt x="11" y="0"/>
                    </a:cubicBezTo>
                    <a:cubicBezTo>
                      <a:pt x="16" y="1"/>
                      <a:pt x="19" y="3"/>
                      <a:pt x="17" y="9"/>
                    </a:cubicBezTo>
                    <a:cubicBezTo>
                      <a:pt x="24" y="15"/>
                      <a:pt x="32" y="11"/>
                      <a:pt x="40" y="11"/>
                    </a:cubicBezTo>
                    <a:cubicBezTo>
                      <a:pt x="57" y="11"/>
                      <a:pt x="61" y="16"/>
                      <a:pt x="59" y="32"/>
                    </a:cubicBezTo>
                    <a:cubicBezTo>
                      <a:pt x="59" y="39"/>
                      <a:pt x="58" y="46"/>
                      <a:pt x="58" y="53"/>
                    </a:cubicBezTo>
                    <a:cubicBezTo>
                      <a:pt x="52" y="61"/>
                      <a:pt x="46" y="54"/>
                      <a:pt x="41" y="53"/>
                    </a:cubicBezTo>
                    <a:cubicBezTo>
                      <a:pt x="41" y="53"/>
                      <a:pt x="41" y="53"/>
                      <a:pt x="41" y="53"/>
                    </a:cubicBezTo>
                    <a:cubicBezTo>
                      <a:pt x="39" y="49"/>
                      <a:pt x="40" y="44"/>
                      <a:pt x="38" y="40"/>
                    </a:cubicBezTo>
                    <a:cubicBezTo>
                      <a:pt x="33" y="32"/>
                      <a:pt x="27" y="31"/>
                      <a:pt x="20" y="36"/>
                    </a:cubicBezTo>
                    <a:cubicBezTo>
                      <a:pt x="13" y="35"/>
                      <a:pt x="8" y="32"/>
                      <a:pt x="2" y="29"/>
                    </a:cubicBezTo>
                    <a:cubicBezTo>
                      <a:pt x="0" y="24"/>
                      <a:pt x="2" y="19"/>
                      <a:pt x="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0" name="Freeform 131"/>
              <p:cNvSpPr/>
              <p:nvPr/>
            </p:nvSpPr>
            <p:spPr bwMode="auto">
              <a:xfrm>
                <a:off x="5149" y="2572"/>
                <a:ext cx="101" cy="157"/>
              </a:xfrm>
              <a:custGeom>
                <a:avLst/>
                <a:gdLst>
                  <a:gd name="T0" fmla="*/ 26 w 53"/>
                  <a:gd name="T1" fmla="*/ 12 h 82"/>
                  <a:gd name="T2" fmla="*/ 45 w 53"/>
                  <a:gd name="T3" fmla="*/ 43 h 82"/>
                  <a:gd name="T4" fmla="*/ 49 w 53"/>
                  <a:gd name="T5" fmla="*/ 47 h 82"/>
                  <a:gd name="T6" fmla="*/ 45 w 53"/>
                  <a:gd name="T7" fmla="*/ 76 h 82"/>
                  <a:gd name="T8" fmla="*/ 25 w 53"/>
                  <a:gd name="T9" fmla="*/ 60 h 82"/>
                  <a:gd name="T10" fmla="*/ 13 w 53"/>
                  <a:gd name="T11" fmla="*/ 43 h 82"/>
                  <a:gd name="T12" fmla="*/ 4 w 53"/>
                  <a:gd name="T13" fmla="*/ 12 h 82"/>
                  <a:gd name="T14" fmla="*/ 4 w 53"/>
                  <a:gd name="T15" fmla="*/ 0 h 82"/>
                  <a:gd name="T16" fmla="*/ 13 w 53"/>
                  <a:gd name="T17" fmla="*/ 5 h 82"/>
                  <a:gd name="T18" fmla="*/ 26 w 53"/>
                  <a:gd name="T19" fmla="*/ 1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82">
                    <a:moveTo>
                      <a:pt x="26" y="12"/>
                    </a:moveTo>
                    <a:cubicBezTo>
                      <a:pt x="34" y="21"/>
                      <a:pt x="34" y="35"/>
                      <a:pt x="45" y="43"/>
                    </a:cubicBezTo>
                    <a:cubicBezTo>
                      <a:pt x="48" y="42"/>
                      <a:pt x="50" y="43"/>
                      <a:pt x="49" y="47"/>
                    </a:cubicBezTo>
                    <a:cubicBezTo>
                      <a:pt x="50" y="57"/>
                      <a:pt x="53" y="72"/>
                      <a:pt x="45" y="76"/>
                    </a:cubicBezTo>
                    <a:cubicBezTo>
                      <a:pt x="35" y="82"/>
                      <a:pt x="33" y="65"/>
                      <a:pt x="25" y="60"/>
                    </a:cubicBezTo>
                    <a:cubicBezTo>
                      <a:pt x="19" y="56"/>
                      <a:pt x="14" y="51"/>
                      <a:pt x="13" y="43"/>
                    </a:cubicBezTo>
                    <a:cubicBezTo>
                      <a:pt x="14" y="32"/>
                      <a:pt x="12" y="21"/>
                      <a:pt x="4" y="12"/>
                    </a:cubicBezTo>
                    <a:cubicBezTo>
                      <a:pt x="2" y="8"/>
                      <a:pt x="0" y="4"/>
                      <a:pt x="4" y="0"/>
                    </a:cubicBezTo>
                    <a:cubicBezTo>
                      <a:pt x="7" y="2"/>
                      <a:pt x="10" y="3"/>
                      <a:pt x="13" y="5"/>
                    </a:cubicBezTo>
                    <a:cubicBezTo>
                      <a:pt x="18" y="7"/>
                      <a:pt x="24" y="5"/>
                      <a:pt x="2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1" name="Freeform 132"/>
              <p:cNvSpPr/>
              <p:nvPr/>
            </p:nvSpPr>
            <p:spPr bwMode="auto">
              <a:xfrm>
                <a:off x="3903" y="1116"/>
                <a:ext cx="185" cy="88"/>
              </a:xfrm>
              <a:custGeom>
                <a:avLst/>
                <a:gdLst>
                  <a:gd name="T0" fmla="*/ 86 w 97"/>
                  <a:gd name="T1" fmla="*/ 13 h 46"/>
                  <a:gd name="T2" fmla="*/ 96 w 97"/>
                  <a:gd name="T3" fmla="*/ 23 h 46"/>
                  <a:gd name="T4" fmla="*/ 82 w 97"/>
                  <a:gd name="T5" fmla="*/ 33 h 46"/>
                  <a:gd name="T6" fmla="*/ 68 w 97"/>
                  <a:gd name="T7" fmla="*/ 45 h 46"/>
                  <a:gd name="T8" fmla="*/ 64 w 97"/>
                  <a:gd name="T9" fmla="*/ 45 h 46"/>
                  <a:gd name="T10" fmla="*/ 39 w 97"/>
                  <a:gd name="T11" fmla="*/ 41 h 46"/>
                  <a:gd name="T12" fmla="*/ 29 w 97"/>
                  <a:gd name="T13" fmla="*/ 40 h 46"/>
                  <a:gd name="T14" fmla="*/ 0 w 97"/>
                  <a:gd name="T15" fmla="*/ 27 h 46"/>
                  <a:gd name="T16" fmla="*/ 2 w 97"/>
                  <a:gd name="T17" fmla="*/ 16 h 46"/>
                  <a:gd name="T18" fmla="*/ 6 w 97"/>
                  <a:gd name="T19" fmla="*/ 15 h 46"/>
                  <a:gd name="T20" fmla="*/ 24 w 97"/>
                  <a:gd name="T21" fmla="*/ 7 h 46"/>
                  <a:gd name="T22" fmla="*/ 27 w 97"/>
                  <a:gd name="T23" fmla="*/ 4 h 46"/>
                  <a:gd name="T24" fmla="*/ 45 w 97"/>
                  <a:gd name="T25" fmla="*/ 11 h 46"/>
                  <a:gd name="T26" fmla="*/ 49 w 97"/>
                  <a:gd name="T27" fmla="*/ 13 h 46"/>
                  <a:gd name="T28" fmla="*/ 62 w 97"/>
                  <a:gd name="T29" fmla="*/ 12 h 46"/>
                  <a:gd name="T30" fmla="*/ 86 w 97"/>
                  <a:gd name="T31" fmla="*/ 1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7" h="46">
                    <a:moveTo>
                      <a:pt x="86" y="13"/>
                    </a:moveTo>
                    <a:cubicBezTo>
                      <a:pt x="88" y="17"/>
                      <a:pt x="97" y="16"/>
                      <a:pt x="96" y="23"/>
                    </a:cubicBezTo>
                    <a:cubicBezTo>
                      <a:pt x="91" y="26"/>
                      <a:pt x="82" y="21"/>
                      <a:pt x="82" y="33"/>
                    </a:cubicBezTo>
                    <a:cubicBezTo>
                      <a:pt x="82" y="38"/>
                      <a:pt x="74" y="42"/>
                      <a:pt x="68" y="45"/>
                    </a:cubicBezTo>
                    <a:cubicBezTo>
                      <a:pt x="67" y="46"/>
                      <a:pt x="65" y="45"/>
                      <a:pt x="64" y="45"/>
                    </a:cubicBezTo>
                    <a:cubicBezTo>
                      <a:pt x="57" y="36"/>
                      <a:pt x="48" y="37"/>
                      <a:pt x="39" y="41"/>
                    </a:cubicBezTo>
                    <a:cubicBezTo>
                      <a:pt x="36" y="41"/>
                      <a:pt x="33" y="41"/>
                      <a:pt x="29" y="40"/>
                    </a:cubicBezTo>
                    <a:cubicBezTo>
                      <a:pt x="19" y="36"/>
                      <a:pt x="7" y="37"/>
                      <a:pt x="0" y="27"/>
                    </a:cubicBezTo>
                    <a:cubicBezTo>
                      <a:pt x="1" y="23"/>
                      <a:pt x="3" y="20"/>
                      <a:pt x="2" y="16"/>
                    </a:cubicBezTo>
                    <a:cubicBezTo>
                      <a:pt x="3" y="15"/>
                      <a:pt x="4" y="15"/>
                      <a:pt x="6" y="15"/>
                    </a:cubicBezTo>
                    <a:cubicBezTo>
                      <a:pt x="15" y="21"/>
                      <a:pt x="20" y="14"/>
                      <a:pt x="24" y="7"/>
                    </a:cubicBezTo>
                    <a:cubicBezTo>
                      <a:pt x="25" y="6"/>
                      <a:pt x="26" y="5"/>
                      <a:pt x="27" y="4"/>
                    </a:cubicBezTo>
                    <a:cubicBezTo>
                      <a:pt x="35" y="2"/>
                      <a:pt x="36" y="15"/>
                      <a:pt x="45" y="11"/>
                    </a:cubicBezTo>
                    <a:cubicBezTo>
                      <a:pt x="46" y="11"/>
                      <a:pt x="48" y="12"/>
                      <a:pt x="49" y="13"/>
                    </a:cubicBezTo>
                    <a:cubicBezTo>
                      <a:pt x="53" y="16"/>
                      <a:pt x="57" y="13"/>
                      <a:pt x="62" y="12"/>
                    </a:cubicBezTo>
                    <a:cubicBezTo>
                      <a:pt x="70" y="10"/>
                      <a:pt x="78" y="0"/>
                      <a:pt x="86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2" name="Freeform 133"/>
              <p:cNvSpPr/>
              <p:nvPr/>
            </p:nvSpPr>
            <p:spPr bwMode="auto">
              <a:xfrm>
                <a:off x="4863" y="946"/>
                <a:ext cx="139" cy="92"/>
              </a:xfrm>
              <a:custGeom>
                <a:avLst/>
                <a:gdLst>
                  <a:gd name="T0" fmla="*/ 51 w 73"/>
                  <a:gd name="T1" fmla="*/ 0 h 48"/>
                  <a:gd name="T2" fmla="*/ 73 w 73"/>
                  <a:gd name="T3" fmla="*/ 36 h 48"/>
                  <a:gd name="T4" fmla="*/ 62 w 73"/>
                  <a:gd name="T5" fmla="*/ 45 h 48"/>
                  <a:gd name="T6" fmla="*/ 29 w 73"/>
                  <a:gd name="T7" fmla="*/ 48 h 48"/>
                  <a:gd name="T8" fmla="*/ 28 w 73"/>
                  <a:gd name="T9" fmla="*/ 27 h 48"/>
                  <a:gd name="T10" fmla="*/ 7 w 73"/>
                  <a:gd name="T11" fmla="*/ 31 h 48"/>
                  <a:gd name="T12" fmla="*/ 3 w 73"/>
                  <a:gd name="T13" fmla="*/ 17 h 48"/>
                  <a:gd name="T14" fmla="*/ 33 w 73"/>
                  <a:gd name="T15" fmla="*/ 10 h 48"/>
                  <a:gd name="T16" fmla="*/ 51 w 73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48">
                    <a:moveTo>
                      <a:pt x="51" y="0"/>
                    </a:moveTo>
                    <a:cubicBezTo>
                      <a:pt x="58" y="12"/>
                      <a:pt x="59" y="28"/>
                      <a:pt x="73" y="36"/>
                    </a:cubicBezTo>
                    <a:cubicBezTo>
                      <a:pt x="73" y="44"/>
                      <a:pt x="66" y="45"/>
                      <a:pt x="62" y="45"/>
                    </a:cubicBezTo>
                    <a:cubicBezTo>
                      <a:pt x="50" y="44"/>
                      <a:pt x="40" y="48"/>
                      <a:pt x="29" y="48"/>
                    </a:cubicBezTo>
                    <a:cubicBezTo>
                      <a:pt x="24" y="41"/>
                      <a:pt x="30" y="34"/>
                      <a:pt x="28" y="27"/>
                    </a:cubicBezTo>
                    <a:cubicBezTo>
                      <a:pt x="21" y="30"/>
                      <a:pt x="15" y="36"/>
                      <a:pt x="7" y="31"/>
                    </a:cubicBezTo>
                    <a:cubicBezTo>
                      <a:pt x="2" y="28"/>
                      <a:pt x="0" y="23"/>
                      <a:pt x="3" y="17"/>
                    </a:cubicBezTo>
                    <a:cubicBezTo>
                      <a:pt x="11" y="7"/>
                      <a:pt x="23" y="10"/>
                      <a:pt x="33" y="10"/>
                    </a:cubicBezTo>
                    <a:cubicBezTo>
                      <a:pt x="41" y="9"/>
                      <a:pt x="47" y="8"/>
                      <a:pt x="5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3" name="Freeform 134"/>
              <p:cNvSpPr/>
              <p:nvPr/>
            </p:nvSpPr>
            <p:spPr bwMode="auto">
              <a:xfrm>
                <a:off x="2914" y="1042"/>
                <a:ext cx="116" cy="136"/>
              </a:xfrm>
              <a:custGeom>
                <a:avLst/>
                <a:gdLst>
                  <a:gd name="T0" fmla="*/ 5 w 61"/>
                  <a:gd name="T1" fmla="*/ 34 h 71"/>
                  <a:gd name="T2" fmla="*/ 23 w 61"/>
                  <a:gd name="T3" fmla="*/ 19 h 71"/>
                  <a:gd name="T4" fmla="*/ 5 w 61"/>
                  <a:gd name="T5" fmla="*/ 10 h 71"/>
                  <a:gd name="T6" fmla="*/ 14 w 61"/>
                  <a:gd name="T7" fmla="*/ 2 h 71"/>
                  <a:gd name="T8" fmla="*/ 42 w 61"/>
                  <a:gd name="T9" fmla="*/ 14 h 71"/>
                  <a:gd name="T10" fmla="*/ 61 w 61"/>
                  <a:gd name="T11" fmla="*/ 31 h 71"/>
                  <a:gd name="T12" fmla="*/ 44 w 61"/>
                  <a:gd name="T13" fmla="*/ 43 h 71"/>
                  <a:gd name="T14" fmla="*/ 34 w 61"/>
                  <a:gd name="T15" fmla="*/ 52 h 71"/>
                  <a:gd name="T16" fmla="*/ 19 w 61"/>
                  <a:gd name="T17" fmla="*/ 70 h 71"/>
                  <a:gd name="T18" fmla="*/ 9 w 61"/>
                  <a:gd name="T19" fmla="*/ 67 h 71"/>
                  <a:gd name="T20" fmla="*/ 13 w 61"/>
                  <a:gd name="T21" fmla="*/ 48 h 71"/>
                  <a:gd name="T22" fmla="*/ 7 w 61"/>
                  <a:gd name="T23" fmla="*/ 48 h 71"/>
                  <a:gd name="T24" fmla="*/ 1 w 61"/>
                  <a:gd name="T25" fmla="*/ 44 h 71"/>
                  <a:gd name="T26" fmla="*/ 5 w 61"/>
                  <a:gd name="T27" fmla="*/ 3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1" h="71">
                    <a:moveTo>
                      <a:pt x="5" y="34"/>
                    </a:moveTo>
                    <a:cubicBezTo>
                      <a:pt x="12" y="30"/>
                      <a:pt x="19" y="26"/>
                      <a:pt x="23" y="19"/>
                    </a:cubicBezTo>
                    <a:cubicBezTo>
                      <a:pt x="17" y="16"/>
                      <a:pt x="11" y="13"/>
                      <a:pt x="5" y="10"/>
                    </a:cubicBezTo>
                    <a:cubicBezTo>
                      <a:pt x="7" y="6"/>
                      <a:pt x="9" y="3"/>
                      <a:pt x="14" y="2"/>
                    </a:cubicBezTo>
                    <a:cubicBezTo>
                      <a:pt x="26" y="0"/>
                      <a:pt x="33" y="9"/>
                      <a:pt x="42" y="14"/>
                    </a:cubicBezTo>
                    <a:cubicBezTo>
                      <a:pt x="50" y="17"/>
                      <a:pt x="60" y="19"/>
                      <a:pt x="61" y="31"/>
                    </a:cubicBezTo>
                    <a:cubicBezTo>
                      <a:pt x="61" y="44"/>
                      <a:pt x="57" y="47"/>
                      <a:pt x="44" y="43"/>
                    </a:cubicBezTo>
                    <a:cubicBezTo>
                      <a:pt x="36" y="42"/>
                      <a:pt x="34" y="46"/>
                      <a:pt x="34" y="52"/>
                    </a:cubicBezTo>
                    <a:cubicBezTo>
                      <a:pt x="36" y="64"/>
                      <a:pt x="29" y="68"/>
                      <a:pt x="19" y="70"/>
                    </a:cubicBezTo>
                    <a:cubicBezTo>
                      <a:pt x="15" y="71"/>
                      <a:pt x="11" y="70"/>
                      <a:pt x="9" y="67"/>
                    </a:cubicBezTo>
                    <a:cubicBezTo>
                      <a:pt x="6" y="60"/>
                      <a:pt x="15" y="55"/>
                      <a:pt x="13" y="48"/>
                    </a:cubicBezTo>
                    <a:cubicBezTo>
                      <a:pt x="11" y="44"/>
                      <a:pt x="9" y="47"/>
                      <a:pt x="7" y="48"/>
                    </a:cubicBezTo>
                    <a:cubicBezTo>
                      <a:pt x="4" y="49"/>
                      <a:pt x="0" y="50"/>
                      <a:pt x="1" y="44"/>
                    </a:cubicBezTo>
                    <a:cubicBezTo>
                      <a:pt x="3" y="41"/>
                      <a:pt x="4" y="38"/>
                      <a:pt x="5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4" name="Freeform 135"/>
              <p:cNvSpPr/>
              <p:nvPr/>
            </p:nvSpPr>
            <p:spPr bwMode="auto">
              <a:xfrm>
                <a:off x="1510" y="1093"/>
                <a:ext cx="154" cy="86"/>
              </a:xfrm>
              <a:custGeom>
                <a:avLst/>
                <a:gdLst>
                  <a:gd name="T0" fmla="*/ 77 w 81"/>
                  <a:gd name="T1" fmla="*/ 18 h 45"/>
                  <a:gd name="T2" fmla="*/ 73 w 81"/>
                  <a:gd name="T3" fmla="*/ 35 h 45"/>
                  <a:gd name="T4" fmla="*/ 74 w 81"/>
                  <a:gd name="T5" fmla="*/ 38 h 45"/>
                  <a:gd name="T6" fmla="*/ 74 w 81"/>
                  <a:gd name="T7" fmla="*/ 40 h 45"/>
                  <a:gd name="T8" fmla="*/ 67 w 81"/>
                  <a:gd name="T9" fmla="*/ 44 h 45"/>
                  <a:gd name="T10" fmla="*/ 20 w 81"/>
                  <a:gd name="T11" fmla="*/ 39 h 45"/>
                  <a:gd name="T12" fmla="*/ 0 w 81"/>
                  <a:gd name="T13" fmla="*/ 21 h 45"/>
                  <a:gd name="T14" fmla="*/ 10 w 81"/>
                  <a:gd name="T15" fmla="*/ 8 h 45"/>
                  <a:gd name="T16" fmla="*/ 47 w 81"/>
                  <a:gd name="T17" fmla="*/ 17 h 45"/>
                  <a:gd name="T18" fmla="*/ 77 w 81"/>
                  <a:gd name="T19" fmla="*/ 18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1" h="45">
                    <a:moveTo>
                      <a:pt x="77" y="18"/>
                    </a:moveTo>
                    <a:cubicBezTo>
                      <a:pt x="78" y="25"/>
                      <a:pt x="81" y="31"/>
                      <a:pt x="73" y="35"/>
                    </a:cubicBezTo>
                    <a:cubicBezTo>
                      <a:pt x="74" y="36"/>
                      <a:pt x="74" y="37"/>
                      <a:pt x="74" y="38"/>
                    </a:cubicBezTo>
                    <a:cubicBezTo>
                      <a:pt x="74" y="39"/>
                      <a:pt x="74" y="40"/>
                      <a:pt x="74" y="40"/>
                    </a:cubicBezTo>
                    <a:cubicBezTo>
                      <a:pt x="72" y="42"/>
                      <a:pt x="69" y="45"/>
                      <a:pt x="67" y="44"/>
                    </a:cubicBezTo>
                    <a:cubicBezTo>
                      <a:pt x="52" y="31"/>
                      <a:pt x="36" y="40"/>
                      <a:pt x="20" y="39"/>
                    </a:cubicBezTo>
                    <a:cubicBezTo>
                      <a:pt x="8" y="37"/>
                      <a:pt x="2" y="32"/>
                      <a:pt x="0" y="21"/>
                    </a:cubicBezTo>
                    <a:cubicBezTo>
                      <a:pt x="0" y="14"/>
                      <a:pt x="5" y="11"/>
                      <a:pt x="10" y="8"/>
                    </a:cubicBezTo>
                    <a:cubicBezTo>
                      <a:pt x="25" y="0"/>
                      <a:pt x="35" y="12"/>
                      <a:pt x="47" y="17"/>
                    </a:cubicBezTo>
                    <a:cubicBezTo>
                      <a:pt x="56" y="21"/>
                      <a:pt x="66" y="31"/>
                      <a:pt x="7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5" name="Freeform 136"/>
              <p:cNvSpPr/>
              <p:nvPr/>
            </p:nvSpPr>
            <p:spPr bwMode="auto">
              <a:xfrm>
                <a:off x="1874" y="1874"/>
                <a:ext cx="131" cy="105"/>
              </a:xfrm>
              <a:custGeom>
                <a:avLst/>
                <a:gdLst>
                  <a:gd name="T0" fmla="*/ 35 w 69"/>
                  <a:gd name="T1" fmla="*/ 35 h 55"/>
                  <a:gd name="T2" fmla="*/ 32 w 69"/>
                  <a:gd name="T3" fmla="*/ 35 h 55"/>
                  <a:gd name="T4" fmla="*/ 2 w 69"/>
                  <a:gd name="T5" fmla="*/ 49 h 55"/>
                  <a:gd name="T6" fmla="*/ 0 w 69"/>
                  <a:gd name="T7" fmla="*/ 42 h 55"/>
                  <a:gd name="T8" fmla="*/ 23 w 69"/>
                  <a:gd name="T9" fmla="*/ 4 h 55"/>
                  <a:gd name="T10" fmla="*/ 36 w 69"/>
                  <a:gd name="T11" fmla="*/ 0 h 55"/>
                  <a:gd name="T12" fmla="*/ 57 w 69"/>
                  <a:gd name="T13" fmla="*/ 9 h 55"/>
                  <a:gd name="T14" fmla="*/ 68 w 69"/>
                  <a:gd name="T15" fmla="*/ 22 h 55"/>
                  <a:gd name="T16" fmla="*/ 67 w 69"/>
                  <a:gd name="T17" fmla="*/ 29 h 55"/>
                  <a:gd name="T18" fmla="*/ 49 w 69"/>
                  <a:gd name="T19" fmla="*/ 32 h 55"/>
                  <a:gd name="T20" fmla="*/ 49 w 69"/>
                  <a:gd name="T21" fmla="*/ 31 h 55"/>
                  <a:gd name="T22" fmla="*/ 35 w 69"/>
                  <a:gd name="T23" fmla="*/ 3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9" h="55">
                    <a:moveTo>
                      <a:pt x="35" y="35"/>
                    </a:moveTo>
                    <a:cubicBezTo>
                      <a:pt x="34" y="35"/>
                      <a:pt x="33" y="35"/>
                      <a:pt x="32" y="35"/>
                    </a:cubicBezTo>
                    <a:cubicBezTo>
                      <a:pt x="24" y="45"/>
                      <a:pt x="17" y="55"/>
                      <a:pt x="2" y="49"/>
                    </a:cubicBezTo>
                    <a:cubicBezTo>
                      <a:pt x="1" y="47"/>
                      <a:pt x="1" y="45"/>
                      <a:pt x="0" y="42"/>
                    </a:cubicBezTo>
                    <a:cubicBezTo>
                      <a:pt x="2" y="26"/>
                      <a:pt x="11" y="14"/>
                      <a:pt x="23" y="4"/>
                    </a:cubicBezTo>
                    <a:cubicBezTo>
                      <a:pt x="27" y="2"/>
                      <a:pt x="31" y="0"/>
                      <a:pt x="36" y="0"/>
                    </a:cubicBezTo>
                    <a:cubicBezTo>
                      <a:pt x="44" y="1"/>
                      <a:pt x="51" y="3"/>
                      <a:pt x="57" y="9"/>
                    </a:cubicBezTo>
                    <a:cubicBezTo>
                      <a:pt x="60" y="14"/>
                      <a:pt x="65" y="17"/>
                      <a:pt x="68" y="22"/>
                    </a:cubicBezTo>
                    <a:cubicBezTo>
                      <a:pt x="69" y="24"/>
                      <a:pt x="69" y="27"/>
                      <a:pt x="67" y="29"/>
                    </a:cubicBezTo>
                    <a:cubicBezTo>
                      <a:pt x="62" y="34"/>
                      <a:pt x="55" y="27"/>
                      <a:pt x="49" y="32"/>
                    </a:cubicBezTo>
                    <a:cubicBezTo>
                      <a:pt x="49" y="31"/>
                      <a:pt x="49" y="31"/>
                      <a:pt x="49" y="31"/>
                    </a:cubicBezTo>
                    <a:cubicBezTo>
                      <a:pt x="46" y="37"/>
                      <a:pt x="40" y="33"/>
                      <a:pt x="35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6" name="Freeform 137"/>
              <p:cNvSpPr/>
              <p:nvPr/>
            </p:nvSpPr>
            <p:spPr bwMode="auto">
              <a:xfrm>
                <a:off x="2600" y="1088"/>
                <a:ext cx="87" cy="185"/>
              </a:xfrm>
              <a:custGeom>
                <a:avLst/>
                <a:gdLst>
                  <a:gd name="T0" fmla="*/ 0 w 46"/>
                  <a:gd name="T1" fmla="*/ 70 h 97"/>
                  <a:gd name="T2" fmla="*/ 12 w 46"/>
                  <a:gd name="T3" fmla="*/ 70 h 97"/>
                  <a:gd name="T4" fmla="*/ 13 w 46"/>
                  <a:gd name="T5" fmla="*/ 17 h 97"/>
                  <a:gd name="T6" fmla="*/ 15 w 46"/>
                  <a:gd name="T7" fmla="*/ 13 h 97"/>
                  <a:gd name="T8" fmla="*/ 22 w 46"/>
                  <a:gd name="T9" fmla="*/ 1 h 97"/>
                  <a:gd name="T10" fmla="*/ 28 w 46"/>
                  <a:gd name="T11" fmla="*/ 13 h 97"/>
                  <a:gd name="T12" fmla="*/ 32 w 46"/>
                  <a:gd name="T13" fmla="*/ 35 h 97"/>
                  <a:gd name="T14" fmla="*/ 45 w 46"/>
                  <a:gd name="T15" fmla="*/ 61 h 97"/>
                  <a:gd name="T16" fmla="*/ 45 w 46"/>
                  <a:gd name="T17" fmla="*/ 65 h 97"/>
                  <a:gd name="T18" fmla="*/ 38 w 46"/>
                  <a:gd name="T19" fmla="*/ 80 h 97"/>
                  <a:gd name="T20" fmla="*/ 36 w 46"/>
                  <a:gd name="T21" fmla="*/ 88 h 97"/>
                  <a:gd name="T22" fmla="*/ 0 w 46"/>
                  <a:gd name="T23" fmla="*/ 7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97">
                    <a:moveTo>
                      <a:pt x="0" y="70"/>
                    </a:moveTo>
                    <a:cubicBezTo>
                      <a:pt x="4" y="63"/>
                      <a:pt x="8" y="69"/>
                      <a:pt x="12" y="70"/>
                    </a:cubicBezTo>
                    <a:cubicBezTo>
                      <a:pt x="13" y="52"/>
                      <a:pt x="17" y="35"/>
                      <a:pt x="13" y="17"/>
                    </a:cubicBezTo>
                    <a:cubicBezTo>
                      <a:pt x="14" y="16"/>
                      <a:pt x="15" y="14"/>
                      <a:pt x="15" y="13"/>
                    </a:cubicBezTo>
                    <a:cubicBezTo>
                      <a:pt x="16" y="8"/>
                      <a:pt x="16" y="0"/>
                      <a:pt x="22" y="1"/>
                    </a:cubicBezTo>
                    <a:cubicBezTo>
                      <a:pt x="29" y="1"/>
                      <a:pt x="28" y="8"/>
                      <a:pt x="28" y="13"/>
                    </a:cubicBezTo>
                    <a:cubicBezTo>
                      <a:pt x="29" y="21"/>
                      <a:pt x="29" y="28"/>
                      <a:pt x="32" y="35"/>
                    </a:cubicBezTo>
                    <a:cubicBezTo>
                      <a:pt x="35" y="45"/>
                      <a:pt x="38" y="54"/>
                      <a:pt x="45" y="61"/>
                    </a:cubicBezTo>
                    <a:cubicBezTo>
                      <a:pt x="46" y="62"/>
                      <a:pt x="46" y="64"/>
                      <a:pt x="45" y="65"/>
                    </a:cubicBezTo>
                    <a:cubicBezTo>
                      <a:pt x="32" y="65"/>
                      <a:pt x="37" y="73"/>
                      <a:pt x="38" y="80"/>
                    </a:cubicBezTo>
                    <a:cubicBezTo>
                      <a:pt x="40" y="83"/>
                      <a:pt x="40" y="86"/>
                      <a:pt x="36" y="88"/>
                    </a:cubicBezTo>
                    <a:cubicBezTo>
                      <a:pt x="18" y="97"/>
                      <a:pt x="3" y="89"/>
                      <a:pt x="0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7" name="Freeform 138"/>
              <p:cNvSpPr/>
              <p:nvPr/>
            </p:nvSpPr>
            <p:spPr bwMode="auto">
              <a:xfrm>
                <a:off x="5980" y="1407"/>
                <a:ext cx="110" cy="121"/>
              </a:xfrm>
              <a:custGeom>
                <a:avLst/>
                <a:gdLst>
                  <a:gd name="T0" fmla="*/ 9 w 58"/>
                  <a:gd name="T1" fmla="*/ 28 h 63"/>
                  <a:gd name="T2" fmla="*/ 34 w 58"/>
                  <a:gd name="T3" fmla="*/ 0 h 63"/>
                  <a:gd name="T4" fmla="*/ 58 w 58"/>
                  <a:gd name="T5" fmla="*/ 11 h 63"/>
                  <a:gd name="T6" fmla="*/ 55 w 58"/>
                  <a:gd name="T7" fmla="*/ 32 h 63"/>
                  <a:gd name="T8" fmla="*/ 34 w 58"/>
                  <a:gd name="T9" fmla="*/ 42 h 63"/>
                  <a:gd name="T10" fmla="*/ 32 w 58"/>
                  <a:gd name="T11" fmla="*/ 48 h 63"/>
                  <a:gd name="T12" fmla="*/ 18 w 58"/>
                  <a:gd name="T13" fmla="*/ 58 h 63"/>
                  <a:gd name="T14" fmla="*/ 7 w 58"/>
                  <a:gd name="T15" fmla="*/ 37 h 63"/>
                  <a:gd name="T16" fmla="*/ 9 w 58"/>
                  <a:gd name="T17" fmla="*/ 2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63">
                    <a:moveTo>
                      <a:pt x="9" y="28"/>
                    </a:moveTo>
                    <a:cubicBezTo>
                      <a:pt x="18" y="19"/>
                      <a:pt x="26" y="9"/>
                      <a:pt x="34" y="0"/>
                    </a:cubicBezTo>
                    <a:cubicBezTo>
                      <a:pt x="43" y="1"/>
                      <a:pt x="51" y="4"/>
                      <a:pt x="58" y="11"/>
                    </a:cubicBezTo>
                    <a:cubicBezTo>
                      <a:pt x="57" y="18"/>
                      <a:pt x="56" y="25"/>
                      <a:pt x="55" y="32"/>
                    </a:cubicBezTo>
                    <a:cubicBezTo>
                      <a:pt x="49" y="37"/>
                      <a:pt x="40" y="36"/>
                      <a:pt x="34" y="42"/>
                    </a:cubicBezTo>
                    <a:cubicBezTo>
                      <a:pt x="33" y="44"/>
                      <a:pt x="32" y="46"/>
                      <a:pt x="32" y="48"/>
                    </a:cubicBezTo>
                    <a:cubicBezTo>
                      <a:pt x="30" y="55"/>
                      <a:pt x="27" y="63"/>
                      <a:pt x="18" y="58"/>
                    </a:cubicBezTo>
                    <a:cubicBezTo>
                      <a:pt x="11" y="54"/>
                      <a:pt x="0" y="50"/>
                      <a:pt x="7" y="37"/>
                    </a:cubicBezTo>
                    <a:cubicBezTo>
                      <a:pt x="9" y="34"/>
                      <a:pt x="10" y="31"/>
                      <a:pt x="9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8" name="Freeform 139"/>
              <p:cNvSpPr/>
              <p:nvPr/>
            </p:nvSpPr>
            <p:spPr bwMode="auto">
              <a:xfrm>
                <a:off x="5520" y="3079"/>
                <a:ext cx="109" cy="150"/>
              </a:xfrm>
              <a:custGeom>
                <a:avLst/>
                <a:gdLst>
                  <a:gd name="T0" fmla="*/ 52 w 57"/>
                  <a:gd name="T1" fmla="*/ 4 h 78"/>
                  <a:gd name="T2" fmla="*/ 32 w 57"/>
                  <a:gd name="T3" fmla="*/ 30 h 78"/>
                  <a:gd name="T4" fmla="*/ 28 w 57"/>
                  <a:gd name="T5" fmla="*/ 34 h 78"/>
                  <a:gd name="T6" fmla="*/ 17 w 57"/>
                  <a:gd name="T7" fmla="*/ 74 h 78"/>
                  <a:gd name="T8" fmla="*/ 0 w 57"/>
                  <a:gd name="T9" fmla="*/ 78 h 78"/>
                  <a:gd name="T10" fmla="*/ 17 w 57"/>
                  <a:gd name="T11" fmla="*/ 22 h 78"/>
                  <a:gd name="T12" fmla="*/ 20 w 57"/>
                  <a:gd name="T13" fmla="*/ 5 h 78"/>
                  <a:gd name="T14" fmla="*/ 52 w 57"/>
                  <a:gd name="T15" fmla="*/ 4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78">
                    <a:moveTo>
                      <a:pt x="52" y="4"/>
                    </a:moveTo>
                    <a:cubicBezTo>
                      <a:pt x="57" y="25"/>
                      <a:pt x="57" y="25"/>
                      <a:pt x="32" y="30"/>
                    </a:cubicBezTo>
                    <a:cubicBezTo>
                      <a:pt x="30" y="31"/>
                      <a:pt x="29" y="32"/>
                      <a:pt x="28" y="34"/>
                    </a:cubicBezTo>
                    <a:cubicBezTo>
                      <a:pt x="25" y="48"/>
                      <a:pt x="21" y="61"/>
                      <a:pt x="17" y="74"/>
                    </a:cubicBezTo>
                    <a:cubicBezTo>
                      <a:pt x="12" y="76"/>
                      <a:pt x="6" y="77"/>
                      <a:pt x="0" y="78"/>
                    </a:cubicBezTo>
                    <a:cubicBezTo>
                      <a:pt x="11" y="61"/>
                      <a:pt x="17" y="42"/>
                      <a:pt x="17" y="22"/>
                    </a:cubicBezTo>
                    <a:cubicBezTo>
                      <a:pt x="18" y="16"/>
                      <a:pt x="10" y="10"/>
                      <a:pt x="20" y="5"/>
                    </a:cubicBezTo>
                    <a:cubicBezTo>
                      <a:pt x="30" y="3"/>
                      <a:pt x="41" y="0"/>
                      <a:pt x="5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9" name="Freeform 140"/>
              <p:cNvSpPr/>
              <p:nvPr/>
            </p:nvSpPr>
            <p:spPr bwMode="auto">
              <a:xfrm>
                <a:off x="3870" y="2959"/>
                <a:ext cx="101" cy="141"/>
              </a:xfrm>
              <a:custGeom>
                <a:avLst/>
                <a:gdLst>
                  <a:gd name="T0" fmla="*/ 36 w 53"/>
                  <a:gd name="T1" fmla="*/ 57 h 74"/>
                  <a:gd name="T2" fmla="*/ 12 w 53"/>
                  <a:gd name="T3" fmla="*/ 74 h 74"/>
                  <a:gd name="T4" fmla="*/ 1 w 53"/>
                  <a:gd name="T5" fmla="*/ 26 h 74"/>
                  <a:gd name="T6" fmla="*/ 4 w 53"/>
                  <a:gd name="T7" fmla="*/ 21 h 74"/>
                  <a:gd name="T8" fmla="*/ 35 w 53"/>
                  <a:gd name="T9" fmla="*/ 12 h 74"/>
                  <a:gd name="T10" fmla="*/ 51 w 53"/>
                  <a:gd name="T11" fmla="*/ 4 h 74"/>
                  <a:gd name="T12" fmla="*/ 42 w 53"/>
                  <a:gd name="T13" fmla="*/ 43 h 74"/>
                  <a:gd name="T14" fmla="*/ 36 w 53"/>
                  <a:gd name="T15" fmla="*/ 57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4">
                    <a:moveTo>
                      <a:pt x="36" y="57"/>
                    </a:moveTo>
                    <a:cubicBezTo>
                      <a:pt x="24" y="57"/>
                      <a:pt x="18" y="65"/>
                      <a:pt x="12" y="74"/>
                    </a:cubicBezTo>
                    <a:cubicBezTo>
                      <a:pt x="5" y="59"/>
                      <a:pt x="12" y="41"/>
                      <a:pt x="1" y="26"/>
                    </a:cubicBezTo>
                    <a:cubicBezTo>
                      <a:pt x="0" y="24"/>
                      <a:pt x="1" y="22"/>
                      <a:pt x="4" y="21"/>
                    </a:cubicBezTo>
                    <a:cubicBezTo>
                      <a:pt x="17" y="27"/>
                      <a:pt x="27" y="23"/>
                      <a:pt x="35" y="12"/>
                    </a:cubicBezTo>
                    <a:cubicBezTo>
                      <a:pt x="39" y="7"/>
                      <a:pt x="43" y="0"/>
                      <a:pt x="51" y="4"/>
                    </a:cubicBezTo>
                    <a:cubicBezTo>
                      <a:pt x="53" y="18"/>
                      <a:pt x="48" y="31"/>
                      <a:pt x="42" y="43"/>
                    </a:cubicBezTo>
                    <a:cubicBezTo>
                      <a:pt x="42" y="48"/>
                      <a:pt x="38" y="52"/>
                      <a:pt x="36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0" name="Freeform 141"/>
              <p:cNvSpPr/>
              <p:nvPr/>
            </p:nvSpPr>
            <p:spPr bwMode="auto">
              <a:xfrm>
                <a:off x="2489" y="1818"/>
                <a:ext cx="107" cy="144"/>
              </a:xfrm>
              <a:custGeom>
                <a:avLst/>
                <a:gdLst>
                  <a:gd name="T0" fmla="*/ 23 w 56"/>
                  <a:gd name="T1" fmla="*/ 1 h 75"/>
                  <a:gd name="T2" fmla="*/ 56 w 56"/>
                  <a:gd name="T3" fmla="*/ 12 h 75"/>
                  <a:gd name="T4" fmla="*/ 35 w 56"/>
                  <a:gd name="T5" fmla="*/ 50 h 75"/>
                  <a:gd name="T6" fmla="*/ 29 w 56"/>
                  <a:gd name="T7" fmla="*/ 61 h 75"/>
                  <a:gd name="T8" fmla="*/ 29 w 56"/>
                  <a:gd name="T9" fmla="*/ 64 h 75"/>
                  <a:gd name="T10" fmla="*/ 25 w 56"/>
                  <a:gd name="T11" fmla="*/ 69 h 75"/>
                  <a:gd name="T12" fmla="*/ 16 w 56"/>
                  <a:gd name="T13" fmla="*/ 75 h 75"/>
                  <a:gd name="T14" fmla="*/ 8 w 56"/>
                  <a:gd name="T15" fmla="*/ 55 h 75"/>
                  <a:gd name="T16" fmla="*/ 12 w 56"/>
                  <a:gd name="T17" fmla="*/ 39 h 75"/>
                  <a:gd name="T18" fmla="*/ 23 w 56"/>
                  <a:gd name="T19" fmla="*/ 1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75">
                    <a:moveTo>
                      <a:pt x="23" y="1"/>
                    </a:moveTo>
                    <a:cubicBezTo>
                      <a:pt x="35" y="0"/>
                      <a:pt x="43" y="15"/>
                      <a:pt x="56" y="12"/>
                    </a:cubicBezTo>
                    <a:cubicBezTo>
                      <a:pt x="44" y="22"/>
                      <a:pt x="40" y="36"/>
                      <a:pt x="35" y="50"/>
                    </a:cubicBezTo>
                    <a:cubicBezTo>
                      <a:pt x="33" y="53"/>
                      <a:pt x="26" y="54"/>
                      <a:pt x="29" y="61"/>
                    </a:cubicBezTo>
                    <a:cubicBezTo>
                      <a:pt x="29" y="62"/>
                      <a:pt x="29" y="63"/>
                      <a:pt x="29" y="64"/>
                    </a:cubicBezTo>
                    <a:cubicBezTo>
                      <a:pt x="28" y="66"/>
                      <a:pt x="26" y="69"/>
                      <a:pt x="25" y="69"/>
                    </a:cubicBezTo>
                    <a:cubicBezTo>
                      <a:pt x="16" y="63"/>
                      <a:pt x="19" y="73"/>
                      <a:pt x="16" y="75"/>
                    </a:cubicBezTo>
                    <a:cubicBezTo>
                      <a:pt x="5" y="71"/>
                      <a:pt x="0" y="66"/>
                      <a:pt x="8" y="55"/>
                    </a:cubicBezTo>
                    <a:cubicBezTo>
                      <a:pt x="11" y="50"/>
                      <a:pt x="10" y="44"/>
                      <a:pt x="12" y="39"/>
                    </a:cubicBezTo>
                    <a:cubicBezTo>
                      <a:pt x="20" y="27"/>
                      <a:pt x="15" y="13"/>
                      <a:pt x="2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1" name="Freeform 142"/>
              <p:cNvSpPr/>
              <p:nvPr/>
            </p:nvSpPr>
            <p:spPr bwMode="auto">
              <a:xfrm>
                <a:off x="4194" y="2402"/>
                <a:ext cx="157" cy="92"/>
              </a:xfrm>
              <a:custGeom>
                <a:avLst/>
                <a:gdLst>
                  <a:gd name="T0" fmla="*/ 37 w 82"/>
                  <a:gd name="T1" fmla="*/ 41 h 48"/>
                  <a:gd name="T2" fmla="*/ 23 w 82"/>
                  <a:gd name="T3" fmla="*/ 38 h 48"/>
                  <a:gd name="T4" fmla="*/ 4 w 82"/>
                  <a:gd name="T5" fmla="*/ 34 h 48"/>
                  <a:gd name="T6" fmla="*/ 2 w 82"/>
                  <a:gd name="T7" fmla="*/ 24 h 48"/>
                  <a:gd name="T8" fmla="*/ 13 w 82"/>
                  <a:gd name="T9" fmla="*/ 7 h 48"/>
                  <a:gd name="T10" fmla="*/ 19 w 82"/>
                  <a:gd name="T11" fmla="*/ 2 h 48"/>
                  <a:gd name="T12" fmla="*/ 22 w 82"/>
                  <a:gd name="T13" fmla="*/ 9 h 48"/>
                  <a:gd name="T14" fmla="*/ 23 w 82"/>
                  <a:gd name="T15" fmla="*/ 24 h 48"/>
                  <a:gd name="T16" fmla="*/ 28 w 82"/>
                  <a:gd name="T17" fmla="*/ 34 h 48"/>
                  <a:gd name="T18" fmla="*/ 37 w 82"/>
                  <a:gd name="T19" fmla="*/ 29 h 48"/>
                  <a:gd name="T20" fmla="*/ 36 w 82"/>
                  <a:gd name="T21" fmla="*/ 17 h 48"/>
                  <a:gd name="T22" fmla="*/ 31 w 82"/>
                  <a:gd name="T23" fmla="*/ 9 h 48"/>
                  <a:gd name="T24" fmla="*/ 33 w 82"/>
                  <a:gd name="T25" fmla="*/ 2 h 48"/>
                  <a:gd name="T26" fmla="*/ 41 w 82"/>
                  <a:gd name="T27" fmla="*/ 4 h 48"/>
                  <a:gd name="T28" fmla="*/ 65 w 82"/>
                  <a:gd name="T29" fmla="*/ 10 h 48"/>
                  <a:gd name="T30" fmla="*/ 72 w 82"/>
                  <a:gd name="T31" fmla="*/ 18 h 48"/>
                  <a:gd name="T32" fmla="*/ 80 w 82"/>
                  <a:gd name="T33" fmla="*/ 27 h 48"/>
                  <a:gd name="T34" fmla="*/ 76 w 82"/>
                  <a:gd name="T35" fmla="*/ 39 h 48"/>
                  <a:gd name="T36" fmla="*/ 58 w 82"/>
                  <a:gd name="T37" fmla="*/ 27 h 48"/>
                  <a:gd name="T38" fmla="*/ 37 w 82"/>
                  <a:gd name="T39" fmla="*/ 4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2" h="48">
                    <a:moveTo>
                      <a:pt x="37" y="41"/>
                    </a:moveTo>
                    <a:cubicBezTo>
                      <a:pt x="34" y="36"/>
                      <a:pt x="28" y="38"/>
                      <a:pt x="23" y="38"/>
                    </a:cubicBezTo>
                    <a:cubicBezTo>
                      <a:pt x="16" y="41"/>
                      <a:pt x="9" y="41"/>
                      <a:pt x="4" y="34"/>
                    </a:cubicBezTo>
                    <a:cubicBezTo>
                      <a:pt x="2" y="31"/>
                      <a:pt x="0" y="28"/>
                      <a:pt x="2" y="24"/>
                    </a:cubicBezTo>
                    <a:cubicBezTo>
                      <a:pt x="7" y="19"/>
                      <a:pt x="11" y="14"/>
                      <a:pt x="13" y="7"/>
                    </a:cubicBezTo>
                    <a:cubicBezTo>
                      <a:pt x="14" y="4"/>
                      <a:pt x="15" y="1"/>
                      <a:pt x="19" y="2"/>
                    </a:cubicBezTo>
                    <a:cubicBezTo>
                      <a:pt x="22" y="3"/>
                      <a:pt x="23" y="6"/>
                      <a:pt x="22" y="9"/>
                    </a:cubicBezTo>
                    <a:cubicBezTo>
                      <a:pt x="19" y="15"/>
                      <a:pt x="23" y="19"/>
                      <a:pt x="23" y="24"/>
                    </a:cubicBezTo>
                    <a:cubicBezTo>
                      <a:pt x="23" y="28"/>
                      <a:pt x="23" y="33"/>
                      <a:pt x="28" y="34"/>
                    </a:cubicBezTo>
                    <a:cubicBezTo>
                      <a:pt x="32" y="34"/>
                      <a:pt x="35" y="32"/>
                      <a:pt x="37" y="29"/>
                    </a:cubicBezTo>
                    <a:cubicBezTo>
                      <a:pt x="41" y="25"/>
                      <a:pt x="39" y="21"/>
                      <a:pt x="36" y="17"/>
                    </a:cubicBezTo>
                    <a:cubicBezTo>
                      <a:pt x="34" y="15"/>
                      <a:pt x="32" y="12"/>
                      <a:pt x="31" y="9"/>
                    </a:cubicBezTo>
                    <a:cubicBezTo>
                      <a:pt x="30" y="6"/>
                      <a:pt x="29" y="2"/>
                      <a:pt x="33" y="2"/>
                    </a:cubicBezTo>
                    <a:cubicBezTo>
                      <a:pt x="36" y="1"/>
                      <a:pt x="40" y="0"/>
                      <a:pt x="41" y="4"/>
                    </a:cubicBezTo>
                    <a:cubicBezTo>
                      <a:pt x="45" y="22"/>
                      <a:pt x="56" y="10"/>
                      <a:pt x="65" y="10"/>
                    </a:cubicBezTo>
                    <a:cubicBezTo>
                      <a:pt x="67" y="12"/>
                      <a:pt x="70" y="15"/>
                      <a:pt x="72" y="18"/>
                    </a:cubicBezTo>
                    <a:cubicBezTo>
                      <a:pt x="75" y="20"/>
                      <a:pt x="77" y="23"/>
                      <a:pt x="80" y="27"/>
                    </a:cubicBezTo>
                    <a:cubicBezTo>
                      <a:pt x="82" y="32"/>
                      <a:pt x="81" y="36"/>
                      <a:pt x="76" y="39"/>
                    </a:cubicBezTo>
                    <a:cubicBezTo>
                      <a:pt x="65" y="42"/>
                      <a:pt x="65" y="31"/>
                      <a:pt x="58" y="27"/>
                    </a:cubicBezTo>
                    <a:cubicBezTo>
                      <a:pt x="52" y="33"/>
                      <a:pt x="52" y="48"/>
                      <a:pt x="37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2" name="Freeform 143"/>
              <p:cNvSpPr/>
              <p:nvPr/>
            </p:nvSpPr>
            <p:spPr bwMode="auto">
              <a:xfrm>
                <a:off x="3447" y="2113"/>
                <a:ext cx="115" cy="117"/>
              </a:xfrm>
              <a:custGeom>
                <a:avLst/>
                <a:gdLst>
                  <a:gd name="T0" fmla="*/ 0 w 60"/>
                  <a:gd name="T1" fmla="*/ 42 h 61"/>
                  <a:gd name="T2" fmla="*/ 21 w 60"/>
                  <a:gd name="T3" fmla="*/ 0 h 61"/>
                  <a:gd name="T4" fmla="*/ 30 w 60"/>
                  <a:gd name="T5" fmla="*/ 8 h 61"/>
                  <a:gd name="T6" fmla="*/ 37 w 60"/>
                  <a:gd name="T7" fmla="*/ 18 h 61"/>
                  <a:gd name="T8" fmla="*/ 45 w 60"/>
                  <a:gd name="T9" fmla="*/ 23 h 61"/>
                  <a:gd name="T10" fmla="*/ 49 w 60"/>
                  <a:gd name="T11" fmla="*/ 27 h 61"/>
                  <a:gd name="T12" fmla="*/ 57 w 60"/>
                  <a:gd name="T13" fmla="*/ 40 h 61"/>
                  <a:gd name="T14" fmla="*/ 42 w 60"/>
                  <a:gd name="T15" fmla="*/ 44 h 61"/>
                  <a:gd name="T16" fmla="*/ 31 w 60"/>
                  <a:gd name="T17" fmla="*/ 48 h 61"/>
                  <a:gd name="T18" fmla="*/ 18 w 60"/>
                  <a:gd name="T19" fmla="*/ 61 h 61"/>
                  <a:gd name="T20" fmla="*/ 13 w 60"/>
                  <a:gd name="T21" fmla="*/ 61 h 61"/>
                  <a:gd name="T22" fmla="*/ 0 w 60"/>
                  <a:gd name="T23" fmla="*/ 4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0" h="61">
                    <a:moveTo>
                      <a:pt x="0" y="42"/>
                    </a:moveTo>
                    <a:cubicBezTo>
                      <a:pt x="4" y="27"/>
                      <a:pt x="9" y="11"/>
                      <a:pt x="21" y="0"/>
                    </a:cubicBezTo>
                    <a:cubicBezTo>
                      <a:pt x="26" y="1"/>
                      <a:pt x="28" y="4"/>
                      <a:pt x="30" y="8"/>
                    </a:cubicBezTo>
                    <a:cubicBezTo>
                      <a:pt x="31" y="12"/>
                      <a:pt x="25" y="21"/>
                      <a:pt x="37" y="18"/>
                    </a:cubicBezTo>
                    <a:cubicBezTo>
                      <a:pt x="40" y="17"/>
                      <a:pt x="43" y="20"/>
                      <a:pt x="45" y="23"/>
                    </a:cubicBezTo>
                    <a:cubicBezTo>
                      <a:pt x="47" y="24"/>
                      <a:pt x="48" y="25"/>
                      <a:pt x="49" y="27"/>
                    </a:cubicBezTo>
                    <a:cubicBezTo>
                      <a:pt x="52" y="31"/>
                      <a:pt x="60" y="34"/>
                      <a:pt x="57" y="40"/>
                    </a:cubicBezTo>
                    <a:cubicBezTo>
                      <a:pt x="54" y="48"/>
                      <a:pt x="48" y="44"/>
                      <a:pt x="42" y="44"/>
                    </a:cubicBezTo>
                    <a:cubicBezTo>
                      <a:pt x="38" y="43"/>
                      <a:pt x="35" y="45"/>
                      <a:pt x="31" y="48"/>
                    </a:cubicBezTo>
                    <a:cubicBezTo>
                      <a:pt x="26" y="51"/>
                      <a:pt x="23" y="57"/>
                      <a:pt x="18" y="61"/>
                    </a:cubicBezTo>
                    <a:cubicBezTo>
                      <a:pt x="17" y="61"/>
                      <a:pt x="15" y="61"/>
                      <a:pt x="13" y="61"/>
                    </a:cubicBezTo>
                    <a:cubicBezTo>
                      <a:pt x="5" y="57"/>
                      <a:pt x="0" y="51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3" name="Freeform 144"/>
              <p:cNvSpPr/>
              <p:nvPr/>
            </p:nvSpPr>
            <p:spPr bwMode="auto">
              <a:xfrm>
                <a:off x="5187" y="2356"/>
                <a:ext cx="109" cy="111"/>
              </a:xfrm>
              <a:custGeom>
                <a:avLst/>
                <a:gdLst>
                  <a:gd name="T0" fmla="*/ 56 w 57"/>
                  <a:gd name="T1" fmla="*/ 16 h 58"/>
                  <a:gd name="T2" fmla="*/ 48 w 57"/>
                  <a:gd name="T3" fmla="*/ 32 h 58"/>
                  <a:gd name="T4" fmla="*/ 22 w 57"/>
                  <a:gd name="T5" fmla="*/ 58 h 58"/>
                  <a:gd name="T6" fmla="*/ 7 w 57"/>
                  <a:gd name="T7" fmla="*/ 27 h 58"/>
                  <a:gd name="T8" fmla="*/ 9 w 57"/>
                  <a:gd name="T9" fmla="*/ 17 h 58"/>
                  <a:gd name="T10" fmla="*/ 18 w 57"/>
                  <a:gd name="T11" fmla="*/ 0 h 58"/>
                  <a:gd name="T12" fmla="*/ 56 w 57"/>
                  <a:gd name="T13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58">
                    <a:moveTo>
                      <a:pt x="56" y="16"/>
                    </a:moveTo>
                    <a:cubicBezTo>
                      <a:pt x="57" y="23"/>
                      <a:pt x="55" y="29"/>
                      <a:pt x="48" y="32"/>
                    </a:cubicBezTo>
                    <a:cubicBezTo>
                      <a:pt x="38" y="37"/>
                      <a:pt x="33" y="48"/>
                      <a:pt x="22" y="58"/>
                    </a:cubicBezTo>
                    <a:cubicBezTo>
                      <a:pt x="27" y="40"/>
                      <a:pt x="8" y="39"/>
                      <a:pt x="7" y="27"/>
                    </a:cubicBezTo>
                    <a:cubicBezTo>
                      <a:pt x="6" y="24"/>
                      <a:pt x="14" y="24"/>
                      <a:pt x="9" y="17"/>
                    </a:cubicBezTo>
                    <a:cubicBezTo>
                      <a:pt x="0" y="8"/>
                      <a:pt x="4" y="3"/>
                      <a:pt x="18" y="0"/>
                    </a:cubicBezTo>
                    <a:cubicBezTo>
                      <a:pt x="31" y="5"/>
                      <a:pt x="44" y="10"/>
                      <a:pt x="5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4" name="Freeform 145"/>
              <p:cNvSpPr/>
              <p:nvPr/>
            </p:nvSpPr>
            <p:spPr bwMode="auto">
              <a:xfrm>
                <a:off x="2508" y="2404"/>
                <a:ext cx="120" cy="128"/>
              </a:xfrm>
              <a:custGeom>
                <a:avLst/>
                <a:gdLst>
                  <a:gd name="T0" fmla="*/ 16 w 63"/>
                  <a:gd name="T1" fmla="*/ 36 h 67"/>
                  <a:gd name="T2" fmla="*/ 53 w 63"/>
                  <a:gd name="T3" fmla="*/ 3 h 67"/>
                  <a:gd name="T4" fmla="*/ 58 w 63"/>
                  <a:gd name="T5" fmla="*/ 9 h 67"/>
                  <a:gd name="T6" fmla="*/ 61 w 63"/>
                  <a:gd name="T7" fmla="*/ 28 h 67"/>
                  <a:gd name="T8" fmla="*/ 50 w 63"/>
                  <a:gd name="T9" fmla="*/ 39 h 67"/>
                  <a:gd name="T10" fmla="*/ 35 w 63"/>
                  <a:gd name="T11" fmla="*/ 46 h 67"/>
                  <a:gd name="T12" fmla="*/ 29 w 63"/>
                  <a:gd name="T13" fmla="*/ 56 h 67"/>
                  <a:gd name="T14" fmla="*/ 27 w 63"/>
                  <a:gd name="T15" fmla="*/ 63 h 67"/>
                  <a:gd name="T16" fmla="*/ 14 w 63"/>
                  <a:gd name="T17" fmla="*/ 61 h 67"/>
                  <a:gd name="T18" fmla="*/ 16 w 63"/>
                  <a:gd name="T19" fmla="*/ 36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">
                    <a:moveTo>
                      <a:pt x="16" y="36"/>
                    </a:moveTo>
                    <a:cubicBezTo>
                      <a:pt x="19" y="15"/>
                      <a:pt x="38" y="11"/>
                      <a:pt x="53" y="3"/>
                    </a:cubicBezTo>
                    <a:cubicBezTo>
                      <a:pt x="58" y="0"/>
                      <a:pt x="57" y="6"/>
                      <a:pt x="58" y="9"/>
                    </a:cubicBezTo>
                    <a:cubicBezTo>
                      <a:pt x="63" y="14"/>
                      <a:pt x="63" y="21"/>
                      <a:pt x="61" y="28"/>
                    </a:cubicBezTo>
                    <a:cubicBezTo>
                      <a:pt x="59" y="33"/>
                      <a:pt x="55" y="36"/>
                      <a:pt x="50" y="39"/>
                    </a:cubicBezTo>
                    <a:cubicBezTo>
                      <a:pt x="45" y="41"/>
                      <a:pt x="40" y="43"/>
                      <a:pt x="35" y="46"/>
                    </a:cubicBezTo>
                    <a:cubicBezTo>
                      <a:pt x="30" y="48"/>
                      <a:pt x="27" y="50"/>
                      <a:pt x="29" y="56"/>
                    </a:cubicBezTo>
                    <a:cubicBezTo>
                      <a:pt x="29" y="58"/>
                      <a:pt x="29" y="60"/>
                      <a:pt x="27" y="63"/>
                    </a:cubicBezTo>
                    <a:cubicBezTo>
                      <a:pt x="22" y="67"/>
                      <a:pt x="18" y="66"/>
                      <a:pt x="14" y="61"/>
                    </a:cubicBezTo>
                    <a:cubicBezTo>
                      <a:pt x="10" y="52"/>
                      <a:pt x="0" y="43"/>
                      <a:pt x="16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5" name="Freeform 146"/>
              <p:cNvSpPr/>
              <p:nvPr/>
            </p:nvSpPr>
            <p:spPr bwMode="auto">
              <a:xfrm>
                <a:off x="1230" y="1245"/>
                <a:ext cx="110" cy="145"/>
              </a:xfrm>
              <a:custGeom>
                <a:avLst/>
                <a:gdLst>
                  <a:gd name="T0" fmla="*/ 4 w 58"/>
                  <a:gd name="T1" fmla="*/ 15 h 76"/>
                  <a:gd name="T2" fmla="*/ 10 w 58"/>
                  <a:gd name="T3" fmla="*/ 10 h 76"/>
                  <a:gd name="T4" fmla="*/ 22 w 58"/>
                  <a:gd name="T5" fmla="*/ 8 h 76"/>
                  <a:gd name="T6" fmla="*/ 49 w 58"/>
                  <a:gd name="T7" fmla="*/ 16 h 76"/>
                  <a:gd name="T8" fmla="*/ 47 w 58"/>
                  <a:gd name="T9" fmla="*/ 33 h 76"/>
                  <a:gd name="T10" fmla="*/ 42 w 58"/>
                  <a:gd name="T11" fmla="*/ 42 h 76"/>
                  <a:gd name="T12" fmla="*/ 30 w 58"/>
                  <a:gd name="T13" fmla="*/ 76 h 76"/>
                  <a:gd name="T14" fmla="*/ 16 w 58"/>
                  <a:gd name="T15" fmla="*/ 61 h 76"/>
                  <a:gd name="T16" fmla="*/ 10 w 58"/>
                  <a:gd name="T17" fmla="*/ 39 h 76"/>
                  <a:gd name="T18" fmla="*/ 26 w 58"/>
                  <a:gd name="T19" fmla="*/ 13 h 76"/>
                  <a:gd name="T20" fmla="*/ 4 w 58"/>
                  <a:gd name="T21" fmla="*/ 15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" h="76">
                    <a:moveTo>
                      <a:pt x="4" y="15"/>
                    </a:moveTo>
                    <a:cubicBezTo>
                      <a:pt x="7" y="14"/>
                      <a:pt x="0" y="2"/>
                      <a:pt x="10" y="10"/>
                    </a:cubicBezTo>
                    <a:cubicBezTo>
                      <a:pt x="15" y="14"/>
                      <a:pt x="19" y="10"/>
                      <a:pt x="22" y="8"/>
                    </a:cubicBezTo>
                    <a:cubicBezTo>
                      <a:pt x="34" y="0"/>
                      <a:pt x="42" y="6"/>
                      <a:pt x="49" y="16"/>
                    </a:cubicBezTo>
                    <a:cubicBezTo>
                      <a:pt x="53" y="22"/>
                      <a:pt x="58" y="29"/>
                      <a:pt x="47" y="33"/>
                    </a:cubicBezTo>
                    <a:cubicBezTo>
                      <a:pt x="42" y="35"/>
                      <a:pt x="41" y="37"/>
                      <a:pt x="42" y="42"/>
                    </a:cubicBezTo>
                    <a:cubicBezTo>
                      <a:pt x="45" y="56"/>
                      <a:pt x="36" y="66"/>
                      <a:pt x="30" y="76"/>
                    </a:cubicBezTo>
                    <a:cubicBezTo>
                      <a:pt x="20" y="76"/>
                      <a:pt x="19" y="68"/>
                      <a:pt x="16" y="61"/>
                    </a:cubicBezTo>
                    <a:cubicBezTo>
                      <a:pt x="14" y="54"/>
                      <a:pt x="12" y="47"/>
                      <a:pt x="10" y="39"/>
                    </a:cubicBezTo>
                    <a:cubicBezTo>
                      <a:pt x="28" y="29"/>
                      <a:pt x="28" y="29"/>
                      <a:pt x="26" y="13"/>
                    </a:cubicBezTo>
                    <a:cubicBezTo>
                      <a:pt x="19" y="16"/>
                      <a:pt x="12" y="22"/>
                      <a:pt x="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6" name="Freeform 147"/>
              <p:cNvSpPr/>
              <p:nvPr/>
            </p:nvSpPr>
            <p:spPr bwMode="auto">
              <a:xfrm>
                <a:off x="3733" y="1321"/>
                <a:ext cx="145" cy="88"/>
              </a:xfrm>
              <a:custGeom>
                <a:avLst/>
                <a:gdLst>
                  <a:gd name="T0" fmla="*/ 14 w 76"/>
                  <a:gd name="T1" fmla="*/ 42 h 46"/>
                  <a:gd name="T2" fmla="*/ 18 w 76"/>
                  <a:gd name="T3" fmla="*/ 0 h 46"/>
                  <a:gd name="T4" fmla="*/ 46 w 76"/>
                  <a:gd name="T5" fmla="*/ 5 h 46"/>
                  <a:gd name="T6" fmla="*/ 62 w 76"/>
                  <a:gd name="T7" fmla="*/ 6 h 46"/>
                  <a:gd name="T8" fmla="*/ 72 w 76"/>
                  <a:gd name="T9" fmla="*/ 13 h 46"/>
                  <a:gd name="T10" fmla="*/ 74 w 76"/>
                  <a:gd name="T11" fmla="*/ 31 h 46"/>
                  <a:gd name="T12" fmla="*/ 74 w 76"/>
                  <a:gd name="T13" fmla="*/ 43 h 46"/>
                  <a:gd name="T14" fmla="*/ 57 w 76"/>
                  <a:gd name="T15" fmla="*/ 37 h 46"/>
                  <a:gd name="T16" fmla="*/ 18 w 76"/>
                  <a:gd name="T17" fmla="*/ 43 h 46"/>
                  <a:gd name="T18" fmla="*/ 14 w 76"/>
                  <a:gd name="T19" fmla="*/ 4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6" h="46">
                    <a:moveTo>
                      <a:pt x="14" y="42"/>
                    </a:moveTo>
                    <a:cubicBezTo>
                      <a:pt x="9" y="28"/>
                      <a:pt x="0" y="13"/>
                      <a:pt x="18" y="0"/>
                    </a:cubicBezTo>
                    <a:cubicBezTo>
                      <a:pt x="27" y="2"/>
                      <a:pt x="36" y="5"/>
                      <a:pt x="46" y="5"/>
                    </a:cubicBezTo>
                    <a:cubicBezTo>
                      <a:pt x="51" y="6"/>
                      <a:pt x="56" y="8"/>
                      <a:pt x="62" y="6"/>
                    </a:cubicBezTo>
                    <a:cubicBezTo>
                      <a:pt x="68" y="4"/>
                      <a:pt x="72" y="6"/>
                      <a:pt x="72" y="13"/>
                    </a:cubicBezTo>
                    <a:cubicBezTo>
                      <a:pt x="68" y="19"/>
                      <a:pt x="73" y="25"/>
                      <a:pt x="74" y="31"/>
                    </a:cubicBezTo>
                    <a:cubicBezTo>
                      <a:pt x="75" y="35"/>
                      <a:pt x="76" y="39"/>
                      <a:pt x="74" y="43"/>
                    </a:cubicBezTo>
                    <a:cubicBezTo>
                      <a:pt x="66" y="46"/>
                      <a:pt x="62" y="40"/>
                      <a:pt x="57" y="37"/>
                    </a:cubicBezTo>
                    <a:cubicBezTo>
                      <a:pt x="37" y="25"/>
                      <a:pt x="32" y="26"/>
                      <a:pt x="18" y="43"/>
                    </a:cubicBezTo>
                    <a:cubicBezTo>
                      <a:pt x="17" y="43"/>
                      <a:pt x="15" y="43"/>
                      <a:pt x="1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7" name="Freeform 148"/>
              <p:cNvSpPr/>
              <p:nvPr/>
            </p:nvSpPr>
            <p:spPr bwMode="auto">
              <a:xfrm>
                <a:off x="2569" y="3623"/>
                <a:ext cx="103" cy="99"/>
              </a:xfrm>
              <a:custGeom>
                <a:avLst/>
                <a:gdLst>
                  <a:gd name="T0" fmla="*/ 44 w 54"/>
                  <a:gd name="T1" fmla="*/ 3 h 52"/>
                  <a:gd name="T2" fmla="*/ 51 w 54"/>
                  <a:gd name="T3" fmla="*/ 38 h 52"/>
                  <a:gd name="T4" fmla="*/ 29 w 54"/>
                  <a:gd name="T5" fmla="*/ 52 h 52"/>
                  <a:gd name="T6" fmla="*/ 19 w 54"/>
                  <a:gd name="T7" fmla="*/ 46 h 52"/>
                  <a:gd name="T8" fmla="*/ 6 w 54"/>
                  <a:gd name="T9" fmla="*/ 21 h 52"/>
                  <a:gd name="T10" fmla="*/ 2 w 54"/>
                  <a:gd name="T11" fmla="*/ 10 h 52"/>
                  <a:gd name="T12" fmla="*/ 27 w 54"/>
                  <a:gd name="T13" fmla="*/ 16 h 52"/>
                  <a:gd name="T14" fmla="*/ 28 w 54"/>
                  <a:gd name="T15" fmla="*/ 17 h 52"/>
                  <a:gd name="T16" fmla="*/ 27 w 54"/>
                  <a:gd name="T17" fmla="*/ 16 h 52"/>
                  <a:gd name="T18" fmla="*/ 27 w 54"/>
                  <a:gd name="T19" fmla="*/ 7 h 52"/>
                  <a:gd name="T20" fmla="*/ 32 w 54"/>
                  <a:gd name="T21" fmla="*/ 1 h 52"/>
                  <a:gd name="T22" fmla="*/ 37 w 54"/>
                  <a:gd name="T23" fmla="*/ 0 h 52"/>
                  <a:gd name="T24" fmla="*/ 44 w 54"/>
                  <a:gd name="T25" fmla="*/ 3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" h="52">
                    <a:moveTo>
                      <a:pt x="44" y="3"/>
                    </a:moveTo>
                    <a:cubicBezTo>
                      <a:pt x="40" y="16"/>
                      <a:pt x="54" y="25"/>
                      <a:pt x="51" y="38"/>
                    </a:cubicBezTo>
                    <a:cubicBezTo>
                      <a:pt x="41" y="39"/>
                      <a:pt x="38" y="49"/>
                      <a:pt x="29" y="52"/>
                    </a:cubicBezTo>
                    <a:cubicBezTo>
                      <a:pt x="26" y="50"/>
                      <a:pt x="22" y="48"/>
                      <a:pt x="19" y="46"/>
                    </a:cubicBezTo>
                    <a:cubicBezTo>
                      <a:pt x="9" y="41"/>
                      <a:pt x="0" y="35"/>
                      <a:pt x="6" y="21"/>
                    </a:cubicBezTo>
                    <a:cubicBezTo>
                      <a:pt x="7" y="17"/>
                      <a:pt x="4" y="13"/>
                      <a:pt x="2" y="10"/>
                    </a:cubicBezTo>
                    <a:cubicBezTo>
                      <a:pt x="13" y="6"/>
                      <a:pt x="21" y="7"/>
                      <a:pt x="27" y="16"/>
                    </a:cubicBezTo>
                    <a:cubicBezTo>
                      <a:pt x="27" y="20"/>
                      <a:pt x="30" y="16"/>
                      <a:pt x="28" y="17"/>
                    </a:cubicBezTo>
                    <a:cubicBezTo>
                      <a:pt x="28" y="17"/>
                      <a:pt x="28" y="17"/>
                      <a:pt x="27" y="16"/>
                    </a:cubicBezTo>
                    <a:cubicBezTo>
                      <a:pt x="26" y="13"/>
                      <a:pt x="26" y="10"/>
                      <a:pt x="27" y="7"/>
                    </a:cubicBezTo>
                    <a:cubicBezTo>
                      <a:pt x="28" y="5"/>
                      <a:pt x="30" y="3"/>
                      <a:pt x="32" y="1"/>
                    </a:cubicBezTo>
                    <a:cubicBezTo>
                      <a:pt x="34" y="1"/>
                      <a:pt x="35" y="0"/>
                      <a:pt x="37" y="0"/>
                    </a:cubicBezTo>
                    <a:cubicBezTo>
                      <a:pt x="40" y="0"/>
                      <a:pt x="42" y="1"/>
                      <a:pt x="4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8" name="Freeform 149"/>
              <p:cNvSpPr/>
              <p:nvPr/>
            </p:nvSpPr>
            <p:spPr bwMode="auto">
              <a:xfrm>
                <a:off x="4431" y="919"/>
                <a:ext cx="93" cy="140"/>
              </a:xfrm>
              <a:custGeom>
                <a:avLst/>
                <a:gdLst>
                  <a:gd name="T0" fmla="*/ 38 w 49"/>
                  <a:gd name="T1" fmla="*/ 0 h 73"/>
                  <a:gd name="T2" fmla="*/ 49 w 49"/>
                  <a:gd name="T3" fmla="*/ 25 h 73"/>
                  <a:gd name="T4" fmla="*/ 34 w 49"/>
                  <a:gd name="T5" fmla="*/ 67 h 73"/>
                  <a:gd name="T6" fmla="*/ 17 w 49"/>
                  <a:gd name="T7" fmla="*/ 71 h 73"/>
                  <a:gd name="T8" fmla="*/ 4 w 49"/>
                  <a:gd name="T9" fmla="*/ 60 h 73"/>
                  <a:gd name="T10" fmla="*/ 11 w 49"/>
                  <a:gd name="T11" fmla="*/ 50 h 73"/>
                  <a:gd name="T12" fmla="*/ 38 w 49"/>
                  <a:gd name="T13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73">
                    <a:moveTo>
                      <a:pt x="38" y="0"/>
                    </a:moveTo>
                    <a:cubicBezTo>
                      <a:pt x="45" y="7"/>
                      <a:pt x="38" y="20"/>
                      <a:pt x="49" y="25"/>
                    </a:cubicBezTo>
                    <a:cubicBezTo>
                      <a:pt x="40" y="38"/>
                      <a:pt x="32" y="50"/>
                      <a:pt x="34" y="67"/>
                    </a:cubicBezTo>
                    <a:cubicBezTo>
                      <a:pt x="29" y="69"/>
                      <a:pt x="23" y="70"/>
                      <a:pt x="17" y="71"/>
                    </a:cubicBezTo>
                    <a:cubicBezTo>
                      <a:pt x="12" y="68"/>
                      <a:pt x="0" y="73"/>
                      <a:pt x="4" y="60"/>
                    </a:cubicBezTo>
                    <a:cubicBezTo>
                      <a:pt x="8" y="58"/>
                      <a:pt x="17" y="59"/>
                      <a:pt x="11" y="50"/>
                    </a:cubicBezTo>
                    <a:cubicBezTo>
                      <a:pt x="19" y="32"/>
                      <a:pt x="28" y="16"/>
                      <a:pt x="3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9" name="Freeform 150"/>
              <p:cNvSpPr/>
              <p:nvPr/>
            </p:nvSpPr>
            <p:spPr bwMode="auto">
              <a:xfrm>
                <a:off x="3931" y="1074"/>
                <a:ext cx="176" cy="73"/>
              </a:xfrm>
              <a:custGeom>
                <a:avLst/>
                <a:gdLst>
                  <a:gd name="T0" fmla="*/ 92 w 92"/>
                  <a:gd name="T1" fmla="*/ 17 h 38"/>
                  <a:gd name="T2" fmla="*/ 82 w 92"/>
                  <a:gd name="T3" fmla="*/ 30 h 38"/>
                  <a:gd name="T4" fmla="*/ 74 w 92"/>
                  <a:gd name="T5" fmla="*/ 35 h 38"/>
                  <a:gd name="T6" fmla="*/ 48 w 92"/>
                  <a:gd name="T7" fmla="*/ 36 h 38"/>
                  <a:gd name="T8" fmla="*/ 32 w 92"/>
                  <a:gd name="T9" fmla="*/ 35 h 38"/>
                  <a:gd name="T10" fmla="*/ 32 w 92"/>
                  <a:gd name="T11" fmla="*/ 35 h 38"/>
                  <a:gd name="T12" fmla="*/ 11 w 92"/>
                  <a:gd name="T13" fmla="*/ 28 h 38"/>
                  <a:gd name="T14" fmla="*/ 11 w 92"/>
                  <a:gd name="T15" fmla="*/ 28 h 38"/>
                  <a:gd name="T16" fmla="*/ 0 w 92"/>
                  <a:gd name="T17" fmla="*/ 31 h 38"/>
                  <a:gd name="T18" fmla="*/ 32 w 92"/>
                  <a:gd name="T19" fmla="*/ 10 h 38"/>
                  <a:gd name="T20" fmla="*/ 41 w 92"/>
                  <a:gd name="T21" fmla="*/ 12 h 38"/>
                  <a:gd name="T22" fmla="*/ 64 w 92"/>
                  <a:gd name="T23" fmla="*/ 0 h 38"/>
                  <a:gd name="T24" fmla="*/ 74 w 92"/>
                  <a:gd name="T25" fmla="*/ 1 h 38"/>
                  <a:gd name="T26" fmla="*/ 92 w 92"/>
                  <a:gd name="T27" fmla="*/ 7 h 38"/>
                  <a:gd name="T28" fmla="*/ 92 w 92"/>
                  <a:gd name="T29" fmla="*/ 1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38">
                    <a:moveTo>
                      <a:pt x="92" y="17"/>
                    </a:moveTo>
                    <a:cubicBezTo>
                      <a:pt x="85" y="18"/>
                      <a:pt x="82" y="23"/>
                      <a:pt x="82" y="30"/>
                    </a:cubicBezTo>
                    <a:cubicBezTo>
                      <a:pt x="83" y="37"/>
                      <a:pt x="77" y="34"/>
                      <a:pt x="74" y="35"/>
                    </a:cubicBezTo>
                    <a:cubicBezTo>
                      <a:pt x="65" y="21"/>
                      <a:pt x="65" y="21"/>
                      <a:pt x="48" y="36"/>
                    </a:cubicBezTo>
                    <a:cubicBezTo>
                      <a:pt x="43" y="34"/>
                      <a:pt x="37" y="38"/>
                      <a:pt x="32" y="35"/>
                    </a:cubicBezTo>
                    <a:cubicBezTo>
                      <a:pt x="32" y="35"/>
                      <a:pt x="32" y="35"/>
                      <a:pt x="32" y="35"/>
                    </a:cubicBezTo>
                    <a:cubicBezTo>
                      <a:pt x="25" y="32"/>
                      <a:pt x="22" y="20"/>
                      <a:pt x="11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8" y="32"/>
                      <a:pt x="5" y="36"/>
                      <a:pt x="0" y="31"/>
                    </a:cubicBezTo>
                    <a:cubicBezTo>
                      <a:pt x="2" y="10"/>
                      <a:pt x="20" y="15"/>
                      <a:pt x="32" y="10"/>
                    </a:cubicBezTo>
                    <a:cubicBezTo>
                      <a:pt x="35" y="11"/>
                      <a:pt x="38" y="16"/>
                      <a:pt x="41" y="12"/>
                    </a:cubicBezTo>
                    <a:cubicBezTo>
                      <a:pt x="46" y="3"/>
                      <a:pt x="56" y="3"/>
                      <a:pt x="64" y="0"/>
                    </a:cubicBezTo>
                    <a:cubicBezTo>
                      <a:pt x="67" y="0"/>
                      <a:pt x="71" y="0"/>
                      <a:pt x="74" y="1"/>
                    </a:cubicBezTo>
                    <a:cubicBezTo>
                      <a:pt x="78" y="8"/>
                      <a:pt x="88" y="2"/>
                      <a:pt x="92" y="7"/>
                    </a:cubicBezTo>
                    <a:cubicBezTo>
                      <a:pt x="89" y="10"/>
                      <a:pt x="90" y="14"/>
                      <a:pt x="9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0" name="Freeform 151"/>
              <p:cNvSpPr/>
              <p:nvPr/>
            </p:nvSpPr>
            <p:spPr bwMode="auto">
              <a:xfrm>
                <a:off x="5692" y="1834"/>
                <a:ext cx="99" cy="132"/>
              </a:xfrm>
              <a:custGeom>
                <a:avLst/>
                <a:gdLst>
                  <a:gd name="T0" fmla="*/ 4 w 52"/>
                  <a:gd name="T1" fmla="*/ 53 h 69"/>
                  <a:gd name="T2" fmla="*/ 22 w 52"/>
                  <a:gd name="T3" fmla="*/ 40 h 69"/>
                  <a:gd name="T4" fmla="*/ 32 w 52"/>
                  <a:gd name="T5" fmla="*/ 11 h 69"/>
                  <a:gd name="T6" fmla="*/ 39 w 52"/>
                  <a:gd name="T7" fmla="*/ 1 h 69"/>
                  <a:gd name="T8" fmla="*/ 46 w 52"/>
                  <a:gd name="T9" fmla="*/ 11 h 69"/>
                  <a:gd name="T10" fmla="*/ 11 w 52"/>
                  <a:gd name="T11" fmla="*/ 69 h 69"/>
                  <a:gd name="T12" fmla="*/ 4 w 52"/>
                  <a:gd name="T13" fmla="*/ 5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69">
                    <a:moveTo>
                      <a:pt x="4" y="53"/>
                    </a:moveTo>
                    <a:cubicBezTo>
                      <a:pt x="7" y="44"/>
                      <a:pt x="17" y="46"/>
                      <a:pt x="22" y="40"/>
                    </a:cubicBezTo>
                    <a:cubicBezTo>
                      <a:pt x="29" y="32"/>
                      <a:pt x="33" y="23"/>
                      <a:pt x="32" y="11"/>
                    </a:cubicBezTo>
                    <a:cubicBezTo>
                      <a:pt x="32" y="7"/>
                      <a:pt x="34" y="1"/>
                      <a:pt x="39" y="1"/>
                    </a:cubicBezTo>
                    <a:cubicBezTo>
                      <a:pt x="46" y="0"/>
                      <a:pt x="45" y="7"/>
                      <a:pt x="46" y="11"/>
                    </a:cubicBezTo>
                    <a:cubicBezTo>
                      <a:pt x="52" y="34"/>
                      <a:pt x="33" y="67"/>
                      <a:pt x="11" y="69"/>
                    </a:cubicBezTo>
                    <a:cubicBezTo>
                      <a:pt x="6" y="65"/>
                      <a:pt x="0" y="61"/>
                      <a:pt x="4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1" name="Freeform 152"/>
              <p:cNvSpPr/>
              <p:nvPr/>
            </p:nvSpPr>
            <p:spPr bwMode="auto">
              <a:xfrm>
                <a:off x="2621" y="604"/>
                <a:ext cx="89" cy="105"/>
              </a:xfrm>
              <a:custGeom>
                <a:avLst/>
                <a:gdLst>
                  <a:gd name="T0" fmla="*/ 13 w 47"/>
                  <a:gd name="T1" fmla="*/ 55 h 55"/>
                  <a:gd name="T2" fmla="*/ 6 w 47"/>
                  <a:gd name="T3" fmla="*/ 37 h 55"/>
                  <a:gd name="T4" fmla="*/ 5 w 47"/>
                  <a:gd name="T5" fmla="*/ 34 h 55"/>
                  <a:gd name="T6" fmla="*/ 6 w 47"/>
                  <a:gd name="T7" fmla="*/ 33 h 55"/>
                  <a:gd name="T8" fmla="*/ 16 w 47"/>
                  <a:gd name="T9" fmla="*/ 32 h 55"/>
                  <a:gd name="T10" fmla="*/ 5 w 47"/>
                  <a:gd name="T11" fmla="*/ 34 h 55"/>
                  <a:gd name="T12" fmla="*/ 1 w 47"/>
                  <a:gd name="T13" fmla="*/ 28 h 55"/>
                  <a:gd name="T14" fmla="*/ 13 w 47"/>
                  <a:gd name="T15" fmla="*/ 25 h 55"/>
                  <a:gd name="T16" fmla="*/ 6 w 47"/>
                  <a:gd name="T17" fmla="*/ 2 h 55"/>
                  <a:gd name="T18" fmla="*/ 31 w 47"/>
                  <a:gd name="T19" fmla="*/ 8 h 55"/>
                  <a:gd name="T20" fmla="*/ 45 w 47"/>
                  <a:gd name="T21" fmla="*/ 30 h 55"/>
                  <a:gd name="T22" fmla="*/ 33 w 47"/>
                  <a:gd name="T23" fmla="*/ 36 h 55"/>
                  <a:gd name="T24" fmla="*/ 47 w 47"/>
                  <a:gd name="T25" fmla="*/ 38 h 55"/>
                  <a:gd name="T26" fmla="*/ 13 w 47"/>
                  <a:gd name="T27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7" h="55">
                    <a:moveTo>
                      <a:pt x="13" y="55"/>
                    </a:moveTo>
                    <a:cubicBezTo>
                      <a:pt x="17" y="47"/>
                      <a:pt x="9" y="43"/>
                      <a:pt x="6" y="37"/>
                    </a:cubicBezTo>
                    <a:cubicBezTo>
                      <a:pt x="5" y="36"/>
                      <a:pt x="5" y="35"/>
                      <a:pt x="5" y="34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10" y="32"/>
                      <a:pt x="14" y="30"/>
                      <a:pt x="16" y="32"/>
                    </a:cubicBezTo>
                    <a:cubicBezTo>
                      <a:pt x="14" y="32"/>
                      <a:pt x="9" y="30"/>
                      <a:pt x="5" y="34"/>
                    </a:cubicBezTo>
                    <a:cubicBezTo>
                      <a:pt x="1" y="33"/>
                      <a:pt x="0" y="31"/>
                      <a:pt x="1" y="28"/>
                    </a:cubicBezTo>
                    <a:cubicBezTo>
                      <a:pt x="5" y="22"/>
                      <a:pt x="10" y="25"/>
                      <a:pt x="13" y="25"/>
                    </a:cubicBezTo>
                    <a:cubicBezTo>
                      <a:pt x="6" y="21"/>
                      <a:pt x="2" y="13"/>
                      <a:pt x="6" y="2"/>
                    </a:cubicBezTo>
                    <a:cubicBezTo>
                      <a:pt x="15" y="2"/>
                      <a:pt x="24" y="0"/>
                      <a:pt x="31" y="8"/>
                    </a:cubicBezTo>
                    <a:cubicBezTo>
                      <a:pt x="38" y="14"/>
                      <a:pt x="40" y="23"/>
                      <a:pt x="45" y="30"/>
                    </a:cubicBezTo>
                    <a:cubicBezTo>
                      <a:pt x="42" y="32"/>
                      <a:pt x="38" y="34"/>
                      <a:pt x="33" y="36"/>
                    </a:cubicBezTo>
                    <a:cubicBezTo>
                      <a:pt x="39" y="37"/>
                      <a:pt x="42" y="37"/>
                      <a:pt x="47" y="38"/>
                    </a:cubicBezTo>
                    <a:cubicBezTo>
                      <a:pt x="38" y="49"/>
                      <a:pt x="24" y="50"/>
                      <a:pt x="1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2" name="Freeform 153"/>
              <p:cNvSpPr/>
              <p:nvPr/>
            </p:nvSpPr>
            <p:spPr bwMode="auto">
              <a:xfrm>
                <a:off x="2502" y="1319"/>
                <a:ext cx="105" cy="90"/>
              </a:xfrm>
              <a:custGeom>
                <a:avLst/>
                <a:gdLst>
                  <a:gd name="T0" fmla="*/ 9 w 55"/>
                  <a:gd name="T1" fmla="*/ 39 h 47"/>
                  <a:gd name="T2" fmla="*/ 3 w 55"/>
                  <a:gd name="T3" fmla="*/ 9 h 47"/>
                  <a:gd name="T4" fmla="*/ 8 w 55"/>
                  <a:gd name="T5" fmla="*/ 2 h 47"/>
                  <a:gd name="T6" fmla="*/ 51 w 55"/>
                  <a:gd name="T7" fmla="*/ 14 h 47"/>
                  <a:gd name="T8" fmla="*/ 44 w 55"/>
                  <a:gd name="T9" fmla="*/ 27 h 47"/>
                  <a:gd name="T10" fmla="*/ 28 w 55"/>
                  <a:gd name="T11" fmla="*/ 43 h 47"/>
                  <a:gd name="T12" fmla="*/ 23 w 55"/>
                  <a:gd name="T13" fmla="*/ 46 h 47"/>
                  <a:gd name="T14" fmla="*/ 9 w 55"/>
                  <a:gd name="T15" fmla="*/ 39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47">
                    <a:moveTo>
                      <a:pt x="9" y="39"/>
                    </a:moveTo>
                    <a:cubicBezTo>
                      <a:pt x="0" y="31"/>
                      <a:pt x="8" y="19"/>
                      <a:pt x="3" y="9"/>
                    </a:cubicBezTo>
                    <a:cubicBezTo>
                      <a:pt x="2" y="6"/>
                      <a:pt x="5" y="4"/>
                      <a:pt x="8" y="2"/>
                    </a:cubicBezTo>
                    <a:cubicBezTo>
                      <a:pt x="12" y="0"/>
                      <a:pt x="47" y="10"/>
                      <a:pt x="51" y="14"/>
                    </a:cubicBezTo>
                    <a:cubicBezTo>
                      <a:pt x="55" y="22"/>
                      <a:pt x="49" y="24"/>
                      <a:pt x="44" y="27"/>
                    </a:cubicBezTo>
                    <a:cubicBezTo>
                      <a:pt x="37" y="30"/>
                      <a:pt x="32" y="36"/>
                      <a:pt x="28" y="43"/>
                    </a:cubicBezTo>
                    <a:cubicBezTo>
                      <a:pt x="26" y="44"/>
                      <a:pt x="25" y="45"/>
                      <a:pt x="23" y="46"/>
                    </a:cubicBezTo>
                    <a:cubicBezTo>
                      <a:pt x="17" y="47"/>
                      <a:pt x="12" y="46"/>
                      <a:pt x="9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3" name="Freeform 154"/>
              <p:cNvSpPr/>
              <p:nvPr/>
            </p:nvSpPr>
            <p:spPr bwMode="auto">
              <a:xfrm>
                <a:off x="2643" y="1549"/>
                <a:ext cx="101" cy="113"/>
              </a:xfrm>
              <a:custGeom>
                <a:avLst/>
                <a:gdLst>
                  <a:gd name="T0" fmla="*/ 19 w 53"/>
                  <a:gd name="T1" fmla="*/ 59 h 59"/>
                  <a:gd name="T2" fmla="*/ 15 w 53"/>
                  <a:gd name="T3" fmla="*/ 59 h 59"/>
                  <a:gd name="T4" fmla="*/ 2 w 53"/>
                  <a:gd name="T5" fmla="*/ 29 h 59"/>
                  <a:gd name="T6" fmla="*/ 13 w 53"/>
                  <a:gd name="T7" fmla="*/ 2 h 59"/>
                  <a:gd name="T8" fmla="*/ 46 w 53"/>
                  <a:gd name="T9" fmla="*/ 5 h 59"/>
                  <a:gd name="T10" fmla="*/ 32 w 53"/>
                  <a:gd name="T11" fmla="*/ 45 h 59"/>
                  <a:gd name="T12" fmla="*/ 19 w 53"/>
                  <a:gd name="T13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59">
                    <a:moveTo>
                      <a:pt x="19" y="59"/>
                    </a:moveTo>
                    <a:cubicBezTo>
                      <a:pt x="17" y="59"/>
                      <a:pt x="16" y="59"/>
                      <a:pt x="15" y="59"/>
                    </a:cubicBezTo>
                    <a:cubicBezTo>
                      <a:pt x="0" y="53"/>
                      <a:pt x="6" y="39"/>
                      <a:pt x="2" y="29"/>
                    </a:cubicBezTo>
                    <a:cubicBezTo>
                      <a:pt x="3" y="19"/>
                      <a:pt x="5" y="9"/>
                      <a:pt x="13" y="2"/>
                    </a:cubicBezTo>
                    <a:cubicBezTo>
                      <a:pt x="23" y="8"/>
                      <a:pt x="35" y="0"/>
                      <a:pt x="46" y="5"/>
                    </a:cubicBezTo>
                    <a:cubicBezTo>
                      <a:pt x="53" y="22"/>
                      <a:pt x="40" y="33"/>
                      <a:pt x="32" y="45"/>
                    </a:cubicBezTo>
                    <a:cubicBezTo>
                      <a:pt x="26" y="48"/>
                      <a:pt x="19" y="50"/>
                      <a:pt x="19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4" name="Freeform 155"/>
              <p:cNvSpPr/>
              <p:nvPr/>
            </p:nvSpPr>
            <p:spPr bwMode="auto">
              <a:xfrm>
                <a:off x="5974" y="1461"/>
                <a:ext cx="91" cy="136"/>
              </a:xfrm>
              <a:custGeom>
                <a:avLst/>
                <a:gdLst>
                  <a:gd name="T0" fmla="*/ 12 w 48"/>
                  <a:gd name="T1" fmla="*/ 0 h 71"/>
                  <a:gd name="T2" fmla="*/ 12 w 48"/>
                  <a:gd name="T3" fmla="*/ 11 h 71"/>
                  <a:gd name="T4" fmla="*/ 14 w 48"/>
                  <a:gd name="T5" fmla="*/ 20 h 71"/>
                  <a:gd name="T6" fmla="*/ 27 w 48"/>
                  <a:gd name="T7" fmla="*/ 28 h 71"/>
                  <a:gd name="T8" fmla="*/ 30 w 48"/>
                  <a:gd name="T9" fmla="*/ 14 h 71"/>
                  <a:gd name="T10" fmla="*/ 34 w 48"/>
                  <a:gd name="T11" fmla="*/ 11 h 71"/>
                  <a:gd name="T12" fmla="*/ 48 w 48"/>
                  <a:gd name="T13" fmla="*/ 25 h 71"/>
                  <a:gd name="T14" fmla="*/ 18 w 48"/>
                  <a:gd name="T15" fmla="*/ 71 h 71"/>
                  <a:gd name="T16" fmla="*/ 12 w 48"/>
                  <a:gd name="T1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71">
                    <a:moveTo>
                      <a:pt x="12" y="0"/>
                    </a:moveTo>
                    <a:cubicBezTo>
                      <a:pt x="17" y="4"/>
                      <a:pt x="17" y="7"/>
                      <a:pt x="12" y="11"/>
                    </a:cubicBezTo>
                    <a:cubicBezTo>
                      <a:pt x="9" y="14"/>
                      <a:pt x="7" y="18"/>
                      <a:pt x="14" y="20"/>
                    </a:cubicBezTo>
                    <a:cubicBezTo>
                      <a:pt x="19" y="21"/>
                      <a:pt x="20" y="30"/>
                      <a:pt x="27" y="28"/>
                    </a:cubicBezTo>
                    <a:cubicBezTo>
                      <a:pt x="35" y="25"/>
                      <a:pt x="27" y="18"/>
                      <a:pt x="30" y="14"/>
                    </a:cubicBezTo>
                    <a:cubicBezTo>
                      <a:pt x="30" y="12"/>
                      <a:pt x="32" y="12"/>
                      <a:pt x="34" y="11"/>
                    </a:cubicBezTo>
                    <a:cubicBezTo>
                      <a:pt x="39" y="15"/>
                      <a:pt x="46" y="18"/>
                      <a:pt x="48" y="25"/>
                    </a:cubicBezTo>
                    <a:cubicBezTo>
                      <a:pt x="39" y="41"/>
                      <a:pt x="24" y="53"/>
                      <a:pt x="18" y="71"/>
                    </a:cubicBezTo>
                    <a:cubicBezTo>
                      <a:pt x="11" y="47"/>
                      <a:pt x="0" y="25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5" name="Freeform 156"/>
              <p:cNvSpPr/>
              <p:nvPr/>
            </p:nvSpPr>
            <p:spPr bwMode="auto">
              <a:xfrm>
                <a:off x="4650" y="1007"/>
                <a:ext cx="87" cy="115"/>
              </a:xfrm>
              <a:custGeom>
                <a:avLst/>
                <a:gdLst>
                  <a:gd name="T0" fmla="*/ 32 w 46"/>
                  <a:gd name="T1" fmla="*/ 52 h 60"/>
                  <a:gd name="T2" fmla="*/ 18 w 46"/>
                  <a:gd name="T3" fmla="*/ 59 h 60"/>
                  <a:gd name="T4" fmla="*/ 24 w 46"/>
                  <a:gd name="T5" fmla="*/ 3 h 60"/>
                  <a:gd name="T6" fmla="*/ 37 w 46"/>
                  <a:gd name="T7" fmla="*/ 7 h 60"/>
                  <a:gd name="T8" fmla="*/ 40 w 46"/>
                  <a:gd name="T9" fmla="*/ 47 h 60"/>
                  <a:gd name="T10" fmla="*/ 32 w 46"/>
                  <a:gd name="T11" fmla="*/ 5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" h="60">
                    <a:moveTo>
                      <a:pt x="32" y="52"/>
                    </a:moveTo>
                    <a:cubicBezTo>
                      <a:pt x="27" y="54"/>
                      <a:pt x="24" y="60"/>
                      <a:pt x="18" y="59"/>
                    </a:cubicBezTo>
                    <a:cubicBezTo>
                      <a:pt x="0" y="36"/>
                      <a:pt x="2" y="22"/>
                      <a:pt x="24" y="3"/>
                    </a:cubicBezTo>
                    <a:cubicBezTo>
                      <a:pt x="30" y="0"/>
                      <a:pt x="34" y="3"/>
                      <a:pt x="37" y="7"/>
                    </a:cubicBezTo>
                    <a:cubicBezTo>
                      <a:pt x="46" y="20"/>
                      <a:pt x="36" y="34"/>
                      <a:pt x="40" y="47"/>
                    </a:cubicBezTo>
                    <a:cubicBezTo>
                      <a:pt x="41" y="51"/>
                      <a:pt x="34" y="51"/>
                      <a:pt x="32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6" name="Freeform 157"/>
              <p:cNvSpPr/>
              <p:nvPr/>
            </p:nvSpPr>
            <p:spPr bwMode="auto">
              <a:xfrm>
                <a:off x="2415" y="1005"/>
                <a:ext cx="148" cy="73"/>
              </a:xfrm>
              <a:custGeom>
                <a:avLst/>
                <a:gdLst>
                  <a:gd name="T0" fmla="*/ 16 w 78"/>
                  <a:gd name="T1" fmla="*/ 32 h 38"/>
                  <a:gd name="T2" fmla="*/ 4 w 78"/>
                  <a:gd name="T3" fmla="*/ 14 h 38"/>
                  <a:gd name="T4" fmla="*/ 30 w 78"/>
                  <a:gd name="T5" fmla="*/ 5 h 38"/>
                  <a:gd name="T6" fmla="*/ 35 w 78"/>
                  <a:gd name="T7" fmla="*/ 7 h 38"/>
                  <a:gd name="T8" fmla="*/ 49 w 78"/>
                  <a:gd name="T9" fmla="*/ 4 h 38"/>
                  <a:gd name="T10" fmla="*/ 65 w 78"/>
                  <a:gd name="T11" fmla="*/ 5 h 38"/>
                  <a:gd name="T12" fmla="*/ 78 w 78"/>
                  <a:gd name="T13" fmla="*/ 15 h 38"/>
                  <a:gd name="T14" fmla="*/ 52 w 78"/>
                  <a:gd name="T15" fmla="*/ 28 h 38"/>
                  <a:gd name="T16" fmla="*/ 16 w 7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" h="38">
                    <a:moveTo>
                      <a:pt x="16" y="32"/>
                    </a:moveTo>
                    <a:cubicBezTo>
                      <a:pt x="13" y="25"/>
                      <a:pt x="0" y="22"/>
                      <a:pt x="4" y="14"/>
                    </a:cubicBezTo>
                    <a:cubicBezTo>
                      <a:pt x="9" y="7"/>
                      <a:pt x="20" y="4"/>
                      <a:pt x="30" y="5"/>
                    </a:cubicBezTo>
                    <a:cubicBezTo>
                      <a:pt x="33" y="3"/>
                      <a:pt x="30" y="13"/>
                      <a:pt x="35" y="7"/>
                    </a:cubicBezTo>
                    <a:cubicBezTo>
                      <a:pt x="40" y="7"/>
                      <a:pt x="45" y="7"/>
                      <a:pt x="49" y="4"/>
                    </a:cubicBezTo>
                    <a:cubicBezTo>
                      <a:pt x="55" y="1"/>
                      <a:pt x="60" y="0"/>
                      <a:pt x="65" y="5"/>
                    </a:cubicBezTo>
                    <a:cubicBezTo>
                      <a:pt x="70" y="8"/>
                      <a:pt x="77" y="8"/>
                      <a:pt x="78" y="15"/>
                    </a:cubicBezTo>
                    <a:cubicBezTo>
                      <a:pt x="73" y="26"/>
                      <a:pt x="61" y="23"/>
                      <a:pt x="52" y="28"/>
                    </a:cubicBezTo>
                    <a:cubicBezTo>
                      <a:pt x="40" y="29"/>
                      <a:pt x="29" y="38"/>
                      <a:pt x="16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7" name="Freeform 158"/>
              <p:cNvSpPr/>
              <p:nvPr/>
            </p:nvSpPr>
            <p:spPr bwMode="auto">
              <a:xfrm>
                <a:off x="3247" y="632"/>
                <a:ext cx="101" cy="132"/>
              </a:xfrm>
              <a:custGeom>
                <a:avLst/>
                <a:gdLst>
                  <a:gd name="T0" fmla="*/ 46 w 53"/>
                  <a:gd name="T1" fmla="*/ 25 h 69"/>
                  <a:gd name="T2" fmla="*/ 22 w 53"/>
                  <a:gd name="T3" fmla="*/ 57 h 69"/>
                  <a:gd name="T4" fmla="*/ 19 w 53"/>
                  <a:gd name="T5" fmla="*/ 68 h 69"/>
                  <a:gd name="T6" fmla="*/ 8 w 53"/>
                  <a:gd name="T7" fmla="*/ 62 h 69"/>
                  <a:gd name="T8" fmla="*/ 3 w 53"/>
                  <a:gd name="T9" fmla="*/ 50 h 69"/>
                  <a:gd name="T10" fmla="*/ 10 w 53"/>
                  <a:gd name="T11" fmla="*/ 30 h 69"/>
                  <a:gd name="T12" fmla="*/ 13 w 53"/>
                  <a:gd name="T13" fmla="*/ 19 h 69"/>
                  <a:gd name="T14" fmla="*/ 46 w 53"/>
                  <a:gd name="T15" fmla="*/ 8 h 69"/>
                  <a:gd name="T16" fmla="*/ 46 w 53"/>
                  <a:gd name="T17" fmla="*/ 25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69">
                    <a:moveTo>
                      <a:pt x="46" y="25"/>
                    </a:moveTo>
                    <a:cubicBezTo>
                      <a:pt x="41" y="38"/>
                      <a:pt x="26" y="43"/>
                      <a:pt x="22" y="57"/>
                    </a:cubicBezTo>
                    <a:cubicBezTo>
                      <a:pt x="25" y="61"/>
                      <a:pt x="23" y="65"/>
                      <a:pt x="19" y="68"/>
                    </a:cubicBezTo>
                    <a:cubicBezTo>
                      <a:pt x="14" y="69"/>
                      <a:pt x="11" y="65"/>
                      <a:pt x="8" y="62"/>
                    </a:cubicBezTo>
                    <a:cubicBezTo>
                      <a:pt x="5" y="59"/>
                      <a:pt x="4" y="55"/>
                      <a:pt x="3" y="50"/>
                    </a:cubicBezTo>
                    <a:cubicBezTo>
                      <a:pt x="2" y="42"/>
                      <a:pt x="0" y="35"/>
                      <a:pt x="10" y="30"/>
                    </a:cubicBezTo>
                    <a:cubicBezTo>
                      <a:pt x="13" y="29"/>
                      <a:pt x="8" y="22"/>
                      <a:pt x="13" y="19"/>
                    </a:cubicBezTo>
                    <a:cubicBezTo>
                      <a:pt x="24" y="15"/>
                      <a:pt x="31" y="0"/>
                      <a:pt x="46" y="8"/>
                    </a:cubicBezTo>
                    <a:cubicBezTo>
                      <a:pt x="53" y="14"/>
                      <a:pt x="47" y="19"/>
                      <a:pt x="4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8" name="Freeform 159"/>
              <p:cNvSpPr/>
              <p:nvPr/>
            </p:nvSpPr>
            <p:spPr bwMode="auto">
              <a:xfrm>
                <a:off x="2569" y="1049"/>
                <a:ext cx="111" cy="119"/>
              </a:xfrm>
              <a:custGeom>
                <a:avLst/>
                <a:gdLst>
                  <a:gd name="T0" fmla="*/ 47 w 58"/>
                  <a:gd name="T1" fmla="*/ 58 h 62"/>
                  <a:gd name="T2" fmla="*/ 39 w 58"/>
                  <a:gd name="T3" fmla="*/ 23 h 62"/>
                  <a:gd name="T4" fmla="*/ 29 w 58"/>
                  <a:gd name="T5" fmla="*/ 37 h 62"/>
                  <a:gd name="T6" fmla="*/ 5 w 58"/>
                  <a:gd name="T7" fmla="*/ 20 h 62"/>
                  <a:gd name="T8" fmla="*/ 2 w 58"/>
                  <a:gd name="T9" fmla="*/ 7 h 62"/>
                  <a:gd name="T10" fmla="*/ 6 w 58"/>
                  <a:gd name="T11" fmla="*/ 2 h 62"/>
                  <a:gd name="T12" fmla="*/ 54 w 58"/>
                  <a:gd name="T13" fmla="*/ 27 h 62"/>
                  <a:gd name="T14" fmla="*/ 57 w 58"/>
                  <a:gd name="T15" fmla="*/ 51 h 62"/>
                  <a:gd name="T16" fmla="*/ 47 w 58"/>
                  <a:gd name="T17" fmla="*/ 58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62">
                    <a:moveTo>
                      <a:pt x="47" y="58"/>
                    </a:moveTo>
                    <a:cubicBezTo>
                      <a:pt x="33" y="49"/>
                      <a:pt x="44" y="35"/>
                      <a:pt x="39" y="23"/>
                    </a:cubicBezTo>
                    <a:cubicBezTo>
                      <a:pt x="34" y="27"/>
                      <a:pt x="39" y="37"/>
                      <a:pt x="29" y="37"/>
                    </a:cubicBezTo>
                    <a:cubicBezTo>
                      <a:pt x="23" y="29"/>
                      <a:pt x="14" y="25"/>
                      <a:pt x="5" y="20"/>
                    </a:cubicBezTo>
                    <a:cubicBezTo>
                      <a:pt x="5" y="15"/>
                      <a:pt x="4" y="11"/>
                      <a:pt x="2" y="7"/>
                    </a:cubicBezTo>
                    <a:cubicBezTo>
                      <a:pt x="1" y="4"/>
                      <a:pt x="0" y="1"/>
                      <a:pt x="6" y="2"/>
                    </a:cubicBezTo>
                    <a:cubicBezTo>
                      <a:pt x="27" y="0"/>
                      <a:pt x="39" y="18"/>
                      <a:pt x="54" y="27"/>
                    </a:cubicBezTo>
                    <a:cubicBezTo>
                      <a:pt x="58" y="30"/>
                      <a:pt x="57" y="43"/>
                      <a:pt x="57" y="51"/>
                    </a:cubicBezTo>
                    <a:cubicBezTo>
                      <a:pt x="56" y="57"/>
                      <a:pt x="55" y="62"/>
                      <a:pt x="47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9" name="Freeform 160"/>
              <p:cNvSpPr/>
              <p:nvPr/>
            </p:nvSpPr>
            <p:spPr bwMode="auto">
              <a:xfrm>
                <a:off x="2152" y="963"/>
                <a:ext cx="91" cy="105"/>
              </a:xfrm>
              <a:custGeom>
                <a:avLst/>
                <a:gdLst>
                  <a:gd name="T0" fmla="*/ 0 w 48"/>
                  <a:gd name="T1" fmla="*/ 26 h 55"/>
                  <a:gd name="T2" fmla="*/ 9 w 48"/>
                  <a:gd name="T3" fmla="*/ 13 h 55"/>
                  <a:gd name="T4" fmla="*/ 20 w 48"/>
                  <a:gd name="T5" fmla="*/ 6 h 55"/>
                  <a:gd name="T6" fmla="*/ 37 w 48"/>
                  <a:gd name="T7" fmla="*/ 12 h 55"/>
                  <a:gd name="T8" fmla="*/ 41 w 48"/>
                  <a:gd name="T9" fmla="*/ 26 h 55"/>
                  <a:gd name="T10" fmla="*/ 41 w 48"/>
                  <a:gd name="T11" fmla="*/ 43 h 55"/>
                  <a:gd name="T12" fmla="*/ 21 w 48"/>
                  <a:gd name="T13" fmla="*/ 44 h 55"/>
                  <a:gd name="T14" fmla="*/ 0 w 48"/>
                  <a:gd name="T15" fmla="*/ 26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55">
                    <a:moveTo>
                      <a:pt x="0" y="26"/>
                    </a:moveTo>
                    <a:cubicBezTo>
                      <a:pt x="1" y="20"/>
                      <a:pt x="29" y="35"/>
                      <a:pt x="9" y="13"/>
                    </a:cubicBezTo>
                    <a:cubicBezTo>
                      <a:pt x="6" y="10"/>
                      <a:pt x="15" y="5"/>
                      <a:pt x="20" y="6"/>
                    </a:cubicBezTo>
                    <a:cubicBezTo>
                      <a:pt x="26" y="7"/>
                      <a:pt x="37" y="0"/>
                      <a:pt x="37" y="12"/>
                    </a:cubicBezTo>
                    <a:cubicBezTo>
                      <a:pt x="37" y="18"/>
                      <a:pt x="38" y="23"/>
                      <a:pt x="41" y="26"/>
                    </a:cubicBezTo>
                    <a:cubicBezTo>
                      <a:pt x="48" y="32"/>
                      <a:pt x="47" y="39"/>
                      <a:pt x="41" y="43"/>
                    </a:cubicBezTo>
                    <a:cubicBezTo>
                      <a:pt x="35" y="47"/>
                      <a:pt x="28" y="55"/>
                      <a:pt x="21" y="44"/>
                    </a:cubicBezTo>
                    <a:cubicBezTo>
                      <a:pt x="16" y="36"/>
                      <a:pt x="3" y="36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0" name="Freeform 161"/>
              <p:cNvSpPr/>
              <p:nvPr/>
            </p:nvSpPr>
            <p:spPr bwMode="auto">
              <a:xfrm>
                <a:off x="3004" y="1170"/>
                <a:ext cx="161" cy="92"/>
              </a:xfrm>
              <a:custGeom>
                <a:avLst/>
                <a:gdLst>
                  <a:gd name="T0" fmla="*/ 21 w 85"/>
                  <a:gd name="T1" fmla="*/ 30 h 48"/>
                  <a:gd name="T2" fmla="*/ 7 w 85"/>
                  <a:gd name="T3" fmla="*/ 23 h 48"/>
                  <a:gd name="T4" fmla="*/ 8 w 85"/>
                  <a:gd name="T5" fmla="*/ 9 h 48"/>
                  <a:gd name="T6" fmla="*/ 38 w 85"/>
                  <a:gd name="T7" fmla="*/ 2 h 48"/>
                  <a:gd name="T8" fmla="*/ 81 w 85"/>
                  <a:gd name="T9" fmla="*/ 13 h 48"/>
                  <a:gd name="T10" fmla="*/ 85 w 85"/>
                  <a:gd name="T11" fmla="*/ 17 h 48"/>
                  <a:gd name="T12" fmla="*/ 59 w 85"/>
                  <a:gd name="T13" fmla="*/ 25 h 48"/>
                  <a:gd name="T14" fmla="*/ 38 w 85"/>
                  <a:gd name="T15" fmla="*/ 37 h 48"/>
                  <a:gd name="T16" fmla="*/ 34 w 85"/>
                  <a:gd name="T17" fmla="*/ 48 h 48"/>
                  <a:gd name="T18" fmla="*/ 31 w 85"/>
                  <a:gd name="T19" fmla="*/ 40 h 48"/>
                  <a:gd name="T20" fmla="*/ 21 w 85"/>
                  <a:gd name="T21" fmla="*/ 3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48">
                    <a:moveTo>
                      <a:pt x="21" y="30"/>
                    </a:moveTo>
                    <a:cubicBezTo>
                      <a:pt x="15" y="30"/>
                      <a:pt x="11" y="28"/>
                      <a:pt x="7" y="23"/>
                    </a:cubicBezTo>
                    <a:cubicBezTo>
                      <a:pt x="0" y="18"/>
                      <a:pt x="1" y="14"/>
                      <a:pt x="8" y="9"/>
                    </a:cubicBezTo>
                    <a:cubicBezTo>
                      <a:pt x="17" y="2"/>
                      <a:pt x="28" y="5"/>
                      <a:pt x="38" y="2"/>
                    </a:cubicBezTo>
                    <a:cubicBezTo>
                      <a:pt x="54" y="0"/>
                      <a:pt x="66" y="14"/>
                      <a:pt x="81" y="13"/>
                    </a:cubicBezTo>
                    <a:cubicBezTo>
                      <a:pt x="83" y="14"/>
                      <a:pt x="84" y="15"/>
                      <a:pt x="85" y="17"/>
                    </a:cubicBezTo>
                    <a:cubicBezTo>
                      <a:pt x="78" y="24"/>
                      <a:pt x="70" y="29"/>
                      <a:pt x="59" y="25"/>
                    </a:cubicBezTo>
                    <a:cubicBezTo>
                      <a:pt x="46" y="20"/>
                      <a:pt x="45" y="33"/>
                      <a:pt x="38" y="37"/>
                    </a:cubicBezTo>
                    <a:cubicBezTo>
                      <a:pt x="37" y="41"/>
                      <a:pt x="35" y="44"/>
                      <a:pt x="34" y="48"/>
                    </a:cubicBezTo>
                    <a:cubicBezTo>
                      <a:pt x="33" y="45"/>
                      <a:pt x="32" y="43"/>
                      <a:pt x="31" y="40"/>
                    </a:cubicBezTo>
                    <a:cubicBezTo>
                      <a:pt x="29" y="36"/>
                      <a:pt x="25" y="33"/>
                      <a:pt x="21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1" name="Freeform 162"/>
              <p:cNvSpPr/>
              <p:nvPr/>
            </p:nvSpPr>
            <p:spPr bwMode="auto">
              <a:xfrm>
                <a:off x="2796" y="1608"/>
                <a:ext cx="99" cy="117"/>
              </a:xfrm>
              <a:custGeom>
                <a:avLst/>
                <a:gdLst>
                  <a:gd name="T0" fmla="*/ 22 w 52"/>
                  <a:gd name="T1" fmla="*/ 0 h 61"/>
                  <a:gd name="T2" fmla="*/ 43 w 52"/>
                  <a:gd name="T3" fmla="*/ 33 h 61"/>
                  <a:gd name="T4" fmla="*/ 47 w 52"/>
                  <a:gd name="T5" fmla="*/ 45 h 61"/>
                  <a:gd name="T6" fmla="*/ 49 w 52"/>
                  <a:gd name="T7" fmla="*/ 56 h 61"/>
                  <a:gd name="T8" fmla="*/ 40 w 52"/>
                  <a:gd name="T9" fmla="*/ 53 h 61"/>
                  <a:gd name="T10" fmla="*/ 0 w 52"/>
                  <a:gd name="T11" fmla="*/ 49 h 61"/>
                  <a:gd name="T12" fmla="*/ 22 w 52"/>
                  <a:gd name="T1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61">
                    <a:moveTo>
                      <a:pt x="22" y="0"/>
                    </a:moveTo>
                    <a:cubicBezTo>
                      <a:pt x="22" y="15"/>
                      <a:pt x="29" y="26"/>
                      <a:pt x="43" y="33"/>
                    </a:cubicBezTo>
                    <a:cubicBezTo>
                      <a:pt x="46" y="34"/>
                      <a:pt x="42" y="42"/>
                      <a:pt x="47" y="45"/>
                    </a:cubicBezTo>
                    <a:cubicBezTo>
                      <a:pt x="51" y="48"/>
                      <a:pt x="52" y="53"/>
                      <a:pt x="49" y="56"/>
                    </a:cubicBezTo>
                    <a:cubicBezTo>
                      <a:pt x="44" y="61"/>
                      <a:pt x="43" y="53"/>
                      <a:pt x="40" y="53"/>
                    </a:cubicBezTo>
                    <a:cubicBezTo>
                      <a:pt x="28" y="51"/>
                      <a:pt x="15" y="47"/>
                      <a:pt x="0" y="49"/>
                    </a:cubicBezTo>
                    <a:cubicBezTo>
                      <a:pt x="6" y="30"/>
                      <a:pt x="14" y="15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2" name="Freeform 163"/>
              <p:cNvSpPr/>
              <p:nvPr/>
            </p:nvSpPr>
            <p:spPr bwMode="auto">
              <a:xfrm>
                <a:off x="5701" y="2647"/>
                <a:ext cx="107" cy="130"/>
              </a:xfrm>
              <a:custGeom>
                <a:avLst/>
                <a:gdLst>
                  <a:gd name="T0" fmla="*/ 34 w 56"/>
                  <a:gd name="T1" fmla="*/ 67 h 68"/>
                  <a:gd name="T2" fmla="*/ 31 w 56"/>
                  <a:gd name="T3" fmla="*/ 65 h 68"/>
                  <a:gd name="T4" fmla="*/ 13 w 56"/>
                  <a:gd name="T5" fmla="*/ 39 h 68"/>
                  <a:gd name="T6" fmla="*/ 15 w 56"/>
                  <a:gd name="T7" fmla="*/ 38 h 68"/>
                  <a:gd name="T8" fmla="*/ 30 w 56"/>
                  <a:gd name="T9" fmla="*/ 23 h 68"/>
                  <a:gd name="T10" fmla="*/ 12 w 56"/>
                  <a:gd name="T11" fmla="*/ 19 h 68"/>
                  <a:gd name="T12" fmla="*/ 2 w 56"/>
                  <a:gd name="T13" fmla="*/ 18 h 68"/>
                  <a:gd name="T14" fmla="*/ 1 w 56"/>
                  <a:gd name="T15" fmla="*/ 11 h 68"/>
                  <a:gd name="T16" fmla="*/ 19 w 56"/>
                  <a:gd name="T17" fmla="*/ 4 h 68"/>
                  <a:gd name="T18" fmla="*/ 55 w 56"/>
                  <a:gd name="T19" fmla="*/ 18 h 68"/>
                  <a:gd name="T20" fmla="*/ 38 w 56"/>
                  <a:gd name="T21" fmla="*/ 41 h 68"/>
                  <a:gd name="T22" fmla="*/ 38 w 56"/>
                  <a:gd name="T23" fmla="*/ 43 h 68"/>
                  <a:gd name="T24" fmla="*/ 52 w 56"/>
                  <a:gd name="T25" fmla="*/ 56 h 68"/>
                  <a:gd name="T26" fmla="*/ 44 w 56"/>
                  <a:gd name="T27" fmla="*/ 58 h 68"/>
                  <a:gd name="T28" fmla="*/ 34 w 56"/>
                  <a:gd name="T29" fmla="*/ 67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68">
                    <a:moveTo>
                      <a:pt x="34" y="67"/>
                    </a:moveTo>
                    <a:cubicBezTo>
                      <a:pt x="33" y="66"/>
                      <a:pt x="32" y="65"/>
                      <a:pt x="31" y="65"/>
                    </a:cubicBezTo>
                    <a:cubicBezTo>
                      <a:pt x="10" y="67"/>
                      <a:pt x="14" y="51"/>
                      <a:pt x="13" y="39"/>
                    </a:cubicBezTo>
                    <a:cubicBezTo>
                      <a:pt x="14" y="38"/>
                      <a:pt x="14" y="38"/>
                      <a:pt x="15" y="38"/>
                    </a:cubicBezTo>
                    <a:cubicBezTo>
                      <a:pt x="24" y="37"/>
                      <a:pt x="31" y="30"/>
                      <a:pt x="30" y="23"/>
                    </a:cubicBezTo>
                    <a:cubicBezTo>
                      <a:pt x="29" y="15"/>
                      <a:pt x="19" y="17"/>
                      <a:pt x="12" y="19"/>
                    </a:cubicBezTo>
                    <a:cubicBezTo>
                      <a:pt x="8" y="20"/>
                      <a:pt x="5" y="21"/>
                      <a:pt x="2" y="18"/>
                    </a:cubicBezTo>
                    <a:cubicBezTo>
                      <a:pt x="0" y="16"/>
                      <a:pt x="0" y="13"/>
                      <a:pt x="1" y="11"/>
                    </a:cubicBezTo>
                    <a:cubicBezTo>
                      <a:pt x="6" y="7"/>
                      <a:pt x="10" y="0"/>
                      <a:pt x="19" y="4"/>
                    </a:cubicBezTo>
                    <a:cubicBezTo>
                      <a:pt x="31" y="9"/>
                      <a:pt x="43" y="13"/>
                      <a:pt x="55" y="18"/>
                    </a:cubicBezTo>
                    <a:cubicBezTo>
                      <a:pt x="56" y="31"/>
                      <a:pt x="44" y="34"/>
                      <a:pt x="38" y="41"/>
                    </a:cubicBezTo>
                    <a:cubicBezTo>
                      <a:pt x="35" y="42"/>
                      <a:pt x="39" y="45"/>
                      <a:pt x="38" y="43"/>
                    </a:cubicBezTo>
                    <a:cubicBezTo>
                      <a:pt x="50" y="39"/>
                      <a:pt x="55" y="43"/>
                      <a:pt x="52" y="56"/>
                    </a:cubicBezTo>
                    <a:cubicBezTo>
                      <a:pt x="50" y="61"/>
                      <a:pt x="46" y="49"/>
                      <a:pt x="44" y="58"/>
                    </a:cubicBezTo>
                    <a:cubicBezTo>
                      <a:pt x="43" y="62"/>
                      <a:pt x="41" y="68"/>
                      <a:pt x="34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3" name="Freeform 164"/>
              <p:cNvSpPr/>
              <p:nvPr/>
            </p:nvSpPr>
            <p:spPr bwMode="auto">
              <a:xfrm>
                <a:off x="2575" y="3315"/>
                <a:ext cx="91" cy="130"/>
              </a:xfrm>
              <a:custGeom>
                <a:avLst/>
                <a:gdLst>
                  <a:gd name="T0" fmla="*/ 26 w 48"/>
                  <a:gd name="T1" fmla="*/ 63 h 68"/>
                  <a:gd name="T2" fmla="*/ 11 w 48"/>
                  <a:gd name="T3" fmla="*/ 45 h 68"/>
                  <a:gd name="T4" fmla="*/ 5 w 48"/>
                  <a:gd name="T5" fmla="*/ 45 h 68"/>
                  <a:gd name="T6" fmla="*/ 13 w 48"/>
                  <a:gd name="T7" fmla="*/ 0 h 68"/>
                  <a:gd name="T8" fmla="*/ 20 w 48"/>
                  <a:gd name="T9" fmla="*/ 14 h 68"/>
                  <a:gd name="T10" fmla="*/ 25 w 48"/>
                  <a:gd name="T11" fmla="*/ 24 h 68"/>
                  <a:gd name="T12" fmla="*/ 39 w 48"/>
                  <a:gd name="T13" fmla="*/ 46 h 68"/>
                  <a:gd name="T14" fmla="*/ 48 w 48"/>
                  <a:gd name="T15" fmla="*/ 57 h 68"/>
                  <a:gd name="T16" fmla="*/ 26 w 48"/>
                  <a:gd name="T17" fmla="*/ 63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68">
                    <a:moveTo>
                      <a:pt x="26" y="63"/>
                    </a:moveTo>
                    <a:cubicBezTo>
                      <a:pt x="20" y="58"/>
                      <a:pt x="7" y="59"/>
                      <a:pt x="11" y="45"/>
                    </a:cubicBezTo>
                    <a:cubicBezTo>
                      <a:pt x="9" y="45"/>
                      <a:pt x="7" y="45"/>
                      <a:pt x="5" y="45"/>
                    </a:cubicBezTo>
                    <a:cubicBezTo>
                      <a:pt x="10" y="31"/>
                      <a:pt x="0" y="13"/>
                      <a:pt x="13" y="0"/>
                    </a:cubicBezTo>
                    <a:cubicBezTo>
                      <a:pt x="18" y="3"/>
                      <a:pt x="19" y="8"/>
                      <a:pt x="20" y="14"/>
                    </a:cubicBezTo>
                    <a:cubicBezTo>
                      <a:pt x="23" y="16"/>
                      <a:pt x="9" y="28"/>
                      <a:pt x="25" y="24"/>
                    </a:cubicBezTo>
                    <a:cubicBezTo>
                      <a:pt x="27" y="24"/>
                      <a:pt x="42" y="35"/>
                      <a:pt x="39" y="46"/>
                    </a:cubicBezTo>
                    <a:cubicBezTo>
                      <a:pt x="38" y="54"/>
                      <a:pt x="43" y="55"/>
                      <a:pt x="48" y="57"/>
                    </a:cubicBezTo>
                    <a:cubicBezTo>
                      <a:pt x="43" y="68"/>
                      <a:pt x="32" y="52"/>
                      <a:pt x="26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4" name="Freeform 165"/>
              <p:cNvSpPr/>
              <p:nvPr/>
            </p:nvSpPr>
            <p:spPr bwMode="auto">
              <a:xfrm>
                <a:off x="3834" y="1401"/>
                <a:ext cx="90" cy="96"/>
              </a:xfrm>
              <a:custGeom>
                <a:avLst/>
                <a:gdLst>
                  <a:gd name="T0" fmla="*/ 46 w 47"/>
                  <a:gd name="T1" fmla="*/ 11 h 50"/>
                  <a:gd name="T2" fmla="*/ 43 w 47"/>
                  <a:gd name="T3" fmla="*/ 26 h 50"/>
                  <a:gd name="T4" fmla="*/ 28 w 47"/>
                  <a:gd name="T5" fmla="*/ 49 h 50"/>
                  <a:gd name="T6" fmla="*/ 12 w 47"/>
                  <a:gd name="T7" fmla="*/ 37 h 50"/>
                  <a:gd name="T8" fmla="*/ 15 w 47"/>
                  <a:gd name="T9" fmla="*/ 34 h 50"/>
                  <a:gd name="T10" fmla="*/ 13 w 47"/>
                  <a:gd name="T11" fmla="*/ 35 h 50"/>
                  <a:gd name="T12" fmla="*/ 10 w 47"/>
                  <a:gd name="T13" fmla="*/ 35 h 50"/>
                  <a:gd name="T14" fmla="*/ 1 w 47"/>
                  <a:gd name="T15" fmla="*/ 3 h 50"/>
                  <a:gd name="T16" fmla="*/ 27 w 47"/>
                  <a:gd name="T17" fmla="*/ 5 h 50"/>
                  <a:gd name="T18" fmla="*/ 46 w 47"/>
                  <a:gd name="T19" fmla="*/ 1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50">
                    <a:moveTo>
                      <a:pt x="46" y="11"/>
                    </a:moveTo>
                    <a:cubicBezTo>
                      <a:pt x="45" y="16"/>
                      <a:pt x="42" y="21"/>
                      <a:pt x="43" y="26"/>
                    </a:cubicBezTo>
                    <a:cubicBezTo>
                      <a:pt x="47" y="40"/>
                      <a:pt x="39" y="45"/>
                      <a:pt x="28" y="49"/>
                    </a:cubicBezTo>
                    <a:cubicBezTo>
                      <a:pt x="19" y="50"/>
                      <a:pt x="14" y="46"/>
                      <a:pt x="12" y="37"/>
                    </a:cubicBezTo>
                    <a:cubicBezTo>
                      <a:pt x="12" y="36"/>
                      <a:pt x="14" y="35"/>
                      <a:pt x="15" y="34"/>
                    </a:cubicBezTo>
                    <a:cubicBezTo>
                      <a:pt x="13" y="33"/>
                      <a:pt x="16" y="34"/>
                      <a:pt x="13" y="35"/>
                    </a:cubicBezTo>
                    <a:cubicBezTo>
                      <a:pt x="12" y="36"/>
                      <a:pt x="11" y="36"/>
                      <a:pt x="10" y="35"/>
                    </a:cubicBezTo>
                    <a:cubicBezTo>
                      <a:pt x="7" y="24"/>
                      <a:pt x="0" y="15"/>
                      <a:pt x="1" y="3"/>
                    </a:cubicBezTo>
                    <a:cubicBezTo>
                      <a:pt x="10" y="0"/>
                      <a:pt x="18" y="6"/>
                      <a:pt x="27" y="5"/>
                    </a:cubicBezTo>
                    <a:cubicBezTo>
                      <a:pt x="34" y="6"/>
                      <a:pt x="41" y="5"/>
                      <a:pt x="4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5" name="Freeform 166"/>
              <p:cNvSpPr/>
              <p:nvPr/>
            </p:nvSpPr>
            <p:spPr bwMode="auto">
              <a:xfrm>
                <a:off x="4372" y="1124"/>
                <a:ext cx="142" cy="82"/>
              </a:xfrm>
              <a:custGeom>
                <a:avLst/>
                <a:gdLst>
                  <a:gd name="T0" fmla="*/ 73 w 75"/>
                  <a:gd name="T1" fmla="*/ 9 h 43"/>
                  <a:gd name="T2" fmla="*/ 69 w 75"/>
                  <a:gd name="T3" fmla="*/ 16 h 43"/>
                  <a:gd name="T4" fmla="*/ 55 w 75"/>
                  <a:gd name="T5" fmla="*/ 26 h 43"/>
                  <a:gd name="T6" fmla="*/ 47 w 75"/>
                  <a:gd name="T7" fmla="*/ 33 h 43"/>
                  <a:gd name="T8" fmla="*/ 10 w 75"/>
                  <a:gd name="T9" fmla="*/ 41 h 43"/>
                  <a:gd name="T10" fmla="*/ 0 w 75"/>
                  <a:gd name="T11" fmla="*/ 33 h 43"/>
                  <a:gd name="T12" fmla="*/ 23 w 75"/>
                  <a:gd name="T13" fmla="*/ 16 h 43"/>
                  <a:gd name="T14" fmla="*/ 55 w 75"/>
                  <a:gd name="T15" fmla="*/ 11 h 43"/>
                  <a:gd name="T16" fmla="*/ 73 w 75"/>
                  <a:gd name="T17" fmla="*/ 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" h="43">
                    <a:moveTo>
                      <a:pt x="73" y="9"/>
                    </a:moveTo>
                    <a:cubicBezTo>
                      <a:pt x="75" y="14"/>
                      <a:pt x="74" y="16"/>
                      <a:pt x="69" y="16"/>
                    </a:cubicBezTo>
                    <a:cubicBezTo>
                      <a:pt x="62" y="15"/>
                      <a:pt x="57" y="18"/>
                      <a:pt x="55" y="26"/>
                    </a:cubicBezTo>
                    <a:cubicBezTo>
                      <a:pt x="54" y="30"/>
                      <a:pt x="51" y="32"/>
                      <a:pt x="47" y="33"/>
                    </a:cubicBezTo>
                    <a:cubicBezTo>
                      <a:pt x="35" y="37"/>
                      <a:pt x="21" y="30"/>
                      <a:pt x="10" y="41"/>
                    </a:cubicBezTo>
                    <a:cubicBezTo>
                      <a:pt x="8" y="43"/>
                      <a:pt x="2" y="38"/>
                      <a:pt x="0" y="33"/>
                    </a:cubicBezTo>
                    <a:cubicBezTo>
                      <a:pt x="8" y="27"/>
                      <a:pt x="15" y="21"/>
                      <a:pt x="23" y="16"/>
                    </a:cubicBezTo>
                    <a:cubicBezTo>
                      <a:pt x="33" y="9"/>
                      <a:pt x="42" y="0"/>
                      <a:pt x="55" y="11"/>
                    </a:cubicBezTo>
                    <a:cubicBezTo>
                      <a:pt x="60" y="15"/>
                      <a:pt x="67" y="10"/>
                      <a:pt x="73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6" name="Freeform 167"/>
              <p:cNvSpPr/>
              <p:nvPr/>
            </p:nvSpPr>
            <p:spPr bwMode="auto">
              <a:xfrm>
                <a:off x="2455" y="2670"/>
                <a:ext cx="95" cy="145"/>
              </a:xfrm>
              <a:custGeom>
                <a:avLst/>
                <a:gdLst>
                  <a:gd name="T0" fmla="*/ 33 w 50"/>
                  <a:gd name="T1" fmla="*/ 76 h 76"/>
                  <a:gd name="T2" fmla="*/ 11 w 50"/>
                  <a:gd name="T3" fmla="*/ 37 h 76"/>
                  <a:gd name="T4" fmla="*/ 16 w 50"/>
                  <a:gd name="T5" fmla="*/ 3 h 76"/>
                  <a:gd name="T6" fmla="*/ 40 w 50"/>
                  <a:gd name="T7" fmla="*/ 16 h 76"/>
                  <a:gd name="T8" fmla="*/ 30 w 50"/>
                  <a:gd name="T9" fmla="*/ 32 h 76"/>
                  <a:gd name="T10" fmla="*/ 31 w 50"/>
                  <a:gd name="T11" fmla="*/ 38 h 76"/>
                  <a:gd name="T12" fmla="*/ 36 w 50"/>
                  <a:gd name="T13" fmla="*/ 41 h 76"/>
                  <a:gd name="T14" fmla="*/ 40 w 50"/>
                  <a:gd name="T15" fmla="*/ 44 h 76"/>
                  <a:gd name="T16" fmla="*/ 33 w 50"/>
                  <a:gd name="T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76">
                    <a:moveTo>
                      <a:pt x="33" y="76"/>
                    </a:moveTo>
                    <a:cubicBezTo>
                      <a:pt x="27" y="62"/>
                      <a:pt x="22" y="48"/>
                      <a:pt x="11" y="37"/>
                    </a:cubicBezTo>
                    <a:cubicBezTo>
                      <a:pt x="0" y="24"/>
                      <a:pt x="13" y="14"/>
                      <a:pt x="16" y="3"/>
                    </a:cubicBezTo>
                    <a:cubicBezTo>
                      <a:pt x="35" y="0"/>
                      <a:pt x="41" y="3"/>
                      <a:pt x="40" y="16"/>
                    </a:cubicBezTo>
                    <a:cubicBezTo>
                      <a:pt x="34" y="20"/>
                      <a:pt x="35" y="27"/>
                      <a:pt x="30" y="32"/>
                    </a:cubicBezTo>
                    <a:cubicBezTo>
                      <a:pt x="28" y="34"/>
                      <a:pt x="29" y="36"/>
                      <a:pt x="31" y="38"/>
                    </a:cubicBezTo>
                    <a:cubicBezTo>
                      <a:pt x="33" y="39"/>
                      <a:pt x="34" y="40"/>
                      <a:pt x="36" y="41"/>
                    </a:cubicBezTo>
                    <a:cubicBezTo>
                      <a:pt x="38" y="42"/>
                      <a:pt x="39" y="43"/>
                      <a:pt x="40" y="44"/>
                    </a:cubicBezTo>
                    <a:cubicBezTo>
                      <a:pt x="50" y="61"/>
                      <a:pt x="48" y="71"/>
                      <a:pt x="33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7" name="Freeform 168"/>
              <p:cNvSpPr/>
              <p:nvPr/>
            </p:nvSpPr>
            <p:spPr bwMode="auto">
              <a:xfrm>
                <a:off x="5690" y="1535"/>
                <a:ext cx="90" cy="113"/>
              </a:xfrm>
              <a:custGeom>
                <a:avLst/>
                <a:gdLst>
                  <a:gd name="T0" fmla="*/ 36 w 47"/>
                  <a:gd name="T1" fmla="*/ 59 h 59"/>
                  <a:gd name="T2" fmla="*/ 26 w 47"/>
                  <a:gd name="T3" fmla="*/ 43 h 59"/>
                  <a:gd name="T4" fmla="*/ 22 w 47"/>
                  <a:gd name="T5" fmla="*/ 38 h 59"/>
                  <a:gd name="T6" fmla="*/ 22 w 47"/>
                  <a:gd name="T7" fmla="*/ 27 h 59"/>
                  <a:gd name="T8" fmla="*/ 6 w 47"/>
                  <a:gd name="T9" fmla="*/ 41 h 59"/>
                  <a:gd name="T10" fmla="*/ 2 w 47"/>
                  <a:gd name="T11" fmla="*/ 17 h 59"/>
                  <a:gd name="T12" fmla="*/ 1 w 47"/>
                  <a:gd name="T13" fmla="*/ 14 h 59"/>
                  <a:gd name="T14" fmla="*/ 1 w 47"/>
                  <a:gd name="T15" fmla="*/ 13 h 59"/>
                  <a:gd name="T16" fmla="*/ 7 w 47"/>
                  <a:gd name="T17" fmla="*/ 5 h 59"/>
                  <a:gd name="T18" fmla="*/ 9 w 47"/>
                  <a:gd name="T19" fmla="*/ 3 h 59"/>
                  <a:gd name="T20" fmla="*/ 19 w 47"/>
                  <a:gd name="T21" fmla="*/ 3 h 59"/>
                  <a:gd name="T22" fmla="*/ 42 w 47"/>
                  <a:gd name="T23" fmla="*/ 29 h 59"/>
                  <a:gd name="T24" fmla="*/ 36 w 47"/>
                  <a:gd name="T2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" h="59">
                    <a:moveTo>
                      <a:pt x="36" y="59"/>
                    </a:moveTo>
                    <a:cubicBezTo>
                      <a:pt x="32" y="54"/>
                      <a:pt x="32" y="46"/>
                      <a:pt x="26" y="43"/>
                    </a:cubicBezTo>
                    <a:cubicBezTo>
                      <a:pt x="24" y="42"/>
                      <a:pt x="20" y="41"/>
                      <a:pt x="22" y="38"/>
                    </a:cubicBezTo>
                    <a:cubicBezTo>
                      <a:pt x="26" y="34"/>
                      <a:pt x="33" y="31"/>
                      <a:pt x="22" y="27"/>
                    </a:cubicBezTo>
                    <a:cubicBezTo>
                      <a:pt x="11" y="23"/>
                      <a:pt x="10" y="31"/>
                      <a:pt x="6" y="41"/>
                    </a:cubicBezTo>
                    <a:cubicBezTo>
                      <a:pt x="5" y="31"/>
                      <a:pt x="5" y="23"/>
                      <a:pt x="2" y="17"/>
                    </a:cubicBezTo>
                    <a:cubicBezTo>
                      <a:pt x="1" y="16"/>
                      <a:pt x="0" y="15"/>
                      <a:pt x="1" y="14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4" y="11"/>
                      <a:pt x="7" y="8"/>
                      <a:pt x="7" y="5"/>
                    </a:cubicBezTo>
                    <a:cubicBezTo>
                      <a:pt x="8" y="4"/>
                      <a:pt x="8" y="3"/>
                      <a:pt x="9" y="3"/>
                    </a:cubicBezTo>
                    <a:cubicBezTo>
                      <a:pt x="12" y="3"/>
                      <a:pt x="15" y="4"/>
                      <a:pt x="19" y="3"/>
                    </a:cubicBezTo>
                    <a:cubicBezTo>
                      <a:pt x="36" y="0"/>
                      <a:pt x="47" y="11"/>
                      <a:pt x="42" y="29"/>
                    </a:cubicBezTo>
                    <a:cubicBezTo>
                      <a:pt x="39" y="39"/>
                      <a:pt x="36" y="48"/>
                      <a:pt x="36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8" name="Freeform 169"/>
              <p:cNvSpPr/>
              <p:nvPr/>
            </p:nvSpPr>
            <p:spPr bwMode="auto">
              <a:xfrm>
                <a:off x="1207" y="1319"/>
                <a:ext cx="86" cy="98"/>
              </a:xfrm>
              <a:custGeom>
                <a:avLst/>
                <a:gdLst>
                  <a:gd name="T0" fmla="*/ 22 w 45"/>
                  <a:gd name="T1" fmla="*/ 0 h 51"/>
                  <a:gd name="T2" fmla="*/ 31 w 45"/>
                  <a:gd name="T3" fmla="*/ 13 h 51"/>
                  <a:gd name="T4" fmla="*/ 44 w 45"/>
                  <a:gd name="T5" fmla="*/ 36 h 51"/>
                  <a:gd name="T6" fmla="*/ 45 w 45"/>
                  <a:gd name="T7" fmla="*/ 40 h 51"/>
                  <a:gd name="T8" fmla="*/ 34 w 45"/>
                  <a:gd name="T9" fmla="*/ 50 h 51"/>
                  <a:gd name="T10" fmla="*/ 8 w 45"/>
                  <a:gd name="T11" fmla="*/ 30 h 51"/>
                  <a:gd name="T12" fmla="*/ 22 w 45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51">
                    <a:moveTo>
                      <a:pt x="22" y="0"/>
                    </a:moveTo>
                    <a:cubicBezTo>
                      <a:pt x="30" y="1"/>
                      <a:pt x="29" y="8"/>
                      <a:pt x="31" y="13"/>
                    </a:cubicBezTo>
                    <a:cubicBezTo>
                      <a:pt x="34" y="21"/>
                      <a:pt x="32" y="33"/>
                      <a:pt x="44" y="36"/>
                    </a:cubicBezTo>
                    <a:cubicBezTo>
                      <a:pt x="45" y="37"/>
                      <a:pt x="45" y="39"/>
                      <a:pt x="45" y="40"/>
                    </a:cubicBezTo>
                    <a:cubicBezTo>
                      <a:pt x="43" y="45"/>
                      <a:pt x="41" y="51"/>
                      <a:pt x="34" y="50"/>
                    </a:cubicBezTo>
                    <a:cubicBezTo>
                      <a:pt x="25" y="43"/>
                      <a:pt x="13" y="44"/>
                      <a:pt x="8" y="30"/>
                    </a:cubicBezTo>
                    <a:cubicBezTo>
                      <a:pt x="1" y="9"/>
                      <a:pt x="0" y="6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9" name="Freeform 170"/>
              <p:cNvSpPr/>
              <p:nvPr/>
            </p:nvSpPr>
            <p:spPr bwMode="auto">
              <a:xfrm>
                <a:off x="2577" y="1222"/>
                <a:ext cx="122" cy="91"/>
              </a:xfrm>
              <a:custGeom>
                <a:avLst/>
                <a:gdLst>
                  <a:gd name="T0" fmla="*/ 12 w 64"/>
                  <a:gd name="T1" fmla="*/ 0 h 48"/>
                  <a:gd name="T2" fmla="*/ 24 w 64"/>
                  <a:gd name="T3" fmla="*/ 14 h 48"/>
                  <a:gd name="T4" fmla="*/ 50 w 64"/>
                  <a:gd name="T5" fmla="*/ 10 h 48"/>
                  <a:gd name="T6" fmla="*/ 64 w 64"/>
                  <a:gd name="T7" fmla="*/ 23 h 48"/>
                  <a:gd name="T8" fmla="*/ 63 w 64"/>
                  <a:gd name="T9" fmla="*/ 25 h 48"/>
                  <a:gd name="T10" fmla="*/ 44 w 64"/>
                  <a:gd name="T11" fmla="*/ 42 h 48"/>
                  <a:gd name="T12" fmla="*/ 22 w 64"/>
                  <a:gd name="T13" fmla="*/ 48 h 48"/>
                  <a:gd name="T14" fmla="*/ 4 w 64"/>
                  <a:gd name="T15" fmla="*/ 28 h 48"/>
                  <a:gd name="T16" fmla="*/ 5 w 64"/>
                  <a:gd name="T17" fmla="*/ 7 h 48"/>
                  <a:gd name="T18" fmla="*/ 12 w 64"/>
                  <a:gd name="T1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48">
                    <a:moveTo>
                      <a:pt x="12" y="0"/>
                    </a:moveTo>
                    <a:cubicBezTo>
                      <a:pt x="16" y="4"/>
                      <a:pt x="17" y="16"/>
                      <a:pt x="24" y="14"/>
                    </a:cubicBezTo>
                    <a:cubicBezTo>
                      <a:pt x="33" y="12"/>
                      <a:pt x="44" y="22"/>
                      <a:pt x="50" y="10"/>
                    </a:cubicBezTo>
                    <a:cubicBezTo>
                      <a:pt x="54" y="15"/>
                      <a:pt x="58" y="20"/>
                      <a:pt x="64" y="23"/>
                    </a:cubicBezTo>
                    <a:cubicBezTo>
                      <a:pt x="64" y="24"/>
                      <a:pt x="64" y="25"/>
                      <a:pt x="63" y="25"/>
                    </a:cubicBezTo>
                    <a:cubicBezTo>
                      <a:pt x="55" y="28"/>
                      <a:pt x="48" y="33"/>
                      <a:pt x="44" y="42"/>
                    </a:cubicBezTo>
                    <a:cubicBezTo>
                      <a:pt x="36" y="42"/>
                      <a:pt x="28" y="43"/>
                      <a:pt x="22" y="48"/>
                    </a:cubicBezTo>
                    <a:cubicBezTo>
                      <a:pt x="16" y="41"/>
                      <a:pt x="10" y="35"/>
                      <a:pt x="4" y="28"/>
                    </a:cubicBezTo>
                    <a:cubicBezTo>
                      <a:pt x="3" y="21"/>
                      <a:pt x="0" y="14"/>
                      <a:pt x="5" y="7"/>
                    </a:cubicBezTo>
                    <a:cubicBezTo>
                      <a:pt x="8" y="5"/>
                      <a:pt x="10" y="3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0" name="Freeform 171"/>
              <p:cNvSpPr/>
              <p:nvPr/>
            </p:nvSpPr>
            <p:spPr bwMode="auto">
              <a:xfrm>
                <a:off x="4539" y="2023"/>
                <a:ext cx="92" cy="132"/>
              </a:xfrm>
              <a:custGeom>
                <a:avLst/>
                <a:gdLst>
                  <a:gd name="T0" fmla="*/ 48 w 48"/>
                  <a:gd name="T1" fmla="*/ 2 h 69"/>
                  <a:gd name="T2" fmla="*/ 43 w 48"/>
                  <a:gd name="T3" fmla="*/ 30 h 69"/>
                  <a:gd name="T4" fmla="*/ 33 w 48"/>
                  <a:gd name="T5" fmla="*/ 40 h 69"/>
                  <a:gd name="T6" fmla="*/ 31 w 48"/>
                  <a:gd name="T7" fmla="*/ 42 h 69"/>
                  <a:gd name="T8" fmla="*/ 21 w 48"/>
                  <a:gd name="T9" fmla="*/ 51 h 69"/>
                  <a:gd name="T10" fmla="*/ 20 w 48"/>
                  <a:gd name="T11" fmla="*/ 59 h 69"/>
                  <a:gd name="T12" fmla="*/ 16 w 48"/>
                  <a:gd name="T13" fmla="*/ 69 h 69"/>
                  <a:gd name="T14" fmla="*/ 9 w 48"/>
                  <a:gd name="T15" fmla="*/ 68 h 69"/>
                  <a:gd name="T16" fmla="*/ 1 w 48"/>
                  <a:gd name="T17" fmla="*/ 52 h 69"/>
                  <a:gd name="T18" fmla="*/ 20 w 48"/>
                  <a:gd name="T19" fmla="*/ 26 h 69"/>
                  <a:gd name="T20" fmla="*/ 18 w 48"/>
                  <a:gd name="T21" fmla="*/ 10 h 69"/>
                  <a:gd name="T22" fmla="*/ 44 w 48"/>
                  <a:gd name="T23" fmla="*/ 1 h 69"/>
                  <a:gd name="T24" fmla="*/ 48 w 48"/>
                  <a:gd name="T25" fmla="*/ 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69">
                    <a:moveTo>
                      <a:pt x="48" y="2"/>
                    </a:moveTo>
                    <a:cubicBezTo>
                      <a:pt x="46" y="12"/>
                      <a:pt x="39" y="20"/>
                      <a:pt x="43" y="30"/>
                    </a:cubicBezTo>
                    <a:cubicBezTo>
                      <a:pt x="44" y="32"/>
                      <a:pt x="45" y="45"/>
                      <a:pt x="33" y="40"/>
                    </a:cubicBezTo>
                    <a:cubicBezTo>
                      <a:pt x="33" y="40"/>
                      <a:pt x="31" y="41"/>
                      <a:pt x="31" y="42"/>
                    </a:cubicBezTo>
                    <a:cubicBezTo>
                      <a:pt x="29" y="46"/>
                      <a:pt x="35" y="59"/>
                      <a:pt x="21" y="51"/>
                    </a:cubicBezTo>
                    <a:cubicBezTo>
                      <a:pt x="21" y="54"/>
                      <a:pt x="21" y="56"/>
                      <a:pt x="20" y="59"/>
                    </a:cubicBezTo>
                    <a:cubicBezTo>
                      <a:pt x="19" y="62"/>
                      <a:pt x="18" y="66"/>
                      <a:pt x="16" y="69"/>
                    </a:cubicBezTo>
                    <a:cubicBezTo>
                      <a:pt x="14" y="69"/>
                      <a:pt x="12" y="68"/>
                      <a:pt x="9" y="68"/>
                    </a:cubicBezTo>
                    <a:cubicBezTo>
                      <a:pt x="0" y="67"/>
                      <a:pt x="0" y="60"/>
                      <a:pt x="1" y="52"/>
                    </a:cubicBezTo>
                    <a:cubicBezTo>
                      <a:pt x="3" y="40"/>
                      <a:pt x="6" y="30"/>
                      <a:pt x="20" y="26"/>
                    </a:cubicBezTo>
                    <a:cubicBezTo>
                      <a:pt x="32" y="22"/>
                      <a:pt x="14" y="16"/>
                      <a:pt x="18" y="10"/>
                    </a:cubicBezTo>
                    <a:cubicBezTo>
                      <a:pt x="24" y="0"/>
                      <a:pt x="36" y="6"/>
                      <a:pt x="44" y="1"/>
                    </a:cubicBezTo>
                    <a:cubicBezTo>
                      <a:pt x="45" y="1"/>
                      <a:pt x="47" y="1"/>
                      <a:pt x="4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1" name="Freeform 172"/>
              <p:cNvSpPr/>
              <p:nvPr/>
            </p:nvSpPr>
            <p:spPr bwMode="auto">
              <a:xfrm>
                <a:off x="5858" y="3142"/>
                <a:ext cx="74" cy="146"/>
              </a:xfrm>
              <a:custGeom>
                <a:avLst/>
                <a:gdLst>
                  <a:gd name="T0" fmla="*/ 25 w 39"/>
                  <a:gd name="T1" fmla="*/ 76 h 76"/>
                  <a:gd name="T2" fmla="*/ 4 w 39"/>
                  <a:gd name="T3" fmla="*/ 62 h 76"/>
                  <a:gd name="T4" fmla="*/ 1 w 39"/>
                  <a:gd name="T5" fmla="*/ 55 h 76"/>
                  <a:gd name="T6" fmla="*/ 8 w 39"/>
                  <a:gd name="T7" fmla="*/ 31 h 76"/>
                  <a:gd name="T8" fmla="*/ 11 w 39"/>
                  <a:gd name="T9" fmla="*/ 20 h 76"/>
                  <a:gd name="T10" fmla="*/ 23 w 39"/>
                  <a:gd name="T11" fmla="*/ 0 h 76"/>
                  <a:gd name="T12" fmla="*/ 27 w 39"/>
                  <a:gd name="T13" fmla="*/ 53 h 76"/>
                  <a:gd name="T14" fmla="*/ 29 w 39"/>
                  <a:gd name="T15" fmla="*/ 66 h 76"/>
                  <a:gd name="T16" fmla="*/ 25 w 39"/>
                  <a:gd name="T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76">
                    <a:moveTo>
                      <a:pt x="25" y="76"/>
                    </a:moveTo>
                    <a:cubicBezTo>
                      <a:pt x="23" y="63"/>
                      <a:pt x="10" y="69"/>
                      <a:pt x="4" y="62"/>
                    </a:cubicBezTo>
                    <a:cubicBezTo>
                      <a:pt x="8" y="57"/>
                      <a:pt x="0" y="58"/>
                      <a:pt x="1" y="55"/>
                    </a:cubicBezTo>
                    <a:cubicBezTo>
                      <a:pt x="8" y="48"/>
                      <a:pt x="14" y="41"/>
                      <a:pt x="8" y="31"/>
                    </a:cubicBezTo>
                    <a:cubicBezTo>
                      <a:pt x="10" y="28"/>
                      <a:pt x="15" y="25"/>
                      <a:pt x="11" y="20"/>
                    </a:cubicBezTo>
                    <a:cubicBezTo>
                      <a:pt x="23" y="19"/>
                      <a:pt x="14" y="6"/>
                      <a:pt x="23" y="0"/>
                    </a:cubicBezTo>
                    <a:cubicBezTo>
                      <a:pt x="27" y="18"/>
                      <a:pt x="39" y="34"/>
                      <a:pt x="27" y="53"/>
                    </a:cubicBezTo>
                    <a:cubicBezTo>
                      <a:pt x="23" y="57"/>
                      <a:pt x="27" y="61"/>
                      <a:pt x="29" y="66"/>
                    </a:cubicBezTo>
                    <a:cubicBezTo>
                      <a:pt x="29" y="70"/>
                      <a:pt x="28" y="73"/>
                      <a:pt x="25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2" name="Freeform 173"/>
              <p:cNvSpPr/>
              <p:nvPr/>
            </p:nvSpPr>
            <p:spPr bwMode="auto">
              <a:xfrm>
                <a:off x="2638" y="2421"/>
                <a:ext cx="133" cy="92"/>
              </a:xfrm>
              <a:custGeom>
                <a:avLst/>
                <a:gdLst>
                  <a:gd name="T0" fmla="*/ 4 w 70"/>
                  <a:gd name="T1" fmla="*/ 0 h 48"/>
                  <a:gd name="T2" fmla="*/ 46 w 70"/>
                  <a:gd name="T3" fmla="*/ 10 h 48"/>
                  <a:gd name="T4" fmla="*/ 43 w 70"/>
                  <a:gd name="T5" fmla="*/ 22 h 48"/>
                  <a:gd name="T6" fmla="*/ 57 w 70"/>
                  <a:gd name="T7" fmla="*/ 13 h 48"/>
                  <a:gd name="T8" fmla="*/ 70 w 70"/>
                  <a:gd name="T9" fmla="*/ 21 h 48"/>
                  <a:gd name="T10" fmla="*/ 60 w 70"/>
                  <a:gd name="T11" fmla="*/ 37 h 48"/>
                  <a:gd name="T12" fmla="*/ 29 w 70"/>
                  <a:gd name="T13" fmla="*/ 48 h 48"/>
                  <a:gd name="T14" fmla="*/ 24 w 70"/>
                  <a:gd name="T15" fmla="*/ 47 h 48"/>
                  <a:gd name="T16" fmla="*/ 16 w 70"/>
                  <a:gd name="T17" fmla="*/ 42 h 48"/>
                  <a:gd name="T18" fmla="*/ 13 w 70"/>
                  <a:gd name="T19" fmla="*/ 26 h 48"/>
                  <a:gd name="T20" fmla="*/ 13 w 70"/>
                  <a:gd name="T21" fmla="*/ 23 h 48"/>
                  <a:gd name="T22" fmla="*/ 9 w 70"/>
                  <a:gd name="T23" fmla="*/ 25 h 48"/>
                  <a:gd name="T24" fmla="*/ 4 w 70"/>
                  <a:gd name="T25" fmla="*/ 20 h 48"/>
                  <a:gd name="T26" fmla="*/ 4 w 70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0" h="48">
                    <a:moveTo>
                      <a:pt x="4" y="0"/>
                    </a:moveTo>
                    <a:cubicBezTo>
                      <a:pt x="17" y="5"/>
                      <a:pt x="30" y="14"/>
                      <a:pt x="46" y="10"/>
                    </a:cubicBezTo>
                    <a:cubicBezTo>
                      <a:pt x="49" y="14"/>
                      <a:pt x="43" y="18"/>
                      <a:pt x="43" y="22"/>
                    </a:cubicBezTo>
                    <a:cubicBezTo>
                      <a:pt x="51" y="24"/>
                      <a:pt x="52" y="15"/>
                      <a:pt x="57" y="13"/>
                    </a:cubicBezTo>
                    <a:cubicBezTo>
                      <a:pt x="61" y="16"/>
                      <a:pt x="67" y="15"/>
                      <a:pt x="70" y="21"/>
                    </a:cubicBezTo>
                    <a:cubicBezTo>
                      <a:pt x="68" y="27"/>
                      <a:pt x="67" y="34"/>
                      <a:pt x="60" y="37"/>
                    </a:cubicBezTo>
                    <a:cubicBezTo>
                      <a:pt x="50" y="40"/>
                      <a:pt x="39" y="44"/>
                      <a:pt x="29" y="48"/>
                    </a:cubicBezTo>
                    <a:cubicBezTo>
                      <a:pt x="28" y="48"/>
                      <a:pt x="26" y="48"/>
                      <a:pt x="24" y="47"/>
                    </a:cubicBezTo>
                    <a:cubicBezTo>
                      <a:pt x="21" y="46"/>
                      <a:pt x="18" y="44"/>
                      <a:pt x="16" y="42"/>
                    </a:cubicBezTo>
                    <a:cubicBezTo>
                      <a:pt x="14" y="37"/>
                      <a:pt x="12" y="31"/>
                      <a:pt x="13" y="26"/>
                    </a:cubicBezTo>
                    <a:cubicBezTo>
                      <a:pt x="12" y="25"/>
                      <a:pt x="16" y="24"/>
                      <a:pt x="13" y="23"/>
                    </a:cubicBezTo>
                    <a:cubicBezTo>
                      <a:pt x="12" y="23"/>
                      <a:pt x="11" y="25"/>
                      <a:pt x="9" y="25"/>
                    </a:cubicBezTo>
                    <a:cubicBezTo>
                      <a:pt x="6" y="24"/>
                      <a:pt x="5" y="22"/>
                      <a:pt x="4" y="20"/>
                    </a:cubicBezTo>
                    <a:cubicBezTo>
                      <a:pt x="3" y="13"/>
                      <a:pt x="0" y="6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3" name="Freeform 174"/>
              <p:cNvSpPr/>
              <p:nvPr/>
            </p:nvSpPr>
            <p:spPr bwMode="auto">
              <a:xfrm>
                <a:off x="5989" y="1254"/>
                <a:ext cx="126" cy="86"/>
              </a:xfrm>
              <a:custGeom>
                <a:avLst/>
                <a:gdLst>
                  <a:gd name="T0" fmla="*/ 26 w 66"/>
                  <a:gd name="T1" fmla="*/ 7 h 45"/>
                  <a:gd name="T2" fmla="*/ 50 w 66"/>
                  <a:gd name="T3" fmla="*/ 18 h 45"/>
                  <a:gd name="T4" fmla="*/ 62 w 66"/>
                  <a:gd name="T5" fmla="*/ 16 h 45"/>
                  <a:gd name="T6" fmla="*/ 57 w 66"/>
                  <a:gd name="T7" fmla="*/ 35 h 45"/>
                  <a:gd name="T8" fmla="*/ 54 w 66"/>
                  <a:gd name="T9" fmla="*/ 39 h 45"/>
                  <a:gd name="T10" fmla="*/ 23 w 66"/>
                  <a:gd name="T11" fmla="*/ 43 h 45"/>
                  <a:gd name="T12" fmla="*/ 0 w 66"/>
                  <a:gd name="T13" fmla="*/ 22 h 45"/>
                  <a:gd name="T14" fmla="*/ 17 w 66"/>
                  <a:gd name="T15" fmla="*/ 2 h 45"/>
                  <a:gd name="T16" fmla="*/ 26 w 66"/>
                  <a:gd name="T17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45">
                    <a:moveTo>
                      <a:pt x="26" y="7"/>
                    </a:moveTo>
                    <a:cubicBezTo>
                      <a:pt x="30" y="24"/>
                      <a:pt x="37" y="27"/>
                      <a:pt x="50" y="18"/>
                    </a:cubicBezTo>
                    <a:cubicBezTo>
                      <a:pt x="54" y="12"/>
                      <a:pt x="58" y="10"/>
                      <a:pt x="62" y="16"/>
                    </a:cubicBezTo>
                    <a:cubicBezTo>
                      <a:pt x="66" y="23"/>
                      <a:pt x="65" y="30"/>
                      <a:pt x="57" y="35"/>
                    </a:cubicBezTo>
                    <a:cubicBezTo>
                      <a:pt x="56" y="36"/>
                      <a:pt x="55" y="37"/>
                      <a:pt x="54" y="39"/>
                    </a:cubicBezTo>
                    <a:cubicBezTo>
                      <a:pt x="44" y="45"/>
                      <a:pt x="33" y="38"/>
                      <a:pt x="23" y="43"/>
                    </a:cubicBezTo>
                    <a:cubicBezTo>
                      <a:pt x="12" y="40"/>
                      <a:pt x="4" y="33"/>
                      <a:pt x="0" y="22"/>
                    </a:cubicBezTo>
                    <a:cubicBezTo>
                      <a:pt x="2" y="12"/>
                      <a:pt x="2" y="0"/>
                      <a:pt x="17" y="2"/>
                    </a:cubicBezTo>
                    <a:cubicBezTo>
                      <a:pt x="20" y="3"/>
                      <a:pt x="24" y="4"/>
                      <a:pt x="2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4" name="Freeform 175"/>
              <p:cNvSpPr/>
              <p:nvPr/>
            </p:nvSpPr>
            <p:spPr bwMode="auto">
              <a:xfrm>
                <a:off x="3514" y="2482"/>
                <a:ext cx="139" cy="67"/>
              </a:xfrm>
              <a:custGeom>
                <a:avLst/>
                <a:gdLst>
                  <a:gd name="T0" fmla="*/ 70 w 73"/>
                  <a:gd name="T1" fmla="*/ 30 h 35"/>
                  <a:gd name="T2" fmla="*/ 29 w 73"/>
                  <a:gd name="T3" fmla="*/ 32 h 35"/>
                  <a:gd name="T4" fmla="*/ 4 w 73"/>
                  <a:gd name="T5" fmla="*/ 18 h 35"/>
                  <a:gd name="T6" fmla="*/ 14 w 73"/>
                  <a:gd name="T7" fmla="*/ 3 h 35"/>
                  <a:gd name="T8" fmla="*/ 14 w 73"/>
                  <a:gd name="T9" fmla="*/ 3 h 35"/>
                  <a:gd name="T10" fmla="*/ 29 w 73"/>
                  <a:gd name="T11" fmla="*/ 2 h 35"/>
                  <a:gd name="T12" fmla="*/ 56 w 73"/>
                  <a:gd name="T13" fmla="*/ 5 h 35"/>
                  <a:gd name="T14" fmla="*/ 64 w 73"/>
                  <a:gd name="T15" fmla="*/ 9 h 35"/>
                  <a:gd name="T16" fmla="*/ 70 w 73"/>
                  <a:gd name="T17" fmla="*/ 21 h 35"/>
                  <a:gd name="T18" fmla="*/ 70 w 73"/>
                  <a:gd name="T19" fmla="*/ 3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3" h="35">
                    <a:moveTo>
                      <a:pt x="70" y="30"/>
                    </a:moveTo>
                    <a:cubicBezTo>
                      <a:pt x="56" y="28"/>
                      <a:pt x="43" y="27"/>
                      <a:pt x="29" y="32"/>
                    </a:cubicBezTo>
                    <a:cubicBezTo>
                      <a:pt x="18" y="35"/>
                      <a:pt x="10" y="25"/>
                      <a:pt x="4" y="18"/>
                    </a:cubicBezTo>
                    <a:cubicBezTo>
                      <a:pt x="0" y="8"/>
                      <a:pt x="1" y="0"/>
                      <a:pt x="14" y="3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20" y="7"/>
                      <a:pt x="24" y="4"/>
                      <a:pt x="29" y="2"/>
                    </a:cubicBezTo>
                    <a:cubicBezTo>
                      <a:pt x="37" y="8"/>
                      <a:pt x="46" y="10"/>
                      <a:pt x="56" y="5"/>
                    </a:cubicBezTo>
                    <a:cubicBezTo>
                      <a:pt x="60" y="5"/>
                      <a:pt x="62" y="6"/>
                      <a:pt x="64" y="9"/>
                    </a:cubicBezTo>
                    <a:cubicBezTo>
                      <a:pt x="67" y="13"/>
                      <a:pt x="67" y="18"/>
                      <a:pt x="70" y="21"/>
                    </a:cubicBezTo>
                    <a:cubicBezTo>
                      <a:pt x="71" y="24"/>
                      <a:pt x="73" y="27"/>
                      <a:pt x="70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5" name="Freeform 176"/>
              <p:cNvSpPr/>
              <p:nvPr/>
            </p:nvSpPr>
            <p:spPr bwMode="auto">
              <a:xfrm>
                <a:off x="1298" y="1348"/>
                <a:ext cx="143" cy="153"/>
              </a:xfrm>
              <a:custGeom>
                <a:avLst/>
                <a:gdLst>
                  <a:gd name="T0" fmla="*/ 59 w 75"/>
                  <a:gd name="T1" fmla="*/ 21 h 80"/>
                  <a:gd name="T2" fmla="*/ 50 w 75"/>
                  <a:gd name="T3" fmla="*/ 31 h 80"/>
                  <a:gd name="T4" fmla="*/ 10 w 75"/>
                  <a:gd name="T5" fmla="*/ 80 h 80"/>
                  <a:gd name="T6" fmla="*/ 0 w 75"/>
                  <a:gd name="T7" fmla="*/ 77 h 80"/>
                  <a:gd name="T8" fmla="*/ 27 w 75"/>
                  <a:gd name="T9" fmla="*/ 46 h 80"/>
                  <a:gd name="T10" fmla="*/ 26 w 75"/>
                  <a:gd name="T11" fmla="*/ 41 h 80"/>
                  <a:gd name="T12" fmla="*/ 48 w 75"/>
                  <a:gd name="T13" fmla="*/ 6 h 80"/>
                  <a:gd name="T14" fmla="*/ 65 w 75"/>
                  <a:gd name="T15" fmla="*/ 0 h 80"/>
                  <a:gd name="T16" fmla="*/ 72 w 75"/>
                  <a:gd name="T17" fmla="*/ 2 h 80"/>
                  <a:gd name="T18" fmla="*/ 72 w 75"/>
                  <a:gd name="T19" fmla="*/ 11 h 80"/>
                  <a:gd name="T20" fmla="*/ 59 w 75"/>
                  <a:gd name="T21" fmla="*/ 21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5" h="80">
                    <a:moveTo>
                      <a:pt x="59" y="21"/>
                    </a:moveTo>
                    <a:cubicBezTo>
                      <a:pt x="54" y="23"/>
                      <a:pt x="51" y="27"/>
                      <a:pt x="50" y="31"/>
                    </a:cubicBezTo>
                    <a:cubicBezTo>
                      <a:pt x="47" y="56"/>
                      <a:pt x="26" y="66"/>
                      <a:pt x="10" y="80"/>
                    </a:cubicBezTo>
                    <a:cubicBezTo>
                      <a:pt x="6" y="80"/>
                      <a:pt x="2" y="80"/>
                      <a:pt x="0" y="77"/>
                    </a:cubicBezTo>
                    <a:cubicBezTo>
                      <a:pt x="8" y="65"/>
                      <a:pt x="25" y="62"/>
                      <a:pt x="27" y="46"/>
                    </a:cubicBezTo>
                    <a:cubicBezTo>
                      <a:pt x="26" y="44"/>
                      <a:pt x="26" y="43"/>
                      <a:pt x="26" y="41"/>
                    </a:cubicBezTo>
                    <a:cubicBezTo>
                      <a:pt x="28" y="26"/>
                      <a:pt x="42" y="18"/>
                      <a:pt x="48" y="6"/>
                    </a:cubicBezTo>
                    <a:cubicBezTo>
                      <a:pt x="53" y="2"/>
                      <a:pt x="59" y="2"/>
                      <a:pt x="65" y="0"/>
                    </a:cubicBezTo>
                    <a:cubicBezTo>
                      <a:pt x="67" y="0"/>
                      <a:pt x="70" y="1"/>
                      <a:pt x="72" y="2"/>
                    </a:cubicBezTo>
                    <a:cubicBezTo>
                      <a:pt x="75" y="5"/>
                      <a:pt x="73" y="8"/>
                      <a:pt x="72" y="11"/>
                    </a:cubicBezTo>
                    <a:cubicBezTo>
                      <a:pt x="68" y="15"/>
                      <a:pt x="64" y="19"/>
                      <a:pt x="5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6" name="Freeform 177"/>
              <p:cNvSpPr/>
              <p:nvPr/>
            </p:nvSpPr>
            <p:spPr bwMode="auto">
              <a:xfrm>
                <a:off x="4711" y="1076"/>
                <a:ext cx="74" cy="146"/>
              </a:xfrm>
              <a:custGeom>
                <a:avLst/>
                <a:gdLst>
                  <a:gd name="T0" fmla="*/ 28 w 39"/>
                  <a:gd name="T1" fmla="*/ 40 h 76"/>
                  <a:gd name="T2" fmla="*/ 30 w 39"/>
                  <a:gd name="T3" fmla="*/ 56 h 76"/>
                  <a:gd name="T4" fmla="*/ 36 w 39"/>
                  <a:gd name="T5" fmla="*/ 69 h 76"/>
                  <a:gd name="T6" fmla="*/ 21 w 39"/>
                  <a:gd name="T7" fmla="*/ 69 h 76"/>
                  <a:gd name="T8" fmla="*/ 5 w 39"/>
                  <a:gd name="T9" fmla="*/ 48 h 76"/>
                  <a:gd name="T10" fmla="*/ 3 w 39"/>
                  <a:gd name="T11" fmla="*/ 23 h 76"/>
                  <a:gd name="T12" fmla="*/ 20 w 39"/>
                  <a:gd name="T13" fmla="*/ 20 h 76"/>
                  <a:gd name="T14" fmla="*/ 28 w 39"/>
                  <a:gd name="T15" fmla="*/ 4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76">
                    <a:moveTo>
                      <a:pt x="28" y="40"/>
                    </a:moveTo>
                    <a:cubicBezTo>
                      <a:pt x="28" y="46"/>
                      <a:pt x="25" y="53"/>
                      <a:pt x="30" y="56"/>
                    </a:cubicBezTo>
                    <a:cubicBezTo>
                      <a:pt x="36" y="60"/>
                      <a:pt x="39" y="64"/>
                      <a:pt x="36" y="69"/>
                    </a:cubicBezTo>
                    <a:cubicBezTo>
                      <a:pt x="31" y="76"/>
                      <a:pt x="26" y="71"/>
                      <a:pt x="21" y="69"/>
                    </a:cubicBezTo>
                    <a:cubicBezTo>
                      <a:pt x="9" y="67"/>
                      <a:pt x="0" y="64"/>
                      <a:pt x="5" y="48"/>
                    </a:cubicBezTo>
                    <a:cubicBezTo>
                      <a:pt x="8" y="41"/>
                      <a:pt x="4" y="32"/>
                      <a:pt x="3" y="23"/>
                    </a:cubicBezTo>
                    <a:cubicBezTo>
                      <a:pt x="8" y="19"/>
                      <a:pt x="10" y="0"/>
                      <a:pt x="20" y="20"/>
                    </a:cubicBezTo>
                    <a:cubicBezTo>
                      <a:pt x="23" y="27"/>
                      <a:pt x="25" y="33"/>
                      <a:pt x="28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7" name="Freeform 178"/>
              <p:cNvSpPr/>
              <p:nvPr/>
            </p:nvSpPr>
            <p:spPr bwMode="auto">
              <a:xfrm>
                <a:off x="5980" y="1076"/>
                <a:ext cx="139" cy="84"/>
              </a:xfrm>
              <a:custGeom>
                <a:avLst/>
                <a:gdLst>
                  <a:gd name="T0" fmla="*/ 73 w 73"/>
                  <a:gd name="T1" fmla="*/ 14 h 44"/>
                  <a:gd name="T2" fmla="*/ 48 w 73"/>
                  <a:gd name="T3" fmla="*/ 37 h 44"/>
                  <a:gd name="T4" fmla="*/ 33 w 73"/>
                  <a:gd name="T5" fmla="*/ 38 h 44"/>
                  <a:gd name="T6" fmla="*/ 15 w 73"/>
                  <a:gd name="T7" fmla="*/ 44 h 44"/>
                  <a:gd name="T8" fmla="*/ 7 w 73"/>
                  <a:gd name="T9" fmla="*/ 33 h 44"/>
                  <a:gd name="T10" fmla="*/ 26 w 73"/>
                  <a:gd name="T11" fmla="*/ 2 h 44"/>
                  <a:gd name="T12" fmla="*/ 33 w 73"/>
                  <a:gd name="T13" fmla="*/ 3 h 44"/>
                  <a:gd name="T14" fmla="*/ 52 w 73"/>
                  <a:gd name="T15" fmla="*/ 13 h 44"/>
                  <a:gd name="T16" fmla="*/ 73 w 73"/>
                  <a:gd name="T17" fmla="*/ 1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44">
                    <a:moveTo>
                      <a:pt x="73" y="14"/>
                    </a:moveTo>
                    <a:cubicBezTo>
                      <a:pt x="73" y="31"/>
                      <a:pt x="57" y="31"/>
                      <a:pt x="48" y="37"/>
                    </a:cubicBezTo>
                    <a:cubicBezTo>
                      <a:pt x="43" y="38"/>
                      <a:pt x="38" y="40"/>
                      <a:pt x="33" y="38"/>
                    </a:cubicBezTo>
                    <a:cubicBezTo>
                      <a:pt x="26" y="35"/>
                      <a:pt x="22" y="44"/>
                      <a:pt x="15" y="44"/>
                    </a:cubicBezTo>
                    <a:cubicBezTo>
                      <a:pt x="8" y="44"/>
                      <a:pt x="0" y="39"/>
                      <a:pt x="7" y="33"/>
                    </a:cubicBezTo>
                    <a:cubicBezTo>
                      <a:pt x="18" y="25"/>
                      <a:pt x="18" y="11"/>
                      <a:pt x="26" y="2"/>
                    </a:cubicBezTo>
                    <a:cubicBezTo>
                      <a:pt x="29" y="0"/>
                      <a:pt x="31" y="1"/>
                      <a:pt x="33" y="3"/>
                    </a:cubicBezTo>
                    <a:cubicBezTo>
                      <a:pt x="36" y="13"/>
                      <a:pt x="44" y="13"/>
                      <a:pt x="52" y="13"/>
                    </a:cubicBezTo>
                    <a:cubicBezTo>
                      <a:pt x="59" y="13"/>
                      <a:pt x="66" y="13"/>
                      <a:pt x="7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8" name="Freeform 179"/>
              <p:cNvSpPr/>
              <p:nvPr/>
            </p:nvSpPr>
            <p:spPr bwMode="auto">
              <a:xfrm>
                <a:off x="5766" y="2681"/>
                <a:ext cx="99" cy="83"/>
              </a:xfrm>
              <a:custGeom>
                <a:avLst/>
                <a:gdLst>
                  <a:gd name="T0" fmla="*/ 17 w 52"/>
                  <a:gd name="T1" fmla="*/ 38 h 43"/>
                  <a:gd name="T2" fmla="*/ 0 w 52"/>
                  <a:gd name="T3" fmla="*/ 28 h 43"/>
                  <a:gd name="T4" fmla="*/ 21 w 52"/>
                  <a:gd name="T5" fmla="*/ 0 h 43"/>
                  <a:gd name="T6" fmla="*/ 51 w 52"/>
                  <a:gd name="T7" fmla="*/ 26 h 43"/>
                  <a:gd name="T8" fmla="*/ 49 w 52"/>
                  <a:gd name="T9" fmla="*/ 34 h 43"/>
                  <a:gd name="T10" fmla="*/ 38 w 52"/>
                  <a:gd name="T11" fmla="*/ 42 h 43"/>
                  <a:gd name="T12" fmla="*/ 24 w 52"/>
                  <a:gd name="T13" fmla="*/ 38 h 43"/>
                  <a:gd name="T14" fmla="*/ 17 w 52"/>
                  <a:gd name="T15" fmla="*/ 3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" h="43">
                    <a:moveTo>
                      <a:pt x="17" y="38"/>
                    </a:moveTo>
                    <a:cubicBezTo>
                      <a:pt x="17" y="26"/>
                      <a:pt x="11" y="24"/>
                      <a:pt x="0" y="28"/>
                    </a:cubicBezTo>
                    <a:cubicBezTo>
                      <a:pt x="2" y="14"/>
                      <a:pt x="16" y="10"/>
                      <a:pt x="21" y="0"/>
                    </a:cubicBezTo>
                    <a:cubicBezTo>
                      <a:pt x="35" y="3"/>
                      <a:pt x="39" y="19"/>
                      <a:pt x="51" y="26"/>
                    </a:cubicBezTo>
                    <a:cubicBezTo>
                      <a:pt x="52" y="26"/>
                      <a:pt x="50" y="31"/>
                      <a:pt x="49" y="34"/>
                    </a:cubicBezTo>
                    <a:cubicBezTo>
                      <a:pt x="50" y="43"/>
                      <a:pt x="44" y="43"/>
                      <a:pt x="38" y="42"/>
                    </a:cubicBezTo>
                    <a:cubicBezTo>
                      <a:pt x="34" y="39"/>
                      <a:pt x="29" y="37"/>
                      <a:pt x="24" y="38"/>
                    </a:cubicBezTo>
                    <a:cubicBezTo>
                      <a:pt x="22" y="40"/>
                      <a:pt x="20" y="40"/>
                      <a:pt x="1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9" name="Freeform 180"/>
              <p:cNvSpPr/>
              <p:nvPr/>
            </p:nvSpPr>
            <p:spPr bwMode="auto">
              <a:xfrm>
                <a:off x="3935" y="715"/>
                <a:ext cx="139" cy="67"/>
              </a:xfrm>
              <a:custGeom>
                <a:avLst/>
                <a:gdLst>
                  <a:gd name="T0" fmla="*/ 6 w 73"/>
                  <a:gd name="T1" fmla="*/ 17 h 35"/>
                  <a:gd name="T2" fmla="*/ 4 w 73"/>
                  <a:gd name="T3" fmla="*/ 14 h 35"/>
                  <a:gd name="T4" fmla="*/ 15 w 73"/>
                  <a:gd name="T5" fmla="*/ 1 h 35"/>
                  <a:gd name="T6" fmla="*/ 60 w 73"/>
                  <a:gd name="T7" fmla="*/ 4 h 35"/>
                  <a:gd name="T8" fmla="*/ 70 w 73"/>
                  <a:gd name="T9" fmla="*/ 10 h 35"/>
                  <a:gd name="T10" fmla="*/ 64 w 73"/>
                  <a:gd name="T11" fmla="*/ 19 h 35"/>
                  <a:gd name="T12" fmla="*/ 34 w 73"/>
                  <a:gd name="T13" fmla="*/ 24 h 35"/>
                  <a:gd name="T14" fmla="*/ 15 w 73"/>
                  <a:gd name="T15" fmla="*/ 14 h 35"/>
                  <a:gd name="T16" fmla="*/ 6 w 73"/>
                  <a:gd name="T1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35">
                    <a:moveTo>
                      <a:pt x="6" y="17"/>
                    </a:moveTo>
                    <a:cubicBezTo>
                      <a:pt x="5" y="16"/>
                      <a:pt x="4" y="15"/>
                      <a:pt x="4" y="14"/>
                    </a:cubicBezTo>
                    <a:cubicBezTo>
                      <a:pt x="0" y="3"/>
                      <a:pt x="12" y="0"/>
                      <a:pt x="15" y="1"/>
                    </a:cubicBezTo>
                    <a:cubicBezTo>
                      <a:pt x="30" y="6"/>
                      <a:pt x="45" y="2"/>
                      <a:pt x="60" y="4"/>
                    </a:cubicBezTo>
                    <a:cubicBezTo>
                      <a:pt x="65" y="4"/>
                      <a:pt x="68" y="6"/>
                      <a:pt x="70" y="10"/>
                    </a:cubicBezTo>
                    <a:cubicBezTo>
                      <a:pt x="73" y="15"/>
                      <a:pt x="67" y="17"/>
                      <a:pt x="64" y="19"/>
                    </a:cubicBezTo>
                    <a:cubicBezTo>
                      <a:pt x="55" y="25"/>
                      <a:pt x="46" y="35"/>
                      <a:pt x="34" y="24"/>
                    </a:cubicBezTo>
                    <a:cubicBezTo>
                      <a:pt x="26" y="23"/>
                      <a:pt x="19" y="22"/>
                      <a:pt x="15" y="14"/>
                    </a:cubicBezTo>
                    <a:cubicBezTo>
                      <a:pt x="12" y="15"/>
                      <a:pt x="9" y="16"/>
                      <a:pt x="6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0" name="Freeform 181"/>
              <p:cNvSpPr/>
              <p:nvPr/>
            </p:nvSpPr>
            <p:spPr bwMode="auto">
              <a:xfrm>
                <a:off x="5707" y="873"/>
                <a:ext cx="120" cy="58"/>
              </a:xfrm>
              <a:custGeom>
                <a:avLst/>
                <a:gdLst>
                  <a:gd name="T0" fmla="*/ 16 w 63"/>
                  <a:gd name="T1" fmla="*/ 28 h 30"/>
                  <a:gd name="T2" fmla="*/ 3 w 63"/>
                  <a:gd name="T3" fmla="*/ 20 h 30"/>
                  <a:gd name="T4" fmla="*/ 6 w 63"/>
                  <a:gd name="T5" fmla="*/ 5 h 30"/>
                  <a:gd name="T6" fmla="*/ 22 w 63"/>
                  <a:gd name="T7" fmla="*/ 6 h 30"/>
                  <a:gd name="T8" fmla="*/ 32 w 63"/>
                  <a:gd name="T9" fmla="*/ 6 h 30"/>
                  <a:gd name="T10" fmla="*/ 58 w 63"/>
                  <a:gd name="T11" fmla="*/ 12 h 30"/>
                  <a:gd name="T12" fmla="*/ 51 w 63"/>
                  <a:gd name="T13" fmla="*/ 24 h 30"/>
                  <a:gd name="T14" fmla="*/ 16 w 63"/>
                  <a:gd name="T15" fmla="*/ 2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30">
                    <a:moveTo>
                      <a:pt x="16" y="28"/>
                    </a:moveTo>
                    <a:cubicBezTo>
                      <a:pt x="9" y="30"/>
                      <a:pt x="5" y="27"/>
                      <a:pt x="3" y="20"/>
                    </a:cubicBezTo>
                    <a:cubicBezTo>
                      <a:pt x="0" y="14"/>
                      <a:pt x="1" y="9"/>
                      <a:pt x="6" y="5"/>
                    </a:cubicBezTo>
                    <a:cubicBezTo>
                      <a:pt x="12" y="0"/>
                      <a:pt x="17" y="1"/>
                      <a:pt x="22" y="6"/>
                    </a:cubicBezTo>
                    <a:cubicBezTo>
                      <a:pt x="25" y="10"/>
                      <a:pt x="27" y="10"/>
                      <a:pt x="32" y="6"/>
                    </a:cubicBezTo>
                    <a:cubicBezTo>
                      <a:pt x="41" y="0"/>
                      <a:pt x="52" y="7"/>
                      <a:pt x="58" y="12"/>
                    </a:cubicBezTo>
                    <a:cubicBezTo>
                      <a:pt x="63" y="16"/>
                      <a:pt x="57" y="23"/>
                      <a:pt x="51" y="24"/>
                    </a:cubicBezTo>
                    <a:cubicBezTo>
                      <a:pt x="39" y="26"/>
                      <a:pt x="28" y="27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1" name="Freeform 182"/>
              <p:cNvSpPr/>
              <p:nvPr/>
            </p:nvSpPr>
            <p:spPr bwMode="auto">
              <a:xfrm>
                <a:off x="6065" y="1329"/>
                <a:ext cx="122" cy="90"/>
              </a:xfrm>
              <a:custGeom>
                <a:avLst/>
                <a:gdLst>
                  <a:gd name="T0" fmla="*/ 52 w 64"/>
                  <a:gd name="T1" fmla="*/ 27 h 47"/>
                  <a:gd name="T2" fmla="*/ 19 w 64"/>
                  <a:gd name="T3" fmla="*/ 42 h 47"/>
                  <a:gd name="T4" fmla="*/ 0 w 64"/>
                  <a:gd name="T5" fmla="*/ 25 h 47"/>
                  <a:gd name="T6" fmla="*/ 25 w 64"/>
                  <a:gd name="T7" fmla="*/ 6 h 47"/>
                  <a:gd name="T8" fmla="*/ 59 w 64"/>
                  <a:gd name="T9" fmla="*/ 17 h 47"/>
                  <a:gd name="T10" fmla="*/ 52 w 64"/>
                  <a:gd name="T11" fmla="*/ 2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47">
                    <a:moveTo>
                      <a:pt x="52" y="27"/>
                    </a:moveTo>
                    <a:cubicBezTo>
                      <a:pt x="35" y="19"/>
                      <a:pt x="27" y="31"/>
                      <a:pt x="19" y="42"/>
                    </a:cubicBezTo>
                    <a:cubicBezTo>
                      <a:pt x="4" y="47"/>
                      <a:pt x="2" y="45"/>
                      <a:pt x="0" y="25"/>
                    </a:cubicBezTo>
                    <a:cubicBezTo>
                      <a:pt x="9" y="20"/>
                      <a:pt x="19" y="16"/>
                      <a:pt x="25" y="6"/>
                    </a:cubicBezTo>
                    <a:cubicBezTo>
                      <a:pt x="40" y="0"/>
                      <a:pt x="55" y="4"/>
                      <a:pt x="59" y="17"/>
                    </a:cubicBezTo>
                    <a:cubicBezTo>
                      <a:pt x="61" y="22"/>
                      <a:pt x="64" y="30"/>
                      <a:pt x="52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2" name="Freeform 183"/>
              <p:cNvSpPr/>
              <p:nvPr/>
            </p:nvSpPr>
            <p:spPr bwMode="auto">
              <a:xfrm>
                <a:off x="5774" y="1338"/>
                <a:ext cx="137" cy="69"/>
              </a:xfrm>
              <a:custGeom>
                <a:avLst/>
                <a:gdLst>
                  <a:gd name="T0" fmla="*/ 52 w 72"/>
                  <a:gd name="T1" fmla="*/ 29 h 36"/>
                  <a:gd name="T2" fmla="*/ 6 w 72"/>
                  <a:gd name="T3" fmla="*/ 36 h 36"/>
                  <a:gd name="T4" fmla="*/ 5 w 72"/>
                  <a:gd name="T5" fmla="*/ 35 h 36"/>
                  <a:gd name="T6" fmla="*/ 18 w 72"/>
                  <a:gd name="T7" fmla="*/ 12 h 36"/>
                  <a:gd name="T8" fmla="*/ 43 w 72"/>
                  <a:gd name="T9" fmla="*/ 1 h 36"/>
                  <a:gd name="T10" fmla="*/ 47 w 72"/>
                  <a:gd name="T11" fmla="*/ 0 h 36"/>
                  <a:gd name="T12" fmla="*/ 57 w 72"/>
                  <a:gd name="T13" fmla="*/ 3 h 36"/>
                  <a:gd name="T14" fmla="*/ 52 w 72"/>
                  <a:gd name="T15" fmla="*/ 29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2" h="36">
                    <a:moveTo>
                      <a:pt x="52" y="29"/>
                    </a:moveTo>
                    <a:cubicBezTo>
                      <a:pt x="37" y="31"/>
                      <a:pt x="21" y="34"/>
                      <a:pt x="6" y="36"/>
                    </a:cubicBezTo>
                    <a:cubicBezTo>
                      <a:pt x="6" y="36"/>
                      <a:pt x="5" y="35"/>
                      <a:pt x="5" y="35"/>
                    </a:cubicBezTo>
                    <a:cubicBezTo>
                      <a:pt x="0" y="16"/>
                      <a:pt x="0" y="16"/>
                      <a:pt x="18" y="12"/>
                    </a:cubicBezTo>
                    <a:cubicBezTo>
                      <a:pt x="27" y="10"/>
                      <a:pt x="35" y="7"/>
                      <a:pt x="43" y="1"/>
                    </a:cubicBezTo>
                    <a:cubicBezTo>
                      <a:pt x="44" y="0"/>
                      <a:pt x="46" y="0"/>
                      <a:pt x="47" y="0"/>
                    </a:cubicBezTo>
                    <a:cubicBezTo>
                      <a:pt x="51" y="0"/>
                      <a:pt x="54" y="1"/>
                      <a:pt x="57" y="3"/>
                    </a:cubicBezTo>
                    <a:cubicBezTo>
                      <a:pt x="72" y="16"/>
                      <a:pt x="72" y="19"/>
                      <a:pt x="52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3" name="Freeform 184"/>
              <p:cNvSpPr/>
              <p:nvPr/>
            </p:nvSpPr>
            <p:spPr bwMode="auto">
              <a:xfrm>
                <a:off x="3535" y="1832"/>
                <a:ext cx="99" cy="94"/>
              </a:xfrm>
              <a:custGeom>
                <a:avLst/>
                <a:gdLst>
                  <a:gd name="T0" fmla="*/ 42 w 52"/>
                  <a:gd name="T1" fmla="*/ 40 h 49"/>
                  <a:gd name="T2" fmla="*/ 17 w 52"/>
                  <a:gd name="T3" fmla="*/ 47 h 49"/>
                  <a:gd name="T4" fmla="*/ 1 w 52"/>
                  <a:gd name="T5" fmla="*/ 27 h 49"/>
                  <a:gd name="T6" fmla="*/ 6 w 52"/>
                  <a:gd name="T7" fmla="*/ 0 h 49"/>
                  <a:gd name="T8" fmla="*/ 31 w 52"/>
                  <a:gd name="T9" fmla="*/ 21 h 49"/>
                  <a:gd name="T10" fmla="*/ 45 w 52"/>
                  <a:gd name="T11" fmla="*/ 29 h 49"/>
                  <a:gd name="T12" fmla="*/ 49 w 52"/>
                  <a:gd name="T13" fmla="*/ 39 h 49"/>
                  <a:gd name="T14" fmla="*/ 42 w 52"/>
                  <a:gd name="T15" fmla="*/ 4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" h="49">
                    <a:moveTo>
                      <a:pt x="42" y="40"/>
                    </a:moveTo>
                    <a:cubicBezTo>
                      <a:pt x="33" y="39"/>
                      <a:pt x="24" y="41"/>
                      <a:pt x="17" y="47"/>
                    </a:cubicBezTo>
                    <a:cubicBezTo>
                      <a:pt x="7" y="49"/>
                      <a:pt x="0" y="41"/>
                      <a:pt x="1" y="27"/>
                    </a:cubicBezTo>
                    <a:cubicBezTo>
                      <a:pt x="2" y="18"/>
                      <a:pt x="5" y="9"/>
                      <a:pt x="6" y="0"/>
                    </a:cubicBezTo>
                    <a:cubicBezTo>
                      <a:pt x="13" y="10"/>
                      <a:pt x="15" y="22"/>
                      <a:pt x="31" y="21"/>
                    </a:cubicBezTo>
                    <a:cubicBezTo>
                      <a:pt x="36" y="21"/>
                      <a:pt x="43" y="23"/>
                      <a:pt x="45" y="29"/>
                    </a:cubicBezTo>
                    <a:cubicBezTo>
                      <a:pt x="49" y="32"/>
                      <a:pt x="52" y="34"/>
                      <a:pt x="49" y="39"/>
                    </a:cubicBezTo>
                    <a:cubicBezTo>
                      <a:pt x="47" y="42"/>
                      <a:pt x="44" y="42"/>
                      <a:pt x="42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4" name="Freeform 185"/>
              <p:cNvSpPr/>
              <p:nvPr/>
            </p:nvSpPr>
            <p:spPr bwMode="auto">
              <a:xfrm>
                <a:off x="2480" y="1497"/>
                <a:ext cx="112" cy="103"/>
              </a:xfrm>
              <a:custGeom>
                <a:avLst/>
                <a:gdLst>
                  <a:gd name="T0" fmla="*/ 17 w 59"/>
                  <a:gd name="T1" fmla="*/ 51 h 54"/>
                  <a:gd name="T2" fmla="*/ 14 w 59"/>
                  <a:gd name="T3" fmla="*/ 47 h 54"/>
                  <a:gd name="T4" fmla="*/ 14 w 59"/>
                  <a:gd name="T5" fmla="*/ 16 h 54"/>
                  <a:gd name="T6" fmla="*/ 41 w 59"/>
                  <a:gd name="T7" fmla="*/ 0 h 54"/>
                  <a:gd name="T8" fmla="*/ 56 w 59"/>
                  <a:gd name="T9" fmla="*/ 7 h 54"/>
                  <a:gd name="T10" fmla="*/ 48 w 59"/>
                  <a:gd name="T11" fmla="*/ 18 h 54"/>
                  <a:gd name="T12" fmla="*/ 43 w 59"/>
                  <a:gd name="T13" fmla="*/ 34 h 54"/>
                  <a:gd name="T14" fmla="*/ 27 w 59"/>
                  <a:gd name="T15" fmla="*/ 53 h 54"/>
                  <a:gd name="T16" fmla="*/ 17 w 59"/>
                  <a:gd name="T17" fmla="*/ 5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" h="54">
                    <a:moveTo>
                      <a:pt x="17" y="51"/>
                    </a:moveTo>
                    <a:cubicBezTo>
                      <a:pt x="16" y="50"/>
                      <a:pt x="15" y="49"/>
                      <a:pt x="14" y="47"/>
                    </a:cubicBezTo>
                    <a:cubicBezTo>
                      <a:pt x="15" y="37"/>
                      <a:pt x="0" y="27"/>
                      <a:pt x="14" y="16"/>
                    </a:cubicBezTo>
                    <a:cubicBezTo>
                      <a:pt x="24" y="12"/>
                      <a:pt x="29" y="1"/>
                      <a:pt x="41" y="0"/>
                    </a:cubicBezTo>
                    <a:cubicBezTo>
                      <a:pt x="46" y="1"/>
                      <a:pt x="53" y="1"/>
                      <a:pt x="56" y="7"/>
                    </a:cubicBezTo>
                    <a:cubicBezTo>
                      <a:pt x="59" y="14"/>
                      <a:pt x="52" y="15"/>
                      <a:pt x="48" y="18"/>
                    </a:cubicBezTo>
                    <a:cubicBezTo>
                      <a:pt x="42" y="22"/>
                      <a:pt x="43" y="28"/>
                      <a:pt x="43" y="34"/>
                    </a:cubicBezTo>
                    <a:cubicBezTo>
                      <a:pt x="39" y="41"/>
                      <a:pt x="34" y="48"/>
                      <a:pt x="27" y="53"/>
                    </a:cubicBezTo>
                    <a:cubicBezTo>
                      <a:pt x="23" y="54"/>
                      <a:pt x="20" y="54"/>
                      <a:pt x="17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5" name="Freeform 186"/>
              <p:cNvSpPr/>
              <p:nvPr/>
            </p:nvSpPr>
            <p:spPr bwMode="auto">
              <a:xfrm>
                <a:off x="3274" y="741"/>
                <a:ext cx="109" cy="148"/>
              </a:xfrm>
              <a:custGeom>
                <a:avLst/>
                <a:gdLst>
                  <a:gd name="T0" fmla="*/ 4 w 57"/>
                  <a:gd name="T1" fmla="*/ 10 h 77"/>
                  <a:gd name="T2" fmla="*/ 8 w 57"/>
                  <a:gd name="T3" fmla="*/ 0 h 77"/>
                  <a:gd name="T4" fmla="*/ 18 w 57"/>
                  <a:gd name="T5" fmla="*/ 8 h 77"/>
                  <a:gd name="T6" fmla="*/ 33 w 57"/>
                  <a:gd name="T7" fmla="*/ 20 h 77"/>
                  <a:gd name="T8" fmla="*/ 36 w 57"/>
                  <a:gd name="T9" fmla="*/ 29 h 77"/>
                  <a:gd name="T10" fmla="*/ 43 w 57"/>
                  <a:gd name="T11" fmla="*/ 38 h 77"/>
                  <a:gd name="T12" fmla="*/ 46 w 57"/>
                  <a:gd name="T13" fmla="*/ 63 h 77"/>
                  <a:gd name="T14" fmla="*/ 47 w 57"/>
                  <a:gd name="T15" fmla="*/ 73 h 77"/>
                  <a:gd name="T16" fmla="*/ 35 w 57"/>
                  <a:gd name="T17" fmla="*/ 72 h 77"/>
                  <a:gd name="T18" fmla="*/ 20 w 57"/>
                  <a:gd name="T19" fmla="*/ 45 h 77"/>
                  <a:gd name="T20" fmla="*/ 7 w 57"/>
                  <a:gd name="T21" fmla="*/ 25 h 77"/>
                  <a:gd name="T22" fmla="*/ 4 w 57"/>
                  <a:gd name="T23" fmla="*/ 1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7" h="77">
                    <a:moveTo>
                      <a:pt x="4" y="10"/>
                    </a:moveTo>
                    <a:cubicBezTo>
                      <a:pt x="6" y="7"/>
                      <a:pt x="7" y="3"/>
                      <a:pt x="8" y="0"/>
                    </a:cubicBezTo>
                    <a:cubicBezTo>
                      <a:pt x="12" y="2"/>
                      <a:pt x="18" y="3"/>
                      <a:pt x="18" y="8"/>
                    </a:cubicBezTo>
                    <a:cubicBezTo>
                      <a:pt x="17" y="21"/>
                      <a:pt x="21" y="23"/>
                      <a:pt x="33" y="20"/>
                    </a:cubicBezTo>
                    <a:cubicBezTo>
                      <a:pt x="39" y="18"/>
                      <a:pt x="40" y="24"/>
                      <a:pt x="36" y="29"/>
                    </a:cubicBezTo>
                    <a:cubicBezTo>
                      <a:pt x="31" y="36"/>
                      <a:pt x="37" y="37"/>
                      <a:pt x="43" y="38"/>
                    </a:cubicBezTo>
                    <a:cubicBezTo>
                      <a:pt x="57" y="44"/>
                      <a:pt x="49" y="54"/>
                      <a:pt x="46" y="63"/>
                    </a:cubicBezTo>
                    <a:cubicBezTo>
                      <a:pt x="40" y="67"/>
                      <a:pt x="45" y="69"/>
                      <a:pt x="47" y="73"/>
                    </a:cubicBezTo>
                    <a:cubicBezTo>
                      <a:pt x="43" y="77"/>
                      <a:pt x="39" y="74"/>
                      <a:pt x="35" y="72"/>
                    </a:cubicBezTo>
                    <a:cubicBezTo>
                      <a:pt x="28" y="64"/>
                      <a:pt x="26" y="54"/>
                      <a:pt x="20" y="45"/>
                    </a:cubicBezTo>
                    <a:cubicBezTo>
                      <a:pt x="16" y="38"/>
                      <a:pt x="12" y="32"/>
                      <a:pt x="7" y="25"/>
                    </a:cubicBezTo>
                    <a:cubicBezTo>
                      <a:pt x="5" y="21"/>
                      <a:pt x="0" y="16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6" name="Freeform 187"/>
              <p:cNvSpPr/>
              <p:nvPr/>
            </p:nvSpPr>
            <p:spPr bwMode="auto">
              <a:xfrm>
                <a:off x="4324" y="2433"/>
                <a:ext cx="95" cy="88"/>
              </a:xfrm>
              <a:custGeom>
                <a:avLst/>
                <a:gdLst>
                  <a:gd name="T0" fmla="*/ 8 w 50"/>
                  <a:gd name="T1" fmla="*/ 22 h 46"/>
                  <a:gd name="T2" fmla="*/ 8 w 50"/>
                  <a:gd name="T3" fmla="*/ 11 h 46"/>
                  <a:gd name="T4" fmla="*/ 28 w 50"/>
                  <a:gd name="T5" fmla="*/ 12 h 46"/>
                  <a:gd name="T6" fmla="*/ 31 w 50"/>
                  <a:gd name="T7" fmla="*/ 31 h 46"/>
                  <a:gd name="T8" fmla="*/ 32 w 50"/>
                  <a:gd name="T9" fmla="*/ 16 h 46"/>
                  <a:gd name="T10" fmla="*/ 39 w 50"/>
                  <a:gd name="T11" fmla="*/ 1 h 46"/>
                  <a:gd name="T12" fmla="*/ 50 w 50"/>
                  <a:gd name="T13" fmla="*/ 14 h 46"/>
                  <a:gd name="T14" fmla="*/ 49 w 50"/>
                  <a:gd name="T15" fmla="*/ 19 h 46"/>
                  <a:gd name="T16" fmla="*/ 36 w 50"/>
                  <a:gd name="T17" fmla="*/ 46 h 46"/>
                  <a:gd name="T18" fmla="*/ 9 w 50"/>
                  <a:gd name="T19" fmla="*/ 40 h 46"/>
                  <a:gd name="T20" fmla="*/ 4 w 50"/>
                  <a:gd name="T21" fmla="*/ 32 h 46"/>
                  <a:gd name="T22" fmla="*/ 8 w 50"/>
                  <a:gd name="T23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0" h="46">
                    <a:moveTo>
                      <a:pt x="8" y="22"/>
                    </a:moveTo>
                    <a:cubicBezTo>
                      <a:pt x="8" y="18"/>
                      <a:pt x="13" y="15"/>
                      <a:pt x="8" y="11"/>
                    </a:cubicBezTo>
                    <a:cubicBezTo>
                      <a:pt x="15" y="3"/>
                      <a:pt x="23" y="3"/>
                      <a:pt x="28" y="12"/>
                    </a:cubicBezTo>
                    <a:cubicBezTo>
                      <a:pt x="30" y="18"/>
                      <a:pt x="31" y="24"/>
                      <a:pt x="31" y="31"/>
                    </a:cubicBezTo>
                    <a:cubicBezTo>
                      <a:pt x="33" y="26"/>
                      <a:pt x="32" y="21"/>
                      <a:pt x="32" y="16"/>
                    </a:cubicBezTo>
                    <a:cubicBezTo>
                      <a:pt x="31" y="9"/>
                      <a:pt x="30" y="1"/>
                      <a:pt x="39" y="1"/>
                    </a:cubicBezTo>
                    <a:cubicBezTo>
                      <a:pt x="46" y="0"/>
                      <a:pt x="49" y="7"/>
                      <a:pt x="50" y="14"/>
                    </a:cubicBezTo>
                    <a:cubicBezTo>
                      <a:pt x="50" y="15"/>
                      <a:pt x="50" y="17"/>
                      <a:pt x="49" y="19"/>
                    </a:cubicBezTo>
                    <a:cubicBezTo>
                      <a:pt x="47" y="29"/>
                      <a:pt x="43" y="38"/>
                      <a:pt x="36" y="46"/>
                    </a:cubicBezTo>
                    <a:cubicBezTo>
                      <a:pt x="28" y="41"/>
                      <a:pt x="18" y="44"/>
                      <a:pt x="9" y="40"/>
                    </a:cubicBezTo>
                    <a:cubicBezTo>
                      <a:pt x="5" y="38"/>
                      <a:pt x="1" y="38"/>
                      <a:pt x="4" y="32"/>
                    </a:cubicBezTo>
                    <a:cubicBezTo>
                      <a:pt x="0" y="27"/>
                      <a:pt x="4" y="25"/>
                      <a:pt x="8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7" name="Freeform 188"/>
              <p:cNvSpPr/>
              <p:nvPr/>
            </p:nvSpPr>
            <p:spPr bwMode="auto">
              <a:xfrm>
                <a:off x="3840" y="2672"/>
                <a:ext cx="80" cy="155"/>
              </a:xfrm>
              <a:custGeom>
                <a:avLst/>
                <a:gdLst>
                  <a:gd name="T0" fmla="*/ 39 w 42"/>
                  <a:gd name="T1" fmla="*/ 64 h 81"/>
                  <a:gd name="T2" fmla="*/ 22 w 42"/>
                  <a:gd name="T3" fmla="*/ 81 h 81"/>
                  <a:gd name="T4" fmla="*/ 18 w 42"/>
                  <a:gd name="T5" fmla="*/ 75 h 81"/>
                  <a:gd name="T6" fmla="*/ 8 w 42"/>
                  <a:gd name="T7" fmla="*/ 26 h 81"/>
                  <a:gd name="T8" fmla="*/ 3 w 42"/>
                  <a:gd name="T9" fmla="*/ 16 h 81"/>
                  <a:gd name="T10" fmla="*/ 0 w 42"/>
                  <a:gd name="T11" fmla="*/ 12 h 81"/>
                  <a:gd name="T12" fmla="*/ 6 w 42"/>
                  <a:gd name="T13" fmla="*/ 6 h 81"/>
                  <a:gd name="T14" fmla="*/ 11 w 42"/>
                  <a:gd name="T15" fmla="*/ 5 h 81"/>
                  <a:gd name="T16" fmla="*/ 37 w 42"/>
                  <a:gd name="T17" fmla="*/ 14 h 81"/>
                  <a:gd name="T18" fmla="*/ 21 w 42"/>
                  <a:gd name="T19" fmla="*/ 32 h 81"/>
                  <a:gd name="T20" fmla="*/ 39 w 42"/>
                  <a:gd name="T21" fmla="*/ 6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" h="81">
                    <a:moveTo>
                      <a:pt x="39" y="64"/>
                    </a:moveTo>
                    <a:cubicBezTo>
                      <a:pt x="40" y="77"/>
                      <a:pt x="24" y="72"/>
                      <a:pt x="22" y="81"/>
                    </a:cubicBezTo>
                    <a:cubicBezTo>
                      <a:pt x="18" y="80"/>
                      <a:pt x="20" y="76"/>
                      <a:pt x="18" y="75"/>
                    </a:cubicBezTo>
                    <a:cubicBezTo>
                      <a:pt x="15" y="58"/>
                      <a:pt x="11" y="42"/>
                      <a:pt x="8" y="26"/>
                    </a:cubicBezTo>
                    <a:cubicBezTo>
                      <a:pt x="9" y="21"/>
                      <a:pt x="7" y="18"/>
                      <a:pt x="3" y="16"/>
                    </a:cubicBezTo>
                    <a:cubicBezTo>
                      <a:pt x="2" y="14"/>
                      <a:pt x="1" y="13"/>
                      <a:pt x="0" y="12"/>
                    </a:cubicBezTo>
                    <a:cubicBezTo>
                      <a:pt x="1" y="9"/>
                      <a:pt x="3" y="7"/>
                      <a:pt x="6" y="6"/>
                    </a:cubicBezTo>
                    <a:cubicBezTo>
                      <a:pt x="8" y="6"/>
                      <a:pt x="9" y="5"/>
                      <a:pt x="11" y="5"/>
                    </a:cubicBezTo>
                    <a:cubicBezTo>
                      <a:pt x="23" y="0"/>
                      <a:pt x="31" y="4"/>
                      <a:pt x="37" y="14"/>
                    </a:cubicBezTo>
                    <a:cubicBezTo>
                      <a:pt x="42" y="29"/>
                      <a:pt x="41" y="30"/>
                      <a:pt x="21" y="32"/>
                    </a:cubicBezTo>
                    <a:cubicBezTo>
                      <a:pt x="33" y="41"/>
                      <a:pt x="26" y="57"/>
                      <a:pt x="39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8" name="Freeform 189"/>
              <p:cNvSpPr/>
              <p:nvPr/>
            </p:nvSpPr>
            <p:spPr bwMode="auto">
              <a:xfrm>
                <a:off x="5351" y="2492"/>
                <a:ext cx="95" cy="111"/>
              </a:xfrm>
              <a:custGeom>
                <a:avLst/>
                <a:gdLst>
                  <a:gd name="T0" fmla="*/ 38 w 50"/>
                  <a:gd name="T1" fmla="*/ 58 h 58"/>
                  <a:gd name="T2" fmla="*/ 36 w 50"/>
                  <a:gd name="T3" fmla="*/ 57 h 58"/>
                  <a:gd name="T4" fmla="*/ 0 w 50"/>
                  <a:gd name="T5" fmla="*/ 36 h 58"/>
                  <a:gd name="T6" fmla="*/ 27 w 50"/>
                  <a:gd name="T7" fmla="*/ 3 h 58"/>
                  <a:gd name="T8" fmla="*/ 34 w 50"/>
                  <a:gd name="T9" fmla="*/ 3 h 58"/>
                  <a:gd name="T10" fmla="*/ 44 w 50"/>
                  <a:gd name="T11" fmla="*/ 19 h 58"/>
                  <a:gd name="T12" fmla="*/ 42 w 50"/>
                  <a:gd name="T13" fmla="*/ 54 h 58"/>
                  <a:gd name="T14" fmla="*/ 38 w 50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58">
                    <a:moveTo>
                      <a:pt x="38" y="58"/>
                    </a:moveTo>
                    <a:cubicBezTo>
                      <a:pt x="37" y="57"/>
                      <a:pt x="36" y="57"/>
                      <a:pt x="36" y="57"/>
                    </a:cubicBezTo>
                    <a:cubicBezTo>
                      <a:pt x="31" y="38"/>
                      <a:pt x="15" y="39"/>
                      <a:pt x="0" y="36"/>
                    </a:cubicBezTo>
                    <a:cubicBezTo>
                      <a:pt x="4" y="20"/>
                      <a:pt x="23" y="18"/>
                      <a:pt x="27" y="3"/>
                    </a:cubicBezTo>
                    <a:cubicBezTo>
                      <a:pt x="28" y="1"/>
                      <a:pt x="35" y="0"/>
                      <a:pt x="34" y="3"/>
                    </a:cubicBezTo>
                    <a:cubicBezTo>
                      <a:pt x="33" y="12"/>
                      <a:pt x="50" y="14"/>
                      <a:pt x="44" y="19"/>
                    </a:cubicBezTo>
                    <a:cubicBezTo>
                      <a:pt x="30" y="31"/>
                      <a:pt x="35" y="42"/>
                      <a:pt x="42" y="54"/>
                    </a:cubicBezTo>
                    <a:cubicBezTo>
                      <a:pt x="43" y="55"/>
                      <a:pt x="40" y="57"/>
                      <a:pt x="38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9" name="Freeform 190"/>
              <p:cNvSpPr/>
              <p:nvPr/>
            </p:nvSpPr>
            <p:spPr bwMode="auto">
              <a:xfrm>
                <a:off x="5143" y="2207"/>
                <a:ext cx="99" cy="99"/>
              </a:xfrm>
              <a:custGeom>
                <a:avLst/>
                <a:gdLst>
                  <a:gd name="T0" fmla="*/ 52 w 52"/>
                  <a:gd name="T1" fmla="*/ 25 h 52"/>
                  <a:gd name="T2" fmla="*/ 51 w 52"/>
                  <a:gd name="T3" fmla="*/ 32 h 52"/>
                  <a:gd name="T4" fmla="*/ 32 w 52"/>
                  <a:gd name="T5" fmla="*/ 46 h 52"/>
                  <a:gd name="T6" fmla="*/ 11 w 52"/>
                  <a:gd name="T7" fmla="*/ 51 h 52"/>
                  <a:gd name="T8" fmla="*/ 8 w 52"/>
                  <a:gd name="T9" fmla="*/ 48 h 52"/>
                  <a:gd name="T10" fmla="*/ 8 w 52"/>
                  <a:gd name="T11" fmla="*/ 35 h 52"/>
                  <a:gd name="T12" fmla="*/ 2 w 52"/>
                  <a:gd name="T13" fmla="*/ 19 h 52"/>
                  <a:gd name="T14" fmla="*/ 12 w 52"/>
                  <a:gd name="T15" fmla="*/ 3 h 52"/>
                  <a:gd name="T16" fmla="*/ 32 w 52"/>
                  <a:gd name="T17" fmla="*/ 8 h 52"/>
                  <a:gd name="T18" fmla="*/ 52 w 52"/>
                  <a:gd name="T19" fmla="*/ 25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52" y="25"/>
                    </a:moveTo>
                    <a:cubicBezTo>
                      <a:pt x="52" y="27"/>
                      <a:pt x="51" y="30"/>
                      <a:pt x="51" y="32"/>
                    </a:cubicBezTo>
                    <a:cubicBezTo>
                      <a:pt x="51" y="49"/>
                      <a:pt x="51" y="49"/>
                      <a:pt x="32" y="46"/>
                    </a:cubicBezTo>
                    <a:cubicBezTo>
                      <a:pt x="24" y="46"/>
                      <a:pt x="19" y="52"/>
                      <a:pt x="11" y="51"/>
                    </a:cubicBezTo>
                    <a:cubicBezTo>
                      <a:pt x="10" y="51"/>
                      <a:pt x="9" y="50"/>
                      <a:pt x="8" y="48"/>
                    </a:cubicBezTo>
                    <a:cubicBezTo>
                      <a:pt x="6" y="44"/>
                      <a:pt x="6" y="39"/>
                      <a:pt x="8" y="35"/>
                    </a:cubicBezTo>
                    <a:cubicBezTo>
                      <a:pt x="13" y="27"/>
                      <a:pt x="9" y="23"/>
                      <a:pt x="2" y="19"/>
                    </a:cubicBezTo>
                    <a:cubicBezTo>
                      <a:pt x="0" y="11"/>
                      <a:pt x="6" y="7"/>
                      <a:pt x="12" y="3"/>
                    </a:cubicBezTo>
                    <a:cubicBezTo>
                      <a:pt x="20" y="0"/>
                      <a:pt x="29" y="1"/>
                      <a:pt x="32" y="8"/>
                    </a:cubicBezTo>
                    <a:cubicBezTo>
                      <a:pt x="36" y="18"/>
                      <a:pt x="45" y="20"/>
                      <a:pt x="52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0" name="Freeform 191"/>
              <p:cNvSpPr/>
              <p:nvPr/>
            </p:nvSpPr>
            <p:spPr bwMode="auto">
              <a:xfrm>
                <a:off x="2699" y="1553"/>
                <a:ext cx="95" cy="89"/>
              </a:xfrm>
              <a:custGeom>
                <a:avLst/>
                <a:gdLst>
                  <a:gd name="T0" fmla="*/ 3 w 50"/>
                  <a:gd name="T1" fmla="*/ 43 h 47"/>
                  <a:gd name="T2" fmla="*/ 3 w 50"/>
                  <a:gd name="T3" fmla="*/ 35 h 47"/>
                  <a:gd name="T4" fmla="*/ 17 w 50"/>
                  <a:gd name="T5" fmla="*/ 4 h 47"/>
                  <a:gd name="T6" fmla="*/ 26 w 50"/>
                  <a:gd name="T7" fmla="*/ 3 h 47"/>
                  <a:gd name="T8" fmla="*/ 41 w 50"/>
                  <a:gd name="T9" fmla="*/ 7 h 47"/>
                  <a:gd name="T10" fmla="*/ 43 w 50"/>
                  <a:gd name="T11" fmla="*/ 13 h 47"/>
                  <a:gd name="T12" fmla="*/ 41 w 50"/>
                  <a:gd name="T13" fmla="*/ 16 h 47"/>
                  <a:gd name="T14" fmla="*/ 43 w 50"/>
                  <a:gd name="T15" fmla="*/ 16 h 47"/>
                  <a:gd name="T16" fmla="*/ 50 w 50"/>
                  <a:gd name="T17" fmla="*/ 20 h 47"/>
                  <a:gd name="T18" fmla="*/ 23 w 50"/>
                  <a:gd name="T19" fmla="*/ 43 h 47"/>
                  <a:gd name="T20" fmla="*/ 3 w 50"/>
                  <a:gd name="T21" fmla="*/ 43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47">
                    <a:moveTo>
                      <a:pt x="3" y="43"/>
                    </a:moveTo>
                    <a:cubicBezTo>
                      <a:pt x="2" y="40"/>
                      <a:pt x="0" y="37"/>
                      <a:pt x="3" y="35"/>
                    </a:cubicBezTo>
                    <a:cubicBezTo>
                      <a:pt x="15" y="28"/>
                      <a:pt x="14" y="15"/>
                      <a:pt x="17" y="4"/>
                    </a:cubicBezTo>
                    <a:cubicBezTo>
                      <a:pt x="19" y="0"/>
                      <a:pt x="19" y="0"/>
                      <a:pt x="26" y="3"/>
                    </a:cubicBezTo>
                    <a:cubicBezTo>
                      <a:pt x="31" y="5"/>
                      <a:pt x="36" y="6"/>
                      <a:pt x="41" y="7"/>
                    </a:cubicBezTo>
                    <a:cubicBezTo>
                      <a:pt x="43" y="9"/>
                      <a:pt x="43" y="10"/>
                      <a:pt x="43" y="13"/>
                    </a:cubicBezTo>
                    <a:cubicBezTo>
                      <a:pt x="43" y="14"/>
                      <a:pt x="41" y="15"/>
                      <a:pt x="41" y="16"/>
                    </a:cubicBezTo>
                    <a:cubicBezTo>
                      <a:pt x="41" y="17"/>
                      <a:pt x="42" y="16"/>
                      <a:pt x="43" y="16"/>
                    </a:cubicBezTo>
                    <a:cubicBezTo>
                      <a:pt x="46" y="16"/>
                      <a:pt x="48" y="17"/>
                      <a:pt x="50" y="20"/>
                    </a:cubicBezTo>
                    <a:cubicBezTo>
                      <a:pt x="45" y="32"/>
                      <a:pt x="42" y="47"/>
                      <a:pt x="23" y="43"/>
                    </a:cubicBezTo>
                    <a:cubicBezTo>
                      <a:pt x="17" y="43"/>
                      <a:pt x="10" y="43"/>
                      <a:pt x="3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1" name="Freeform 192"/>
              <p:cNvSpPr/>
              <p:nvPr/>
            </p:nvSpPr>
            <p:spPr bwMode="auto">
              <a:xfrm>
                <a:off x="3400" y="646"/>
                <a:ext cx="91" cy="80"/>
              </a:xfrm>
              <a:custGeom>
                <a:avLst/>
                <a:gdLst>
                  <a:gd name="T0" fmla="*/ 5 w 48"/>
                  <a:gd name="T1" fmla="*/ 39 h 42"/>
                  <a:gd name="T2" fmla="*/ 4 w 48"/>
                  <a:gd name="T3" fmla="*/ 10 h 42"/>
                  <a:gd name="T4" fmla="*/ 31 w 48"/>
                  <a:gd name="T5" fmla="*/ 1 h 42"/>
                  <a:gd name="T6" fmla="*/ 45 w 48"/>
                  <a:gd name="T7" fmla="*/ 10 h 42"/>
                  <a:gd name="T8" fmla="*/ 37 w 48"/>
                  <a:gd name="T9" fmla="*/ 21 h 42"/>
                  <a:gd name="T10" fmla="*/ 13 w 48"/>
                  <a:gd name="T11" fmla="*/ 40 h 42"/>
                  <a:gd name="T12" fmla="*/ 5 w 48"/>
                  <a:gd name="T13" fmla="*/ 3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42">
                    <a:moveTo>
                      <a:pt x="5" y="39"/>
                    </a:moveTo>
                    <a:cubicBezTo>
                      <a:pt x="7" y="29"/>
                      <a:pt x="0" y="20"/>
                      <a:pt x="4" y="10"/>
                    </a:cubicBezTo>
                    <a:cubicBezTo>
                      <a:pt x="11" y="1"/>
                      <a:pt x="22" y="5"/>
                      <a:pt x="31" y="1"/>
                    </a:cubicBezTo>
                    <a:cubicBezTo>
                      <a:pt x="36" y="0"/>
                      <a:pt x="43" y="5"/>
                      <a:pt x="45" y="10"/>
                    </a:cubicBezTo>
                    <a:cubicBezTo>
                      <a:pt x="48" y="17"/>
                      <a:pt x="41" y="18"/>
                      <a:pt x="37" y="21"/>
                    </a:cubicBezTo>
                    <a:cubicBezTo>
                      <a:pt x="28" y="26"/>
                      <a:pt x="20" y="32"/>
                      <a:pt x="13" y="40"/>
                    </a:cubicBezTo>
                    <a:cubicBezTo>
                      <a:pt x="10" y="41"/>
                      <a:pt x="7" y="42"/>
                      <a:pt x="5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2" name="Freeform 193"/>
              <p:cNvSpPr/>
              <p:nvPr/>
            </p:nvSpPr>
            <p:spPr bwMode="auto">
              <a:xfrm>
                <a:off x="3813" y="1260"/>
                <a:ext cx="111" cy="69"/>
              </a:xfrm>
              <a:custGeom>
                <a:avLst/>
                <a:gdLst>
                  <a:gd name="T0" fmla="*/ 10 w 58"/>
                  <a:gd name="T1" fmla="*/ 4 h 36"/>
                  <a:gd name="T2" fmla="*/ 58 w 58"/>
                  <a:gd name="T3" fmla="*/ 15 h 36"/>
                  <a:gd name="T4" fmla="*/ 42 w 58"/>
                  <a:gd name="T5" fmla="*/ 28 h 36"/>
                  <a:gd name="T6" fmla="*/ 14 w 58"/>
                  <a:gd name="T7" fmla="*/ 29 h 36"/>
                  <a:gd name="T8" fmla="*/ 2 w 58"/>
                  <a:gd name="T9" fmla="*/ 22 h 36"/>
                  <a:gd name="T10" fmla="*/ 3 w 58"/>
                  <a:gd name="T11" fmla="*/ 10 h 36"/>
                  <a:gd name="T12" fmla="*/ 10 w 58"/>
                  <a:gd name="T13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" h="36">
                    <a:moveTo>
                      <a:pt x="10" y="4"/>
                    </a:moveTo>
                    <a:cubicBezTo>
                      <a:pt x="27" y="1"/>
                      <a:pt x="44" y="0"/>
                      <a:pt x="58" y="15"/>
                    </a:cubicBezTo>
                    <a:cubicBezTo>
                      <a:pt x="54" y="22"/>
                      <a:pt x="44" y="21"/>
                      <a:pt x="42" y="28"/>
                    </a:cubicBezTo>
                    <a:cubicBezTo>
                      <a:pt x="33" y="36"/>
                      <a:pt x="24" y="29"/>
                      <a:pt x="14" y="29"/>
                    </a:cubicBezTo>
                    <a:cubicBezTo>
                      <a:pt x="9" y="28"/>
                      <a:pt x="5" y="26"/>
                      <a:pt x="2" y="22"/>
                    </a:cubicBezTo>
                    <a:cubicBezTo>
                      <a:pt x="0" y="17"/>
                      <a:pt x="1" y="14"/>
                      <a:pt x="3" y="10"/>
                    </a:cubicBezTo>
                    <a:cubicBezTo>
                      <a:pt x="6" y="8"/>
                      <a:pt x="8" y="6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3" name="Freeform 194"/>
              <p:cNvSpPr/>
              <p:nvPr/>
            </p:nvSpPr>
            <p:spPr bwMode="auto">
              <a:xfrm>
                <a:off x="2419" y="1047"/>
                <a:ext cx="110" cy="77"/>
              </a:xfrm>
              <a:custGeom>
                <a:avLst/>
                <a:gdLst>
                  <a:gd name="T0" fmla="*/ 14 w 58"/>
                  <a:gd name="T1" fmla="*/ 10 h 40"/>
                  <a:gd name="T2" fmla="*/ 49 w 58"/>
                  <a:gd name="T3" fmla="*/ 4 h 40"/>
                  <a:gd name="T4" fmla="*/ 58 w 58"/>
                  <a:gd name="T5" fmla="*/ 12 h 40"/>
                  <a:gd name="T6" fmla="*/ 46 w 58"/>
                  <a:gd name="T7" fmla="*/ 25 h 40"/>
                  <a:gd name="T8" fmla="*/ 24 w 58"/>
                  <a:gd name="T9" fmla="*/ 30 h 40"/>
                  <a:gd name="T10" fmla="*/ 0 w 58"/>
                  <a:gd name="T11" fmla="*/ 28 h 40"/>
                  <a:gd name="T12" fmla="*/ 14 w 58"/>
                  <a:gd name="T13" fmla="*/ 1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" h="40">
                    <a:moveTo>
                      <a:pt x="14" y="10"/>
                    </a:moveTo>
                    <a:cubicBezTo>
                      <a:pt x="26" y="9"/>
                      <a:pt x="37" y="3"/>
                      <a:pt x="49" y="4"/>
                    </a:cubicBezTo>
                    <a:cubicBezTo>
                      <a:pt x="58" y="0"/>
                      <a:pt x="58" y="5"/>
                      <a:pt x="58" y="12"/>
                    </a:cubicBezTo>
                    <a:cubicBezTo>
                      <a:pt x="57" y="19"/>
                      <a:pt x="51" y="22"/>
                      <a:pt x="46" y="25"/>
                    </a:cubicBezTo>
                    <a:cubicBezTo>
                      <a:pt x="40" y="31"/>
                      <a:pt x="35" y="40"/>
                      <a:pt x="24" y="30"/>
                    </a:cubicBezTo>
                    <a:cubicBezTo>
                      <a:pt x="19" y="26"/>
                      <a:pt x="8" y="29"/>
                      <a:pt x="0" y="28"/>
                    </a:cubicBezTo>
                    <a:cubicBezTo>
                      <a:pt x="1" y="19"/>
                      <a:pt x="8" y="15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4" name="Freeform 195"/>
              <p:cNvSpPr/>
              <p:nvPr/>
            </p:nvSpPr>
            <p:spPr bwMode="auto">
              <a:xfrm>
                <a:off x="5753" y="2917"/>
                <a:ext cx="99" cy="80"/>
              </a:xfrm>
              <a:custGeom>
                <a:avLst/>
                <a:gdLst>
                  <a:gd name="T0" fmla="*/ 52 w 52"/>
                  <a:gd name="T1" fmla="*/ 27 h 42"/>
                  <a:gd name="T2" fmla="*/ 21 w 52"/>
                  <a:gd name="T3" fmla="*/ 32 h 42"/>
                  <a:gd name="T4" fmla="*/ 3 w 52"/>
                  <a:gd name="T5" fmla="*/ 22 h 42"/>
                  <a:gd name="T6" fmla="*/ 0 w 52"/>
                  <a:gd name="T7" fmla="*/ 13 h 42"/>
                  <a:gd name="T8" fmla="*/ 11 w 52"/>
                  <a:gd name="T9" fmla="*/ 2 h 42"/>
                  <a:gd name="T10" fmla="*/ 15 w 52"/>
                  <a:gd name="T11" fmla="*/ 0 h 42"/>
                  <a:gd name="T12" fmla="*/ 45 w 52"/>
                  <a:gd name="T13" fmla="*/ 6 h 42"/>
                  <a:gd name="T14" fmla="*/ 52 w 52"/>
                  <a:gd name="T15" fmla="*/ 27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" h="42">
                    <a:moveTo>
                      <a:pt x="52" y="27"/>
                    </a:moveTo>
                    <a:cubicBezTo>
                      <a:pt x="41" y="24"/>
                      <a:pt x="31" y="24"/>
                      <a:pt x="21" y="32"/>
                    </a:cubicBezTo>
                    <a:cubicBezTo>
                      <a:pt x="8" y="42"/>
                      <a:pt x="4" y="39"/>
                      <a:pt x="3" y="22"/>
                    </a:cubicBezTo>
                    <a:cubicBezTo>
                      <a:pt x="3" y="19"/>
                      <a:pt x="1" y="16"/>
                      <a:pt x="0" y="13"/>
                    </a:cubicBezTo>
                    <a:cubicBezTo>
                      <a:pt x="7" y="12"/>
                      <a:pt x="8" y="7"/>
                      <a:pt x="11" y="2"/>
                    </a:cubicBezTo>
                    <a:cubicBezTo>
                      <a:pt x="12" y="1"/>
                      <a:pt x="13" y="1"/>
                      <a:pt x="15" y="0"/>
                    </a:cubicBezTo>
                    <a:cubicBezTo>
                      <a:pt x="24" y="4"/>
                      <a:pt x="35" y="4"/>
                      <a:pt x="45" y="6"/>
                    </a:cubicBezTo>
                    <a:cubicBezTo>
                      <a:pt x="47" y="13"/>
                      <a:pt x="50" y="20"/>
                      <a:pt x="52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5" name="Freeform 196"/>
              <p:cNvSpPr/>
              <p:nvPr/>
            </p:nvSpPr>
            <p:spPr bwMode="auto">
              <a:xfrm>
                <a:off x="2504" y="1034"/>
                <a:ext cx="88" cy="84"/>
              </a:xfrm>
              <a:custGeom>
                <a:avLst/>
                <a:gdLst>
                  <a:gd name="T0" fmla="*/ 1 w 46"/>
                  <a:gd name="T1" fmla="*/ 32 h 44"/>
                  <a:gd name="T2" fmla="*/ 4 w 46"/>
                  <a:gd name="T3" fmla="*/ 11 h 44"/>
                  <a:gd name="T4" fmla="*/ 31 w 46"/>
                  <a:gd name="T5" fmla="*/ 0 h 44"/>
                  <a:gd name="T6" fmla="*/ 40 w 46"/>
                  <a:gd name="T7" fmla="*/ 10 h 44"/>
                  <a:gd name="T8" fmla="*/ 43 w 46"/>
                  <a:gd name="T9" fmla="*/ 19 h 44"/>
                  <a:gd name="T10" fmla="*/ 39 w 46"/>
                  <a:gd name="T11" fmla="*/ 28 h 44"/>
                  <a:gd name="T12" fmla="*/ 25 w 46"/>
                  <a:gd name="T13" fmla="*/ 40 h 44"/>
                  <a:gd name="T14" fmla="*/ 14 w 46"/>
                  <a:gd name="T15" fmla="*/ 42 h 44"/>
                  <a:gd name="T16" fmla="*/ 1 w 46"/>
                  <a:gd name="T17" fmla="*/ 3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44">
                    <a:moveTo>
                      <a:pt x="1" y="32"/>
                    </a:moveTo>
                    <a:cubicBezTo>
                      <a:pt x="0" y="24"/>
                      <a:pt x="20" y="20"/>
                      <a:pt x="4" y="11"/>
                    </a:cubicBezTo>
                    <a:cubicBezTo>
                      <a:pt x="12" y="3"/>
                      <a:pt x="23" y="5"/>
                      <a:pt x="31" y="0"/>
                    </a:cubicBezTo>
                    <a:cubicBezTo>
                      <a:pt x="34" y="3"/>
                      <a:pt x="37" y="7"/>
                      <a:pt x="40" y="10"/>
                    </a:cubicBezTo>
                    <a:cubicBezTo>
                      <a:pt x="35" y="15"/>
                      <a:pt x="42" y="16"/>
                      <a:pt x="43" y="19"/>
                    </a:cubicBezTo>
                    <a:cubicBezTo>
                      <a:pt x="45" y="24"/>
                      <a:pt x="46" y="27"/>
                      <a:pt x="39" y="28"/>
                    </a:cubicBezTo>
                    <a:cubicBezTo>
                      <a:pt x="29" y="30"/>
                      <a:pt x="29" y="30"/>
                      <a:pt x="25" y="40"/>
                    </a:cubicBezTo>
                    <a:cubicBezTo>
                      <a:pt x="23" y="44"/>
                      <a:pt x="18" y="41"/>
                      <a:pt x="14" y="42"/>
                    </a:cubicBezTo>
                    <a:cubicBezTo>
                      <a:pt x="10" y="39"/>
                      <a:pt x="5" y="35"/>
                      <a:pt x="1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6" name="Freeform 197"/>
              <p:cNvSpPr/>
              <p:nvPr/>
            </p:nvSpPr>
            <p:spPr bwMode="auto">
              <a:xfrm>
                <a:off x="6084" y="1254"/>
                <a:ext cx="94" cy="92"/>
              </a:xfrm>
              <a:custGeom>
                <a:avLst/>
                <a:gdLst>
                  <a:gd name="T0" fmla="*/ 7 w 49"/>
                  <a:gd name="T1" fmla="*/ 35 h 48"/>
                  <a:gd name="T2" fmla="*/ 0 w 49"/>
                  <a:gd name="T3" fmla="*/ 18 h 48"/>
                  <a:gd name="T4" fmla="*/ 0 w 49"/>
                  <a:gd name="T5" fmla="*/ 11 h 48"/>
                  <a:gd name="T6" fmla="*/ 3 w 49"/>
                  <a:gd name="T7" fmla="*/ 8 h 48"/>
                  <a:gd name="T8" fmla="*/ 39 w 49"/>
                  <a:gd name="T9" fmla="*/ 1 h 48"/>
                  <a:gd name="T10" fmla="*/ 48 w 49"/>
                  <a:gd name="T11" fmla="*/ 5 h 48"/>
                  <a:gd name="T12" fmla="*/ 43 w 49"/>
                  <a:gd name="T13" fmla="*/ 38 h 48"/>
                  <a:gd name="T14" fmla="*/ 15 w 49"/>
                  <a:gd name="T15" fmla="*/ 42 h 48"/>
                  <a:gd name="T16" fmla="*/ 7 w 49"/>
                  <a:gd name="T17" fmla="*/ 3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48">
                    <a:moveTo>
                      <a:pt x="7" y="35"/>
                    </a:moveTo>
                    <a:cubicBezTo>
                      <a:pt x="13" y="18"/>
                      <a:pt x="12" y="16"/>
                      <a:pt x="0" y="18"/>
                    </a:cubicBezTo>
                    <a:cubicBezTo>
                      <a:pt x="0" y="15"/>
                      <a:pt x="0" y="13"/>
                      <a:pt x="0" y="11"/>
                    </a:cubicBezTo>
                    <a:cubicBezTo>
                      <a:pt x="1" y="10"/>
                      <a:pt x="2" y="9"/>
                      <a:pt x="3" y="8"/>
                    </a:cubicBezTo>
                    <a:cubicBezTo>
                      <a:pt x="15" y="6"/>
                      <a:pt x="29" y="17"/>
                      <a:pt x="39" y="1"/>
                    </a:cubicBezTo>
                    <a:cubicBezTo>
                      <a:pt x="40" y="0"/>
                      <a:pt x="46" y="2"/>
                      <a:pt x="48" y="5"/>
                    </a:cubicBezTo>
                    <a:cubicBezTo>
                      <a:pt x="48" y="16"/>
                      <a:pt x="49" y="28"/>
                      <a:pt x="43" y="38"/>
                    </a:cubicBezTo>
                    <a:cubicBezTo>
                      <a:pt x="35" y="48"/>
                      <a:pt x="25" y="44"/>
                      <a:pt x="15" y="42"/>
                    </a:cubicBezTo>
                    <a:cubicBezTo>
                      <a:pt x="14" y="38"/>
                      <a:pt x="12" y="35"/>
                      <a:pt x="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7" name="Freeform 198"/>
              <p:cNvSpPr/>
              <p:nvPr/>
            </p:nvSpPr>
            <p:spPr bwMode="auto">
              <a:xfrm>
                <a:off x="5052" y="709"/>
                <a:ext cx="106" cy="78"/>
              </a:xfrm>
              <a:custGeom>
                <a:avLst/>
                <a:gdLst>
                  <a:gd name="T0" fmla="*/ 30 w 56"/>
                  <a:gd name="T1" fmla="*/ 10 h 41"/>
                  <a:gd name="T2" fmla="*/ 44 w 56"/>
                  <a:gd name="T3" fmla="*/ 13 h 41"/>
                  <a:gd name="T4" fmla="*/ 53 w 56"/>
                  <a:gd name="T5" fmla="*/ 25 h 41"/>
                  <a:gd name="T6" fmla="*/ 40 w 56"/>
                  <a:gd name="T7" fmla="*/ 38 h 41"/>
                  <a:gd name="T8" fmla="*/ 2 w 56"/>
                  <a:gd name="T9" fmla="*/ 24 h 41"/>
                  <a:gd name="T10" fmla="*/ 11 w 56"/>
                  <a:gd name="T11" fmla="*/ 12 h 41"/>
                  <a:gd name="T12" fmla="*/ 30 w 56"/>
                  <a:gd name="T13" fmla="*/ 1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41">
                    <a:moveTo>
                      <a:pt x="30" y="10"/>
                    </a:moveTo>
                    <a:cubicBezTo>
                      <a:pt x="35" y="11"/>
                      <a:pt x="39" y="12"/>
                      <a:pt x="44" y="13"/>
                    </a:cubicBezTo>
                    <a:cubicBezTo>
                      <a:pt x="52" y="13"/>
                      <a:pt x="56" y="17"/>
                      <a:pt x="53" y="25"/>
                    </a:cubicBezTo>
                    <a:cubicBezTo>
                      <a:pt x="50" y="31"/>
                      <a:pt x="52" y="41"/>
                      <a:pt x="40" y="38"/>
                    </a:cubicBezTo>
                    <a:cubicBezTo>
                      <a:pt x="27" y="35"/>
                      <a:pt x="12" y="34"/>
                      <a:pt x="2" y="24"/>
                    </a:cubicBezTo>
                    <a:cubicBezTo>
                      <a:pt x="0" y="16"/>
                      <a:pt x="5" y="14"/>
                      <a:pt x="11" y="12"/>
                    </a:cubicBezTo>
                    <a:cubicBezTo>
                      <a:pt x="18" y="14"/>
                      <a:pt x="23" y="0"/>
                      <a:pt x="3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8" name="Freeform 199"/>
              <p:cNvSpPr/>
              <p:nvPr/>
            </p:nvSpPr>
            <p:spPr bwMode="auto">
              <a:xfrm>
                <a:off x="5176" y="2153"/>
                <a:ext cx="118" cy="94"/>
              </a:xfrm>
              <a:custGeom>
                <a:avLst/>
                <a:gdLst>
                  <a:gd name="T0" fmla="*/ 62 w 62"/>
                  <a:gd name="T1" fmla="*/ 28 h 49"/>
                  <a:gd name="T2" fmla="*/ 55 w 62"/>
                  <a:gd name="T3" fmla="*/ 36 h 49"/>
                  <a:gd name="T4" fmla="*/ 38 w 62"/>
                  <a:gd name="T5" fmla="*/ 49 h 49"/>
                  <a:gd name="T6" fmla="*/ 4 w 62"/>
                  <a:gd name="T7" fmla="*/ 29 h 49"/>
                  <a:gd name="T8" fmla="*/ 5 w 62"/>
                  <a:gd name="T9" fmla="*/ 20 h 49"/>
                  <a:gd name="T10" fmla="*/ 14 w 62"/>
                  <a:gd name="T11" fmla="*/ 13 h 49"/>
                  <a:gd name="T12" fmla="*/ 26 w 62"/>
                  <a:gd name="T13" fmla="*/ 3 h 49"/>
                  <a:gd name="T14" fmla="*/ 38 w 62"/>
                  <a:gd name="T15" fmla="*/ 5 h 49"/>
                  <a:gd name="T16" fmla="*/ 62 w 62"/>
                  <a:gd name="T17" fmla="*/ 2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" h="49">
                    <a:moveTo>
                      <a:pt x="62" y="28"/>
                    </a:moveTo>
                    <a:cubicBezTo>
                      <a:pt x="62" y="33"/>
                      <a:pt x="59" y="35"/>
                      <a:pt x="55" y="36"/>
                    </a:cubicBezTo>
                    <a:cubicBezTo>
                      <a:pt x="49" y="40"/>
                      <a:pt x="45" y="47"/>
                      <a:pt x="38" y="49"/>
                    </a:cubicBezTo>
                    <a:cubicBezTo>
                      <a:pt x="23" y="49"/>
                      <a:pt x="17" y="33"/>
                      <a:pt x="4" y="29"/>
                    </a:cubicBezTo>
                    <a:cubicBezTo>
                      <a:pt x="0" y="27"/>
                      <a:pt x="1" y="22"/>
                      <a:pt x="5" y="20"/>
                    </a:cubicBezTo>
                    <a:cubicBezTo>
                      <a:pt x="9" y="18"/>
                      <a:pt x="12" y="16"/>
                      <a:pt x="14" y="13"/>
                    </a:cubicBezTo>
                    <a:cubicBezTo>
                      <a:pt x="19" y="10"/>
                      <a:pt x="22" y="6"/>
                      <a:pt x="26" y="3"/>
                    </a:cubicBezTo>
                    <a:cubicBezTo>
                      <a:pt x="30" y="0"/>
                      <a:pt x="38" y="1"/>
                      <a:pt x="38" y="5"/>
                    </a:cubicBezTo>
                    <a:cubicBezTo>
                      <a:pt x="37" y="23"/>
                      <a:pt x="53" y="21"/>
                      <a:pt x="62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9" name="Freeform 200"/>
              <p:cNvSpPr/>
              <p:nvPr/>
            </p:nvSpPr>
            <p:spPr bwMode="auto">
              <a:xfrm>
                <a:off x="1317" y="1049"/>
                <a:ext cx="134" cy="77"/>
              </a:xfrm>
              <a:custGeom>
                <a:avLst/>
                <a:gdLst>
                  <a:gd name="T0" fmla="*/ 0 w 70"/>
                  <a:gd name="T1" fmla="*/ 20 h 40"/>
                  <a:gd name="T2" fmla="*/ 0 w 70"/>
                  <a:gd name="T3" fmla="*/ 17 h 40"/>
                  <a:gd name="T4" fmla="*/ 50 w 70"/>
                  <a:gd name="T5" fmla="*/ 19 h 40"/>
                  <a:gd name="T6" fmla="*/ 70 w 70"/>
                  <a:gd name="T7" fmla="*/ 23 h 40"/>
                  <a:gd name="T8" fmla="*/ 53 w 70"/>
                  <a:gd name="T9" fmla="*/ 40 h 40"/>
                  <a:gd name="T10" fmla="*/ 0 w 70"/>
                  <a:gd name="T11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" h="40">
                    <a:moveTo>
                      <a:pt x="0" y="20"/>
                    </a:moveTo>
                    <a:cubicBezTo>
                      <a:pt x="0" y="19"/>
                      <a:pt x="0" y="18"/>
                      <a:pt x="0" y="17"/>
                    </a:cubicBezTo>
                    <a:cubicBezTo>
                      <a:pt x="17" y="0"/>
                      <a:pt x="34" y="18"/>
                      <a:pt x="50" y="19"/>
                    </a:cubicBezTo>
                    <a:cubicBezTo>
                      <a:pt x="56" y="20"/>
                      <a:pt x="63" y="21"/>
                      <a:pt x="70" y="23"/>
                    </a:cubicBezTo>
                    <a:cubicBezTo>
                      <a:pt x="70" y="35"/>
                      <a:pt x="60" y="37"/>
                      <a:pt x="53" y="40"/>
                    </a:cubicBezTo>
                    <a:cubicBezTo>
                      <a:pt x="33" y="39"/>
                      <a:pt x="14" y="37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40" name="Freeform 201"/>
              <p:cNvSpPr/>
              <p:nvPr/>
            </p:nvSpPr>
            <p:spPr bwMode="auto">
              <a:xfrm>
                <a:off x="5776" y="2991"/>
                <a:ext cx="139" cy="63"/>
              </a:xfrm>
              <a:custGeom>
                <a:avLst/>
                <a:gdLst>
                  <a:gd name="T0" fmla="*/ 2 w 73"/>
                  <a:gd name="T1" fmla="*/ 12 h 33"/>
                  <a:gd name="T2" fmla="*/ 37 w 73"/>
                  <a:gd name="T3" fmla="*/ 20 h 33"/>
                  <a:gd name="T4" fmla="*/ 40 w 73"/>
                  <a:gd name="T5" fmla="*/ 2 h 33"/>
                  <a:gd name="T6" fmla="*/ 57 w 73"/>
                  <a:gd name="T7" fmla="*/ 8 h 33"/>
                  <a:gd name="T8" fmla="*/ 58 w 73"/>
                  <a:gd name="T9" fmla="*/ 4 h 33"/>
                  <a:gd name="T10" fmla="*/ 73 w 73"/>
                  <a:gd name="T11" fmla="*/ 29 h 33"/>
                  <a:gd name="T12" fmla="*/ 47 w 73"/>
                  <a:gd name="T13" fmla="*/ 33 h 33"/>
                  <a:gd name="T14" fmla="*/ 17 w 73"/>
                  <a:gd name="T15" fmla="*/ 29 h 33"/>
                  <a:gd name="T16" fmla="*/ 3 w 73"/>
                  <a:gd name="T17" fmla="*/ 19 h 33"/>
                  <a:gd name="T18" fmla="*/ 2 w 73"/>
                  <a:gd name="T19" fmla="*/ 1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3" h="33">
                    <a:moveTo>
                      <a:pt x="2" y="12"/>
                    </a:moveTo>
                    <a:cubicBezTo>
                      <a:pt x="14" y="13"/>
                      <a:pt x="26" y="14"/>
                      <a:pt x="37" y="20"/>
                    </a:cubicBezTo>
                    <a:cubicBezTo>
                      <a:pt x="43" y="15"/>
                      <a:pt x="28" y="6"/>
                      <a:pt x="40" y="2"/>
                    </a:cubicBezTo>
                    <a:cubicBezTo>
                      <a:pt x="47" y="0"/>
                      <a:pt x="52" y="3"/>
                      <a:pt x="57" y="8"/>
                    </a:cubicBezTo>
                    <a:cubicBezTo>
                      <a:pt x="57" y="7"/>
                      <a:pt x="58" y="5"/>
                      <a:pt x="58" y="4"/>
                    </a:cubicBezTo>
                    <a:cubicBezTo>
                      <a:pt x="59" y="14"/>
                      <a:pt x="72" y="18"/>
                      <a:pt x="73" y="29"/>
                    </a:cubicBezTo>
                    <a:cubicBezTo>
                      <a:pt x="64" y="30"/>
                      <a:pt x="55" y="28"/>
                      <a:pt x="47" y="33"/>
                    </a:cubicBezTo>
                    <a:cubicBezTo>
                      <a:pt x="38" y="29"/>
                      <a:pt x="27" y="31"/>
                      <a:pt x="17" y="29"/>
                    </a:cubicBezTo>
                    <a:cubicBezTo>
                      <a:pt x="11" y="27"/>
                      <a:pt x="6" y="25"/>
                      <a:pt x="3" y="19"/>
                    </a:cubicBezTo>
                    <a:cubicBezTo>
                      <a:pt x="1" y="17"/>
                      <a:pt x="0" y="15"/>
                      <a:pt x="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41" name="Freeform 202"/>
              <p:cNvSpPr/>
              <p:nvPr/>
            </p:nvSpPr>
            <p:spPr bwMode="auto">
              <a:xfrm>
                <a:off x="4332" y="2406"/>
                <a:ext cx="102" cy="99"/>
              </a:xfrm>
              <a:custGeom>
                <a:avLst/>
                <a:gdLst>
                  <a:gd name="T0" fmla="*/ 45 w 54"/>
                  <a:gd name="T1" fmla="*/ 33 h 52"/>
                  <a:gd name="T2" fmla="*/ 42 w 54"/>
                  <a:gd name="T3" fmla="*/ 25 h 52"/>
                  <a:gd name="T4" fmla="*/ 34 w 54"/>
                  <a:gd name="T5" fmla="*/ 18 h 52"/>
                  <a:gd name="T6" fmla="*/ 31 w 54"/>
                  <a:gd name="T7" fmla="*/ 28 h 52"/>
                  <a:gd name="T8" fmla="*/ 26 w 54"/>
                  <a:gd name="T9" fmla="*/ 52 h 52"/>
                  <a:gd name="T10" fmla="*/ 4 w 54"/>
                  <a:gd name="T11" fmla="*/ 25 h 52"/>
                  <a:gd name="T12" fmla="*/ 0 w 54"/>
                  <a:gd name="T13" fmla="*/ 16 h 52"/>
                  <a:gd name="T14" fmla="*/ 51 w 54"/>
                  <a:gd name="T15" fmla="*/ 0 h 52"/>
                  <a:gd name="T16" fmla="*/ 45 w 54"/>
                  <a:gd name="T17" fmla="*/ 33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52">
                    <a:moveTo>
                      <a:pt x="45" y="33"/>
                    </a:moveTo>
                    <a:cubicBezTo>
                      <a:pt x="44" y="30"/>
                      <a:pt x="43" y="27"/>
                      <a:pt x="42" y="25"/>
                    </a:cubicBezTo>
                    <a:cubicBezTo>
                      <a:pt x="41" y="20"/>
                      <a:pt x="38" y="16"/>
                      <a:pt x="34" y="18"/>
                    </a:cubicBezTo>
                    <a:cubicBezTo>
                      <a:pt x="30" y="19"/>
                      <a:pt x="29" y="25"/>
                      <a:pt x="31" y="28"/>
                    </a:cubicBezTo>
                    <a:cubicBezTo>
                      <a:pt x="40" y="39"/>
                      <a:pt x="28" y="44"/>
                      <a:pt x="26" y="52"/>
                    </a:cubicBezTo>
                    <a:cubicBezTo>
                      <a:pt x="21" y="22"/>
                      <a:pt x="20" y="21"/>
                      <a:pt x="4" y="25"/>
                    </a:cubicBezTo>
                    <a:cubicBezTo>
                      <a:pt x="0" y="23"/>
                      <a:pt x="0" y="19"/>
                      <a:pt x="0" y="16"/>
                    </a:cubicBezTo>
                    <a:cubicBezTo>
                      <a:pt x="16" y="8"/>
                      <a:pt x="34" y="9"/>
                      <a:pt x="51" y="0"/>
                    </a:cubicBezTo>
                    <a:cubicBezTo>
                      <a:pt x="54" y="13"/>
                      <a:pt x="51" y="23"/>
                      <a:pt x="45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42" name="Freeform 203"/>
              <p:cNvSpPr/>
              <p:nvPr/>
            </p:nvSpPr>
            <p:spPr bwMode="auto">
              <a:xfrm>
                <a:off x="5576" y="1746"/>
                <a:ext cx="97" cy="105"/>
              </a:xfrm>
              <a:custGeom>
                <a:avLst/>
                <a:gdLst>
                  <a:gd name="T0" fmla="*/ 3 w 51"/>
                  <a:gd name="T1" fmla="*/ 55 h 55"/>
                  <a:gd name="T2" fmla="*/ 20 w 51"/>
                  <a:gd name="T3" fmla="*/ 8 h 55"/>
                  <a:gd name="T4" fmla="*/ 48 w 51"/>
                  <a:gd name="T5" fmla="*/ 4 h 55"/>
                  <a:gd name="T6" fmla="*/ 47 w 51"/>
                  <a:gd name="T7" fmla="*/ 28 h 55"/>
                  <a:gd name="T8" fmla="*/ 3 w 51"/>
                  <a:gd name="T9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55">
                    <a:moveTo>
                      <a:pt x="3" y="55"/>
                    </a:moveTo>
                    <a:cubicBezTo>
                      <a:pt x="1" y="37"/>
                      <a:pt x="0" y="18"/>
                      <a:pt x="20" y="8"/>
                    </a:cubicBezTo>
                    <a:cubicBezTo>
                      <a:pt x="29" y="7"/>
                      <a:pt x="38" y="0"/>
                      <a:pt x="48" y="4"/>
                    </a:cubicBezTo>
                    <a:cubicBezTo>
                      <a:pt x="51" y="12"/>
                      <a:pt x="49" y="20"/>
                      <a:pt x="47" y="28"/>
                    </a:cubicBezTo>
                    <a:cubicBezTo>
                      <a:pt x="25" y="25"/>
                      <a:pt x="13" y="39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43" name="Freeform 204"/>
              <p:cNvSpPr/>
              <p:nvPr/>
            </p:nvSpPr>
            <p:spPr bwMode="auto">
              <a:xfrm>
                <a:off x="3768" y="1352"/>
                <a:ext cx="116" cy="76"/>
              </a:xfrm>
              <a:custGeom>
                <a:avLst/>
                <a:gdLst>
                  <a:gd name="T0" fmla="*/ 59 w 61"/>
                  <a:gd name="T1" fmla="*/ 36 h 40"/>
                  <a:gd name="T2" fmla="*/ 36 w 61"/>
                  <a:gd name="T3" fmla="*/ 29 h 40"/>
                  <a:gd name="T4" fmla="*/ 24 w 61"/>
                  <a:gd name="T5" fmla="*/ 33 h 40"/>
                  <a:gd name="T6" fmla="*/ 0 w 61"/>
                  <a:gd name="T7" fmla="*/ 26 h 40"/>
                  <a:gd name="T8" fmla="*/ 41 w 61"/>
                  <a:gd name="T9" fmla="*/ 17 h 40"/>
                  <a:gd name="T10" fmla="*/ 56 w 61"/>
                  <a:gd name="T11" fmla="*/ 26 h 40"/>
                  <a:gd name="T12" fmla="*/ 61 w 61"/>
                  <a:gd name="T13" fmla="*/ 32 h 40"/>
                  <a:gd name="T14" fmla="*/ 59 w 61"/>
                  <a:gd name="T15" fmla="*/ 3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40">
                    <a:moveTo>
                      <a:pt x="59" y="36"/>
                    </a:moveTo>
                    <a:cubicBezTo>
                      <a:pt x="51" y="34"/>
                      <a:pt x="44" y="32"/>
                      <a:pt x="36" y="29"/>
                    </a:cubicBezTo>
                    <a:cubicBezTo>
                      <a:pt x="30" y="23"/>
                      <a:pt x="27" y="29"/>
                      <a:pt x="24" y="33"/>
                    </a:cubicBezTo>
                    <a:cubicBezTo>
                      <a:pt x="7" y="40"/>
                      <a:pt x="2" y="39"/>
                      <a:pt x="0" y="26"/>
                    </a:cubicBezTo>
                    <a:cubicBezTo>
                      <a:pt x="10" y="2"/>
                      <a:pt x="18" y="0"/>
                      <a:pt x="41" y="17"/>
                    </a:cubicBezTo>
                    <a:cubicBezTo>
                      <a:pt x="46" y="20"/>
                      <a:pt x="49" y="26"/>
                      <a:pt x="56" y="26"/>
                    </a:cubicBezTo>
                    <a:cubicBezTo>
                      <a:pt x="59" y="27"/>
                      <a:pt x="60" y="29"/>
                      <a:pt x="61" y="32"/>
                    </a:cubicBezTo>
                    <a:cubicBezTo>
                      <a:pt x="61" y="34"/>
                      <a:pt x="60" y="35"/>
                      <a:pt x="59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1" name="Group 406"/>
            <p:cNvGrpSpPr/>
            <p:nvPr/>
          </p:nvGrpSpPr>
          <p:grpSpPr bwMode="auto">
            <a:xfrm>
              <a:off x="2012950" y="906463"/>
              <a:ext cx="8018463" cy="5057775"/>
              <a:chOff x="1268" y="571"/>
              <a:chExt cx="5051" cy="3186"/>
            </a:xfrm>
            <a:solidFill>
              <a:schemeClr val="bg1">
                <a:lumMod val="75000"/>
              </a:schemeClr>
            </a:solidFill>
          </p:grpSpPr>
          <p:sp>
            <p:nvSpPr>
              <p:cNvPr id="1344" name="Freeform 206"/>
              <p:cNvSpPr/>
              <p:nvPr/>
            </p:nvSpPr>
            <p:spPr bwMode="auto">
              <a:xfrm>
                <a:off x="3798" y="2517"/>
                <a:ext cx="59" cy="157"/>
              </a:xfrm>
              <a:custGeom>
                <a:avLst/>
                <a:gdLst>
                  <a:gd name="T0" fmla="*/ 11 w 31"/>
                  <a:gd name="T1" fmla="*/ 79 h 82"/>
                  <a:gd name="T2" fmla="*/ 7 w 31"/>
                  <a:gd name="T3" fmla="*/ 52 h 82"/>
                  <a:gd name="T4" fmla="*/ 1 w 31"/>
                  <a:gd name="T5" fmla="*/ 15 h 82"/>
                  <a:gd name="T6" fmla="*/ 2 w 31"/>
                  <a:gd name="T7" fmla="*/ 11 h 82"/>
                  <a:gd name="T8" fmla="*/ 13 w 31"/>
                  <a:gd name="T9" fmla="*/ 5 h 82"/>
                  <a:gd name="T10" fmla="*/ 17 w 31"/>
                  <a:gd name="T11" fmla="*/ 7 h 82"/>
                  <a:gd name="T12" fmla="*/ 17 w 31"/>
                  <a:gd name="T13" fmla="*/ 10 h 82"/>
                  <a:gd name="T14" fmla="*/ 18 w 31"/>
                  <a:gd name="T15" fmla="*/ 9 h 82"/>
                  <a:gd name="T16" fmla="*/ 24 w 31"/>
                  <a:gd name="T17" fmla="*/ 1 h 82"/>
                  <a:gd name="T18" fmla="*/ 31 w 31"/>
                  <a:gd name="T19" fmla="*/ 6 h 82"/>
                  <a:gd name="T20" fmla="*/ 26 w 31"/>
                  <a:gd name="T21" fmla="*/ 77 h 82"/>
                  <a:gd name="T22" fmla="*/ 11 w 31"/>
                  <a:gd name="T23" fmla="*/ 79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" h="82">
                    <a:moveTo>
                      <a:pt x="11" y="79"/>
                    </a:moveTo>
                    <a:cubicBezTo>
                      <a:pt x="3" y="71"/>
                      <a:pt x="4" y="63"/>
                      <a:pt x="7" y="52"/>
                    </a:cubicBezTo>
                    <a:cubicBezTo>
                      <a:pt x="11" y="40"/>
                      <a:pt x="18" y="25"/>
                      <a:pt x="1" y="15"/>
                    </a:cubicBezTo>
                    <a:cubicBezTo>
                      <a:pt x="0" y="14"/>
                      <a:pt x="1" y="13"/>
                      <a:pt x="2" y="11"/>
                    </a:cubicBezTo>
                    <a:cubicBezTo>
                      <a:pt x="5" y="9"/>
                      <a:pt x="9" y="6"/>
                      <a:pt x="13" y="5"/>
                    </a:cubicBezTo>
                    <a:cubicBezTo>
                      <a:pt x="15" y="5"/>
                      <a:pt x="16" y="6"/>
                      <a:pt x="17" y="7"/>
                    </a:cubicBezTo>
                    <a:cubicBezTo>
                      <a:pt x="17" y="8"/>
                      <a:pt x="17" y="9"/>
                      <a:pt x="17" y="10"/>
                    </a:cubicBezTo>
                    <a:cubicBezTo>
                      <a:pt x="18" y="11"/>
                      <a:pt x="18" y="11"/>
                      <a:pt x="18" y="9"/>
                    </a:cubicBezTo>
                    <a:cubicBezTo>
                      <a:pt x="19" y="6"/>
                      <a:pt x="20" y="2"/>
                      <a:pt x="24" y="1"/>
                    </a:cubicBezTo>
                    <a:cubicBezTo>
                      <a:pt x="28" y="0"/>
                      <a:pt x="30" y="2"/>
                      <a:pt x="31" y="6"/>
                    </a:cubicBezTo>
                    <a:cubicBezTo>
                      <a:pt x="22" y="29"/>
                      <a:pt x="28" y="53"/>
                      <a:pt x="26" y="77"/>
                    </a:cubicBezTo>
                    <a:cubicBezTo>
                      <a:pt x="21" y="80"/>
                      <a:pt x="16" y="82"/>
                      <a:pt x="11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5" name="Freeform 207"/>
              <p:cNvSpPr/>
              <p:nvPr/>
            </p:nvSpPr>
            <p:spPr bwMode="auto">
              <a:xfrm>
                <a:off x="3051" y="2674"/>
                <a:ext cx="120" cy="101"/>
              </a:xfrm>
              <a:custGeom>
                <a:avLst/>
                <a:gdLst>
                  <a:gd name="T0" fmla="*/ 3 w 63"/>
                  <a:gd name="T1" fmla="*/ 25 h 53"/>
                  <a:gd name="T2" fmla="*/ 7 w 63"/>
                  <a:gd name="T3" fmla="*/ 22 h 53"/>
                  <a:gd name="T4" fmla="*/ 0 w 63"/>
                  <a:gd name="T5" fmla="*/ 3 h 53"/>
                  <a:gd name="T6" fmla="*/ 32 w 63"/>
                  <a:gd name="T7" fmla="*/ 14 h 53"/>
                  <a:gd name="T8" fmla="*/ 41 w 63"/>
                  <a:gd name="T9" fmla="*/ 21 h 53"/>
                  <a:gd name="T10" fmla="*/ 55 w 63"/>
                  <a:gd name="T11" fmla="*/ 53 h 53"/>
                  <a:gd name="T12" fmla="*/ 55 w 63"/>
                  <a:gd name="T13" fmla="*/ 49 h 53"/>
                  <a:gd name="T14" fmla="*/ 32 w 63"/>
                  <a:gd name="T15" fmla="*/ 35 h 53"/>
                  <a:gd name="T16" fmla="*/ 20 w 63"/>
                  <a:gd name="T17" fmla="*/ 35 h 53"/>
                  <a:gd name="T18" fmla="*/ 22 w 63"/>
                  <a:gd name="T19" fmla="*/ 28 h 53"/>
                  <a:gd name="T20" fmla="*/ 6 w 63"/>
                  <a:gd name="T21" fmla="*/ 32 h 53"/>
                  <a:gd name="T22" fmla="*/ 3 w 63"/>
                  <a:gd name="T23" fmla="*/ 25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3" h="53">
                    <a:moveTo>
                      <a:pt x="3" y="25"/>
                    </a:moveTo>
                    <a:cubicBezTo>
                      <a:pt x="5" y="24"/>
                      <a:pt x="9" y="23"/>
                      <a:pt x="7" y="22"/>
                    </a:cubicBezTo>
                    <a:cubicBezTo>
                      <a:pt x="0" y="17"/>
                      <a:pt x="3" y="9"/>
                      <a:pt x="0" y="3"/>
                    </a:cubicBezTo>
                    <a:cubicBezTo>
                      <a:pt x="13" y="0"/>
                      <a:pt x="24" y="2"/>
                      <a:pt x="32" y="14"/>
                    </a:cubicBezTo>
                    <a:cubicBezTo>
                      <a:pt x="34" y="17"/>
                      <a:pt x="38" y="21"/>
                      <a:pt x="41" y="21"/>
                    </a:cubicBezTo>
                    <a:cubicBezTo>
                      <a:pt x="63" y="24"/>
                      <a:pt x="60" y="38"/>
                      <a:pt x="55" y="53"/>
                    </a:cubicBezTo>
                    <a:cubicBezTo>
                      <a:pt x="55" y="52"/>
                      <a:pt x="55" y="50"/>
                      <a:pt x="55" y="49"/>
                    </a:cubicBezTo>
                    <a:cubicBezTo>
                      <a:pt x="53" y="35"/>
                      <a:pt x="45" y="30"/>
                      <a:pt x="32" y="35"/>
                    </a:cubicBezTo>
                    <a:cubicBezTo>
                      <a:pt x="28" y="36"/>
                      <a:pt x="24" y="39"/>
                      <a:pt x="20" y="35"/>
                    </a:cubicBezTo>
                    <a:cubicBezTo>
                      <a:pt x="21" y="33"/>
                      <a:pt x="22" y="30"/>
                      <a:pt x="22" y="28"/>
                    </a:cubicBezTo>
                    <a:cubicBezTo>
                      <a:pt x="16" y="27"/>
                      <a:pt x="11" y="29"/>
                      <a:pt x="6" y="32"/>
                    </a:cubicBezTo>
                    <a:cubicBezTo>
                      <a:pt x="3" y="30"/>
                      <a:pt x="1" y="29"/>
                      <a:pt x="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6" name="Freeform 208"/>
              <p:cNvSpPr/>
              <p:nvPr/>
            </p:nvSpPr>
            <p:spPr bwMode="auto">
              <a:xfrm>
                <a:off x="5890" y="1304"/>
                <a:ext cx="93" cy="103"/>
              </a:xfrm>
              <a:custGeom>
                <a:avLst/>
                <a:gdLst>
                  <a:gd name="T0" fmla="*/ 47 w 49"/>
                  <a:gd name="T1" fmla="*/ 30 h 54"/>
                  <a:gd name="T2" fmla="*/ 39 w 49"/>
                  <a:gd name="T3" fmla="*/ 51 h 54"/>
                  <a:gd name="T4" fmla="*/ 22 w 49"/>
                  <a:gd name="T5" fmla="*/ 44 h 54"/>
                  <a:gd name="T6" fmla="*/ 6 w 49"/>
                  <a:gd name="T7" fmla="*/ 21 h 54"/>
                  <a:gd name="T8" fmla="*/ 16 w 49"/>
                  <a:gd name="T9" fmla="*/ 2 h 54"/>
                  <a:gd name="T10" fmla="*/ 40 w 49"/>
                  <a:gd name="T11" fmla="*/ 0 h 54"/>
                  <a:gd name="T12" fmla="*/ 32 w 49"/>
                  <a:gd name="T13" fmla="*/ 19 h 54"/>
                  <a:gd name="T14" fmla="*/ 47 w 49"/>
                  <a:gd name="T15" fmla="*/ 3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54">
                    <a:moveTo>
                      <a:pt x="47" y="30"/>
                    </a:moveTo>
                    <a:cubicBezTo>
                      <a:pt x="44" y="37"/>
                      <a:pt x="41" y="44"/>
                      <a:pt x="39" y="51"/>
                    </a:cubicBezTo>
                    <a:cubicBezTo>
                      <a:pt x="31" y="54"/>
                      <a:pt x="24" y="54"/>
                      <a:pt x="22" y="44"/>
                    </a:cubicBezTo>
                    <a:cubicBezTo>
                      <a:pt x="20" y="33"/>
                      <a:pt x="13" y="27"/>
                      <a:pt x="6" y="21"/>
                    </a:cubicBezTo>
                    <a:cubicBezTo>
                      <a:pt x="0" y="6"/>
                      <a:pt x="1" y="4"/>
                      <a:pt x="16" y="2"/>
                    </a:cubicBezTo>
                    <a:cubicBezTo>
                      <a:pt x="24" y="1"/>
                      <a:pt x="32" y="0"/>
                      <a:pt x="40" y="0"/>
                    </a:cubicBezTo>
                    <a:cubicBezTo>
                      <a:pt x="49" y="13"/>
                      <a:pt x="48" y="16"/>
                      <a:pt x="32" y="19"/>
                    </a:cubicBezTo>
                    <a:cubicBezTo>
                      <a:pt x="36" y="23"/>
                      <a:pt x="47" y="19"/>
                      <a:pt x="4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7" name="Freeform 209"/>
              <p:cNvSpPr/>
              <p:nvPr/>
            </p:nvSpPr>
            <p:spPr bwMode="auto">
              <a:xfrm>
                <a:off x="4372" y="2134"/>
                <a:ext cx="152" cy="84"/>
              </a:xfrm>
              <a:custGeom>
                <a:avLst/>
                <a:gdLst>
                  <a:gd name="T0" fmla="*/ 31 w 80"/>
                  <a:gd name="T1" fmla="*/ 21 h 44"/>
                  <a:gd name="T2" fmla="*/ 69 w 80"/>
                  <a:gd name="T3" fmla="*/ 5 h 44"/>
                  <a:gd name="T4" fmla="*/ 80 w 80"/>
                  <a:gd name="T5" fmla="*/ 26 h 44"/>
                  <a:gd name="T6" fmla="*/ 71 w 80"/>
                  <a:gd name="T7" fmla="*/ 33 h 44"/>
                  <a:gd name="T8" fmla="*/ 54 w 80"/>
                  <a:gd name="T9" fmla="*/ 43 h 44"/>
                  <a:gd name="T10" fmla="*/ 41 w 80"/>
                  <a:gd name="T11" fmla="*/ 38 h 44"/>
                  <a:gd name="T12" fmla="*/ 7 w 80"/>
                  <a:gd name="T13" fmla="*/ 23 h 44"/>
                  <a:gd name="T14" fmla="*/ 10 w 80"/>
                  <a:gd name="T15" fmla="*/ 0 h 44"/>
                  <a:gd name="T16" fmla="*/ 31 w 80"/>
                  <a:gd name="T17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" h="44">
                    <a:moveTo>
                      <a:pt x="31" y="21"/>
                    </a:moveTo>
                    <a:cubicBezTo>
                      <a:pt x="49" y="31"/>
                      <a:pt x="58" y="17"/>
                      <a:pt x="69" y="5"/>
                    </a:cubicBezTo>
                    <a:cubicBezTo>
                      <a:pt x="71" y="13"/>
                      <a:pt x="73" y="21"/>
                      <a:pt x="80" y="26"/>
                    </a:cubicBezTo>
                    <a:cubicBezTo>
                      <a:pt x="80" y="32"/>
                      <a:pt x="74" y="34"/>
                      <a:pt x="71" y="33"/>
                    </a:cubicBezTo>
                    <a:cubicBezTo>
                      <a:pt x="59" y="27"/>
                      <a:pt x="58" y="38"/>
                      <a:pt x="54" y="43"/>
                    </a:cubicBezTo>
                    <a:cubicBezTo>
                      <a:pt x="48" y="44"/>
                      <a:pt x="45" y="40"/>
                      <a:pt x="41" y="38"/>
                    </a:cubicBezTo>
                    <a:cubicBezTo>
                      <a:pt x="29" y="34"/>
                      <a:pt x="15" y="35"/>
                      <a:pt x="7" y="23"/>
                    </a:cubicBezTo>
                    <a:cubicBezTo>
                      <a:pt x="0" y="14"/>
                      <a:pt x="11" y="8"/>
                      <a:pt x="10" y="0"/>
                    </a:cubicBezTo>
                    <a:cubicBezTo>
                      <a:pt x="23" y="1"/>
                      <a:pt x="28" y="10"/>
                      <a:pt x="3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8" name="Freeform 210"/>
              <p:cNvSpPr/>
              <p:nvPr/>
            </p:nvSpPr>
            <p:spPr bwMode="auto">
              <a:xfrm>
                <a:off x="1535" y="1334"/>
                <a:ext cx="118" cy="75"/>
              </a:xfrm>
              <a:custGeom>
                <a:avLst/>
                <a:gdLst>
                  <a:gd name="T0" fmla="*/ 36 w 62"/>
                  <a:gd name="T1" fmla="*/ 7 h 39"/>
                  <a:gd name="T2" fmla="*/ 49 w 62"/>
                  <a:gd name="T3" fmla="*/ 12 h 39"/>
                  <a:gd name="T4" fmla="*/ 44 w 62"/>
                  <a:gd name="T5" fmla="*/ 32 h 39"/>
                  <a:gd name="T6" fmla="*/ 32 w 62"/>
                  <a:gd name="T7" fmla="*/ 39 h 39"/>
                  <a:gd name="T8" fmla="*/ 18 w 62"/>
                  <a:gd name="T9" fmla="*/ 34 h 39"/>
                  <a:gd name="T10" fmla="*/ 14 w 62"/>
                  <a:gd name="T11" fmla="*/ 12 h 39"/>
                  <a:gd name="T12" fmla="*/ 36 w 62"/>
                  <a:gd name="T13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39">
                    <a:moveTo>
                      <a:pt x="36" y="7"/>
                    </a:moveTo>
                    <a:cubicBezTo>
                      <a:pt x="39" y="12"/>
                      <a:pt x="44" y="7"/>
                      <a:pt x="49" y="12"/>
                    </a:cubicBezTo>
                    <a:cubicBezTo>
                      <a:pt x="62" y="25"/>
                      <a:pt x="54" y="28"/>
                      <a:pt x="44" y="32"/>
                    </a:cubicBezTo>
                    <a:cubicBezTo>
                      <a:pt x="40" y="34"/>
                      <a:pt x="34" y="32"/>
                      <a:pt x="32" y="39"/>
                    </a:cubicBezTo>
                    <a:cubicBezTo>
                      <a:pt x="27" y="39"/>
                      <a:pt x="22" y="37"/>
                      <a:pt x="18" y="34"/>
                    </a:cubicBezTo>
                    <a:cubicBezTo>
                      <a:pt x="0" y="31"/>
                      <a:pt x="0" y="30"/>
                      <a:pt x="14" y="12"/>
                    </a:cubicBezTo>
                    <a:cubicBezTo>
                      <a:pt x="21" y="8"/>
                      <a:pt x="27" y="0"/>
                      <a:pt x="3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9" name="Freeform 211"/>
              <p:cNvSpPr/>
              <p:nvPr/>
            </p:nvSpPr>
            <p:spPr bwMode="auto">
              <a:xfrm>
                <a:off x="5151" y="2480"/>
                <a:ext cx="70" cy="113"/>
              </a:xfrm>
              <a:custGeom>
                <a:avLst/>
                <a:gdLst>
                  <a:gd name="T0" fmla="*/ 6 w 37"/>
                  <a:gd name="T1" fmla="*/ 0 h 59"/>
                  <a:gd name="T2" fmla="*/ 35 w 37"/>
                  <a:gd name="T3" fmla="*/ 50 h 59"/>
                  <a:gd name="T4" fmla="*/ 31 w 37"/>
                  <a:gd name="T5" fmla="*/ 59 h 59"/>
                  <a:gd name="T6" fmla="*/ 16 w 37"/>
                  <a:gd name="T7" fmla="*/ 49 h 59"/>
                  <a:gd name="T8" fmla="*/ 2 w 37"/>
                  <a:gd name="T9" fmla="*/ 5 h 59"/>
                  <a:gd name="T10" fmla="*/ 6 w 37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59">
                    <a:moveTo>
                      <a:pt x="6" y="0"/>
                    </a:moveTo>
                    <a:cubicBezTo>
                      <a:pt x="27" y="10"/>
                      <a:pt x="30" y="30"/>
                      <a:pt x="35" y="50"/>
                    </a:cubicBezTo>
                    <a:cubicBezTo>
                      <a:pt x="37" y="55"/>
                      <a:pt x="35" y="57"/>
                      <a:pt x="31" y="59"/>
                    </a:cubicBezTo>
                    <a:cubicBezTo>
                      <a:pt x="25" y="58"/>
                      <a:pt x="19" y="56"/>
                      <a:pt x="16" y="49"/>
                    </a:cubicBezTo>
                    <a:cubicBezTo>
                      <a:pt x="7" y="36"/>
                      <a:pt x="5" y="20"/>
                      <a:pt x="2" y="5"/>
                    </a:cubicBezTo>
                    <a:cubicBezTo>
                      <a:pt x="0" y="1"/>
                      <a:pt x="2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0" name="Freeform 212"/>
              <p:cNvSpPr/>
              <p:nvPr/>
            </p:nvSpPr>
            <p:spPr bwMode="auto">
              <a:xfrm>
                <a:off x="2640" y="1688"/>
                <a:ext cx="104" cy="106"/>
              </a:xfrm>
              <a:custGeom>
                <a:avLst/>
                <a:gdLst>
                  <a:gd name="T0" fmla="*/ 17 w 55"/>
                  <a:gd name="T1" fmla="*/ 24 h 55"/>
                  <a:gd name="T2" fmla="*/ 36 w 55"/>
                  <a:gd name="T3" fmla="*/ 0 h 55"/>
                  <a:gd name="T4" fmla="*/ 52 w 55"/>
                  <a:gd name="T5" fmla="*/ 27 h 55"/>
                  <a:gd name="T6" fmla="*/ 42 w 55"/>
                  <a:gd name="T7" fmla="*/ 46 h 55"/>
                  <a:gd name="T8" fmla="*/ 32 w 55"/>
                  <a:gd name="T9" fmla="*/ 52 h 55"/>
                  <a:gd name="T10" fmla="*/ 31 w 55"/>
                  <a:gd name="T11" fmla="*/ 38 h 55"/>
                  <a:gd name="T12" fmla="*/ 21 w 55"/>
                  <a:gd name="T13" fmla="*/ 38 h 55"/>
                  <a:gd name="T14" fmla="*/ 3 w 55"/>
                  <a:gd name="T15" fmla="*/ 47 h 55"/>
                  <a:gd name="T16" fmla="*/ 17 w 55"/>
                  <a:gd name="T17" fmla="*/ 24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55">
                    <a:moveTo>
                      <a:pt x="17" y="24"/>
                    </a:moveTo>
                    <a:cubicBezTo>
                      <a:pt x="21" y="15"/>
                      <a:pt x="26" y="5"/>
                      <a:pt x="36" y="0"/>
                    </a:cubicBezTo>
                    <a:cubicBezTo>
                      <a:pt x="37" y="11"/>
                      <a:pt x="42" y="21"/>
                      <a:pt x="52" y="27"/>
                    </a:cubicBezTo>
                    <a:cubicBezTo>
                      <a:pt x="55" y="37"/>
                      <a:pt x="45" y="40"/>
                      <a:pt x="42" y="46"/>
                    </a:cubicBezTo>
                    <a:cubicBezTo>
                      <a:pt x="39" y="49"/>
                      <a:pt x="37" y="55"/>
                      <a:pt x="32" y="52"/>
                    </a:cubicBezTo>
                    <a:cubicBezTo>
                      <a:pt x="26" y="49"/>
                      <a:pt x="29" y="43"/>
                      <a:pt x="31" y="38"/>
                    </a:cubicBezTo>
                    <a:cubicBezTo>
                      <a:pt x="28" y="35"/>
                      <a:pt x="24" y="35"/>
                      <a:pt x="21" y="38"/>
                    </a:cubicBezTo>
                    <a:cubicBezTo>
                      <a:pt x="18" y="48"/>
                      <a:pt x="8" y="43"/>
                      <a:pt x="3" y="47"/>
                    </a:cubicBezTo>
                    <a:cubicBezTo>
                      <a:pt x="0" y="35"/>
                      <a:pt x="13" y="32"/>
                      <a:pt x="1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1" name="Freeform 213"/>
              <p:cNvSpPr/>
              <p:nvPr/>
            </p:nvSpPr>
            <p:spPr bwMode="auto">
              <a:xfrm>
                <a:off x="5162" y="814"/>
                <a:ext cx="147" cy="98"/>
              </a:xfrm>
              <a:custGeom>
                <a:avLst/>
                <a:gdLst>
                  <a:gd name="T0" fmla="*/ 10 w 77"/>
                  <a:gd name="T1" fmla="*/ 20 h 51"/>
                  <a:gd name="T2" fmla="*/ 52 w 77"/>
                  <a:gd name="T3" fmla="*/ 25 h 51"/>
                  <a:gd name="T4" fmla="*/ 60 w 77"/>
                  <a:gd name="T5" fmla="*/ 39 h 51"/>
                  <a:gd name="T6" fmla="*/ 28 w 77"/>
                  <a:gd name="T7" fmla="*/ 28 h 51"/>
                  <a:gd name="T8" fmla="*/ 20 w 77"/>
                  <a:gd name="T9" fmla="*/ 50 h 51"/>
                  <a:gd name="T10" fmla="*/ 12 w 77"/>
                  <a:gd name="T11" fmla="*/ 50 h 51"/>
                  <a:gd name="T12" fmla="*/ 10 w 77"/>
                  <a:gd name="T13" fmla="*/ 2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7" h="51">
                    <a:moveTo>
                      <a:pt x="10" y="20"/>
                    </a:moveTo>
                    <a:cubicBezTo>
                      <a:pt x="26" y="0"/>
                      <a:pt x="38" y="2"/>
                      <a:pt x="52" y="25"/>
                    </a:cubicBezTo>
                    <a:cubicBezTo>
                      <a:pt x="56" y="28"/>
                      <a:pt x="77" y="23"/>
                      <a:pt x="60" y="39"/>
                    </a:cubicBezTo>
                    <a:cubicBezTo>
                      <a:pt x="48" y="42"/>
                      <a:pt x="38" y="35"/>
                      <a:pt x="28" y="28"/>
                    </a:cubicBezTo>
                    <a:cubicBezTo>
                      <a:pt x="23" y="34"/>
                      <a:pt x="25" y="44"/>
                      <a:pt x="20" y="50"/>
                    </a:cubicBezTo>
                    <a:cubicBezTo>
                      <a:pt x="17" y="51"/>
                      <a:pt x="14" y="51"/>
                      <a:pt x="12" y="50"/>
                    </a:cubicBezTo>
                    <a:cubicBezTo>
                      <a:pt x="0" y="40"/>
                      <a:pt x="5" y="30"/>
                      <a:pt x="1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2" name="Freeform 214"/>
              <p:cNvSpPr/>
              <p:nvPr/>
            </p:nvSpPr>
            <p:spPr bwMode="auto">
              <a:xfrm>
                <a:off x="2683" y="1442"/>
                <a:ext cx="84" cy="103"/>
              </a:xfrm>
              <a:custGeom>
                <a:avLst/>
                <a:gdLst>
                  <a:gd name="T0" fmla="*/ 4 w 44"/>
                  <a:gd name="T1" fmla="*/ 3 h 54"/>
                  <a:gd name="T2" fmla="*/ 8 w 44"/>
                  <a:gd name="T3" fmla="*/ 3 h 54"/>
                  <a:gd name="T4" fmla="*/ 39 w 44"/>
                  <a:gd name="T5" fmla="*/ 14 h 54"/>
                  <a:gd name="T6" fmla="*/ 40 w 44"/>
                  <a:gd name="T7" fmla="*/ 26 h 54"/>
                  <a:gd name="T8" fmla="*/ 38 w 44"/>
                  <a:gd name="T9" fmla="*/ 45 h 54"/>
                  <a:gd name="T10" fmla="*/ 8 w 44"/>
                  <a:gd name="T11" fmla="*/ 33 h 54"/>
                  <a:gd name="T12" fmla="*/ 4 w 44"/>
                  <a:gd name="T13" fmla="*/ 3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54">
                    <a:moveTo>
                      <a:pt x="4" y="3"/>
                    </a:moveTo>
                    <a:cubicBezTo>
                      <a:pt x="5" y="3"/>
                      <a:pt x="7" y="3"/>
                      <a:pt x="8" y="3"/>
                    </a:cubicBezTo>
                    <a:cubicBezTo>
                      <a:pt x="20" y="2"/>
                      <a:pt x="32" y="0"/>
                      <a:pt x="39" y="14"/>
                    </a:cubicBezTo>
                    <a:cubicBezTo>
                      <a:pt x="39" y="18"/>
                      <a:pt x="39" y="22"/>
                      <a:pt x="40" y="26"/>
                    </a:cubicBezTo>
                    <a:cubicBezTo>
                      <a:pt x="43" y="33"/>
                      <a:pt x="44" y="39"/>
                      <a:pt x="38" y="45"/>
                    </a:cubicBezTo>
                    <a:cubicBezTo>
                      <a:pt x="23" y="54"/>
                      <a:pt x="16" y="41"/>
                      <a:pt x="8" y="33"/>
                    </a:cubicBezTo>
                    <a:cubicBezTo>
                      <a:pt x="6" y="23"/>
                      <a:pt x="0" y="14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3" name="Freeform 215"/>
              <p:cNvSpPr/>
              <p:nvPr/>
            </p:nvSpPr>
            <p:spPr bwMode="auto">
              <a:xfrm>
                <a:off x="3735" y="1568"/>
                <a:ext cx="105" cy="101"/>
              </a:xfrm>
              <a:custGeom>
                <a:avLst/>
                <a:gdLst>
                  <a:gd name="T0" fmla="*/ 0 w 55"/>
                  <a:gd name="T1" fmla="*/ 21 h 53"/>
                  <a:gd name="T2" fmla="*/ 7 w 55"/>
                  <a:gd name="T3" fmla="*/ 3 h 53"/>
                  <a:gd name="T4" fmla="*/ 16 w 55"/>
                  <a:gd name="T5" fmla="*/ 5 h 53"/>
                  <a:gd name="T6" fmla="*/ 38 w 55"/>
                  <a:gd name="T7" fmla="*/ 16 h 53"/>
                  <a:gd name="T8" fmla="*/ 55 w 55"/>
                  <a:gd name="T9" fmla="*/ 31 h 53"/>
                  <a:gd name="T10" fmla="*/ 50 w 55"/>
                  <a:gd name="T11" fmla="*/ 42 h 53"/>
                  <a:gd name="T12" fmla="*/ 28 w 55"/>
                  <a:gd name="T13" fmla="*/ 44 h 53"/>
                  <a:gd name="T14" fmla="*/ 4 w 55"/>
                  <a:gd name="T15" fmla="*/ 46 h 53"/>
                  <a:gd name="T16" fmla="*/ 3 w 55"/>
                  <a:gd name="T17" fmla="*/ 40 h 53"/>
                  <a:gd name="T18" fmla="*/ 6 w 55"/>
                  <a:gd name="T19" fmla="*/ 36 h 53"/>
                  <a:gd name="T20" fmla="*/ 6 w 55"/>
                  <a:gd name="T21" fmla="*/ 29 h 53"/>
                  <a:gd name="T22" fmla="*/ 0 w 55"/>
                  <a:gd name="T23" fmla="*/ 2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53">
                    <a:moveTo>
                      <a:pt x="0" y="21"/>
                    </a:moveTo>
                    <a:cubicBezTo>
                      <a:pt x="3" y="16"/>
                      <a:pt x="0" y="7"/>
                      <a:pt x="7" y="3"/>
                    </a:cubicBezTo>
                    <a:cubicBezTo>
                      <a:pt x="11" y="0"/>
                      <a:pt x="14" y="2"/>
                      <a:pt x="16" y="5"/>
                    </a:cubicBezTo>
                    <a:cubicBezTo>
                      <a:pt x="22" y="12"/>
                      <a:pt x="29" y="14"/>
                      <a:pt x="38" y="16"/>
                    </a:cubicBezTo>
                    <a:cubicBezTo>
                      <a:pt x="47" y="17"/>
                      <a:pt x="51" y="24"/>
                      <a:pt x="55" y="31"/>
                    </a:cubicBezTo>
                    <a:cubicBezTo>
                      <a:pt x="55" y="36"/>
                      <a:pt x="55" y="40"/>
                      <a:pt x="50" y="42"/>
                    </a:cubicBezTo>
                    <a:cubicBezTo>
                      <a:pt x="43" y="38"/>
                      <a:pt x="35" y="34"/>
                      <a:pt x="28" y="44"/>
                    </a:cubicBezTo>
                    <a:cubicBezTo>
                      <a:pt x="21" y="53"/>
                      <a:pt x="13" y="53"/>
                      <a:pt x="4" y="46"/>
                    </a:cubicBezTo>
                    <a:cubicBezTo>
                      <a:pt x="2" y="44"/>
                      <a:pt x="2" y="42"/>
                      <a:pt x="3" y="40"/>
                    </a:cubicBezTo>
                    <a:cubicBezTo>
                      <a:pt x="4" y="38"/>
                      <a:pt x="5" y="37"/>
                      <a:pt x="6" y="36"/>
                    </a:cubicBezTo>
                    <a:cubicBezTo>
                      <a:pt x="8" y="34"/>
                      <a:pt x="12" y="32"/>
                      <a:pt x="6" y="29"/>
                    </a:cubicBezTo>
                    <a:cubicBezTo>
                      <a:pt x="3" y="27"/>
                      <a:pt x="0" y="25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4" name="Freeform 216"/>
              <p:cNvSpPr/>
              <p:nvPr/>
            </p:nvSpPr>
            <p:spPr bwMode="auto">
              <a:xfrm>
                <a:off x="2247" y="1468"/>
                <a:ext cx="132" cy="65"/>
              </a:xfrm>
              <a:custGeom>
                <a:avLst/>
                <a:gdLst>
                  <a:gd name="T0" fmla="*/ 35 w 69"/>
                  <a:gd name="T1" fmla="*/ 14 h 34"/>
                  <a:gd name="T2" fmla="*/ 13 w 69"/>
                  <a:gd name="T3" fmla="*/ 30 h 34"/>
                  <a:gd name="T4" fmla="*/ 3 w 69"/>
                  <a:gd name="T5" fmla="*/ 26 h 34"/>
                  <a:gd name="T6" fmla="*/ 24 w 69"/>
                  <a:gd name="T7" fmla="*/ 0 h 34"/>
                  <a:gd name="T8" fmla="*/ 69 w 69"/>
                  <a:gd name="T9" fmla="*/ 17 h 34"/>
                  <a:gd name="T10" fmla="*/ 55 w 69"/>
                  <a:gd name="T11" fmla="*/ 17 h 34"/>
                  <a:gd name="T12" fmla="*/ 35 w 69"/>
                  <a:gd name="T13" fmla="*/ 1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" h="34">
                    <a:moveTo>
                      <a:pt x="35" y="14"/>
                    </a:moveTo>
                    <a:cubicBezTo>
                      <a:pt x="22" y="12"/>
                      <a:pt x="21" y="25"/>
                      <a:pt x="13" y="30"/>
                    </a:cubicBezTo>
                    <a:cubicBezTo>
                      <a:pt x="6" y="34"/>
                      <a:pt x="5" y="34"/>
                      <a:pt x="3" y="26"/>
                    </a:cubicBezTo>
                    <a:cubicBezTo>
                      <a:pt x="0" y="9"/>
                      <a:pt x="8" y="1"/>
                      <a:pt x="24" y="0"/>
                    </a:cubicBezTo>
                    <a:cubicBezTo>
                      <a:pt x="41" y="0"/>
                      <a:pt x="56" y="7"/>
                      <a:pt x="69" y="17"/>
                    </a:cubicBezTo>
                    <a:cubicBezTo>
                      <a:pt x="64" y="25"/>
                      <a:pt x="59" y="20"/>
                      <a:pt x="55" y="17"/>
                    </a:cubicBezTo>
                    <a:cubicBezTo>
                      <a:pt x="49" y="11"/>
                      <a:pt x="42" y="11"/>
                      <a:pt x="3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5" name="Freeform 217"/>
              <p:cNvSpPr/>
              <p:nvPr/>
            </p:nvSpPr>
            <p:spPr bwMode="auto">
              <a:xfrm>
                <a:off x="2733" y="2498"/>
                <a:ext cx="99" cy="132"/>
              </a:xfrm>
              <a:custGeom>
                <a:avLst/>
                <a:gdLst>
                  <a:gd name="T0" fmla="*/ 52 w 52"/>
                  <a:gd name="T1" fmla="*/ 12 h 69"/>
                  <a:gd name="T2" fmla="*/ 34 w 52"/>
                  <a:gd name="T3" fmla="*/ 33 h 69"/>
                  <a:gd name="T4" fmla="*/ 38 w 52"/>
                  <a:gd name="T5" fmla="*/ 65 h 69"/>
                  <a:gd name="T6" fmla="*/ 15 w 52"/>
                  <a:gd name="T7" fmla="*/ 55 h 69"/>
                  <a:gd name="T8" fmla="*/ 29 w 52"/>
                  <a:gd name="T9" fmla="*/ 4 h 69"/>
                  <a:gd name="T10" fmla="*/ 41 w 52"/>
                  <a:gd name="T11" fmla="*/ 2 h 69"/>
                  <a:gd name="T12" fmla="*/ 52 w 52"/>
                  <a:gd name="T13" fmla="*/ 1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69">
                    <a:moveTo>
                      <a:pt x="52" y="12"/>
                    </a:moveTo>
                    <a:cubicBezTo>
                      <a:pt x="41" y="15"/>
                      <a:pt x="33" y="20"/>
                      <a:pt x="34" y="33"/>
                    </a:cubicBezTo>
                    <a:cubicBezTo>
                      <a:pt x="27" y="45"/>
                      <a:pt x="43" y="53"/>
                      <a:pt x="38" y="65"/>
                    </a:cubicBezTo>
                    <a:cubicBezTo>
                      <a:pt x="27" y="69"/>
                      <a:pt x="23" y="57"/>
                      <a:pt x="15" y="55"/>
                    </a:cubicBezTo>
                    <a:cubicBezTo>
                      <a:pt x="0" y="32"/>
                      <a:pt x="17" y="19"/>
                      <a:pt x="29" y="4"/>
                    </a:cubicBezTo>
                    <a:cubicBezTo>
                      <a:pt x="32" y="2"/>
                      <a:pt x="36" y="0"/>
                      <a:pt x="41" y="2"/>
                    </a:cubicBezTo>
                    <a:cubicBezTo>
                      <a:pt x="44" y="5"/>
                      <a:pt x="48" y="9"/>
                      <a:pt x="5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6" name="Freeform 218"/>
              <p:cNvSpPr/>
              <p:nvPr/>
            </p:nvSpPr>
            <p:spPr bwMode="auto">
              <a:xfrm>
                <a:off x="2394" y="1968"/>
                <a:ext cx="95" cy="107"/>
              </a:xfrm>
              <a:custGeom>
                <a:avLst/>
                <a:gdLst>
                  <a:gd name="T0" fmla="*/ 48 w 50"/>
                  <a:gd name="T1" fmla="*/ 24 h 56"/>
                  <a:gd name="T2" fmla="*/ 36 w 50"/>
                  <a:gd name="T3" fmla="*/ 49 h 56"/>
                  <a:gd name="T4" fmla="*/ 34 w 50"/>
                  <a:gd name="T5" fmla="*/ 53 h 56"/>
                  <a:gd name="T6" fmla="*/ 21 w 50"/>
                  <a:gd name="T7" fmla="*/ 55 h 56"/>
                  <a:gd name="T8" fmla="*/ 14 w 50"/>
                  <a:gd name="T9" fmla="*/ 53 h 56"/>
                  <a:gd name="T10" fmla="*/ 2 w 50"/>
                  <a:gd name="T11" fmla="*/ 27 h 56"/>
                  <a:gd name="T12" fmla="*/ 30 w 50"/>
                  <a:gd name="T13" fmla="*/ 11 h 56"/>
                  <a:gd name="T14" fmla="*/ 46 w 50"/>
                  <a:gd name="T15" fmla="*/ 4 h 56"/>
                  <a:gd name="T16" fmla="*/ 48 w 50"/>
                  <a:gd name="T17" fmla="*/ 24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56">
                    <a:moveTo>
                      <a:pt x="48" y="24"/>
                    </a:moveTo>
                    <a:cubicBezTo>
                      <a:pt x="42" y="32"/>
                      <a:pt x="37" y="40"/>
                      <a:pt x="36" y="49"/>
                    </a:cubicBezTo>
                    <a:cubicBezTo>
                      <a:pt x="36" y="51"/>
                      <a:pt x="36" y="52"/>
                      <a:pt x="34" y="53"/>
                    </a:cubicBezTo>
                    <a:cubicBezTo>
                      <a:pt x="30" y="56"/>
                      <a:pt x="25" y="55"/>
                      <a:pt x="21" y="55"/>
                    </a:cubicBezTo>
                    <a:cubicBezTo>
                      <a:pt x="18" y="55"/>
                      <a:pt x="16" y="54"/>
                      <a:pt x="14" y="53"/>
                    </a:cubicBezTo>
                    <a:cubicBezTo>
                      <a:pt x="12" y="44"/>
                      <a:pt x="0" y="39"/>
                      <a:pt x="2" y="27"/>
                    </a:cubicBezTo>
                    <a:cubicBezTo>
                      <a:pt x="16" y="30"/>
                      <a:pt x="22" y="19"/>
                      <a:pt x="30" y="11"/>
                    </a:cubicBezTo>
                    <a:cubicBezTo>
                      <a:pt x="34" y="7"/>
                      <a:pt x="38" y="0"/>
                      <a:pt x="46" y="4"/>
                    </a:cubicBezTo>
                    <a:cubicBezTo>
                      <a:pt x="50" y="11"/>
                      <a:pt x="49" y="18"/>
                      <a:pt x="48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7" name="Freeform 219"/>
              <p:cNvSpPr/>
              <p:nvPr/>
            </p:nvSpPr>
            <p:spPr bwMode="auto">
              <a:xfrm>
                <a:off x="5654" y="1700"/>
                <a:ext cx="76" cy="99"/>
              </a:xfrm>
              <a:custGeom>
                <a:avLst/>
                <a:gdLst>
                  <a:gd name="T0" fmla="*/ 6 w 40"/>
                  <a:gd name="T1" fmla="*/ 52 h 52"/>
                  <a:gd name="T2" fmla="*/ 7 w 40"/>
                  <a:gd name="T3" fmla="*/ 28 h 52"/>
                  <a:gd name="T4" fmla="*/ 7 w 40"/>
                  <a:gd name="T5" fmla="*/ 7 h 52"/>
                  <a:gd name="T6" fmla="*/ 24 w 40"/>
                  <a:gd name="T7" fmla="*/ 1 h 52"/>
                  <a:gd name="T8" fmla="*/ 40 w 40"/>
                  <a:gd name="T9" fmla="*/ 4 h 52"/>
                  <a:gd name="T10" fmla="*/ 6 w 40"/>
                  <a:gd name="T11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52">
                    <a:moveTo>
                      <a:pt x="6" y="52"/>
                    </a:moveTo>
                    <a:cubicBezTo>
                      <a:pt x="0" y="44"/>
                      <a:pt x="5" y="36"/>
                      <a:pt x="7" y="28"/>
                    </a:cubicBezTo>
                    <a:cubicBezTo>
                      <a:pt x="4" y="21"/>
                      <a:pt x="6" y="14"/>
                      <a:pt x="7" y="7"/>
                    </a:cubicBezTo>
                    <a:cubicBezTo>
                      <a:pt x="11" y="0"/>
                      <a:pt x="18" y="1"/>
                      <a:pt x="24" y="1"/>
                    </a:cubicBezTo>
                    <a:cubicBezTo>
                      <a:pt x="29" y="2"/>
                      <a:pt x="35" y="3"/>
                      <a:pt x="40" y="4"/>
                    </a:cubicBezTo>
                    <a:cubicBezTo>
                      <a:pt x="29" y="20"/>
                      <a:pt x="24" y="41"/>
                      <a:pt x="6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8" name="Freeform 220"/>
              <p:cNvSpPr/>
              <p:nvPr/>
            </p:nvSpPr>
            <p:spPr bwMode="auto">
              <a:xfrm>
                <a:off x="2518" y="2729"/>
                <a:ext cx="89" cy="113"/>
              </a:xfrm>
              <a:custGeom>
                <a:avLst/>
                <a:gdLst>
                  <a:gd name="T0" fmla="*/ 0 w 47"/>
                  <a:gd name="T1" fmla="*/ 45 h 59"/>
                  <a:gd name="T2" fmla="*/ 4 w 47"/>
                  <a:gd name="T3" fmla="*/ 13 h 59"/>
                  <a:gd name="T4" fmla="*/ 16 w 47"/>
                  <a:gd name="T5" fmla="*/ 2 h 59"/>
                  <a:gd name="T6" fmla="*/ 44 w 47"/>
                  <a:gd name="T7" fmla="*/ 11 h 59"/>
                  <a:gd name="T8" fmla="*/ 46 w 47"/>
                  <a:gd name="T9" fmla="*/ 23 h 59"/>
                  <a:gd name="T10" fmla="*/ 44 w 47"/>
                  <a:gd name="T11" fmla="*/ 28 h 59"/>
                  <a:gd name="T12" fmla="*/ 26 w 47"/>
                  <a:gd name="T13" fmla="*/ 36 h 59"/>
                  <a:gd name="T14" fmla="*/ 7 w 47"/>
                  <a:gd name="T15" fmla="*/ 59 h 59"/>
                  <a:gd name="T16" fmla="*/ 0 w 47"/>
                  <a:gd name="T17" fmla="*/ 45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59">
                    <a:moveTo>
                      <a:pt x="0" y="45"/>
                    </a:moveTo>
                    <a:cubicBezTo>
                      <a:pt x="14" y="36"/>
                      <a:pt x="11" y="25"/>
                      <a:pt x="4" y="13"/>
                    </a:cubicBezTo>
                    <a:cubicBezTo>
                      <a:pt x="5" y="7"/>
                      <a:pt x="11" y="4"/>
                      <a:pt x="16" y="2"/>
                    </a:cubicBezTo>
                    <a:cubicBezTo>
                      <a:pt x="27" y="0"/>
                      <a:pt x="34" y="9"/>
                      <a:pt x="44" y="11"/>
                    </a:cubicBezTo>
                    <a:cubicBezTo>
                      <a:pt x="46" y="15"/>
                      <a:pt x="47" y="19"/>
                      <a:pt x="46" y="23"/>
                    </a:cubicBezTo>
                    <a:cubicBezTo>
                      <a:pt x="45" y="25"/>
                      <a:pt x="45" y="26"/>
                      <a:pt x="44" y="28"/>
                    </a:cubicBezTo>
                    <a:cubicBezTo>
                      <a:pt x="39" y="33"/>
                      <a:pt x="29" y="29"/>
                      <a:pt x="26" y="36"/>
                    </a:cubicBezTo>
                    <a:cubicBezTo>
                      <a:pt x="17" y="42"/>
                      <a:pt x="16" y="54"/>
                      <a:pt x="7" y="59"/>
                    </a:cubicBezTo>
                    <a:cubicBezTo>
                      <a:pt x="4" y="55"/>
                      <a:pt x="2" y="50"/>
                      <a:pt x="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9" name="Freeform 221"/>
              <p:cNvSpPr/>
              <p:nvPr/>
            </p:nvSpPr>
            <p:spPr bwMode="auto">
              <a:xfrm>
                <a:off x="2243" y="958"/>
                <a:ext cx="82" cy="78"/>
              </a:xfrm>
              <a:custGeom>
                <a:avLst/>
                <a:gdLst>
                  <a:gd name="T0" fmla="*/ 43 w 43"/>
                  <a:gd name="T1" fmla="*/ 6 h 41"/>
                  <a:gd name="T2" fmla="*/ 15 w 43"/>
                  <a:gd name="T3" fmla="*/ 38 h 41"/>
                  <a:gd name="T4" fmla="*/ 8 w 43"/>
                  <a:gd name="T5" fmla="*/ 37 h 41"/>
                  <a:gd name="T6" fmla="*/ 5 w 43"/>
                  <a:gd name="T7" fmla="*/ 11 h 41"/>
                  <a:gd name="T8" fmla="*/ 29 w 43"/>
                  <a:gd name="T9" fmla="*/ 4 h 41"/>
                  <a:gd name="T10" fmla="*/ 43 w 43"/>
                  <a:gd name="T11" fmla="*/ 6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41">
                    <a:moveTo>
                      <a:pt x="43" y="6"/>
                    </a:moveTo>
                    <a:cubicBezTo>
                      <a:pt x="40" y="25"/>
                      <a:pt x="22" y="26"/>
                      <a:pt x="15" y="38"/>
                    </a:cubicBezTo>
                    <a:cubicBezTo>
                      <a:pt x="14" y="41"/>
                      <a:pt x="9" y="41"/>
                      <a:pt x="8" y="37"/>
                    </a:cubicBezTo>
                    <a:cubicBezTo>
                      <a:pt x="6" y="29"/>
                      <a:pt x="0" y="20"/>
                      <a:pt x="5" y="11"/>
                    </a:cubicBezTo>
                    <a:cubicBezTo>
                      <a:pt x="11" y="2"/>
                      <a:pt x="19" y="0"/>
                      <a:pt x="29" y="4"/>
                    </a:cubicBezTo>
                    <a:cubicBezTo>
                      <a:pt x="33" y="5"/>
                      <a:pt x="38" y="6"/>
                      <a:pt x="4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0" name="Freeform 222"/>
              <p:cNvSpPr/>
              <p:nvPr/>
            </p:nvSpPr>
            <p:spPr bwMode="auto">
              <a:xfrm>
                <a:off x="2392" y="898"/>
                <a:ext cx="95" cy="52"/>
              </a:xfrm>
              <a:custGeom>
                <a:avLst/>
                <a:gdLst>
                  <a:gd name="T0" fmla="*/ 4 w 50"/>
                  <a:gd name="T1" fmla="*/ 10 h 27"/>
                  <a:gd name="T2" fmla="*/ 37 w 50"/>
                  <a:gd name="T3" fmla="*/ 3 h 27"/>
                  <a:gd name="T4" fmla="*/ 49 w 50"/>
                  <a:gd name="T5" fmla="*/ 17 h 27"/>
                  <a:gd name="T6" fmla="*/ 36 w 50"/>
                  <a:gd name="T7" fmla="*/ 27 h 27"/>
                  <a:gd name="T8" fmla="*/ 4 w 50"/>
                  <a:gd name="T9" fmla="*/ 26 h 27"/>
                  <a:gd name="T10" fmla="*/ 4 w 50"/>
                  <a:gd name="T11" fmla="*/ 1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" h="27">
                    <a:moveTo>
                      <a:pt x="4" y="10"/>
                    </a:moveTo>
                    <a:cubicBezTo>
                      <a:pt x="15" y="5"/>
                      <a:pt x="25" y="0"/>
                      <a:pt x="37" y="3"/>
                    </a:cubicBezTo>
                    <a:cubicBezTo>
                      <a:pt x="45" y="4"/>
                      <a:pt x="50" y="8"/>
                      <a:pt x="49" y="17"/>
                    </a:cubicBezTo>
                    <a:cubicBezTo>
                      <a:pt x="49" y="25"/>
                      <a:pt x="42" y="26"/>
                      <a:pt x="36" y="27"/>
                    </a:cubicBezTo>
                    <a:cubicBezTo>
                      <a:pt x="25" y="27"/>
                      <a:pt x="15" y="26"/>
                      <a:pt x="4" y="26"/>
                    </a:cubicBezTo>
                    <a:cubicBezTo>
                      <a:pt x="0" y="20"/>
                      <a:pt x="0" y="15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1" name="Freeform 223"/>
              <p:cNvSpPr/>
              <p:nvPr/>
            </p:nvSpPr>
            <p:spPr bwMode="auto">
              <a:xfrm>
                <a:off x="2596" y="1727"/>
                <a:ext cx="86" cy="74"/>
              </a:xfrm>
              <a:custGeom>
                <a:avLst/>
                <a:gdLst>
                  <a:gd name="T0" fmla="*/ 40 w 45"/>
                  <a:gd name="T1" fmla="*/ 4 h 39"/>
                  <a:gd name="T2" fmla="*/ 26 w 45"/>
                  <a:gd name="T3" fmla="*/ 27 h 39"/>
                  <a:gd name="T4" fmla="*/ 16 w 45"/>
                  <a:gd name="T5" fmla="*/ 39 h 39"/>
                  <a:gd name="T6" fmla="*/ 2 w 45"/>
                  <a:gd name="T7" fmla="*/ 15 h 39"/>
                  <a:gd name="T8" fmla="*/ 26 w 45"/>
                  <a:gd name="T9" fmla="*/ 1 h 39"/>
                  <a:gd name="T10" fmla="*/ 36 w 45"/>
                  <a:gd name="T11" fmla="*/ 4 h 39"/>
                  <a:gd name="T12" fmla="*/ 40 w 45"/>
                  <a:gd name="T13" fmla="*/ 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39">
                    <a:moveTo>
                      <a:pt x="40" y="4"/>
                    </a:moveTo>
                    <a:cubicBezTo>
                      <a:pt x="45" y="18"/>
                      <a:pt x="26" y="17"/>
                      <a:pt x="26" y="27"/>
                    </a:cubicBezTo>
                    <a:cubicBezTo>
                      <a:pt x="23" y="31"/>
                      <a:pt x="19" y="35"/>
                      <a:pt x="16" y="39"/>
                    </a:cubicBezTo>
                    <a:cubicBezTo>
                      <a:pt x="3" y="36"/>
                      <a:pt x="0" y="26"/>
                      <a:pt x="2" y="15"/>
                    </a:cubicBezTo>
                    <a:cubicBezTo>
                      <a:pt x="4" y="2"/>
                      <a:pt x="17" y="4"/>
                      <a:pt x="26" y="1"/>
                    </a:cubicBezTo>
                    <a:cubicBezTo>
                      <a:pt x="30" y="0"/>
                      <a:pt x="34" y="1"/>
                      <a:pt x="36" y="4"/>
                    </a:cubicBezTo>
                    <a:cubicBezTo>
                      <a:pt x="38" y="4"/>
                      <a:pt x="39" y="4"/>
                      <a:pt x="4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2" name="Freeform 224"/>
              <p:cNvSpPr/>
              <p:nvPr/>
            </p:nvSpPr>
            <p:spPr bwMode="auto">
              <a:xfrm>
                <a:off x="1413" y="1090"/>
                <a:ext cx="78" cy="103"/>
              </a:xfrm>
              <a:custGeom>
                <a:avLst/>
                <a:gdLst>
                  <a:gd name="T0" fmla="*/ 2 w 41"/>
                  <a:gd name="T1" fmla="*/ 16 h 54"/>
                  <a:gd name="T2" fmla="*/ 20 w 41"/>
                  <a:gd name="T3" fmla="*/ 2 h 54"/>
                  <a:gd name="T4" fmla="*/ 37 w 41"/>
                  <a:gd name="T5" fmla="*/ 7 h 54"/>
                  <a:gd name="T6" fmla="*/ 41 w 41"/>
                  <a:gd name="T7" fmla="*/ 32 h 54"/>
                  <a:gd name="T8" fmla="*/ 35 w 41"/>
                  <a:gd name="T9" fmla="*/ 51 h 54"/>
                  <a:gd name="T10" fmla="*/ 30 w 41"/>
                  <a:gd name="T11" fmla="*/ 54 h 54"/>
                  <a:gd name="T12" fmla="*/ 23 w 41"/>
                  <a:gd name="T13" fmla="*/ 51 h 54"/>
                  <a:gd name="T14" fmla="*/ 9 w 41"/>
                  <a:gd name="T15" fmla="*/ 27 h 54"/>
                  <a:gd name="T16" fmla="*/ 2 w 41"/>
                  <a:gd name="T17" fmla="*/ 1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54">
                    <a:moveTo>
                      <a:pt x="2" y="16"/>
                    </a:moveTo>
                    <a:cubicBezTo>
                      <a:pt x="8" y="12"/>
                      <a:pt x="16" y="10"/>
                      <a:pt x="20" y="2"/>
                    </a:cubicBezTo>
                    <a:cubicBezTo>
                      <a:pt x="26" y="0"/>
                      <a:pt x="31" y="5"/>
                      <a:pt x="37" y="7"/>
                    </a:cubicBezTo>
                    <a:cubicBezTo>
                      <a:pt x="34" y="16"/>
                      <a:pt x="36" y="24"/>
                      <a:pt x="41" y="32"/>
                    </a:cubicBezTo>
                    <a:cubicBezTo>
                      <a:pt x="41" y="39"/>
                      <a:pt x="39" y="45"/>
                      <a:pt x="35" y="51"/>
                    </a:cubicBezTo>
                    <a:cubicBezTo>
                      <a:pt x="34" y="53"/>
                      <a:pt x="32" y="53"/>
                      <a:pt x="30" y="54"/>
                    </a:cubicBezTo>
                    <a:cubicBezTo>
                      <a:pt x="28" y="54"/>
                      <a:pt x="25" y="53"/>
                      <a:pt x="23" y="51"/>
                    </a:cubicBezTo>
                    <a:cubicBezTo>
                      <a:pt x="19" y="43"/>
                      <a:pt x="24" y="29"/>
                      <a:pt x="9" y="27"/>
                    </a:cubicBezTo>
                    <a:cubicBezTo>
                      <a:pt x="5" y="25"/>
                      <a:pt x="0" y="23"/>
                      <a:pt x="2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3" name="Freeform 225"/>
              <p:cNvSpPr/>
              <p:nvPr/>
            </p:nvSpPr>
            <p:spPr bwMode="auto">
              <a:xfrm>
                <a:off x="5391" y="2974"/>
                <a:ext cx="101" cy="61"/>
              </a:xfrm>
              <a:custGeom>
                <a:avLst/>
                <a:gdLst>
                  <a:gd name="T0" fmla="*/ 29 w 53"/>
                  <a:gd name="T1" fmla="*/ 32 h 32"/>
                  <a:gd name="T2" fmla="*/ 19 w 53"/>
                  <a:gd name="T3" fmla="*/ 31 h 32"/>
                  <a:gd name="T4" fmla="*/ 1 w 53"/>
                  <a:gd name="T5" fmla="*/ 14 h 32"/>
                  <a:gd name="T6" fmla="*/ 40 w 53"/>
                  <a:gd name="T7" fmla="*/ 0 h 32"/>
                  <a:gd name="T8" fmla="*/ 40 w 53"/>
                  <a:gd name="T9" fmla="*/ 28 h 32"/>
                  <a:gd name="T10" fmla="*/ 29 w 53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32">
                    <a:moveTo>
                      <a:pt x="29" y="32"/>
                    </a:moveTo>
                    <a:cubicBezTo>
                      <a:pt x="26" y="32"/>
                      <a:pt x="23" y="31"/>
                      <a:pt x="19" y="31"/>
                    </a:cubicBezTo>
                    <a:cubicBezTo>
                      <a:pt x="7" y="32"/>
                      <a:pt x="0" y="27"/>
                      <a:pt x="1" y="14"/>
                    </a:cubicBezTo>
                    <a:cubicBezTo>
                      <a:pt x="13" y="6"/>
                      <a:pt x="28" y="7"/>
                      <a:pt x="40" y="0"/>
                    </a:cubicBezTo>
                    <a:cubicBezTo>
                      <a:pt x="53" y="10"/>
                      <a:pt x="44" y="19"/>
                      <a:pt x="40" y="28"/>
                    </a:cubicBezTo>
                    <a:cubicBezTo>
                      <a:pt x="37" y="32"/>
                      <a:pt x="34" y="32"/>
                      <a:pt x="29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4" name="Freeform 226"/>
              <p:cNvSpPr/>
              <p:nvPr/>
            </p:nvSpPr>
            <p:spPr bwMode="auto">
              <a:xfrm>
                <a:off x="1839" y="833"/>
                <a:ext cx="105" cy="82"/>
              </a:xfrm>
              <a:custGeom>
                <a:avLst/>
                <a:gdLst>
                  <a:gd name="T0" fmla="*/ 0 w 55"/>
                  <a:gd name="T1" fmla="*/ 28 h 43"/>
                  <a:gd name="T2" fmla="*/ 42 w 55"/>
                  <a:gd name="T3" fmla="*/ 4 h 43"/>
                  <a:gd name="T4" fmla="*/ 54 w 55"/>
                  <a:gd name="T5" fmla="*/ 8 h 43"/>
                  <a:gd name="T6" fmla="*/ 46 w 55"/>
                  <a:gd name="T7" fmla="*/ 25 h 43"/>
                  <a:gd name="T8" fmla="*/ 0 w 55"/>
                  <a:gd name="T9" fmla="*/ 2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43">
                    <a:moveTo>
                      <a:pt x="0" y="28"/>
                    </a:moveTo>
                    <a:cubicBezTo>
                      <a:pt x="16" y="23"/>
                      <a:pt x="23" y="5"/>
                      <a:pt x="42" y="4"/>
                    </a:cubicBezTo>
                    <a:cubicBezTo>
                      <a:pt x="46" y="4"/>
                      <a:pt x="53" y="0"/>
                      <a:pt x="54" y="8"/>
                    </a:cubicBezTo>
                    <a:cubicBezTo>
                      <a:pt x="55" y="14"/>
                      <a:pt x="53" y="25"/>
                      <a:pt x="46" y="25"/>
                    </a:cubicBezTo>
                    <a:cubicBezTo>
                      <a:pt x="31" y="25"/>
                      <a:pt x="19" y="43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5" name="Freeform 227"/>
              <p:cNvSpPr/>
              <p:nvPr/>
            </p:nvSpPr>
            <p:spPr bwMode="auto">
              <a:xfrm>
                <a:off x="5743" y="998"/>
                <a:ext cx="79" cy="78"/>
              </a:xfrm>
              <a:custGeom>
                <a:avLst/>
                <a:gdLst>
                  <a:gd name="T0" fmla="*/ 40 w 41"/>
                  <a:gd name="T1" fmla="*/ 2 h 41"/>
                  <a:gd name="T2" fmla="*/ 39 w 41"/>
                  <a:gd name="T3" fmla="*/ 12 h 41"/>
                  <a:gd name="T4" fmla="*/ 35 w 41"/>
                  <a:gd name="T5" fmla="*/ 24 h 41"/>
                  <a:gd name="T6" fmla="*/ 19 w 41"/>
                  <a:gd name="T7" fmla="*/ 36 h 41"/>
                  <a:gd name="T8" fmla="*/ 1 w 41"/>
                  <a:gd name="T9" fmla="*/ 31 h 41"/>
                  <a:gd name="T10" fmla="*/ 1 w 41"/>
                  <a:gd name="T11" fmla="*/ 26 h 41"/>
                  <a:gd name="T12" fmla="*/ 40 w 41"/>
                  <a:gd name="T13" fmla="*/ 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41">
                    <a:moveTo>
                      <a:pt x="40" y="2"/>
                    </a:moveTo>
                    <a:cubicBezTo>
                      <a:pt x="36" y="6"/>
                      <a:pt x="37" y="7"/>
                      <a:pt x="39" y="12"/>
                    </a:cubicBezTo>
                    <a:cubicBezTo>
                      <a:pt x="41" y="17"/>
                      <a:pt x="39" y="20"/>
                      <a:pt x="35" y="24"/>
                    </a:cubicBezTo>
                    <a:cubicBezTo>
                      <a:pt x="29" y="28"/>
                      <a:pt x="22" y="30"/>
                      <a:pt x="19" y="36"/>
                    </a:cubicBezTo>
                    <a:cubicBezTo>
                      <a:pt x="11" y="41"/>
                      <a:pt x="6" y="36"/>
                      <a:pt x="1" y="31"/>
                    </a:cubicBezTo>
                    <a:cubicBezTo>
                      <a:pt x="0" y="29"/>
                      <a:pt x="0" y="28"/>
                      <a:pt x="1" y="26"/>
                    </a:cubicBezTo>
                    <a:cubicBezTo>
                      <a:pt x="8" y="2"/>
                      <a:pt x="12" y="0"/>
                      <a:pt x="4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6" name="Freeform 228"/>
              <p:cNvSpPr/>
              <p:nvPr/>
            </p:nvSpPr>
            <p:spPr bwMode="auto">
              <a:xfrm>
                <a:off x="3192" y="571"/>
                <a:ext cx="86" cy="82"/>
              </a:xfrm>
              <a:custGeom>
                <a:avLst/>
                <a:gdLst>
                  <a:gd name="T0" fmla="*/ 13 w 45"/>
                  <a:gd name="T1" fmla="*/ 39 h 43"/>
                  <a:gd name="T2" fmla="*/ 11 w 45"/>
                  <a:gd name="T3" fmla="*/ 19 h 43"/>
                  <a:gd name="T4" fmla="*/ 19 w 45"/>
                  <a:gd name="T5" fmla="*/ 2 h 43"/>
                  <a:gd name="T6" fmla="*/ 40 w 45"/>
                  <a:gd name="T7" fmla="*/ 12 h 43"/>
                  <a:gd name="T8" fmla="*/ 45 w 45"/>
                  <a:gd name="T9" fmla="*/ 36 h 43"/>
                  <a:gd name="T10" fmla="*/ 35 w 45"/>
                  <a:gd name="T11" fmla="*/ 42 h 43"/>
                  <a:gd name="T12" fmla="*/ 21 w 45"/>
                  <a:gd name="T13" fmla="*/ 43 h 43"/>
                  <a:gd name="T14" fmla="*/ 13 w 45"/>
                  <a:gd name="T15" fmla="*/ 3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43">
                    <a:moveTo>
                      <a:pt x="13" y="39"/>
                    </a:moveTo>
                    <a:cubicBezTo>
                      <a:pt x="4" y="33"/>
                      <a:pt x="0" y="23"/>
                      <a:pt x="11" y="19"/>
                    </a:cubicBezTo>
                    <a:cubicBezTo>
                      <a:pt x="20" y="15"/>
                      <a:pt x="18" y="9"/>
                      <a:pt x="19" y="2"/>
                    </a:cubicBezTo>
                    <a:cubicBezTo>
                      <a:pt x="29" y="0"/>
                      <a:pt x="33" y="11"/>
                      <a:pt x="40" y="12"/>
                    </a:cubicBezTo>
                    <a:cubicBezTo>
                      <a:pt x="40" y="21"/>
                      <a:pt x="42" y="29"/>
                      <a:pt x="45" y="36"/>
                    </a:cubicBezTo>
                    <a:cubicBezTo>
                      <a:pt x="42" y="40"/>
                      <a:pt x="39" y="41"/>
                      <a:pt x="35" y="42"/>
                    </a:cubicBezTo>
                    <a:cubicBezTo>
                      <a:pt x="30" y="41"/>
                      <a:pt x="25" y="42"/>
                      <a:pt x="21" y="43"/>
                    </a:cubicBezTo>
                    <a:cubicBezTo>
                      <a:pt x="17" y="43"/>
                      <a:pt x="14" y="43"/>
                      <a:pt x="13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7" name="Freeform 229"/>
              <p:cNvSpPr/>
              <p:nvPr/>
            </p:nvSpPr>
            <p:spPr bwMode="auto">
              <a:xfrm>
                <a:off x="5149" y="751"/>
                <a:ext cx="86" cy="63"/>
              </a:xfrm>
              <a:custGeom>
                <a:avLst/>
                <a:gdLst>
                  <a:gd name="T0" fmla="*/ 45 w 45"/>
                  <a:gd name="T1" fmla="*/ 18 h 33"/>
                  <a:gd name="T2" fmla="*/ 41 w 45"/>
                  <a:gd name="T3" fmla="*/ 25 h 33"/>
                  <a:gd name="T4" fmla="*/ 4 w 45"/>
                  <a:gd name="T5" fmla="*/ 33 h 33"/>
                  <a:gd name="T6" fmla="*/ 0 w 45"/>
                  <a:gd name="T7" fmla="*/ 31 h 33"/>
                  <a:gd name="T8" fmla="*/ 13 w 45"/>
                  <a:gd name="T9" fmla="*/ 8 h 33"/>
                  <a:gd name="T10" fmla="*/ 28 w 45"/>
                  <a:gd name="T11" fmla="*/ 4 h 33"/>
                  <a:gd name="T12" fmla="*/ 45 w 45"/>
                  <a:gd name="T13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33">
                    <a:moveTo>
                      <a:pt x="45" y="18"/>
                    </a:moveTo>
                    <a:cubicBezTo>
                      <a:pt x="45" y="22"/>
                      <a:pt x="44" y="25"/>
                      <a:pt x="41" y="25"/>
                    </a:cubicBezTo>
                    <a:cubicBezTo>
                      <a:pt x="29" y="28"/>
                      <a:pt x="16" y="31"/>
                      <a:pt x="4" y="33"/>
                    </a:cubicBezTo>
                    <a:cubicBezTo>
                      <a:pt x="3" y="33"/>
                      <a:pt x="0" y="31"/>
                      <a:pt x="0" y="31"/>
                    </a:cubicBezTo>
                    <a:cubicBezTo>
                      <a:pt x="0" y="20"/>
                      <a:pt x="9" y="15"/>
                      <a:pt x="13" y="8"/>
                    </a:cubicBezTo>
                    <a:cubicBezTo>
                      <a:pt x="16" y="3"/>
                      <a:pt x="21" y="0"/>
                      <a:pt x="28" y="4"/>
                    </a:cubicBezTo>
                    <a:cubicBezTo>
                      <a:pt x="34" y="9"/>
                      <a:pt x="43" y="9"/>
                      <a:pt x="4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8" name="Freeform 230"/>
              <p:cNvSpPr/>
              <p:nvPr/>
            </p:nvSpPr>
            <p:spPr bwMode="auto">
              <a:xfrm>
                <a:off x="2845" y="621"/>
                <a:ext cx="79" cy="92"/>
              </a:xfrm>
              <a:custGeom>
                <a:avLst/>
                <a:gdLst>
                  <a:gd name="T0" fmla="*/ 31 w 41"/>
                  <a:gd name="T1" fmla="*/ 45 h 48"/>
                  <a:gd name="T2" fmla="*/ 22 w 41"/>
                  <a:gd name="T3" fmla="*/ 36 h 48"/>
                  <a:gd name="T4" fmla="*/ 0 w 41"/>
                  <a:gd name="T5" fmla="*/ 8 h 48"/>
                  <a:gd name="T6" fmla="*/ 24 w 41"/>
                  <a:gd name="T7" fmla="*/ 13 h 48"/>
                  <a:gd name="T8" fmla="*/ 38 w 41"/>
                  <a:gd name="T9" fmla="*/ 4 h 48"/>
                  <a:gd name="T10" fmla="*/ 41 w 41"/>
                  <a:gd name="T11" fmla="*/ 42 h 48"/>
                  <a:gd name="T12" fmla="*/ 31 w 41"/>
                  <a:gd name="T13" fmla="*/ 4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48">
                    <a:moveTo>
                      <a:pt x="31" y="45"/>
                    </a:moveTo>
                    <a:cubicBezTo>
                      <a:pt x="28" y="42"/>
                      <a:pt x="28" y="37"/>
                      <a:pt x="22" y="36"/>
                    </a:cubicBezTo>
                    <a:cubicBezTo>
                      <a:pt x="6" y="34"/>
                      <a:pt x="4" y="20"/>
                      <a:pt x="0" y="8"/>
                    </a:cubicBezTo>
                    <a:cubicBezTo>
                      <a:pt x="8" y="10"/>
                      <a:pt x="16" y="10"/>
                      <a:pt x="24" y="13"/>
                    </a:cubicBezTo>
                    <a:cubicBezTo>
                      <a:pt x="35" y="18"/>
                      <a:pt x="29" y="0"/>
                      <a:pt x="38" y="4"/>
                    </a:cubicBezTo>
                    <a:cubicBezTo>
                      <a:pt x="29" y="18"/>
                      <a:pt x="40" y="29"/>
                      <a:pt x="41" y="42"/>
                    </a:cubicBezTo>
                    <a:cubicBezTo>
                      <a:pt x="38" y="45"/>
                      <a:pt x="36" y="48"/>
                      <a:pt x="31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9" name="Freeform 231"/>
              <p:cNvSpPr/>
              <p:nvPr/>
            </p:nvSpPr>
            <p:spPr bwMode="auto">
              <a:xfrm>
                <a:off x="2304" y="634"/>
                <a:ext cx="88" cy="82"/>
              </a:xfrm>
              <a:custGeom>
                <a:avLst/>
                <a:gdLst>
                  <a:gd name="T0" fmla="*/ 46 w 46"/>
                  <a:gd name="T1" fmla="*/ 0 h 43"/>
                  <a:gd name="T2" fmla="*/ 36 w 46"/>
                  <a:gd name="T3" fmla="*/ 41 h 43"/>
                  <a:gd name="T4" fmla="*/ 21 w 46"/>
                  <a:gd name="T5" fmla="*/ 33 h 43"/>
                  <a:gd name="T6" fmla="*/ 0 w 46"/>
                  <a:gd name="T7" fmla="*/ 22 h 43"/>
                  <a:gd name="T8" fmla="*/ 46 w 46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43">
                    <a:moveTo>
                      <a:pt x="46" y="0"/>
                    </a:moveTo>
                    <a:cubicBezTo>
                      <a:pt x="43" y="14"/>
                      <a:pt x="40" y="28"/>
                      <a:pt x="36" y="41"/>
                    </a:cubicBezTo>
                    <a:cubicBezTo>
                      <a:pt x="29" y="43"/>
                      <a:pt x="26" y="38"/>
                      <a:pt x="21" y="33"/>
                    </a:cubicBezTo>
                    <a:cubicBezTo>
                      <a:pt x="15" y="28"/>
                      <a:pt x="14" y="17"/>
                      <a:pt x="0" y="22"/>
                    </a:cubicBezTo>
                    <a:cubicBezTo>
                      <a:pt x="14" y="5"/>
                      <a:pt x="35" y="14"/>
                      <a:pt x="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0" name="Freeform 232"/>
              <p:cNvSpPr/>
              <p:nvPr/>
            </p:nvSpPr>
            <p:spPr bwMode="auto">
              <a:xfrm>
                <a:off x="2743" y="1545"/>
                <a:ext cx="108" cy="97"/>
              </a:xfrm>
              <a:custGeom>
                <a:avLst/>
                <a:gdLst>
                  <a:gd name="T0" fmla="*/ 0 w 57"/>
                  <a:gd name="T1" fmla="*/ 47 h 51"/>
                  <a:gd name="T2" fmla="*/ 26 w 57"/>
                  <a:gd name="T3" fmla="*/ 22 h 51"/>
                  <a:gd name="T4" fmla="*/ 25 w 57"/>
                  <a:gd name="T5" fmla="*/ 12 h 51"/>
                  <a:gd name="T6" fmla="*/ 27 w 57"/>
                  <a:gd name="T7" fmla="*/ 8 h 51"/>
                  <a:gd name="T8" fmla="*/ 31 w 57"/>
                  <a:gd name="T9" fmla="*/ 2 h 51"/>
                  <a:gd name="T10" fmla="*/ 36 w 57"/>
                  <a:gd name="T11" fmla="*/ 1 h 51"/>
                  <a:gd name="T12" fmla="*/ 43 w 57"/>
                  <a:gd name="T13" fmla="*/ 2 h 51"/>
                  <a:gd name="T14" fmla="*/ 42 w 57"/>
                  <a:gd name="T15" fmla="*/ 18 h 51"/>
                  <a:gd name="T16" fmla="*/ 50 w 57"/>
                  <a:gd name="T17" fmla="*/ 8 h 51"/>
                  <a:gd name="T18" fmla="*/ 50 w 57"/>
                  <a:gd name="T19" fmla="*/ 33 h 51"/>
                  <a:gd name="T20" fmla="*/ 50 w 57"/>
                  <a:gd name="T21" fmla="*/ 33 h 51"/>
                  <a:gd name="T22" fmla="*/ 30 w 57"/>
                  <a:gd name="T23" fmla="*/ 41 h 51"/>
                  <a:gd name="T24" fmla="*/ 0 w 57"/>
                  <a:gd name="T25" fmla="*/ 47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7" h="51">
                    <a:moveTo>
                      <a:pt x="0" y="47"/>
                    </a:moveTo>
                    <a:cubicBezTo>
                      <a:pt x="16" y="46"/>
                      <a:pt x="17" y="31"/>
                      <a:pt x="26" y="22"/>
                    </a:cubicBezTo>
                    <a:cubicBezTo>
                      <a:pt x="22" y="19"/>
                      <a:pt x="24" y="15"/>
                      <a:pt x="25" y="12"/>
                    </a:cubicBezTo>
                    <a:cubicBezTo>
                      <a:pt x="25" y="11"/>
                      <a:pt x="26" y="9"/>
                      <a:pt x="27" y="8"/>
                    </a:cubicBezTo>
                    <a:cubicBezTo>
                      <a:pt x="28" y="6"/>
                      <a:pt x="29" y="4"/>
                      <a:pt x="31" y="2"/>
                    </a:cubicBezTo>
                    <a:cubicBezTo>
                      <a:pt x="32" y="1"/>
                      <a:pt x="34" y="0"/>
                      <a:pt x="36" y="1"/>
                    </a:cubicBezTo>
                    <a:cubicBezTo>
                      <a:pt x="39" y="1"/>
                      <a:pt x="41" y="2"/>
                      <a:pt x="43" y="2"/>
                    </a:cubicBezTo>
                    <a:cubicBezTo>
                      <a:pt x="49" y="8"/>
                      <a:pt x="46" y="13"/>
                      <a:pt x="42" y="18"/>
                    </a:cubicBezTo>
                    <a:cubicBezTo>
                      <a:pt x="46" y="16"/>
                      <a:pt x="46" y="10"/>
                      <a:pt x="50" y="8"/>
                    </a:cubicBezTo>
                    <a:cubicBezTo>
                      <a:pt x="57" y="17"/>
                      <a:pt x="54" y="25"/>
                      <a:pt x="50" y="33"/>
                    </a:cubicBezTo>
                    <a:cubicBezTo>
                      <a:pt x="50" y="33"/>
                      <a:pt x="50" y="33"/>
                      <a:pt x="50" y="33"/>
                    </a:cubicBezTo>
                    <a:cubicBezTo>
                      <a:pt x="42" y="33"/>
                      <a:pt x="35" y="35"/>
                      <a:pt x="30" y="41"/>
                    </a:cubicBezTo>
                    <a:cubicBezTo>
                      <a:pt x="21" y="51"/>
                      <a:pt x="11" y="51"/>
                      <a:pt x="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1" name="Freeform 233"/>
              <p:cNvSpPr/>
              <p:nvPr/>
            </p:nvSpPr>
            <p:spPr bwMode="auto">
              <a:xfrm>
                <a:off x="1801" y="1101"/>
                <a:ext cx="78" cy="90"/>
              </a:xfrm>
              <a:custGeom>
                <a:avLst/>
                <a:gdLst>
                  <a:gd name="T0" fmla="*/ 18 w 41"/>
                  <a:gd name="T1" fmla="*/ 45 h 47"/>
                  <a:gd name="T2" fmla="*/ 11 w 41"/>
                  <a:gd name="T3" fmla="*/ 33 h 47"/>
                  <a:gd name="T4" fmla="*/ 0 w 41"/>
                  <a:gd name="T5" fmla="*/ 10 h 47"/>
                  <a:gd name="T6" fmla="*/ 10 w 41"/>
                  <a:gd name="T7" fmla="*/ 5 h 47"/>
                  <a:gd name="T8" fmla="*/ 28 w 41"/>
                  <a:gd name="T9" fmla="*/ 7 h 47"/>
                  <a:gd name="T10" fmla="*/ 37 w 41"/>
                  <a:gd name="T11" fmla="*/ 34 h 47"/>
                  <a:gd name="T12" fmla="*/ 31 w 41"/>
                  <a:gd name="T13" fmla="*/ 44 h 47"/>
                  <a:gd name="T14" fmla="*/ 18 w 41"/>
                  <a:gd name="T15" fmla="*/ 45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47">
                    <a:moveTo>
                      <a:pt x="18" y="45"/>
                    </a:moveTo>
                    <a:cubicBezTo>
                      <a:pt x="6" y="47"/>
                      <a:pt x="9" y="37"/>
                      <a:pt x="11" y="33"/>
                    </a:cubicBezTo>
                    <a:cubicBezTo>
                      <a:pt x="19" y="19"/>
                      <a:pt x="13" y="13"/>
                      <a:pt x="0" y="10"/>
                    </a:cubicBezTo>
                    <a:cubicBezTo>
                      <a:pt x="3" y="7"/>
                      <a:pt x="6" y="0"/>
                      <a:pt x="10" y="5"/>
                    </a:cubicBezTo>
                    <a:cubicBezTo>
                      <a:pt x="16" y="12"/>
                      <a:pt x="22" y="5"/>
                      <a:pt x="28" y="7"/>
                    </a:cubicBezTo>
                    <a:cubicBezTo>
                      <a:pt x="33" y="15"/>
                      <a:pt x="29" y="26"/>
                      <a:pt x="37" y="34"/>
                    </a:cubicBezTo>
                    <a:cubicBezTo>
                      <a:pt x="41" y="38"/>
                      <a:pt x="37" y="45"/>
                      <a:pt x="31" y="44"/>
                    </a:cubicBezTo>
                    <a:cubicBezTo>
                      <a:pt x="26" y="43"/>
                      <a:pt x="22" y="43"/>
                      <a:pt x="18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2" name="Freeform 234"/>
              <p:cNvSpPr/>
              <p:nvPr/>
            </p:nvSpPr>
            <p:spPr bwMode="auto">
              <a:xfrm>
                <a:off x="5240" y="2720"/>
                <a:ext cx="145" cy="55"/>
              </a:xfrm>
              <a:custGeom>
                <a:avLst/>
                <a:gdLst>
                  <a:gd name="T0" fmla="*/ 76 w 76"/>
                  <a:gd name="T1" fmla="*/ 27 h 29"/>
                  <a:gd name="T2" fmla="*/ 9 w 76"/>
                  <a:gd name="T3" fmla="*/ 17 h 29"/>
                  <a:gd name="T4" fmla="*/ 2 w 76"/>
                  <a:gd name="T5" fmla="*/ 7 h 29"/>
                  <a:gd name="T6" fmla="*/ 15 w 76"/>
                  <a:gd name="T7" fmla="*/ 2 h 29"/>
                  <a:gd name="T8" fmla="*/ 76 w 76"/>
                  <a:gd name="T9" fmla="*/ 2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29">
                    <a:moveTo>
                      <a:pt x="76" y="27"/>
                    </a:moveTo>
                    <a:cubicBezTo>
                      <a:pt x="53" y="29"/>
                      <a:pt x="32" y="20"/>
                      <a:pt x="9" y="17"/>
                    </a:cubicBezTo>
                    <a:cubicBezTo>
                      <a:pt x="6" y="16"/>
                      <a:pt x="0" y="12"/>
                      <a:pt x="2" y="7"/>
                    </a:cubicBezTo>
                    <a:cubicBezTo>
                      <a:pt x="4" y="1"/>
                      <a:pt x="11" y="0"/>
                      <a:pt x="15" y="2"/>
                    </a:cubicBezTo>
                    <a:cubicBezTo>
                      <a:pt x="34" y="15"/>
                      <a:pt x="60" y="7"/>
                      <a:pt x="76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3" name="Freeform 235"/>
              <p:cNvSpPr/>
              <p:nvPr/>
            </p:nvSpPr>
            <p:spPr bwMode="auto">
              <a:xfrm>
                <a:off x="2114" y="866"/>
                <a:ext cx="106" cy="67"/>
              </a:xfrm>
              <a:custGeom>
                <a:avLst/>
                <a:gdLst>
                  <a:gd name="T0" fmla="*/ 28 w 56"/>
                  <a:gd name="T1" fmla="*/ 4 h 35"/>
                  <a:gd name="T2" fmla="*/ 42 w 56"/>
                  <a:gd name="T3" fmla="*/ 5 h 35"/>
                  <a:gd name="T4" fmla="*/ 54 w 56"/>
                  <a:gd name="T5" fmla="*/ 15 h 35"/>
                  <a:gd name="T6" fmla="*/ 40 w 56"/>
                  <a:gd name="T7" fmla="*/ 34 h 35"/>
                  <a:gd name="T8" fmla="*/ 37 w 56"/>
                  <a:gd name="T9" fmla="*/ 34 h 35"/>
                  <a:gd name="T10" fmla="*/ 12 w 56"/>
                  <a:gd name="T11" fmla="*/ 19 h 35"/>
                  <a:gd name="T12" fmla="*/ 4 w 56"/>
                  <a:gd name="T13" fmla="*/ 7 h 35"/>
                  <a:gd name="T14" fmla="*/ 15 w 56"/>
                  <a:gd name="T15" fmla="*/ 11 h 35"/>
                  <a:gd name="T16" fmla="*/ 21 w 56"/>
                  <a:gd name="T17" fmla="*/ 8 h 35"/>
                  <a:gd name="T18" fmla="*/ 28 w 56"/>
                  <a:gd name="T19" fmla="*/ 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35">
                    <a:moveTo>
                      <a:pt x="28" y="4"/>
                    </a:moveTo>
                    <a:cubicBezTo>
                      <a:pt x="33" y="5"/>
                      <a:pt x="37" y="5"/>
                      <a:pt x="42" y="5"/>
                    </a:cubicBezTo>
                    <a:cubicBezTo>
                      <a:pt x="50" y="4"/>
                      <a:pt x="56" y="5"/>
                      <a:pt x="54" y="15"/>
                    </a:cubicBezTo>
                    <a:cubicBezTo>
                      <a:pt x="52" y="23"/>
                      <a:pt x="55" y="35"/>
                      <a:pt x="40" y="34"/>
                    </a:cubicBezTo>
                    <a:cubicBezTo>
                      <a:pt x="39" y="34"/>
                      <a:pt x="37" y="34"/>
                      <a:pt x="37" y="34"/>
                    </a:cubicBezTo>
                    <a:cubicBezTo>
                      <a:pt x="35" y="18"/>
                      <a:pt x="19" y="25"/>
                      <a:pt x="12" y="19"/>
                    </a:cubicBezTo>
                    <a:cubicBezTo>
                      <a:pt x="8" y="15"/>
                      <a:pt x="0" y="13"/>
                      <a:pt x="4" y="7"/>
                    </a:cubicBezTo>
                    <a:cubicBezTo>
                      <a:pt x="9" y="0"/>
                      <a:pt x="12" y="8"/>
                      <a:pt x="15" y="11"/>
                    </a:cubicBezTo>
                    <a:cubicBezTo>
                      <a:pt x="20" y="15"/>
                      <a:pt x="21" y="12"/>
                      <a:pt x="21" y="8"/>
                    </a:cubicBezTo>
                    <a:cubicBezTo>
                      <a:pt x="23" y="6"/>
                      <a:pt x="28" y="10"/>
                      <a:pt x="2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4" name="Freeform 236"/>
              <p:cNvSpPr/>
              <p:nvPr/>
            </p:nvSpPr>
            <p:spPr bwMode="auto">
              <a:xfrm>
                <a:off x="3487" y="2061"/>
                <a:ext cx="121" cy="75"/>
              </a:xfrm>
              <a:custGeom>
                <a:avLst/>
                <a:gdLst>
                  <a:gd name="T0" fmla="*/ 7 w 63"/>
                  <a:gd name="T1" fmla="*/ 35 h 39"/>
                  <a:gd name="T2" fmla="*/ 0 w 63"/>
                  <a:gd name="T3" fmla="*/ 27 h 39"/>
                  <a:gd name="T4" fmla="*/ 25 w 63"/>
                  <a:gd name="T5" fmla="*/ 0 h 39"/>
                  <a:gd name="T6" fmla="*/ 63 w 63"/>
                  <a:gd name="T7" fmla="*/ 21 h 39"/>
                  <a:gd name="T8" fmla="*/ 36 w 63"/>
                  <a:gd name="T9" fmla="*/ 38 h 39"/>
                  <a:gd name="T10" fmla="*/ 30 w 63"/>
                  <a:gd name="T11" fmla="*/ 33 h 39"/>
                  <a:gd name="T12" fmla="*/ 19 w 63"/>
                  <a:gd name="T13" fmla="*/ 31 h 39"/>
                  <a:gd name="T14" fmla="*/ 7 w 63"/>
                  <a:gd name="T15" fmla="*/ 3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39">
                    <a:moveTo>
                      <a:pt x="7" y="35"/>
                    </a:moveTo>
                    <a:cubicBezTo>
                      <a:pt x="4" y="33"/>
                      <a:pt x="2" y="31"/>
                      <a:pt x="0" y="27"/>
                    </a:cubicBezTo>
                    <a:cubicBezTo>
                      <a:pt x="12" y="21"/>
                      <a:pt x="23" y="15"/>
                      <a:pt x="25" y="0"/>
                    </a:cubicBezTo>
                    <a:cubicBezTo>
                      <a:pt x="38" y="7"/>
                      <a:pt x="51" y="14"/>
                      <a:pt x="63" y="21"/>
                    </a:cubicBezTo>
                    <a:cubicBezTo>
                      <a:pt x="57" y="31"/>
                      <a:pt x="44" y="30"/>
                      <a:pt x="36" y="38"/>
                    </a:cubicBezTo>
                    <a:cubicBezTo>
                      <a:pt x="35" y="39"/>
                      <a:pt x="32" y="35"/>
                      <a:pt x="30" y="33"/>
                    </a:cubicBezTo>
                    <a:cubicBezTo>
                      <a:pt x="27" y="28"/>
                      <a:pt x="24" y="27"/>
                      <a:pt x="19" y="31"/>
                    </a:cubicBezTo>
                    <a:cubicBezTo>
                      <a:pt x="16" y="33"/>
                      <a:pt x="13" y="37"/>
                      <a:pt x="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5" name="Freeform 237"/>
              <p:cNvSpPr/>
              <p:nvPr/>
            </p:nvSpPr>
            <p:spPr bwMode="auto">
              <a:xfrm>
                <a:off x="4351" y="1964"/>
                <a:ext cx="89" cy="115"/>
              </a:xfrm>
              <a:custGeom>
                <a:avLst/>
                <a:gdLst>
                  <a:gd name="T0" fmla="*/ 31 w 47"/>
                  <a:gd name="T1" fmla="*/ 51 h 60"/>
                  <a:gd name="T2" fmla="*/ 21 w 47"/>
                  <a:gd name="T3" fmla="*/ 51 h 60"/>
                  <a:gd name="T4" fmla="*/ 4 w 47"/>
                  <a:gd name="T5" fmla="*/ 58 h 60"/>
                  <a:gd name="T6" fmla="*/ 8 w 47"/>
                  <a:gd name="T7" fmla="*/ 43 h 60"/>
                  <a:gd name="T8" fmla="*/ 14 w 47"/>
                  <a:gd name="T9" fmla="*/ 28 h 60"/>
                  <a:gd name="T10" fmla="*/ 17 w 47"/>
                  <a:gd name="T11" fmla="*/ 17 h 60"/>
                  <a:gd name="T12" fmla="*/ 17 w 47"/>
                  <a:gd name="T13" fmla="*/ 8 h 60"/>
                  <a:gd name="T14" fmla="*/ 25 w 47"/>
                  <a:gd name="T15" fmla="*/ 3 h 60"/>
                  <a:gd name="T16" fmla="*/ 35 w 47"/>
                  <a:gd name="T17" fmla="*/ 6 h 60"/>
                  <a:gd name="T18" fmla="*/ 43 w 47"/>
                  <a:gd name="T19" fmla="*/ 28 h 60"/>
                  <a:gd name="T20" fmla="*/ 46 w 47"/>
                  <a:gd name="T21" fmla="*/ 40 h 60"/>
                  <a:gd name="T22" fmla="*/ 31 w 47"/>
                  <a:gd name="T23" fmla="*/ 5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7" h="60">
                    <a:moveTo>
                      <a:pt x="31" y="51"/>
                    </a:moveTo>
                    <a:cubicBezTo>
                      <a:pt x="28" y="51"/>
                      <a:pt x="25" y="51"/>
                      <a:pt x="21" y="51"/>
                    </a:cubicBezTo>
                    <a:cubicBezTo>
                      <a:pt x="16" y="53"/>
                      <a:pt x="12" y="60"/>
                      <a:pt x="4" y="58"/>
                    </a:cubicBezTo>
                    <a:cubicBezTo>
                      <a:pt x="0" y="52"/>
                      <a:pt x="4" y="47"/>
                      <a:pt x="8" y="43"/>
                    </a:cubicBezTo>
                    <a:cubicBezTo>
                      <a:pt x="12" y="39"/>
                      <a:pt x="14" y="34"/>
                      <a:pt x="14" y="28"/>
                    </a:cubicBezTo>
                    <a:cubicBezTo>
                      <a:pt x="15" y="24"/>
                      <a:pt x="16" y="21"/>
                      <a:pt x="17" y="17"/>
                    </a:cubicBezTo>
                    <a:cubicBezTo>
                      <a:pt x="16" y="14"/>
                      <a:pt x="16" y="11"/>
                      <a:pt x="17" y="8"/>
                    </a:cubicBezTo>
                    <a:cubicBezTo>
                      <a:pt x="20" y="6"/>
                      <a:pt x="22" y="4"/>
                      <a:pt x="25" y="3"/>
                    </a:cubicBezTo>
                    <a:cubicBezTo>
                      <a:pt x="30" y="0"/>
                      <a:pt x="33" y="1"/>
                      <a:pt x="35" y="6"/>
                    </a:cubicBezTo>
                    <a:cubicBezTo>
                      <a:pt x="35" y="14"/>
                      <a:pt x="33" y="23"/>
                      <a:pt x="43" y="28"/>
                    </a:cubicBezTo>
                    <a:cubicBezTo>
                      <a:pt x="47" y="29"/>
                      <a:pt x="47" y="35"/>
                      <a:pt x="46" y="40"/>
                    </a:cubicBezTo>
                    <a:cubicBezTo>
                      <a:pt x="44" y="48"/>
                      <a:pt x="42" y="55"/>
                      <a:pt x="3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6" name="Freeform 238"/>
              <p:cNvSpPr/>
              <p:nvPr/>
            </p:nvSpPr>
            <p:spPr bwMode="auto">
              <a:xfrm>
                <a:off x="5943" y="1267"/>
                <a:ext cx="90" cy="94"/>
              </a:xfrm>
              <a:custGeom>
                <a:avLst/>
                <a:gdLst>
                  <a:gd name="T0" fmla="*/ 19 w 47"/>
                  <a:gd name="T1" fmla="*/ 49 h 49"/>
                  <a:gd name="T2" fmla="*/ 0 w 47"/>
                  <a:gd name="T3" fmla="*/ 40 h 49"/>
                  <a:gd name="T4" fmla="*/ 11 w 47"/>
                  <a:gd name="T5" fmla="*/ 21 h 49"/>
                  <a:gd name="T6" fmla="*/ 6 w 47"/>
                  <a:gd name="T7" fmla="*/ 9 h 49"/>
                  <a:gd name="T8" fmla="*/ 25 w 47"/>
                  <a:gd name="T9" fmla="*/ 17 h 49"/>
                  <a:gd name="T10" fmla="*/ 46 w 47"/>
                  <a:gd name="T11" fmla="*/ 35 h 49"/>
                  <a:gd name="T12" fmla="*/ 47 w 47"/>
                  <a:gd name="T13" fmla="*/ 37 h 49"/>
                  <a:gd name="T14" fmla="*/ 46 w 47"/>
                  <a:gd name="T15" fmla="*/ 38 h 49"/>
                  <a:gd name="T16" fmla="*/ 19 w 47"/>
                  <a:gd name="T1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9">
                    <a:moveTo>
                      <a:pt x="19" y="49"/>
                    </a:moveTo>
                    <a:cubicBezTo>
                      <a:pt x="14" y="43"/>
                      <a:pt x="6" y="45"/>
                      <a:pt x="0" y="40"/>
                    </a:cubicBezTo>
                    <a:cubicBezTo>
                      <a:pt x="3" y="33"/>
                      <a:pt x="23" y="36"/>
                      <a:pt x="11" y="21"/>
                    </a:cubicBezTo>
                    <a:cubicBezTo>
                      <a:pt x="1" y="21"/>
                      <a:pt x="3" y="15"/>
                      <a:pt x="6" y="9"/>
                    </a:cubicBezTo>
                    <a:cubicBezTo>
                      <a:pt x="17" y="0"/>
                      <a:pt x="21" y="9"/>
                      <a:pt x="25" y="17"/>
                    </a:cubicBezTo>
                    <a:cubicBezTo>
                      <a:pt x="33" y="22"/>
                      <a:pt x="41" y="27"/>
                      <a:pt x="46" y="35"/>
                    </a:cubicBezTo>
                    <a:cubicBezTo>
                      <a:pt x="47" y="36"/>
                      <a:pt x="47" y="36"/>
                      <a:pt x="47" y="37"/>
                    </a:cubicBezTo>
                    <a:cubicBezTo>
                      <a:pt x="47" y="37"/>
                      <a:pt x="46" y="38"/>
                      <a:pt x="46" y="38"/>
                    </a:cubicBezTo>
                    <a:cubicBezTo>
                      <a:pt x="36" y="38"/>
                      <a:pt x="26" y="42"/>
                      <a:pt x="19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7" name="Freeform 239"/>
              <p:cNvSpPr/>
              <p:nvPr/>
            </p:nvSpPr>
            <p:spPr bwMode="auto">
              <a:xfrm>
                <a:off x="5778" y="1537"/>
                <a:ext cx="42" cy="180"/>
              </a:xfrm>
              <a:custGeom>
                <a:avLst/>
                <a:gdLst>
                  <a:gd name="T0" fmla="*/ 11 w 22"/>
                  <a:gd name="T1" fmla="*/ 3 h 94"/>
                  <a:gd name="T2" fmla="*/ 20 w 22"/>
                  <a:gd name="T3" fmla="*/ 54 h 94"/>
                  <a:gd name="T4" fmla="*/ 19 w 22"/>
                  <a:gd name="T5" fmla="*/ 59 h 94"/>
                  <a:gd name="T6" fmla="*/ 12 w 22"/>
                  <a:gd name="T7" fmla="*/ 86 h 94"/>
                  <a:gd name="T8" fmla="*/ 8 w 22"/>
                  <a:gd name="T9" fmla="*/ 93 h 94"/>
                  <a:gd name="T10" fmla="*/ 4 w 22"/>
                  <a:gd name="T11" fmla="*/ 91 h 94"/>
                  <a:gd name="T12" fmla="*/ 3 w 22"/>
                  <a:gd name="T13" fmla="*/ 9 h 94"/>
                  <a:gd name="T14" fmla="*/ 5 w 22"/>
                  <a:gd name="T15" fmla="*/ 6 h 94"/>
                  <a:gd name="T16" fmla="*/ 11 w 22"/>
                  <a:gd name="T17" fmla="*/ 3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94">
                    <a:moveTo>
                      <a:pt x="11" y="3"/>
                    </a:moveTo>
                    <a:cubicBezTo>
                      <a:pt x="14" y="20"/>
                      <a:pt x="12" y="37"/>
                      <a:pt x="20" y="54"/>
                    </a:cubicBezTo>
                    <a:cubicBezTo>
                      <a:pt x="20" y="55"/>
                      <a:pt x="22" y="58"/>
                      <a:pt x="19" y="59"/>
                    </a:cubicBezTo>
                    <a:cubicBezTo>
                      <a:pt x="4" y="65"/>
                      <a:pt x="7" y="75"/>
                      <a:pt x="12" y="86"/>
                    </a:cubicBezTo>
                    <a:cubicBezTo>
                      <a:pt x="13" y="90"/>
                      <a:pt x="13" y="92"/>
                      <a:pt x="8" y="93"/>
                    </a:cubicBezTo>
                    <a:cubicBezTo>
                      <a:pt x="5" y="94"/>
                      <a:pt x="4" y="94"/>
                      <a:pt x="4" y="91"/>
                    </a:cubicBezTo>
                    <a:cubicBezTo>
                      <a:pt x="6" y="64"/>
                      <a:pt x="0" y="36"/>
                      <a:pt x="3" y="9"/>
                    </a:cubicBezTo>
                    <a:cubicBezTo>
                      <a:pt x="4" y="8"/>
                      <a:pt x="4" y="7"/>
                      <a:pt x="5" y="6"/>
                    </a:cubicBezTo>
                    <a:cubicBezTo>
                      <a:pt x="6" y="4"/>
                      <a:pt x="6" y="0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8" name="Freeform 240"/>
              <p:cNvSpPr/>
              <p:nvPr/>
            </p:nvSpPr>
            <p:spPr bwMode="auto">
              <a:xfrm>
                <a:off x="5378" y="1905"/>
                <a:ext cx="112" cy="68"/>
              </a:xfrm>
              <a:custGeom>
                <a:avLst/>
                <a:gdLst>
                  <a:gd name="T0" fmla="*/ 37 w 59"/>
                  <a:gd name="T1" fmla="*/ 36 h 36"/>
                  <a:gd name="T2" fmla="*/ 5 w 59"/>
                  <a:gd name="T3" fmla="*/ 19 h 36"/>
                  <a:gd name="T4" fmla="*/ 0 w 59"/>
                  <a:gd name="T5" fmla="*/ 14 h 36"/>
                  <a:gd name="T6" fmla="*/ 11 w 59"/>
                  <a:gd name="T7" fmla="*/ 3 h 36"/>
                  <a:gd name="T8" fmla="*/ 35 w 59"/>
                  <a:gd name="T9" fmla="*/ 8 h 36"/>
                  <a:gd name="T10" fmla="*/ 59 w 59"/>
                  <a:gd name="T11" fmla="*/ 7 h 36"/>
                  <a:gd name="T12" fmla="*/ 37 w 59"/>
                  <a:gd name="T1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" h="36">
                    <a:moveTo>
                      <a:pt x="37" y="36"/>
                    </a:moveTo>
                    <a:cubicBezTo>
                      <a:pt x="30" y="24"/>
                      <a:pt x="14" y="28"/>
                      <a:pt x="5" y="19"/>
                    </a:cubicBezTo>
                    <a:cubicBezTo>
                      <a:pt x="2" y="18"/>
                      <a:pt x="1" y="17"/>
                      <a:pt x="0" y="14"/>
                    </a:cubicBezTo>
                    <a:cubicBezTo>
                      <a:pt x="0" y="6"/>
                      <a:pt x="5" y="4"/>
                      <a:pt x="11" y="3"/>
                    </a:cubicBezTo>
                    <a:cubicBezTo>
                      <a:pt x="19" y="6"/>
                      <a:pt x="28" y="1"/>
                      <a:pt x="35" y="8"/>
                    </a:cubicBezTo>
                    <a:cubicBezTo>
                      <a:pt x="43" y="3"/>
                      <a:pt x="51" y="0"/>
                      <a:pt x="59" y="7"/>
                    </a:cubicBezTo>
                    <a:cubicBezTo>
                      <a:pt x="51" y="16"/>
                      <a:pt x="34" y="19"/>
                      <a:pt x="37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9" name="Freeform 241"/>
              <p:cNvSpPr/>
              <p:nvPr/>
            </p:nvSpPr>
            <p:spPr bwMode="auto">
              <a:xfrm>
                <a:off x="5139" y="2153"/>
                <a:ext cx="109" cy="107"/>
              </a:xfrm>
              <a:custGeom>
                <a:avLst/>
                <a:gdLst>
                  <a:gd name="T0" fmla="*/ 33 w 57"/>
                  <a:gd name="T1" fmla="*/ 14 h 56"/>
                  <a:gd name="T2" fmla="*/ 20 w 57"/>
                  <a:gd name="T3" fmla="*/ 25 h 56"/>
                  <a:gd name="T4" fmla="*/ 57 w 57"/>
                  <a:gd name="T5" fmla="*/ 49 h 56"/>
                  <a:gd name="T6" fmla="*/ 54 w 57"/>
                  <a:gd name="T7" fmla="*/ 53 h 56"/>
                  <a:gd name="T8" fmla="*/ 31 w 57"/>
                  <a:gd name="T9" fmla="*/ 39 h 56"/>
                  <a:gd name="T10" fmla="*/ 15 w 57"/>
                  <a:gd name="T11" fmla="*/ 35 h 56"/>
                  <a:gd name="T12" fmla="*/ 13 w 57"/>
                  <a:gd name="T13" fmla="*/ 10 h 56"/>
                  <a:gd name="T14" fmla="*/ 20 w 57"/>
                  <a:gd name="T15" fmla="*/ 2 h 56"/>
                  <a:gd name="T16" fmla="*/ 33 w 57"/>
                  <a:gd name="T17" fmla="*/ 3 h 56"/>
                  <a:gd name="T18" fmla="*/ 33 w 57"/>
                  <a:gd name="T19" fmla="*/ 14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56">
                    <a:moveTo>
                      <a:pt x="33" y="14"/>
                    </a:moveTo>
                    <a:cubicBezTo>
                      <a:pt x="40" y="28"/>
                      <a:pt x="28" y="22"/>
                      <a:pt x="20" y="25"/>
                    </a:cubicBezTo>
                    <a:cubicBezTo>
                      <a:pt x="37" y="30"/>
                      <a:pt x="45" y="41"/>
                      <a:pt x="57" y="49"/>
                    </a:cubicBezTo>
                    <a:cubicBezTo>
                      <a:pt x="56" y="50"/>
                      <a:pt x="55" y="52"/>
                      <a:pt x="54" y="53"/>
                    </a:cubicBezTo>
                    <a:cubicBezTo>
                      <a:pt x="43" y="53"/>
                      <a:pt x="32" y="56"/>
                      <a:pt x="31" y="39"/>
                    </a:cubicBezTo>
                    <a:cubicBezTo>
                      <a:pt x="30" y="32"/>
                      <a:pt x="22" y="31"/>
                      <a:pt x="15" y="35"/>
                    </a:cubicBezTo>
                    <a:cubicBezTo>
                      <a:pt x="0" y="24"/>
                      <a:pt x="0" y="24"/>
                      <a:pt x="13" y="10"/>
                    </a:cubicBezTo>
                    <a:cubicBezTo>
                      <a:pt x="15" y="7"/>
                      <a:pt x="17" y="4"/>
                      <a:pt x="20" y="2"/>
                    </a:cubicBezTo>
                    <a:cubicBezTo>
                      <a:pt x="25" y="0"/>
                      <a:pt x="29" y="0"/>
                      <a:pt x="33" y="3"/>
                    </a:cubicBezTo>
                    <a:cubicBezTo>
                      <a:pt x="36" y="7"/>
                      <a:pt x="35" y="11"/>
                      <a:pt x="3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0" name="Freeform 242"/>
              <p:cNvSpPr/>
              <p:nvPr/>
            </p:nvSpPr>
            <p:spPr bwMode="auto">
              <a:xfrm>
                <a:off x="2184" y="2056"/>
                <a:ext cx="92" cy="107"/>
              </a:xfrm>
              <a:custGeom>
                <a:avLst/>
                <a:gdLst>
                  <a:gd name="T0" fmla="*/ 22 w 48"/>
                  <a:gd name="T1" fmla="*/ 52 h 56"/>
                  <a:gd name="T2" fmla="*/ 5 w 48"/>
                  <a:gd name="T3" fmla="*/ 55 h 56"/>
                  <a:gd name="T4" fmla="*/ 1 w 48"/>
                  <a:gd name="T5" fmla="*/ 52 h 56"/>
                  <a:gd name="T6" fmla="*/ 7 w 48"/>
                  <a:gd name="T7" fmla="*/ 11 h 56"/>
                  <a:gd name="T8" fmla="*/ 11 w 48"/>
                  <a:gd name="T9" fmla="*/ 6 h 56"/>
                  <a:gd name="T10" fmla="*/ 46 w 48"/>
                  <a:gd name="T11" fmla="*/ 6 h 56"/>
                  <a:gd name="T12" fmla="*/ 48 w 48"/>
                  <a:gd name="T13" fmla="*/ 11 h 56"/>
                  <a:gd name="T14" fmla="*/ 31 w 48"/>
                  <a:gd name="T15" fmla="*/ 25 h 56"/>
                  <a:gd name="T16" fmla="*/ 22 w 48"/>
                  <a:gd name="T17" fmla="*/ 5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56">
                    <a:moveTo>
                      <a:pt x="22" y="52"/>
                    </a:moveTo>
                    <a:cubicBezTo>
                      <a:pt x="16" y="53"/>
                      <a:pt x="11" y="54"/>
                      <a:pt x="5" y="55"/>
                    </a:cubicBezTo>
                    <a:cubicBezTo>
                      <a:pt x="2" y="56"/>
                      <a:pt x="0" y="54"/>
                      <a:pt x="1" y="52"/>
                    </a:cubicBezTo>
                    <a:cubicBezTo>
                      <a:pt x="8" y="39"/>
                      <a:pt x="15" y="26"/>
                      <a:pt x="7" y="11"/>
                    </a:cubicBezTo>
                    <a:cubicBezTo>
                      <a:pt x="6" y="10"/>
                      <a:pt x="9" y="7"/>
                      <a:pt x="11" y="6"/>
                    </a:cubicBezTo>
                    <a:cubicBezTo>
                      <a:pt x="22" y="0"/>
                      <a:pt x="34" y="0"/>
                      <a:pt x="46" y="6"/>
                    </a:cubicBezTo>
                    <a:cubicBezTo>
                      <a:pt x="47" y="8"/>
                      <a:pt x="47" y="9"/>
                      <a:pt x="48" y="11"/>
                    </a:cubicBezTo>
                    <a:cubicBezTo>
                      <a:pt x="42" y="15"/>
                      <a:pt x="39" y="22"/>
                      <a:pt x="31" y="25"/>
                    </a:cubicBezTo>
                    <a:cubicBezTo>
                      <a:pt x="19" y="29"/>
                      <a:pt x="23" y="42"/>
                      <a:pt x="22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1" name="Freeform 243"/>
              <p:cNvSpPr/>
              <p:nvPr/>
            </p:nvSpPr>
            <p:spPr bwMode="auto">
              <a:xfrm>
                <a:off x="3638" y="2479"/>
                <a:ext cx="139" cy="63"/>
              </a:xfrm>
              <a:custGeom>
                <a:avLst/>
                <a:gdLst>
                  <a:gd name="T0" fmla="*/ 5 w 73"/>
                  <a:gd name="T1" fmla="*/ 32 h 33"/>
                  <a:gd name="T2" fmla="*/ 2 w 73"/>
                  <a:gd name="T3" fmla="*/ 26 h 33"/>
                  <a:gd name="T4" fmla="*/ 12 w 73"/>
                  <a:gd name="T5" fmla="*/ 13 h 33"/>
                  <a:gd name="T6" fmla="*/ 30 w 73"/>
                  <a:gd name="T7" fmla="*/ 2 h 33"/>
                  <a:gd name="T8" fmla="*/ 34 w 73"/>
                  <a:gd name="T9" fmla="*/ 0 h 33"/>
                  <a:gd name="T10" fmla="*/ 50 w 73"/>
                  <a:gd name="T11" fmla="*/ 2 h 33"/>
                  <a:gd name="T12" fmla="*/ 62 w 73"/>
                  <a:gd name="T13" fmla="*/ 3 h 33"/>
                  <a:gd name="T14" fmla="*/ 68 w 73"/>
                  <a:gd name="T15" fmla="*/ 8 h 33"/>
                  <a:gd name="T16" fmla="*/ 71 w 73"/>
                  <a:gd name="T17" fmla="*/ 30 h 33"/>
                  <a:gd name="T18" fmla="*/ 67 w 73"/>
                  <a:gd name="T19" fmla="*/ 33 h 33"/>
                  <a:gd name="T20" fmla="*/ 5 w 73"/>
                  <a:gd name="T21" fmla="*/ 3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3">
                    <a:moveTo>
                      <a:pt x="5" y="32"/>
                    </a:moveTo>
                    <a:cubicBezTo>
                      <a:pt x="5" y="29"/>
                      <a:pt x="4" y="27"/>
                      <a:pt x="2" y="26"/>
                    </a:cubicBezTo>
                    <a:cubicBezTo>
                      <a:pt x="0" y="17"/>
                      <a:pt x="7" y="16"/>
                      <a:pt x="12" y="13"/>
                    </a:cubicBezTo>
                    <a:cubicBezTo>
                      <a:pt x="18" y="9"/>
                      <a:pt x="25" y="6"/>
                      <a:pt x="30" y="2"/>
                    </a:cubicBezTo>
                    <a:cubicBezTo>
                      <a:pt x="31" y="1"/>
                      <a:pt x="33" y="0"/>
                      <a:pt x="34" y="0"/>
                    </a:cubicBezTo>
                    <a:cubicBezTo>
                      <a:pt x="39" y="0"/>
                      <a:pt x="44" y="3"/>
                      <a:pt x="50" y="2"/>
                    </a:cubicBezTo>
                    <a:cubicBezTo>
                      <a:pt x="54" y="0"/>
                      <a:pt x="59" y="0"/>
                      <a:pt x="62" y="3"/>
                    </a:cubicBezTo>
                    <a:cubicBezTo>
                      <a:pt x="64" y="5"/>
                      <a:pt x="66" y="6"/>
                      <a:pt x="68" y="8"/>
                    </a:cubicBezTo>
                    <a:cubicBezTo>
                      <a:pt x="72" y="15"/>
                      <a:pt x="73" y="22"/>
                      <a:pt x="71" y="30"/>
                    </a:cubicBezTo>
                    <a:cubicBezTo>
                      <a:pt x="70" y="31"/>
                      <a:pt x="69" y="32"/>
                      <a:pt x="67" y="33"/>
                    </a:cubicBezTo>
                    <a:cubicBezTo>
                      <a:pt x="47" y="5"/>
                      <a:pt x="26" y="20"/>
                      <a:pt x="5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2" name="Freeform 244"/>
              <p:cNvSpPr/>
              <p:nvPr/>
            </p:nvSpPr>
            <p:spPr bwMode="auto">
              <a:xfrm>
                <a:off x="4316" y="2974"/>
                <a:ext cx="71" cy="119"/>
              </a:xfrm>
              <a:custGeom>
                <a:avLst/>
                <a:gdLst>
                  <a:gd name="T0" fmla="*/ 1 w 37"/>
                  <a:gd name="T1" fmla="*/ 42 h 62"/>
                  <a:gd name="T2" fmla="*/ 8 w 37"/>
                  <a:gd name="T3" fmla="*/ 29 h 62"/>
                  <a:gd name="T4" fmla="*/ 14 w 37"/>
                  <a:gd name="T5" fmla="*/ 18 h 62"/>
                  <a:gd name="T6" fmla="*/ 21 w 37"/>
                  <a:gd name="T7" fmla="*/ 0 h 62"/>
                  <a:gd name="T8" fmla="*/ 37 w 37"/>
                  <a:gd name="T9" fmla="*/ 22 h 62"/>
                  <a:gd name="T10" fmla="*/ 37 w 37"/>
                  <a:gd name="T11" fmla="*/ 21 h 62"/>
                  <a:gd name="T12" fmla="*/ 19 w 37"/>
                  <a:gd name="T13" fmla="*/ 30 h 62"/>
                  <a:gd name="T14" fmla="*/ 29 w 37"/>
                  <a:gd name="T15" fmla="*/ 46 h 62"/>
                  <a:gd name="T16" fmla="*/ 12 w 37"/>
                  <a:gd name="T17" fmla="*/ 61 h 62"/>
                  <a:gd name="T18" fmla="*/ 1 w 37"/>
                  <a:gd name="T19" fmla="*/ 4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62">
                    <a:moveTo>
                      <a:pt x="1" y="42"/>
                    </a:moveTo>
                    <a:cubicBezTo>
                      <a:pt x="10" y="41"/>
                      <a:pt x="8" y="34"/>
                      <a:pt x="8" y="29"/>
                    </a:cubicBezTo>
                    <a:cubicBezTo>
                      <a:pt x="8" y="24"/>
                      <a:pt x="7" y="18"/>
                      <a:pt x="14" y="18"/>
                    </a:cubicBezTo>
                    <a:cubicBezTo>
                      <a:pt x="26" y="18"/>
                      <a:pt x="28" y="13"/>
                      <a:pt x="21" y="0"/>
                    </a:cubicBezTo>
                    <a:cubicBezTo>
                      <a:pt x="35" y="5"/>
                      <a:pt x="35" y="14"/>
                      <a:pt x="37" y="22"/>
                    </a:cubicBezTo>
                    <a:cubicBezTo>
                      <a:pt x="37" y="21"/>
                      <a:pt x="37" y="21"/>
                      <a:pt x="37" y="21"/>
                    </a:cubicBezTo>
                    <a:cubicBezTo>
                      <a:pt x="34" y="33"/>
                      <a:pt x="22" y="24"/>
                      <a:pt x="19" y="30"/>
                    </a:cubicBezTo>
                    <a:cubicBezTo>
                      <a:pt x="14" y="39"/>
                      <a:pt x="36" y="34"/>
                      <a:pt x="29" y="46"/>
                    </a:cubicBezTo>
                    <a:cubicBezTo>
                      <a:pt x="27" y="55"/>
                      <a:pt x="22" y="62"/>
                      <a:pt x="12" y="61"/>
                    </a:cubicBezTo>
                    <a:cubicBezTo>
                      <a:pt x="2" y="59"/>
                      <a:pt x="0" y="51"/>
                      <a:pt x="1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3" name="Freeform 245"/>
              <p:cNvSpPr/>
              <p:nvPr/>
            </p:nvSpPr>
            <p:spPr bwMode="auto">
              <a:xfrm>
                <a:off x="5118" y="2303"/>
                <a:ext cx="119" cy="74"/>
              </a:xfrm>
              <a:custGeom>
                <a:avLst/>
                <a:gdLst>
                  <a:gd name="T0" fmla="*/ 26 w 62"/>
                  <a:gd name="T1" fmla="*/ 39 h 39"/>
                  <a:gd name="T2" fmla="*/ 20 w 62"/>
                  <a:gd name="T3" fmla="*/ 38 h 39"/>
                  <a:gd name="T4" fmla="*/ 16 w 62"/>
                  <a:gd name="T5" fmla="*/ 37 h 39"/>
                  <a:gd name="T6" fmla="*/ 2 w 62"/>
                  <a:gd name="T7" fmla="*/ 10 h 39"/>
                  <a:gd name="T8" fmla="*/ 2 w 62"/>
                  <a:gd name="T9" fmla="*/ 10 h 39"/>
                  <a:gd name="T10" fmla="*/ 1 w 62"/>
                  <a:gd name="T11" fmla="*/ 3 h 39"/>
                  <a:gd name="T12" fmla="*/ 24 w 62"/>
                  <a:gd name="T13" fmla="*/ 1 h 39"/>
                  <a:gd name="T14" fmla="*/ 62 w 62"/>
                  <a:gd name="T15" fmla="*/ 20 h 39"/>
                  <a:gd name="T16" fmla="*/ 37 w 62"/>
                  <a:gd name="T17" fmla="*/ 30 h 39"/>
                  <a:gd name="T18" fmla="*/ 26 w 62"/>
                  <a:gd name="T1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2" h="39">
                    <a:moveTo>
                      <a:pt x="26" y="39"/>
                    </a:moveTo>
                    <a:cubicBezTo>
                      <a:pt x="24" y="38"/>
                      <a:pt x="22" y="38"/>
                      <a:pt x="20" y="38"/>
                    </a:cubicBezTo>
                    <a:cubicBezTo>
                      <a:pt x="18" y="39"/>
                      <a:pt x="16" y="38"/>
                      <a:pt x="16" y="37"/>
                    </a:cubicBezTo>
                    <a:cubicBezTo>
                      <a:pt x="19" y="23"/>
                      <a:pt x="11" y="16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0" y="8"/>
                      <a:pt x="0" y="5"/>
                      <a:pt x="1" y="3"/>
                    </a:cubicBezTo>
                    <a:cubicBezTo>
                      <a:pt x="8" y="0"/>
                      <a:pt x="16" y="0"/>
                      <a:pt x="24" y="1"/>
                    </a:cubicBezTo>
                    <a:cubicBezTo>
                      <a:pt x="38" y="4"/>
                      <a:pt x="55" y="3"/>
                      <a:pt x="62" y="20"/>
                    </a:cubicBezTo>
                    <a:cubicBezTo>
                      <a:pt x="57" y="31"/>
                      <a:pt x="44" y="24"/>
                      <a:pt x="37" y="30"/>
                    </a:cubicBezTo>
                    <a:cubicBezTo>
                      <a:pt x="33" y="32"/>
                      <a:pt x="30" y="37"/>
                      <a:pt x="26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4" name="Freeform 246"/>
              <p:cNvSpPr/>
              <p:nvPr/>
            </p:nvSpPr>
            <p:spPr bwMode="auto">
              <a:xfrm>
                <a:off x="1820" y="1740"/>
                <a:ext cx="84" cy="88"/>
              </a:xfrm>
              <a:custGeom>
                <a:avLst/>
                <a:gdLst>
                  <a:gd name="T0" fmla="*/ 7 w 44"/>
                  <a:gd name="T1" fmla="*/ 0 h 46"/>
                  <a:gd name="T2" fmla="*/ 18 w 44"/>
                  <a:gd name="T3" fmla="*/ 8 h 46"/>
                  <a:gd name="T4" fmla="*/ 21 w 44"/>
                  <a:gd name="T5" fmla="*/ 13 h 46"/>
                  <a:gd name="T6" fmla="*/ 25 w 44"/>
                  <a:gd name="T7" fmla="*/ 20 h 46"/>
                  <a:gd name="T8" fmla="*/ 29 w 44"/>
                  <a:gd name="T9" fmla="*/ 14 h 46"/>
                  <a:gd name="T10" fmla="*/ 43 w 44"/>
                  <a:gd name="T11" fmla="*/ 34 h 46"/>
                  <a:gd name="T12" fmla="*/ 43 w 44"/>
                  <a:gd name="T13" fmla="*/ 39 h 46"/>
                  <a:gd name="T14" fmla="*/ 37 w 44"/>
                  <a:gd name="T15" fmla="*/ 43 h 46"/>
                  <a:gd name="T16" fmla="*/ 5 w 44"/>
                  <a:gd name="T17" fmla="*/ 46 h 46"/>
                  <a:gd name="T18" fmla="*/ 7 w 44"/>
                  <a:gd name="T1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4" h="46">
                    <a:moveTo>
                      <a:pt x="7" y="0"/>
                    </a:moveTo>
                    <a:cubicBezTo>
                      <a:pt x="8" y="7"/>
                      <a:pt x="13" y="8"/>
                      <a:pt x="18" y="8"/>
                    </a:cubicBezTo>
                    <a:cubicBezTo>
                      <a:pt x="19" y="9"/>
                      <a:pt x="20" y="11"/>
                      <a:pt x="21" y="13"/>
                    </a:cubicBezTo>
                    <a:cubicBezTo>
                      <a:pt x="22" y="16"/>
                      <a:pt x="21" y="19"/>
                      <a:pt x="25" y="20"/>
                    </a:cubicBezTo>
                    <a:cubicBezTo>
                      <a:pt x="26" y="18"/>
                      <a:pt x="26" y="15"/>
                      <a:pt x="29" y="14"/>
                    </a:cubicBezTo>
                    <a:cubicBezTo>
                      <a:pt x="39" y="17"/>
                      <a:pt x="37" y="29"/>
                      <a:pt x="43" y="34"/>
                    </a:cubicBezTo>
                    <a:cubicBezTo>
                      <a:pt x="44" y="36"/>
                      <a:pt x="44" y="37"/>
                      <a:pt x="43" y="39"/>
                    </a:cubicBezTo>
                    <a:cubicBezTo>
                      <a:pt x="42" y="41"/>
                      <a:pt x="40" y="42"/>
                      <a:pt x="37" y="43"/>
                    </a:cubicBezTo>
                    <a:cubicBezTo>
                      <a:pt x="27" y="46"/>
                      <a:pt x="16" y="45"/>
                      <a:pt x="5" y="46"/>
                    </a:cubicBezTo>
                    <a:cubicBezTo>
                      <a:pt x="3" y="30"/>
                      <a:pt x="0" y="15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5" name="Freeform 247"/>
              <p:cNvSpPr/>
              <p:nvPr/>
            </p:nvSpPr>
            <p:spPr bwMode="auto">
              <a:xfrm>
                <a:off x="2390" y="1118"/>
                <a:ext cx="71" cy="86"/>
              </a:xfrm>
              <a:custGeom>
                <a:avLst/>
                <a:gdLst>
                  <a:gd name="T0" fmla="*/ 8 w 37"/>
                  <a:gd name="T1" fmla="*/ 43 h 45"/>
                  <a:gd name="T2" fmla="*/ 1 w 37"/>
                  <a:gd name="T3" fmla="*/ 28 h 45"/>
                  <a:gd name="T4" fmla="*/ 10 w 37"/>
                  <a:gd name="T5" fmla="*/ 12 h 45"/>
                  <a:gd name="T6" fmla="*/ 21 w 37"/>
                  <a:gd name="T7" fmla="*/ 1 h 45"/>
                  <a:gd name="T8" fmla="*/ 33 w 37"/>
                  <a:gd name="T9" fmla="*/ 19 h 45"/>
                  <a:gd name="T10" fmla="*/ 37 w 37"/>
                  <a:gd name="T11" fmla="*/ 32 h 45"/>
                  <a:gd name="T12" fmla="*/ 8 w 37"/>
                  <a:gd name="T13" fmla="*/ 4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45">
                    <a:moveTo>
                      <a:pt x="8" y="43"/>
                    </a:moveTo>
                    <a:cubicBezTo>
                      <a:pt x="6" y="38"/>
                      <a:pt x="3" y="33"/>
                      <a:pt x="1" y="28"/>
                    </a:cubicBezTo>
                    <a:cubicBezTo>
                      <a:pt x="0" y="21"/>
                      <a:pt x="3" y="15"/>
                      <a:pt x="10" y="12"/>
                    </a:cubicBezTo>
                    <a:cubicBezTo>
                      <a:pt x="12" y="6"/>
                      <a:pt x="15" y="0"/>
                      <a:pt x="21" y="1"/>
                    </a:cubicBezTo>
                    <a:cubicBezTo>
                      <a:pt x="30" y="3"/>
                      <a:pt x="30" y="12"/>
                      <a:pt x="33" y="19"/>
                    </a:cubicBezTo>
                    <a:cubicBezTo>
                      <a:pt x="32" y="24"/>
                      <a:pt x="35" y="28"/>
                      <a:pt x="37" y="32"/>
                    </a:cubicBezTo>
                    <a:cubicBezTo>
                      <a:pt x="30" y="41"/>
                      <a:pt x="20" y="45"/>
                      <a:pt x="8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6" name="Freeform 248"/>
              <p:cNvSpPr/>
              <p:nvPr/>
            </p:nvSpPr>
            <p:spPr bwMode="auto">
              <a:xfrm>
                <a:off x="3749" y="1556"/>
                <a:ext cx="114" cy="71"/>
              </a:xfrm>
              <a:custGeom>
                <a:avLst/>
                <a:gdLst>
                  <a:gd name="T0" fmla="*/ 45 w 60"/>
                  <a:gd name="T1" fmla="*/ 37 h 37"/>
                  <a:gd name="T2" fmla="*/ 22 w 60"/>
                  <a:gd name="T3" fmla="*/ 25 h 37"/>
                  <a:gd name="T4" fmla="*/ 0 w 60"/>
                  <a:gd name="T5" fmla="*/ 9 h 37"/>
                  <a:gd name="T6" fmla="*/ 23 w 60"/>
                  <a:gd name="T7" fmla="*/ 2 h 37"/>
                  <a:gd name="T8" fmla="*/ 30 w 60"/>
                  <a:gd name="T9" fmla="*/ 1 h 37"/>
                  <a:gd name="T10" fmla="*/ 52 w 60"/>
                  <a:gd name="T11" fmla="*/ 19 h 37"/>
                  <a:gd name="T12" fmla="*/ 45 w 6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37">
                    <a:moveTo>
                      <a:pt x="45" y="37"/>
                    </a:moveTo>
                    <a:cubicBezTo>
                      <a:pt x="38" y="31"/>
                      <a:pt x="34" y="22"/>
                      <a:pt x="22" y="25"/>
                    </a:cubicBezTo>
                    <a:cubicBezTo>
                      <a:pt x="10" y="28"/>
                      <a:pt x="11" y="10"/>
                      <a:pt x="0" y="9"/>
                    </a:cubicBezTo>
                    <a:cubicBezTo>
                      <a:pt x="7" y="5"/>
                      <a:pt x="15" y="2"/>
                      <a:pt x="23" y="2"/>
                    </a:cubicBezTo>
                    <a:cubicBezTo>
                      <a:pt x="25" y="1"/>
                      <a:pt x="28" y="0"/>
                      <a:pt x="30" y="1"/>
                    </a:cubicBezTo>
                    <a:cubicBezTo>
                      <a:pt x="35" y="10"/>
                      <a:pt x="47" y="10"/>
                      <a:pt x="52" y="19"/>
                    </a:cubicBezTo>
                    <a:cubicBezTo>
                      <a:pt x="60" y="33"/>
                      <a:pt x="59" y="35"/>
                      <a:pt x="45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7" name="Freeform 249"/>
              <p:cNvSpPr/>
              <p:nvPr/>
            </p:nvSpPr>
            <p:spPr bwMode="auto">
              <a:xfrm>
                <a:off x="2386" y="1231"/>
                <a:ext cx="90" cy="79"/>
              </a:xfrm>
              <a:custGeom>
                <a:avLst/>
                <a:gdLst>
                  <a:gd name="T0" fmla="*/ 3 w 47"/>
                  <a:gd name="T1" fmla="*/ 8 h 41"/>
                  <a:gd name="T2" fmla="*/ 9 w 47"/>
                  <a:gd name="T3" fmla="*/ 3 h 41"/>
                  <a:gd name="T4" fmla="*/ 47 w 47"/>
                  <a:gd name="T5" fmla="*/ 32 h 41"/>
                  <a:gd name="T6" fmla="*/ 15 w 47"/>
                  <a:gd name="T7" fmla="*/ 37 h 41"/>
                  <a:gd name="T8" fmla="*/ 3 w 47"/>
                  <a:gd name="T9" fmla="*/ 28 h 41"/>
                  <a:gd name="T10" fmla="*/ 3 w 47"/>
                  <a:gd name="T11" fmla="*/ 8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41">
                    <a:moveTo>
                      <a:pt x="3" y="8"/>
                    </a:moveTo>
                    <a:cubicBezTo>
                      <a:pt x="3" y="4"/>
                      <a:pt x="5" y="0"/>
                      <a:pt x="9" y="3"/>
                    </a:cubicBezTo>
                    <a:cubicBezTo>
                      <a:pt x="22" y="11"/>
                      <a:pt x="39" y="16"/>
                      <a:pt x="47" y="32"/>
                    </a:cubicBezTo>
                    <a:cubicBezTo>
                      <a:pt x="37" y="39"/>
                      <a:pt x="23" y="24"/>
                      <a:pt x="15" y="37"/>
                    </a:cubicBezTo>
                    <a:cubicBezTo>
                      <a:pt x="6" y="41"/>
                      <a:pt x="4" y="33"/>
                      <a:pt x="3" y="28"/>
                    </a:cubicBezTo>
                    <a:cubicBezTo>
                      <a:pt x="3" y="22"/>
                      <a:pt x="0" y="15"/>
                      <a:pt x="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8" name="Freeform 250"/>
              <p:cNvSpPr/>
              <p:nvPr/>
            </p:nvSpPr>
            <p:spPr bwMode="auto">
              <a:xfrm>
                <a:off x="5122" y="852"/>
                <a:ext cx="99" cy="104"/>
              </a:xfrm>
              <a:custGeom>
                <a:avLst/>
                <a:gdLst>
                  <a:gd name="T0" fmla="*/ 31 w 52"/>
                  <a:gd name="T1" fmla="*/ 0 h 54"/>
                  <a:gd name="T2" fmla="*/ 35 w 52"/>
                  <a:gd name="T3" fmla="*/ 29 h 54"/>
                  <a:gd name="T4" fmla="*/ 42 w 52"/>
                  <a:gd name="T5" fmla="*/ 33 h 54"/>
                  <a:gd name="T6" fmla="*/ 50 w 52"/>
                  <a:gd name="T7" fmla="*/ 46 h 54"/>
                  <a:gd name="T8" fmla="*/ 35 w 52"/>
                  <a:gd name="T9" fmla="*/ 52 h 54"/>
                  <a:gd name="T10" fmla="*/ 17 w 52"/>
                  <a:gd name="T11" fmla="*/ 43 h 54"/>
                  <a:gd name="T12" fmla="*/ 9 w 52"/>
                  <a:gd name="T13" fmla="*/ 27 h 54"/>
                  <a:gd name="T14" fmla="*/ 2 w 52"/>
                  <a:gd name="T15" fmla="*/ 18 h 54"/>
                  <a:gd name="T16" fmla="*/ 31 w 5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54">
                    <a:moveTo>
                      <a:pt x="31" y="0"/>
                    </a:moveTo>
                    <a:cubicBezTo>
                      <a:pt x="31" y="10"/>
                      <a:pt x="27" y="20"/>
                      <a:pt x="35" y="29"/>
                    </a:cubicBezTo>
                    <a:cubicBezTo>
                      <a:pt x="36" y="31"/>
                      <a:pt x="39" y="32"/>
                      <a:pt x="42" y="33"/>
                    </a:cubicBezTo>
                    <a:cubicBezTo>
                      <a:pt x="47" y="36"/>
                      <a:pt x="52" y="39"/>
                      <a:pt x="50" y="46"/>
                    </a:cubicBezTo>
                    <a:cubicBezTo>
                      <a:pt x="48" y="54"/>
                      <a:pt x="41" y="54"/>
                      <a:pt x="35" y="52"/>
                    </a:cubicBezTo>
                    <a:cubicBezTo>
                      <a:pt x="29" y="49"/>
                      <a:pt x="22" y="48"/>
                      <a:pt x="17" y="43"/>
                    </a:cubicBezTo>
                    <a:cubicBezTo>
                      <a:pt x="24" y="28"/>
                      <a:pt x="24" y="27"/>
                      <a:pt x="9" y="27"/>
                    </a:cubicBezTo>
                    <a:cubicBezTo>
                      <a:pt x="0" y="27"/>
                      <a:pt x="8" y="18"/>
                      <a:pt x="2" y="18"/>
                    </a:cubicBezTo>
                    <a:cubicBezTo>
                      <a:pt x="12" y="12"/>
                      <a:pt x="23" y="8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9" name="Freeform 251"/>
              <p:cNvSpPr/>
              <p:nvPr/>
            </p:nvSpPr>
            <p:spPr bwMode="auto">
              <a:xfrm>
                <a:off x="4410" y="1981"/>
                <a:ext cx="104" cy="103"/>
              </a:xfrm>
              <a:custGeom>
                <a:avLst/>
                <a:gdLst>
                  <a:gd name="T0" fmla="*/ 0 w 55"/>
                  <a:gd name="T1" fmla="*/ 42 h 54"/>
                  <a:gd name="T2" fmla="*/ 11 w 55"/>
                  <a:gd name="T3" fmla="*/ 28 h 54"/>
                  <a:gd name="T4" fmla="*/ 26 w 55"/>
                  <a:gd name="T5" fmla="*/ 11 h 54"/>
                  <a:gd name="T6" fmla="*/ 32 w 55"/>
                  <a:gd name="T7" fmla="*/ 4 h 54"/>
                  <a:gd name="T8" fmla="*/ 46 w 55"/>
                  <a:gd name="T9" fmla="*/ 8 h 54"/>
                  <a:gd name="T10" fmla="*/ 55 w 55"/>
                  <a:gd name="T11" fmla="*/ 23 h 54"/>
                  <a:gd name="T12" fmla="*/ 25 w 55"/>
                  <a:gd name="T13" fmla="*/ 42 h 54"/>
                  <a:gd name="T14" fmla="*/ 26 w 55"/>
                  <a:gd name="T15" fmla="*/ 52 h 54"/>
                  <a:gd name="T16" fmla="*/ 25 w 55"/>
                  <a:gd name="T17" fmla="*/ 53 h 54"/>
                  <a:gd name="T18" fmla="*/ 21 w 55"/>
                  <a:gd name="T19" fmla="*/ 54 h 54"/>
                  <a:gd name="T20" fmla="*/ 6 w 55"/>
                  <a:gd name="T21" fmla="*/ 49 h 54"/>
                  <a:gd name="T22" fmla="*/ 0 w 55"/>
                  <a:gd name="T23" fmla="*/ 42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54">
                    <a:moveTo>
                      <a:pt x="0" y="42"/>
                    </a:moveTo>
                    <a:cubicBezTo>
                      <a:pt x="9" y="41"/>
                      <a:pt x="12" y="36"/>
                      <a:pt x="11" y="28"/>
                    </a:cubicBezTo>
                    <a:cubicBezTo>
                      <a:pt x="15" y="21"/>
                      <a:pt x="19" y="14"/>
                      <a:pt x="26" y="11"/>
                    </a:cubicBezTo>
                    <a:cubicBezTo>
                      <a:pt x="28" y="9"/>
                      <a:pt x="30" y="6"/>
                      <a:pt x="32" y="4"/>
                    </a:cubicBezTo>
                    <a:cubicBezTo>
                      <a:pt x="39" y="0"/>
                      <a:pt x="43" y="1"/>
                      <a:pt x="46" y="8"/>
                    </a:cubicBezTo>
                    <a:cubicBezTo>
                      <a:pt x="49" y="13"/>
                      <a:pt x="53" y="17"/>
                      <a:pt x="55" y="23"/>
                    </a:cubicBezTo>
                    <a:cubicBezTo>
                      <a:pt x="48" y="34"/>
                      <a:pt x="33" y="33"/>
                      <a:pt x="25" y="42"/>
                    </a:cubicBezTo>
                    <a:cubicBezTo>
                      <a:pt x="25" y="45"/>
                      <a:pt x="27" y="48"/>
                      <a:pt x="26" y="52"/>
                    </a:cubicBezTo>
                    <a:cubicBezTo>
                      <a:pt x="26" y="52"/>
                      <a:pt x="25" y="53"/>
                      <a:pt x="25" y="53"/>
                    </a:cubicBezTo>
                    <a:cubicBezTo>
                      <a:pt x="24" y="54"/>
                      <a:pt x="22" y="54"/>
                      <a:pt x="21" y="54"/>
                    </a:cubicBezTo>
                    <a:cubicBezTo>
                      <a:pt x="16" y="53"/>
                      <a:pt x="11" y="51"/>
                      <a:pt x="6" y="49"/>
                    </a:cubicBezTo>
                    <a:cubicBezTo>
                      <a:pt x="4" y="47"/>
                      <a:pt x="2" y="45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0" name="Freeform 252"/>
              <p:cNvSpPr/>
              <p:nvPr/>
            </p:nvSpPr>
            <p:spPr bwMode="auto">
              <a:xfrm>
                <a:off x="5425" y="2624"/>
                <a:ext cx="76" cy="101"/>
              </a:xfrm>
              <a:custGeom>
                <a:avLst/>
                <a:gdLst>
                  <a:gd name="T0" fmla="*/ 19 w 40"/>
                  <a:gd name="T1" fmla="*/ 44 h 53"/>
                  <a:gd name="T2" fmla="*/ 12 w 40"/>
                  <a:gd name="T3" fmla="*/ 47 h 53"/>
                  <a:gd name="T4" fmla="*/ 12 w 40"/>
                  <a:gd name="T5" fmla="*/ 6 h 53"/>
                  <a:gd name="T6" fmla="*/ 18 w 40"/>
                  <a:gd name="T7" fmla="*/ 6 h 53"/>
                  <a:gd name="T8" fmla="*/ 40 w 40"/>
                  <a:gd name="T9" fmla="*/ 4 h 53"/>
                  <a:gd name="T10" fmla="*/ 33 w 40"/>
                  <a:gd name="T11" fmla="*/ 31 h 53"/>
                  <a:gd name="T12" fmla="*/ 25 w 40"/>
                  <a:gd name="T13" fmla="*/ 37 h 53"/>
                  <a:gd name="T14" fmla="*/ 21 w 40"/>
                  <a:gd name="T15" fmla="*/ 34 h 53"/>
                  <a:gd name="T16" fmla="*/ 19 w 40"/>
                  <a:gd name="T17" fmla="*/ 44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53">
                    <a:moveTo>
                      <a:pt x="19" y="44"/>
                    </a:moveTo>
                    <a:cubicBezTo>
                      <a:pt x="18" y="47"/>
                      <a:pt x="13" y="53"/>
                      <a:pt x="12" y="47"/>
                    </a:cubicBezTo>
                    <a:cubicBezTo>
                      <a:pt x="10" y="33"/>
                      <a:pt x="0" y="19"/>
                      <a:pt x="12" y="6"/>
                    </a:cubicBezTo>
                    <a:cubicBezTo>
                      <a:pt x="14" y="3"/>
                      <a:pt x="16" y="3"/>
                      <a:pt x="18" y="6"/>
                    </a:cubicBezTo>
                    <a:cubicBezTo>
                      <a:pt x="25" y="13"/>
                      <a:pt x="31" y="0"/>
                      <a:pt x="40" y="4"/>
                    </a:cubicBezTo>
                    <a:cubicBezTo>
                      <a:pt x="29" y="11"/>
                      <a:pt x="28" y="20"/>
                      <a:pt x="33" y="31"/>
                    </a:cubicBezTo>
                    <a:cubicBezTo>
                      <a:pt x="37" y="40"/>
                      <a:pt x="34" y="45"/>
                      <a:pt x="25" y="37"/>
                    </a:cubicBezTo>
                    <a:cubicBezTo>
                      <a:pt x="23" y="37"/>
                      <a:pt x="23" y="34"/>
                      <a:pt x="21" y="34"/>
                    </a:cubicBezTo>
                    <a:cubicBezTo>
                      <a:pt x="21" y="37"/>
                      <a:pt x="20" y="40"/>
                      <a:pt x="19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1" name="Freeform 253"/>
              <p:cNvSpPr/>
              <p:nvPr/>
            </p:nvSpPr>
            <p:spPr bwMode="auto">
              <a:xfrm>
                <a:off x="2098" y="2224"/>
                <a:ext cx="96" cy="79"/>
              </a:xfrm>
              <a:custGeom>
                <a:avLst/>
                <a:gdLst>
                  <a:gd name="T0" fmla="*/ 50 w 50"/>
                  <a:gd name="T1" fmla="*/ 26 h 41"/>
                  <a:gd name="T2" fmla="*/ 50 w 50"/>
                  <a:gd name="T3" fmla="*/ 30 h 41"/>
                  <a:gd name="T4" fmla="*/ 29 w 50"/>
                  <a:gd name="T5" fmla="*/ 41 h 41"/>
                  <a:gd name="T6" fmla="*/ 8 w 50"/>
                  <a:gd name="T7" fmla="*/ 9 h 41"/>
                  <a:gd name="T8" fmla="*/ 19 w 50"/>
                  <a:gd name="T9" fmla="*/ 8 h 41"/>
                  <a:gd name="T10" fmla="*/ 43 w 50"/>
                  <a:gd name="T11" fmla="*/ 19 h 41"/>
                  <a:gd name="T12" fmla="*/ 43 w 50"/>
                  <a:gd name="T13" fmla="*/ 19 h 41"/>
                  <a:gd name="T14" fmla="*/ 50 w 50"/>
                  <a:gd name="T15" fmla="*/ 26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41">
                    <a:moveTo>
                      <a:pt x="50" y="26"/>
                    </a:moveTo>
                    <a:cubicBezTo>
                      <a:pt x="50" y="27"/>
                      <a:pt x="50" y="29"/>
                      <a:pt x="50" y="30"/>
                    </a:cubicBezTo>
                    <a:cubicBezTo>
                      <a:pt x="45" y="37"/>
                      <a:pt x="37" y="39"/>
                      <a:pt x="29" y="41"/>
                    </a:cubicBezTo>
                    <a:cubicBezTo>
                      <a:pt x="16" y="34"/>
                      <a:pt x="0" y="30"/>
                      <a:pt x="8" y="9"/>
                    </a:cubicBezTo>
                    <a:cubicBezTo>
                      <a:pt x="12" y="6"/>
                      <a:pt x="16" y="0"/>
                      <a:pt x="19" y="8"/>
                    </a:cubicBezTo>
                    <a:cubicBezTo>
                      <a:pt x="24" y="20"/>
                      <a:pt x="31" y="24"/>
                      <a:pt x="43" y="19"/>
                    </a:cubicBezTo>
                    <a:cubicBezTo>
                      <a:pt x="43" y="19"/>
                      <a:pt x="43" y="19"/>
                      <a:pt x="43" y="19"/>
                    </a:cubicBezTo>
                    <a:cubicBezTo>
                      <a:pt x="44" y="23"/>
                      <a:pt x="48" y="24"/>
                      <a:pt x="5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2" name="Freeform 254"/>
              <p:cNvSpPr/>
              <p:nvPr/>
            </p:nvSpPr>
            <p:spPr bwMode="auto">
              <a:xfrm>
                <a:off x="2424" y="2188"/>
                <a:ext cx="143" cy="82"/>
              </a:xfrm>
              <a:custGeom>
                <a:avLst/>
                <a:gdLst>
                  <a:gd name="T0" fmla="*/ 0 w 75"/>
                  <a:gd name="T1" fmla="*/ 17 h 43"/>
                  <a:gd name="T2" fmla="*/ 46 w 75"/>
                  <a:gd name="T3" fmla="*/ 18 h 43"/>
                  <a:gd name="T4" fmla="*/ 68 w 75"/>
                  <a:gd name="T5" fmla="*/ 31 h 43"/>
                  <a:gd name="T6" fmla="*/ 74 w 75"/>
                  <a:gd name="T7" fmla="*/ 38 h 43"/>
                  <a:gd name="T8" fmla="*/ 64 w 75"/>
                  <a:gd name="T9" fmla="*/ 42 h 43"/>
                  <a:gd name="T10" fmla="*/ 50 w 75"/>
                  <a:gd name="T11" fmla="*/ 35 h 43"/>
                  <a:gd name="T12" fmla="*/ 0 w 75"/>
                  <a:gd name="T13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43">
                    <a:moveTo>
                      <a:pt x="0" y="17"/>
                    </a:moveTo>
                    <a:cubicBezTo>
                      <a:pt x="16" y="0"/>
                      <a:pt x="32" y="12"/>
                      <a:pt x="46" y="18"/>
                    </a:cubicBezTo>
                    <a:cubicBezTo>
                      <a:pt x="53" y="21"/>
                      <a:pt x="60" y="28"/>
                      <a:pt x="68" y="31"/>
                    </a:cubicBezTo>
                    <a:cubicBezTo>
                      <a:pt x="71" y="32"/>
                      <a:pt x="75" y="34"/>
                      <a:pt x="74" y="38"/>
                    </a:cubicBezTo>
                    <a:cubicBezTo>
                      <a:pt x="73" y="43"/>
                      <a:pt x="68" y="42"/>
                      <a:pt x="64" y="42"/>
                    </a:cubicBezTo>
                    <a:cubicBezTo>
                      <a:pt x="58" y="43"/>
                      <a:pt x="54" y="39"/>
                      <a:pt x="50" y="35"/>
                    </a:cubicBezTo>
                    <a:cubicBezTo>
                      <a:pt x="37" y="22"/>
                      <a:pt x="20" y="1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3" name="Freeform 255"/>
              <p:cNvSpPr/>
              <p:nvPr/>
            </p:nvSpPr>
            <p:spPr bwMode="auto">
              <a:xfrm>
                <a:off x="3337" y="1210"/>
                <a:ext cx="114" cy="69"/>
              </a:xfrm>
              <a:custGeom>
                <a:avLst/>
                <a:gdLst>
                  <a:gd name="T0" fmla="*/ 12 w 60"/>
                  <a:gd name="T1" fmla="*/ 34 h 36"/>
                  <a:gd name="T2" fmla="*/ 2 w 60"/>
                  <a:gd name="T3" fmla="*/ 20 h 36"/>
                  <a:gd name="T4" fmla="*/ 4 w 60"/>
                  <a:gd name="T5" fmla="*/ 10 h 36"/>
                  <a:gd name="T6" fmla="*/ 7 w 60"/>
                  <a:gd name="T7" fmla="*/ 8 h 36"/>
                  <a:gd name="T8" fmla="*/ 55 w 60"/>
                  <a:gd name="T9" fmla="*/ 3 h 36"/>
                  <a:gd name="T10" fmla="*/ 46 w 60"/>
                  <a:gd name="T11" fmla="*/ 14 h 36"/>
                  <a:gd name="T12" fmla="*/ 24 w 60"/>
                  <a:gd name="T13" fmla="*/ 31 h 36"/>
                  <a:gd name="T14" fmla="*/ 12 w 60"/>
                  <a:gd name="T15" fmla="*/ 3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" h="36">
                    <a:moveTo>
                      <a:pt x="12" y="34"/>
                    </a:moveTo>
                    <a:cubicBezTo>
                      <a:pt x="4" y="33"/>
                      <a:pt x="2" y="27"/>
                      <a:pt x="2" y="20"/>
                    </a:cubicBezTo>
                    <a:cubicBezTo>
                      <a:pt x="0" y="16"/>
                      <a:pt x="3" y="13"/>
                      <a:pt x="4" y="10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23" y="6"/>
                      <a:pt x="39" y="0"/>
                      <a:pt x="55" y="3"/>
                    </a:cubicBezTo>
                    <a:cubicBezTo>
                      <a:pt x="60" y="10"/>
                      <a:pt x="60" y="11"/>
                      <a:pt x="46" y="14"/>
                    </a:cubicBezTo>
                    <a:cubicBezTo>
                      <a:pt x="38" y="18"/>
                      <a:pt x="30" y="23"/>
                      <a:pt x="24" y="31"/>
                    </a:cubicBezTo>
                    <a:cubicBezTo>
                      <a:pt x="20" y="35"/>
                      <a:pt x="17" y="36"/>
                      <a:pt x="12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4" name="Freeform 256"/>
              <p:cNvSpPr/>
              <p:nvPr/>
            </p:nvSpPr>
            <p:spPr bwMode="auto">
              <a:xfrm>
                <a:off x="5690" y="2666"/>
                <a:ext cx="86" cy="65"/>
              </a:xfrm>
              <a:custGeom>
                <a:avLst/>
                <a:gdLst>
                  <a:gd name="T0" fmla="*/ 9 w 45"/>
                  <a:gd name="T1" fmla="*/ 8 h 34"/>
                  <a:gd name="T2" fmla="*/ 29 w 45"/>
                  <a:gd name="T3" fmla="*/ 3 h 34"/>
                  <a:gd name="T4" fmla="*/ 36 w 45"/>
                  <a:gd name="T5" fmla="*/ 22 h 34"/>
                  <a:gd name="T6" fmla="*/ 19 w 45"/>
                  <a:gd name="T7" fmla="*/ 29 h 34"/>
                  <a:gd name="T8" fmla="*/ 2 w 45"/>
                  <a:gd name="T9" fmla="*/ 18 h 34"/>
                  <a:gd name="T10" fmla="*/ 9 w 45"/>
                  <a:gd name="T11" fmla="*/ 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" h="34">
                    <a:moveTo>
                      <a:pt x="9" y="8"/>
                    </a:moveTo>
                    <a:cubicBezTo>
                      <a:pt x="16" y="8"/>
                      <a:pt x="20" y="0"/>
                      <a:pt x="29" y="3"/>
                    </a:cubicBezTo>
                    <a:cubicBezTo>
                      <a:pt x="45" y="9"/>
                      <a:pt x="44" y="8"/>
                      <a:pt x="36" y="22"/>
                    </a:cubicBezTo>
                    <a:cubicBezTo>
                      <a:pt x="31" y="31"/>
                      <a:pt x="28" y="34"/>
                      <a:pt x="19" y="29"/>
                    </a:cubicBezTo>
                    <a:cubicBezTo>
                      <a:pt x="13" y="25"/>
                      <a:pt x="8" y="22"/>
                      <a:pt x="2" y="18"/>
                    </a:cubicBezTo>
                    <a:cubicBezTo>
                      <a:pt x="0" y="12"/>
                      <a:pt x="4" y="9"/>
                      <a:pt x="9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5" name="Freeform 257"/>
              <p:cNvSpPr/>
              <p:nvPr/>
            </p:nvSpPr>
            <p:spPr bwMode="auto">
              <a:xfrm>
                <a:off x="2594" y="770"/>
                <a:ext cx="97" cy="71"/>
              </a:xfrm>
              <a:custGeom>
                <a:avLst/>
                <a:gdLst>
                  <a:gd name="T0" fmla="*/ 44 w 51"/>
                  <a:gd name="T1" fmla="*/ 6 h 37"/>
                  <a:gd name="T2" fmla="*/ 34 w 51"/>
                  <a:gd name="T3" fmla="*/ 34 h 37"/>
                  <a:gd name="T4" fmla="*/ 24 w 51"/>
                  <a:gd name="T5" fmla="*/ 34 h 37"/>
                  <a:gd name="T6" fmla="*/ 1 w 51"/>
                  <a:gd name="T7" fmla="*/ 19 h 37"/>
                  <a:gd name="T8" fmla="*/ 22 w 51"/>
                  <a:gd name="T9" fmla="*/ 8 h 37"/>
                  <a:gd name="T10" fmla="*/ 51 w 51"/>
                  <a:gd name="T11" fmla="*/ 2 h 37"/>
                  <a:gd name="T12" fmla="*/ 44 w 51"/>
                  <a:gd name="T13" fmla="*/ 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" h="37">
                    <a:moveTo>
                      <a:pt x="44" y="6"/>
                    </a:moveTo>
                    <a:cubicBezTo>
                      <a:pt x="38" y="14"/>
                      <a:pt x="23" y="19"/>
                      <a:pt x="34" y="34"/>
                    </a:cubicBezTo>
                    <a:cubicBezTo>
                      <a:pt x="31" y="37"/>
                      <a:pt x="27" y="36"/>
                      <a:pt x="24" y="34"/>
                    </a:cubicBezTo>
                    <a:cubicBezTo>
                      <a:pt x="16" y="29"/>
                      <a:pt x="1" y="30"/>
                      <a:pt x="1" y="19"/>
                    </a:cubicBezTo>
                    <a:cubicBezTo>
                      <a:pt x="0" y="9"/>
                      <a:pt x="15" y="14"/>
                      <a:pt x="22" y="8"/>
                    </a:cubicBezTo>
                    <a:cubicBezTo>
                      <a:pt x="30" y="0"/>
                      <a:pt x="41" y="4"/>
                      <a:pt x="51" y="2"/>
                    </a:cubicBezTo>
                    <a:cubicBezTo>
                      <a:pt x="49" y="4"/>
                      <a:pt x="47" y="5"/>
                      <a:pt x="4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6" name="Freeform 258"/>
              <p:cNvSpPr/>
              <p:nvPr/>
            </p:nvSpPr>
            <p:spPr bwMode="auto">
              <a:xfrm>
                <a:off x="2531" y="2790"/>
                <a:ext cx="61" cy="100"/>
              </a:xfrm>
              <a:custGeom>
                <a:avLst/>
                <a:gdLst>
                  <a:gd name="T0" fmla="*/ 0 w 32"/>
                  <a:gd name="T1" fmla="*/ 27 h 52"/>
                  <a:gd name="T2" fmla="*/ 18 w 32"/>
                  <a:gd name="T3" fmla="*/ 2 h 52"/>
                  <a:gd name="T4" fmla="*/ 29 w 32"/>
                  <a:gd name="T5" fmla="*/ 4 h 52"/>
                  <a:gd name="T6" fmla="*/ 32 w 32"/>
                  <a:gd name="T7" fmla="*/ 9 h 52"/>
                  <a:gd name="T8" fmla="*/ 7 w 32"/>
                  <a:gd name="T9" fmla="*/ 52 h 52"/>
                  <a:gd name="T10" fmla="*/ 0 w 32"/>
                  <a:gd name="T11" fmla="*/ 2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52">
                    <a:moveTo>
                      <a:pt x="0" y="27"/>
                    </a:moveTo>
                    <a:cubicBezTo>
                      <a:pt x="3" y="17"/>
                      <a:pt x="6" y="6"/>
                      <a:pt x="18" y="2"/>
                    </a:cubicBezTo>
                    <a:cubicBezTo>
                      <a:pt x="22" y="0"/>
                      <a:pt x="25" y="2"/>
                      <a:pt x="29" y="4"/>
                    </a:cubicBezTo>
                    <a:cubicBezTo>
                      <a:pt x="31" y="5"/>
                      <a:pt x="32" y="7"/>
                      <a:pt x="32" y="9"/>
                    </a:cubicBezTo>
                    <a:cubicBezTo>
                      <a:pt x="26" y="25"/>
                      <a:pt x="12" y="36"/>
                      <a:pt x="7" y="52"/>
                    </a:cubicBezTo>
                    <a:cubicBezTo>
                      <a:pt x="5" y="44"/>
                      <a:pt x="2" y="36"/>
                      <a:pt x="0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7" name="Freeform 259"/>
              <p:cNvSpPr/>
              <p:nvPr/>
            </p:nvSpPr>
            <p:spPr bwMode="auto">
              <a:xfrm>
                <a:off x="5633" y="1453"/>
                <a:ext cx="88" cy="101"/>
              </a:xfrm>
              <a:custGeom>
                <a:avLst/>
                <a:gdLst>
                  <a:gd name="T0" fmla="*/ 46 w 46"/>
                  <a:gd name="T1" fmla="*/ 11 h 53"/>
                  <a:gd name="T2" fmla="*/ 39 w 46"/>
                  <a:gd name="T3" fmla="*/ 46 h 53"/>
                  <a:gd name="T4" fmla="*/ 38 w 46"/>
                  <a:gd name="T5" fmla="*/ 46 h 53"/>
                  <a:gd name="T6" fmla="*/ 10 w 46"/>
                  <a:gd name="T7" fmla="*/ 31 h 53"/>
                  <a:gd name="T8" fmla="*/ 7 w 46"/>
                  <a:gd name="T9" fmla="*/ 21 h 53"/>
                  <a:gd name="T10" fmla="*/ 4 w 46"/>
                  <a:gd name="T11" fmla="*/ 9 h 53"/>
                  <a:gd name="T12" fmla="*/ 18 w 46"/>
                  <a:gd name="T13" fmla="*/ 8 h 53"/>
                  <a:gd name="T14" fmla="*/ 18 w 46"/>
                  <a:gd name="T15" fmla="*/ 8 h 53"/>
                  <a:gd name="T16" fmla="*/ 46 w 46"/>
                  <a:gd name="T17" fmla="*/ 1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53">
                    <a:moveTo>
                      <a:pt x="46" y="11"/>
                    </a:moveTo>
                    <a:cubicBezTo>
                      <a:pt x="39" y="22"/>
                      <a:pt x="23" y="30"/>
                      <a:pt x="39" y="46"/>
                    </a:cubicBezTo>
                    <a:cubicBezTo>
                      <a:pt x="38" y="46"/>
                      <a:pt x="38" y="46"/>
                      <a:pt x="38" y="46"/>
                    </a:cubicBezTo>
                    <a:cubicBezTo>
                      <a:pt x="22" y="53"/>
                      <a:pt x="17" y="40"/>
                      <a:pt x="10" y="31"/>
                    </a:cubicBezTo>
                    <a:cubicBezTo>
                      <a:pt x="8" y="28"/>
                      <a:pt x="9" y="24"/>
                      <a:pt x="7" y="21"/>
                    </a:cubicBezTo>
                    <a:cubicBezTo>
                      <a:pt x="3" y="18"/>
                      <a:pt x="0" y="14"/>
                      <a:pt x="4" y="9"/>
                    </a:cubicBezTo>
                    <a:cubicBezTo>
                      <a:pt x="8" y="5"/>
                      <a:pt x="12" y="4"/>
                      <a:pt x="18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27" y="11"/>
                      <a:pt x="38" y="0"/>
                      <a:pt x="4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8" name="Freeform 260"/>
              <p:cNvSpPr/>
              <p:nvPr/>
            </p:nvSpPr>
            <p:spPr bwMode="auto">
              <a:xfrm>
                <a:off x="2283" y="2025"/>
                <a:ext cx="117" cy="71"/>
              </a:xfrm>
              <a:custGeom>
                <a:avLst/>
                <a:gdLst>
                  <a:gd name="T0" fmla="*/ 58 w 61"/>
                  <a:gd name="T1" fmla="*/ 21 h 37"/>
                  <a:gd name="T2" fmla="*/ 30 w 61"/>
                  <a:gd name="T3" fmla="*/ 30 h 37"/>
                  <a:gd name="T4" fmla="*/ 5 w 61"/>
                  <a:gd name="T5" fmla="*/ 26 h 37"/>
                  <a:gd name="T6" fmla="*/ 12 w 61"/>
                  <a:gd name="T7" fmla="*/ 6 h 37"/>
                  <a:gd name="T8" fmla="*/ 38 w 61"/>
                  <a:gd name="T9" fmla="*/ 6 h 37"/>
                  <a:gd name="T10" fmla="*/ 48 w 61"/>
                  <a:gd name="T11" fmla="*/ 0 h 37"/>
                  <a:gd name="T12" fmla="*/ 60 w 61"/>
                  <a:gd name="T13" fmla="*/ 12 h 37"/>
                  <a:gd name="T14" fmla="*/ 58 w 61"/>
                  <a:gd name="T15" fmla="*/ 2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37">
                    <a:moveTo>
                      <a:pt x="58" y="21"/>
                    </a:moveTo>
                    <a:cubicBezTo>
                      <a:pt x="48" y="23"/>
                      <a:pt x="38" y="16"/>
                      <a:pt x="30" y="30"/>
                    </a:cubicBezTo>
                    <a:cubicBezTo>
                      <a:pt x="27" y="37"/>
                      <a:pt x="14" y="27"/>
                      <a:pt x="5" y="26"/>
                    </a:cubicBezTo>
                    <a:cubicBezTo>
                      <a:pt x="10" y="20"/>
                      <a:pt x="0" y="9"/>
                      <a:pt x="12" y="6"/>
                    </a:cubicBezTo>
                    <a:cubicBezTo>
                      <a:pt x="21" y="2"/>
                      <a:pt x="29" y="12"/>
                      <a:pt x="38" y="6"/>
                    </a:cubicBezTo>
                    <a:cubicBezTo>
                      <a:pt x="42" y="4"/>
                      <a:pt x="44" y="1"/>
                      <a:pt x="48" y="0"/>
                    </a:cubicBezTo>
                    <a:cubicBezTo>
                      <a:pt x="54" y="2"/>
                      <a:pt x="57" y="7"/>
                      <a:pt x="60" y="12"/>
                    </a:cubicBezTo>
                    <a:cubicBezTo>
                      <a:pt x="60" y="16"/>
                      <a:pt x="61" y="19"/>
                      <a:pt x="5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9" name="Freeform 261"/>
              <p:cNvSpPr/>
              <p:nvPr/>
            </p:nvSpPr>
            <p:spPr bwMode="auto">
              <a:xfrm>
                <a:off x="3598" y="1574"/>
                <a:ext cx="107" cy="68"/>
              </a:xfrm>
              <a:custGeom>
                <a:avLst/>
                <a:gdLst>
                  <a:gd name="T0" fmla="*/ 26 w 56"/>
                  <a:gd name="T1" fmla="*/ 28 h 36"/>
                  <a:gd name="T2" fmla="*/ 0 w 56"/>
                  <a:gd name="T3" fmla="*/ 36 h 36"/>
                  <a:gd name="T4" fmla="*/ 3 w 56"/>
                  <a:gd name="T5" fmla="*/ 11 h 36"/>
                  <a:gd name="T6" fmla="*/ 8 w 56"/>
                  <a:gd name="T7" fmla="*/ 10 h 36"/>
                  <a:gd name="T8" fmla="*/ 32 w 56"/>
                  <a:gd name="T9" fmla="*/ 5 h 36"/>
                  <a:gd name="T10" fmla="*/ 47 w 56"/>
                  <a:gd name="T11" fmla="*/ 0 h 36"/>
                  <a:gd name="T12" fmla="*/ 45 w 56"/>
                  <a:gd name="T13" fmla="*/ 25 h 36"/>
                  <a:gd name="T14" fmla="*/ 26 w 56"/>
                  <a:gd name="T15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36">
                    <a:moveTo>
                      <a:pt x="26" y="28"/>
                    </a:moveTo>
                    <a:cubicBezTo>
                      <a:pt x="18" y="31"/>
                      <a:pt x="8" y="26"/>
                      <a:pt x="0" y="36"/>
                    </a:cubicBezTo>
                    <a:cubicBezTo>
                      <a:pt x="4" y="27"/>
                      <a:pt x="12" y="20"/>
                      <a:pt x="3" y="11"/>
                    </a:cubicBezTo>
                    <a:cubicBezTo>
                      <a:pt x="4" y="11"/>
                      <a:pt x="6" y="11"/>
                      <a:pt x="8" y="10"/>
                    </a:cubicBezTo>
                    <a:cubicBezTo>
                      <a:pt x="15" y="3"/>
                      <a:pt x="23" y="5"/>
                      <a:pt x="32" y="5"/>
                    </a:cubicBezTo>
                    <a:cubicBezTo>
                      <a:pt x="38" y="6"/>
                      <a:pt x="42" y="2"/>
                      <a:pt x="47" y="0"/>
                    </a:cubicBezTo>
                    <a:cubicBezTo>
                      <a:pt x="56" y="9"/>
                      <a:pt x="42" y="17"/>
                      <a:pt x="45" y="25"/>
                    </a:cubicBezTo>
                    <a:cubicBezTo>
                      <a:pt x="39" y="28"/>
                      <a:pt x="32" y="25"/>
                      <a:pt x="2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0" name="Freeform 262"/>
              <p:cNvSpPr/>
              <p:nvPr/>
            </p:nvSpPr>
            <p:spPr bwMode="auto">
              <a:xfrm>
                <a:off x="5873" y="1336"/>
                <a:ext cx="91" cy="79"/>
              </a:xfrm>
              <a:custGeom>
                <a:avLst/>
                <a:gdLst>
                  <a:gd name="T0" fmla="*/ 17 w 48"/>
                  <a:gd name="T1" fmla="*/ 2 h 41"/>
                  <a:gd name="T2" fmla="*/ 35 w 48"/>
                  <a:gd name="T3" fmla="*/ 25 h 41"/>
                  <a:gd name="T4" fmla="*/ 48 w 48"/>
                  <a:gd name="T5" fmla="*/ 34 h 41"/>
                  <a:gd name="T6" fmla="*/ 26 w 48"/>
                  <a:gd name="T7" fmla="*/ 35 h 41"/>
                  <a:gd name="T8" fmla="*/ 0 w 48"/>
                  <a:gd name="T9" fmla="*/ 30 h 41"/>
                  <a:gd name="T10" fmla="*/ 3 w 48"/>
                  <a:gd name="T11" fmla="*/ 24 h 41"/>
                  <a:gd name="T12" fmla="*/ 3 w 48"/>
                  <a:gd name="T13" fmla="*/ 6 h 41"/>
                  <a:gd name="T14" fmla="*/ 17 w 48"/>
                  <a:gd name="T15" fmla="*/ 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41">
                    <a:moveTo>
                      <a:pt x="17" y="2"/>
                    </a:moveTo>
                    <a:cubicBezTo>
                      <a:pt x="27" y="7"/>
                      <a:pt x="36" y="12"/>
                      <a:pt x="35" y="25"/>
                    </a:cubicBezTo>
                    <a:cubicBezTo>
                      <a:pt x="34" y="35"/>
                      <a:pt x="41" y="34"/>
                      <a:pt x="48" y="34"/>
                    </a:cubicBezTo>
                    <a:cubicBezTo>
                      <a:pt x="41" y="41"/>
                      <a:pt x="33" y="38"/>
                      <a:pt x="26" y="35"/>
                    </a:cubicBezTo>
                    <a:cubicBezTo>
                      <a:pt x="17" y="31"/>
                      <a:pt x="9" y="30"/>
                      <a:pt x="0" y="30"/>
                    </a:cubicBezTo>
                    <a:cubicBezTo>
                      <a:pt x="1" y="28"/>
                      <a:pt x="1" y="25"/>
                      <a:pt x="3" y="24"/>
                    </a:cubicBezTo>
                    <a:cubicBezTo>
                      <a:pt x="20" y="19"/>
                      <a:pt x="10" y="12"/>
                      <a:pt x="3" y="6"/>
                    </a:cubicBezTo>
                    <a:cubicBezTo>
                      <a:pt x="7" y="1"/>
                      <a:pt x="12" y="0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1" name="Freeform 263"/>
              <p:cNvSpPr/>
              <p:nvPr/>
            </p:nvSpPr>
            <p:spPr bwMode="auto">
              <a:xfrm>
                <a:off x="4480" y="2186"/>
                <a:ext cx="80" cy="101"/>
              </a:xfrm>
              <a:custGeom>
                <a:avLst/>
                <a:gdLst>
                  <a:gd name="T0" fmla="*/ 33 w 42"/>
                  <a:gd name="T1" fmla="*/ 5 h 53"/>
                  <a:gd name="T2" fmla="*/ 35 w 42"/>
                  <a:gd name="T3" fmla="*/ 28 h 53"/>
                  <a:gd name="T4" fmla="*/ 16 w 42"/>
                  <a:gd name="T5" fmla="*/ 53 h 53"/>
                  <a:gd name="T6" fmla="*/ 0 w 42"/>
                  <a:gd name="T7" fmla="*/ 34 h 53"/>
                  <a:gd name="T8" fmla="*/ 5 w 42"/>
                  <a:gd name="T9" fmla="*/ 29 h 53"/>
                  <a:gd name="T10" fmla="*/ 14 w 42"/>
                  <a:gd name="T11" fmla="*/ 20 h 53"/>
                  <a:gd name="T12" fmla="*/ 33 w 42"/>
                  <a:gd name="T13" fmla="*/ 5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53">
                    <a:moveTo>
                      <a:pt x="33" y="5"/>
                    </a:moveTo>
                    <a:cubicBezTo>
                      <a:pt x="41" y="12"/>
                      <a:pt x="42" y="19"/>
                      <a:pt x="35" y="28"/>
                    </a:cubicBezTo>
                    <a:cubicBezTo>
                      <a:pt x="28" y="36"/>
                      <a:pt x="22" y="45"/>
                      <a:pt x="16" y="53"/>
                    </a:cubicBezTo>
                    <a:cubicBezTo>
                      <a:pt x="3" y="53"/>
                      <a:pt x="2" y="43"/>
                      <a:pt x="0" y="34"/>
                    </a:cubicBezTo>
                    <a:cubicBezTo>
                      <a:pt x="1" y="31"/>
                      <a:pt x="2" y="27"/>
                      <a:pt x="5" y="29"/>
                    </a:cubicBezTo>
                    <a:cubicBezTo>
                      <a:pt x="17" y="34"/>
                      <a:pt x="13" y="25"/>
                      <a:pt x="14" y="20"/>
                    </a:cubicBezTo>
                    <a:cubicBezTo>
                      <a:pt x="17" y="11"/>
                      <a:pt x="19" y="0"/>
                      <a:pt x="3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2" name="Freeform 264"/>
              <p:cNvSpPr/>
              <p:nvPr/>
            </p:nvSpPr>
            <p:spPr bwMode="auto">
              <a:xfrm>
                <a:off x="2097" y="766"/>
                <a:ext cx="101" cy="63"/>
              </a:xfrm>
              <a:custGeom>
                <a:avLst/>
                <a:gdLst>
                  <a:gd name="T0" fmla="*/ 11 w 53"/>
                  <a:gd name="T1" fmla="*/ 0 h 33"/>
                  <a:gd name="T2" fmla="*/ 49 w 53"/>
                  <a:gd name="T3" fmla="*/ 21 h 33"/>
                  <a:gd name="T4" fmla="*/ 49 w 53"/>
                  <a:gd name="T5" fmla="*/ 30 h 33"/>
                  <a:gd name="T6" fmla="*/ 42 w 53"/>
                  <a:gd name="T7" fmla="*/ 29 h 33"/>
                  <a:gd name="T8" fmla="*/ 23 w 53"/>
                  <a:gd name="T9" fmla="*/ 22 h 33"/>
                  <a:gd name="T10" fmla="*/ 4 w 53"/>
                  <a:gd name="T11" fmla="*/ 6 h 33"/>
                  <a:gd name="T12" fmla="*/ 11 w 53"/>
                  <a:gd name="T13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33">
                    <a:moveTo>
                      <a:pt x="11" y="0"/>
                    </a:moveTo>
                    <a:cubicBezTo>
                      <a:pt x="23" y="8"/>
                      <a:pt x="43" y="2"/>
                      <a:pt x="49" y="21"/>
                    </a:cubicBezTo>
                    <a:cubicBezTo>
                      <a:pt x="50" y="25"/>
                      <a:pt x="53" y="28"/>
                      <a:pt x="49" y="30"/>
                    </a:cubicBezTo>
                    <a:cubicBezTo>
                      <a:pt x="46" y="33"/>
                      <a:pt x="44" y="31"/>
                      <a:pt x="42" y="29"/>
                    </a:cubicBezTo>
                    <a:cubicBezTo>
                      <a:pt x="36" y="23"/>
                      <a:pt x="29" y="21"/>
                      <a:pt x="23" y="22"/>
                    </a:cubicBezTo>
                    <a:cubicBezTo>
                      <a:pt x="9" y="25"/>
                      <a:pt x="9" y="12"/>
                      <a:pt x="4" y="6"/>
                    </a:cubicBezTo>
                    <a:cubicBezTo>
                      <a:pt x="0" y="2"/>
                      <a:pt x="7" y="1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3" name="Freeform 265"/>
              <p:cNvSpPr/>
              <p:nvPr/>
            </p:nvSpPr>
            <p:spPr bwMode="auto">
              <a:xfrm>
                <a:off x="4284" y="1157"/>
                <a:ext cx="82" cy="93"/>
              </a:xfrm>
              <a:custGeom>
                <a:avLst/>
                <a:gdLst>
                  <a:gd name="T0" fmla="*/ 1 w 43"/>
                  <a:gd name="T1" fmla="*/ 31 h 49"/>
                  <a:gd name="T2" fmla="*/ 19 w 43"/>
                  <a:gd name="T3" fmla="*/ 27 h 49"/>
                  <a:gd name="T4" fmla="*/ 22 w 43"/>
                  <a:gd name="T5" fmla="*/ 3 h 49"/>
                  <a:gd name="T6" fmla="*/ 32 w 43"/>
                  <a:gd name="T7" fmla="*/ 9 h 49"/>
                  <a:gd name="T8" fmla="*/ 36 w 43"/>
                  <a:gd name="T9" fmla="*/ 17 h 49"/>
                  <a:gd name="T10" fmla="*/ 39 w 43"/>
                  <a:gd name="T11" fmla="*/ 34 h 49"/>
                  <a:gd name="T12" fmla="*/ 31 w 43"/>
                  <a:gd name="T13" fmla="*/ 45 h 49"/>
                  <a:gd name="T14" fmla="*/ 13 w 43"/>
                  <a:gd name="T15" fmla="*/ 48 h 49"/>
                  <a:gd name="T16" fmla="*/ 1 w 43"/>
                  <a:gd name="T17" fmla="*/ 3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" h="49">
                    <a:moveTo>
                      <a:pt x="1" y="31"/>
                    </a:moveTo>
                    <a:cubicBezTo>
                      <a:pt x="6" y="26"/>
                      <a:pt x="14" y="32"/>
                      <a:pt x="19" y="27"/>
                    </a:cubicBezTo>
                    <a:cubicBezTo>
                      <a:pt x="27" y="20"/>
                      <a:pt x="12" y="10"/>
                      <a:pt x="22" y="3"/>
                    </a:cubicBezTo>
                    <a:cubicBezTo>
                      <a:pt x="29" y="0"/>
                      <a:pt x="29" y="6"/>
                      <a:pt x="32" y="9"/>
                    </a:cubicBezTo>
                    <a:cubicBezTo>
                      <a:pt x="33" y="12"/>
                      <a:pt x="34" y="14"/>
                      <a:pt x="36" y="17"/>
                    </a:cubicBezTo>
                    <a:cubicBezTo>
                      <a:pt x="39" y="22"/>
                      <a:pt x="34" y="29"/>
                      <a:pt x="39" y="34"/>
                    </a:cubicBezTo>
                    <a:cubicBezTo>
                      <a:pt x="43" y="42"/>
                      <a:pt x="36" y="43"/>
                      <a:pt x="31" y="45"/>
                    </a:cubicBezTo>
                    <a:cubicBezTo>
                      <a:pt x="26" y="48"/>
                      <a:pt x="19" y="49"/>
                      <a:pt x="13" y="48"/>
                    </a:cubicBezTo>
                    <a:cubicBezTo>
                      <a:pt x="4" y="45"/>
                      <a:pt x="0" y="40"/>
                      <a:pt x="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4" name="Freeform 266"/>
              <p:cNvSpPr/>
              <p:nvPr/>
            </p:nvSpPr>
            <p:spPr bwMode="auto">
              <a:xfrm>
                <a:off x="3646" y="1696"/>
                <a:ext cx="104" cy="75"/>
              </a:xfrm>
              <a:custGeom>
                <a:avLst/>
                <a:gdLst>
                  <a:gd name="T0" fmla="*/ 9 w 55"/>
                  <a:gd name="T1" fmla="*/ 27 h 39"/>
                  <a:gd name="T2" fmla="*/ 0 w 55"/>
                  <a:gd name="T3" fmla="*/ 7 h 39"/>
                  <a:gd name="T4" fmla="*/ 19 w 55"/>
                  <a:gd name="T5" fmla="*/ 2 h 39"/>
                  <a:gd name="T6" fmla="*/ 42 w 55"/>
                  <a:gd name="T7" fmla="*/ 11 h 39"/>
                  <a:gd name="T8" fmla="*/ 46 w 55"/>
                  <a:gd name="T9" fmla="*/ 15 h 39"/>
                  <a:gd name="T10" fmla="*/ 53 w 55"/>
                  <a:gd name="T11" fmla="*/ 35 h 39"/>
                  <a:gd name="T12" fmla="*/ 44 w 55"/>
                  <a:gd name="T13" fmla="*/ 37 h 39"/>
                  <a:gd name="T14" fmla="*/ 25 w 55"/>
                  <a:gd name="T15" fmla="*/ 28 h 39"/>
                  <a:gd name="T16" fmla="*/ 22 w 55"/>
                  <a:gd name="T17" fmla="*/ 29 h 39"/>
                  <a:gd name="T18" fmla="*/ 9 w 55"/>
                  <a:gd name="T19" fmla="*/ 2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5" h="39">
                    <a:moveTo>
                      <a:pt x="9" y="27"/>
                    </a:moveTo>
                    <a:cubicBezTo>
                      <a:pt x="10" y="18"/>
                      <a:pt x="0" y="14"/>
                      <a:pt x="0" y="7"/>
                    </a:cubicBezTo>
                    <a:cubicBezTo>
                      <a:pt x="5" y="0"/>
                      <a:pt x="12" y="2"/>
                      <a:pt x="19" y="2"/>
                    </a:cubicBezTo>
                    <a:cubicBezTo>
                      <a:pt x="27" y="3"/>
                      <a:pt x="35" y="7"/>
                      <a:pt x="42" y="11"/>
                    </a:cubicBezTo>
                    <a:cubicBezTo>
                      <a:pt x="44" y="12"/>
                      <a:pt x="45" y="13"/>
                      <a:pt x="46" y="15"/>
                    </a:cubicBezTo>
                    <a:cubicBezTo>
                      <a:pt x="47" y="22"/>
                      <a:pt x="55" y="26"/>
                      <a:pt x="53" y="35"/>
                    </a:cubicBezTo>
                    <a:cubicBezTo>
                      <a:pt x="51" y="37"/>
                      <a:pt x="47" y="38"/>
                      <a:pt x="44" y="37"/>
                    </a:cubicBezTo>
                    <a:cubicBezTo>
                      <a:pt x="37" y="35"/>
                      <a:pt x="27" y="39"/>
                      <a:pt x="25" y="28"/>
                    </a:cubicBezTo>
                    <a:cubicBezTo>
                      <a:pt x="24" y="23"/>
                      <a:pt x="22" y="28"/>
                      <a:pt x="22" y="29"/>
                    </a:cubicBezTo>
                    <a:cubicBezTo>
                      <a:pt x="17" y="33"/>
                      <a:pt x="12" y="31"/>
                      <a:pt x="9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5" name="Freeform 267"/>
              <p:cNvSpPr/>
              <p:nvPr/>
            </p:nvSpPr>
            <p:spPr bwMode="auto">
              <a:xfrm>
                <a:off x="5282" y="2580"/>
                <a:ext cx="65" cy="92"/>
              </a:xfrm>
              <a:custGeom>
                <a:avLst/>
                <a:gdLst>
                  <a:gd name="T0" fmla="*/ 23 w 34"/>
                  <a:gd name="T1" fmla="*/ 0 h 48"/>
                  <a:gd name="T2" fmla="*/ 31 w 34"/>
                  <a:gd name="T3" fmla="*/ 25 h 48"/>
                  <a:gd name="T4" fmla="*/ 33 w 34"/>
                  <a:gd name="T5" fmla="*/ 38 h 48"/>
                  <a:gd name="T6" fmla="*/ 24 w 34"/>
                  <a:gd name="T7" fmla="*/ 46 h 48"/>
                  <a:gd name="T8" fmla="*/ 13 w 34"/>
                  <a:gd name="T9" fmla="*/ 39 h 48"/>
                  <a:gd name="T10" fmla="*/ 8 w 34"/>
                  <a:gd name="T11" fmla="*/ 25 h 48"/>
                  <a:gd name="T12" fmla="*/ 15 w 34"/>
                  <a:gd name="T13" fmla="*/ 8 h 48"/>
                  <a:gd name="T14" fmla="*/ 23 w 34"/>
                  <a:gd name="T1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48">
                    <a:moveTo>
                      <a:pt x="23" y="0"/>
                    </a:moveTo>
                    <a:cubicBezTo>
                      <a:pt x="30" y="7"/>
                      <a:pt x="24" y="18"/>
                      <a:pt x="31" y="25"/>
                    </a:cubicBezTo>
                    <a:cubicBezTo>
                      <a:pt x="33" y="29"/>
                      <a:pt x="34" y="33"/>
                      <a:pt x="33" y="38"/>
                    </a:cubicBezTo>
                    <a:cubicBezTo>
                      <a:pt x="32" y="42"/>
                      <a:pt x="28" y="44"/>
                      <a:pt x="24" y="46"/>
                    </a:cubicBezTo>
                    <a:cubicBezTo>
                      <a:pt x="18" y="48"/>
                      <a:pt x="13" y="47"/>
                      <a:pt x="13" y="39"/>
                    </a:cubicBezTo>
                    <a:cubicBezTo>
                      <a:pt x="13" y="34"/>
                      <a:pt x="10" y="30"/>
                      <a:pt x="8" y="25"/>
                    </a:cubicBezTo>
                    <a:cubicBezTo>
                      <a:pt x="4" y="17"/>
                      <a:pt x="0" y="8"/>
                      <a:pt x="15" y="8"/>
                    </a:cubicBezTo>
                    <a:cubicBezTo>
                      <a:pt x="20" y="8"/>
                      <a:pt x="20" y="2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6" name="Freeform 268"/>
              <p:cNvSpPr/>
              <p:nvPr/>
            </p:nvSpPr>
            <p:spPr bwMode="auto">
              <a:xfrm>
                <a:off x="3301" y="860"/>
                <a:ext cx="82" cy="86"/>
              </a:xfrm>
              <a:custGeom>
                <a:avLst/>
                <a:gdLst>
                  <a:gd name="T0" fmla="*/ 22 w 43"/>
                  <a:gd name="T1" fmla="*/ 7 h 45"/>
                  <a:gd name="T2" fmla="*/ 33 w 43"/>
                  <a:gd name="T3" fmla="*/ 11 h 45"/>
                  <a:gd name="T4" fmla="*/ 43 w 43"/>
                  <a:gd name="T5" fmla="*/ 25 h 45"/>
                  <a:gd name="T6" fmla="*/ 15 w 43"/>
                  <a:gd name="T7" fmla="*/ 44 h 45"/>
                  <a:gd name="T8" fmla="*/ 8 w 43"/>
                  <a:gd name="T9" fmla="*/ 44 h 45"/>
                  <a:gd name="T10" fmla="*/ 11 w 43"/>
                  <a:gd name="T11" fmla="*/ 6 h 45"/>
                  <a:gd name="T12" fmla="*/ 22 w 43"/>
                  <a:gd name="T13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45">
                    <a:moveTo>
                      <a:pt x="22" y="7"/>
                    </a:moveTo>
                    <a:cubicBezTo>
                      <a:pt x="26" y="8"/>
                      <a:pt x="29" y="10"/>
                      <a:pt x="33" y="11"/>
                    </a:cubicBezTo>
                    <a:cubicBezTo>
                      <a:pt x="42" y="11"/>
                      <a:pt x="42" y="18"/>
                      <a:pt x="43" y="25"/>
                    </a:cubicBezTo>
                    <a:cubicBezTo>
                      <a:pt x="37" y="36"/>
                      <a:pt x="26" y="40"/>
                      <a:pt x="15" y="44"/>
                    </a:cubicBezTo>
                    <a:cubicBezTo>
                      <a:pt x="13" y="45"/>
                      <a:pt x="10" y="45"/>
                      <a:pt x="8" y="44"/>
                    </a:cubicBezTo>
                    <a:cubicBezTo>
                      <a:pt x="0" y="31"/>
                      <a:pt x="10" y="18"/>
                      <a:pt x="11" y="6"/>
                    </a:cubicBezTo>
                    <a:cubicBezTo>
                      <a:pt x="11" y="0"/>
                      <a:pt x="18" y="4"/>
                      <a:pt x="2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7" name="Freeform 269"/>
              <p:cNvSpPr/>
              <p:nvPr/>
            </p:nvSpPr>
            <p:spPr bwMode="auto">
              <a:xfrm>
                <a:off x="3676" y="1627"/>
                <a:ext cx="103" cy="84"/>
              </a:xfrm>
              <a:custGeom>
                <a:avLst/>
                <a:gdLst>
                  <a:gd name="T0" fmla="*/ 37 w 54"/>
                  <a:gd name="T1" fmla="*/ 7 h 44"/>
                  <a:gd name="T2" fmla="*/ 34 w 54"/>
                  <a:gd name="T3" fmla="*/ 14 h 44"/>
                  <a:gd name="T4" fmla="*/ 34 w 54"/>
                  <a:gd name="T5" fmla="*/ 16 h 44"/>
                  <a:gd name="T6" fmla="*/ 36 w 54"/>
                  <a:gd name="T7" fmla="*/ 39 h 44"/>
                  <a:gd name="T8" fmla="*/ 32 w 54"/>
                  <a:gd name="T9" fmla="*/ 40 h 44"/>
                  <a:gd name="T10" fmla="*/ 7 w 54"/>
                  <a:gd name="T11" fmla="*/ 38 h 44"/>
                  <a:gd name="T12" fmla="*/ 4 w 54"/>
                  <a:gd name="T13" fmla="*/ 34 h 44"/>
                  <a:gd name="T14" fmla="*/ 2 w 54"/>
                  <a:gd name="T15" fmla="*/ 14 h 44"/>
                  <a:gd name="T16" fmla="*/ 13 w 54"/>
                  <a:gd name="T17" fmla="*/ 4 h 44"/>
                  <a:gd name="T18" fmla="*/ 37 w 54"/>
                  <a:gd name="T19" fmla="*/ 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44">
                    <a:moveTo>
                      <a:pt x="37" y="7"/>
                    </a:moveTo>
                    <a:cubicBezTo>
                      <a:pt x="36" y="10"/>
                      <a:pt x="35" y="12"/>
                      <a:pt x="34" y="14"/>
                    </a:cubicBezTo>
                    <a:cubicBezTo>
                      <a:pt x="34" y="15"/>
                      <a:pt x="34" y="16"/>
                      <a:pt x="34" y="16"/>
                    </a:cubicBezTo>
                    <a:cubicBezTo>
                      <a:pt x="35" y="24"/>
                      <a:pt x="54" y="29"/>
                      <a:pt x="36" y="39"/>
                    </a:cubicBezTo>
                    <a:cubicBezTo>
                      <a:pt x="35" y="39"/>
                      <a:pt x="33" y="40"/>
                      <a:pt x="32" y="40"/>
                    </a:cubicBezTo>
                    <a:cubicBezTo>
                      <a:pt x="23" y="44"/>
                      <a:pt x="15" y="43"/>
                      <a:pt x="7" y="38"/>
                    </a:cubicBezTo>
                    <a:cubicBezTo>
                      <a:pt x="5" y="37"/>
                      <a:pt x="5" y="36"/>
                      <a:pt x="4" y="34"/>
                    </a:cubicBezTo>
                    <a:cubicBezTo>
                      <a:pt x="4" y="27"/>
                      <a:pt x="0" y="21"/>
                      <a:pt x="2" y="14"/>
                    </a:cubicBezTo>
                    <a:cubicBezTo>
                      <a:pt x="6" y="10"/>
                      <a:pt x="9" y="7"/>
                      <a:pt x="13" y="4"/>
                    </a:cubicBezTo>
                    <a:cubicBezTo>
                      <a:pt x="20" y="11"/>
                      <a:pt x="30" y="0"/>
                      <a:pt x="3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8" name="Freeform 270"/>
              <p:cNvSpPr/>
              <p:nvPr/>
            </p:nvSpPr>
            <p:spPr bwMode="auto">
              <a:xfrm>
                <a:off x="2476" y="2647"/>
                <a:ext cx="126" cy="57"/>
              </a:xfrm>
              <a:custGeom>
                <a:avLst/>
                <a:gdLst>
                  <a:gd name="T0" fmla="*/ 26 w 66"/>
                  <a:gd name="T1" fmla="*/ 28 h 30"/>
                  <a:gd name="T2" fmla="*/ 24 w 66"/>
                  <a:gd name="T3" fmla="*/ 19 h 30"/>
                  <a:gd name="T4" fmla="*/ 5 w 66"/>
                  <a:gd name="T5" fmla="*/ 15 h 30"/>
                  <a:gd name="T6" fmla="*/ 1 w 66"/>
                  <a:gd name="T7" fmla="*/ 12 h 30"/>
                  <a:gd name="T8" fmla="*/ 4 w 66"/>
                  <a:gd name="T9" fmla="*/ 6 h 30"/>
                  <a:gd name="T10" fmla="*/ 19 w 66"/>
                  <a:gd name="T11" fmla="*/ 6 h 30"/>
                  <a:gd name="T12" fmla="*/ 36 w 66"/>
                  <a:gd name="T13" fmla="*/ 3 h 30"/>
                  <a:gd name="T14" fmla="*/ 45 w 66"/>
                  <a:gd name="T15" fmla="*/ 1 h 30"/>
                  <a:gd name="T16" fmla="*/ 62 w 66"/>
                  <a:gd name="T17" fmla="*/ 7 h 30"/>
                  <a:gd name="T18" fmla="*/ 48 w 66"/>
                  <a:gd name="T19" fmla="*/ 29 h 30"/>
                  <a:gd name="T20" fmla="*/ 31 w 66"/>
                  <a:gd name="T21" fmla="*/ 30 h 30"/>
                  <a:gd name="T22" fmla="*/ 26 w 66"/>
                  <a:gd name="T23" fmla="*/ 2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" h="30">
                    <a:moveTo>
                      <a:pt x="26" y="28"/>
                    </a:moveTo>
                    <a:cubicBezTo>
                      <a:pt x="24" y="25"/>
                      <a:pt x="31" y="19"/>
                      <a:pt x="24" y="19"/>
                    </a:cubicBezTo>
                    <a:cubicBezTo>
                      <a:pt x="17" y="20"/>
                      <a:pt x="12" y="14"/>
                      <a:pt x="5" y="15"/>
                    </a:cubicBezTo>
                    <a:cubicBezTo>
                      <a:pt x="4" y="14"/>
                      <a:pt x="2" y="13"/>
                      <a:pt x="1" y="12"/>
                    </a:cubicBezTo>
                    <a:cubicBezTo>
                      <a:pt x="0" y="9"/>
                      <a:pt x="1" y="7"/>
                      <a:pt x="4" y="6"/>
                    </a:cubicBezTo>
                    <a:cubicBezTo>
                      <a:pt x="9" y="6"/>
                      <a:pt x="14" y="7"/>
                      <a:pt x="19" y="6"/>
                    </a:cubicBezTo>
                    <a:cubicBezTo>
                      <a:pt x="25" y="6"/>
                      <a:pt x="30" y="5"/>
                      <a:pt x="36" y="3"/>
                    </a:cubicBezTo>
                    <a:cubicBezTo>
                      <a:pt x="39" y="3"/>
                      <a:pt x="42" y="2"/>
                      <a:pt x="45" y="1"/>
                    </a:cubicBezTo>
                    <a:cubicBezTo>
                      <a:pt x="52" y="0"/>
                      <a:pt x="58" y="1"/>
                      <a:pt x="62" y="7"/>
                    </a:cubicBezTo>
                    <a:cubicBezTo>
                      <a:pt x="58" y="15"/>
                      <a:pt x="66" y="30"/>
                      <a:pt x="48" y="29"/>
                    </a:cubicBezTo>
                    <a:cubicBezTo>
                      <a:pt x="43" y="29"/>
                      <a:pt x="37" y="29"/>
                      <a:pt x="31" y="30"/>
                    </a:cubicBezTo>
                    <a:cubicBezTo>
                      <a:pt x="29" y="30"/>
                      <a:pt x="27" y="29"/>
                      <a:pt x="2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9" name="Freeform 271"/>
              <p:cNvSpPr/>
              <p:nvPr/>
            </p:nvSpPr>
            <p:spPr bwMode="auto">
              <a:xfrm>
                <a:off x="5585" y="1046"/>
                <a:ext cx="113" cy="88"/>
              </a:xfrm>
              <a:custGeom>
                <a:avLst/>
                <a:gdLst>
                  <a:gd name="T0" fmla="*/ 11 w 59"/>
                  <a:gd name="T1" fmla="*/ 12 h 46"/>
                  <a:gd name="T2" fmla="*/ 11 w 59"/>
                  <a:gd name="T3" fmla="*/ 8 h 46"/>
                  <a:gd name="T4" fmla="*/ 22 w 59"/>
                  <a:gd name="T5" fmla="*/ 1 h 46"/>
                  <a:gd name="T6" fmla="*/ 31 w 59"/>
                  <a:gd name="T7" fmla="*/ 4 h 46"/>
                  <a:gd name="T8" fmla="*/ 34 w 59"/>
                  <a:gd name="T9" fmla="*/ 10 h 46"/>
                  <a:gd name="T10" fmla="*/ 48 w 59"/>
                  <a:gd name="T11" fmla="*/ 24 h 46"/>
                  <a:gd name="T12" fmla="*/ 47 w 59"/>
                  <a:gd name="T13" fmla="*/ 42 h 46"/>
                  <a:gd name="T14" fmla="*/ 32 w 59"/>
                  <a:gd name="T15" fmla="*/ 45 h 46"/>
                  <a:gd name="T16" fmla="*/ 12 w 59"/>
                  <a:gd name="T17" fmla="*/ 32 h 46"/>
                  <a:gd name="T18" fmla="*/ 11 w 59"/>
                  <a:gd name="T19" fmla="*/ 1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46">
                    <a:moveTo>
                      <a:pt x="11" y="12"/>
                    </a:moveTo>
                    <a:cubicBezTo>
                      <a:pt x="11" y="10"/>
                      <a:pt x="11" y="9"/>
                      <a:pt x="11" y="8"/>
                    </a:cubicBezTo>
                    <a:cubicBezTo>
                      <a:pt x="17" y="9"/>
                      <a:pt x="20" y="5"/>
                      <a:pt x="22" y="1"/>
                    </a:cubicBezTo>
                    <a:cubicBezTo>
                      <a:pt x="26" y="0"/>
                      <a:pt x="28" y="2"/>
                      <a:pt x="31" y="4"/>
                    </a:cubicBezTo>
                    <a:cubicBezTo>
                      <a:pt x="32" y="6"/>
                      <a:pt x="34" y="8"/>
                      <a:pt x="34" y="10"/>
                    </a:cubicBezTo>
                    <a:cubicBezTo>
                      <a:pt x="29" y="24"/>
                      <a:pt x="38" y="25"/>
                      <a:pt x="48" y="24"/>
                    </a:cubicBezTo>
                    <a:cubicBezTo>
                      <a:pt x="59" y="31"/>
                      <a:pt x="55" y="36"/>
                      <a:pt x="47" y="42"/>
                    </a:cubicBezTo>
                    <a:cubicBezTo>
                      <a:pt x="43" y="44"/>
                      <a:pt x="38" y="46"/>
                      <a:pt x="32" y="45"/>
                    </a:cubicBezTo>
                    <a:cubicBezTo>
                      <a:pt x="25" y="42"/>
                      <a:pt x="19" y="35"/>
                      <a:pt x="12" y="32"/>
                    </a:cubicBezTo>
                    <a:cubicBezTo>
                      <a:pt x="0" y="26"/>
                      <a:pt x="0" y="19"/>
                      <a:pt x="1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0" name="Freeform 272"/>
              <p:cNvSpPr/>
              <p:nvPr/>
            </p:nvSpPr>
            <p:spPr bwMode="auto">
              <a:xfrm>
                <a:off x="1416" y="1327"/>
                <a:ext cx="79" cy="101"/>
              </a:xfrm>
              <a:custGeom>
                <a:avLst/>
                <a:gdLst>
                  <a:gd name="T0" fmla="*/ 7 w 41"/>
                  <a:gd name="T1" fmla="*/ 21 h 53"/>
                  <a:gd name="T2" fmla="*/ 11 w 41"/>
                  <a:gd name="T3" fmla="*/ 14 h 53"/>
                  <a:gd name="T4" fmla="*/ 26 w 41"/>
                  <a:gd name="T5" fmla="*/ 2 h 53"/>
                  <a:gd name="T6" fmla="*/ 41 w 41"/>
                  <a:gd name="T7" fmla="*/ 14 h 53"/>
                  <a:gd name="T8" fmla="*/ 38 w 41"/>
                  <a:gd name="T9" fmla="*/ 22 h 53"/>
                  <a:gd name="T10" fmla="*/ 28 w 41"/>
                  <a:gd name="T11" fmla="*/ 28 h 53"/>
                  <a:gd name="T12" fmla="*/ 11 w 41"/>
                  <a:gd name="T13" fmla="*/ 46 h 53"/>
                  <a:gd name="T14" fmla="*/ 0 w 41"/>
                  <a:gd name="T15" fmla="*/ 39 h 53"/>
                  <a:gd name="T16" fmla="*/ 7 w 41"/>
                  <a:gd name="T17" fmla="*/ 2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53">
                    <a:moveTo>
                      <a:pt x="7" y="21"/>
                    </a:moveTo>
                    <a:cubicBezTo>
                      <a:pt x="8" y="19"/>
                      <a:pt x="9" y="16"/>
                      <a:pt x="11" y="14"/>
                    </a:cubicBezTo>
                    <a:cubicBezTo>
                      <a:pt x="11" y="5"/>
                      <a:pt x="20" y="5"/>
                      <a:pt x="26" y="2"/>
                    </a:cubicBezTo>
                    <a:cubicBezTo>
                      <a:pt x="36" y="0"/>
                      <a:pt x="39" y="6"/>
                      <a:pt x="41" y="14"/>
                    </a:cubicBezTo>
                    <a:cubicBezTo>
                      <a:pt x="41" y="17"/>
                      <a:pt x="41" y="20"/>
                      <a:pt x="38" y="22"/>
                    </a:cubicBezTo>
                    <a:cubicBezTo>
                      <a:pt x="35" y="24"/>
                      <a:pt x="30" y="24"/>
                      <a:pt x="28" y="28"/>
                    </a:cubicBezTo>
                    <a:cubicBezTo>
                      <a:pt x="25" y="37"/>
                      <a:pt x="14" y="38"/>
                      <a:pt x="11" y="46"/>
                    </a:cubicBezTo>
                    <a:cubicBezTo>
                      <a:pt x="1" y="53"/>
                      <a:pt x="0" y="47"/>
                      <a:pt x="0" y="39"/>
                    </a:cubicBezTo>
                    <a:cubicBezTo>
                      <a:pt x="1" y="32"/>
                      <a:pt x="7" y="28"/>
                      <a:pt x="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1" name="Freeform 273"/>
              <p:cNvSpPr/>
              <p:nvPr/>
            </p:nvSpPr>
            <p:spPr bwMode="auto">
              <a:xfrm>
                <a:off x="2683" y="1390"/>
                <a:ext cx="75" cy="78"/>
              </a:xfrm>
              <a:custGeom>
                <a:avLst/>
                <a:gdLst>
                  <a:gd name="T0" fmla="*/ 39 w 39"/>
                  <a:gd name="T1" fmla="*/ 41 h 41"/>
                  <a:gd name="T2" fmla="*/ 15 w 39"/>
                  <a:gd name="T3" fmla="*/ 36 h 41"/>
                  <a:gd name="T4" fmla="*/ 8 w 39"/>
                  <a:gd name="T5" fmla="*/ 30 h 41"/>
                  <a:gd name="T6" fmla="*/ 0 w 39"/>
                  <a:gd name="T7" fmla="*/ 22 h 41"/>
                  <a:gd name="T8" fmla="*/ 6 w 39"/>
                  <a:gd name="T9" fmla="*/ 14 h 41"/>
                  <a:gd name="T10" fmla="*/ 15 w 39"/>
                  <a:gd name="T11" fmla="*/ 0 h 41"/>
                  <a:gd name="T12" fmla="*/ 27 w 39"/>
                  <a:gd name="T13" fmla="*/ 13 h 41"/>
                  <a:gd name="T14" fmla="*/ 39 w 39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41">
                    <a:moveTo>
                      <a:pt x="39" y="41"/>
                    </a:moveTo>
                    <a:cubicBezTo>
                      <a:pt x="32" y="37"/>
                      <a:pt x="25" y="28"/>
                      <a:pt x="15" y="36"/>
                    </a:cubicBezTo>
                    <a:cubicBezTo>
                      <a:pt x="12" y="38"/>
                      <a:pt x="9" y="33"/>
                      <a:pt x="8" y="30"/>
                    </a:cubicBezTo>
                    <a:cubicBezTo>
                      <a:pt x="5" y="27"/>
                      <a:pt x="3" y="25"/>
                      <a:pt x="0" y="22"/>
                    </a:cubicBezTo>
                    <a:cubicBezTo>
                      <a:pt x="2" y="19"/>
                      <a:pt x="4" y="17"/>
                      <a:pt x="6" y="14"/>
                    </a:cubicBezTo>
                    <a:cubicBezTo>
                      <a:pt x="10" y="9"/>
                      <a:pt x="8" y="0"/>
                      <a:pt x="15" y="0"/>
                    </a:cubicBezTo>
                    <a:cubicBezTo>
                      <a:pt x="22" y="0"/>
                      <a:pt x="26" y="9"/>
                      <a:pt x="27" y="13"/>
                    </a:cubicBezTo>
                    <a:cubicBezTo>
                      <a:pt x="29" y="24"/>
                      <a:pt x="38" y="30"/>
                      <a:pt x="39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2" name="Freeform 274"/>
              <p:cNvSpPr/>
              <p:nvPr/>
            </p:nvSpPr>
            <p:spPr bwMode="auto">
              <a:xfrm>
                <a:off x="4351" y="2058"/>
                <a:ext cx="83" cy="116"/>
              </a:xfrm>
              <a:custGeom>
                <a:avLst/>
                <a:gdLst>
                  <a:gd name="T0" fmla="*/ 4 w 44"/>
                  <a:gd name="T1" fmla="*/ 9 h 61"/>
                  <a:gd name="T2" fmla="*/ 21 w 44"/>
                  <a:gd name="T3" fmla="*/ 2 h 61"/>
                  <a:gd name="T4" fmla="*/ 35 w 44"/>
                  <a:gd name="T5" fmla="*/ 42 h 61"/>
                  <a:gd name="T6" fmla="*/ 42 w 44"/>
                  <a:gd name="T7" fmla="*/ 61 h 61"/>
                  <a:gd name="T8" fmla="*/ 22 w 44"/>
                  <a:gd name="T9" fmla="*/ 40 h 61"/>
                  <a:gd name="T10" fmla="*/ 0 w 44"/>
                  <a:gd name="T11" fmla="*/ 23 h 61"/>
                  <a:gd name="T12" fmla="*/ 1 w 44"/>
                  <a:gd name="T13" fmla="*/ 13 h 61"/>
                  <a:gd name="T14" fmla="*/ 4 w 44"/>
                  <a:gd name="T15" fmla="*/ 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" h="61">
                    <a:moveTo>
                      <a:pt x="4" y="9"/>
                    </a:moveTo>
                    <a:cubicBezTo>
                      <a:pt x="10" y="6"/>
                      <a:pt x="14" y="0"/>
                      <a:pt x="21" y="2"/>
                    </a:cubicBezTo>
                    <a:cubicBezTo>
                      <a:pt x="15" y="19"/>
                      <a:pt x="23" y="31"/>
                      <a:pt x="35" y="42"/>
                    </a:cubicBezTo>
                    <a:cubicBezTo>
                      <a:pt x="41" y="47"/>
                      <a:pt x="44" y="53"/>
                      <a:pt x="42" y="61"/>
                    </a:cubicBezTo>
                    <a:cubicBezTo>
                      <a:pt x="37" y="52"/>
                      <a:pt x="30" y="46"/>
                      <a:pt x="22" y="40"/>
                    </a:cubicBezTo>
                    <a:cubicBezTo>
                      <a:pt x="7" y="43"/>
                      <a:pt x="1" y="36"/>
                      <a:pt x="0" y="23"/>
                    </a:cubicBezTo>
                    <a:cubicBezTo>
                      <a:pt x="0" y="19"/>
                      <a:pt x="0" y="16"/>
                      <a:pt x="1" y="13"/>
                    </a:cubicBezTo>
                    <a:cubicBezTo>
                      <a:pt x="2" y="11"/>
                      <a:pt x="3" y="10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3" name="Freeform 275"/>
              <p:cNvSpPr/>
              <p:nvPr/>
            </p:nvSpPr>
            <p:spPr bwMode="auto">
              <a:xfrm>
                <a:off x="4215" y="2708"/>
                <a:ext cx="61" cy="132"/>
              </a:xfrm>
              <a:custGeom>
                <a:avLst/>
                <a:gdLst>
                  <a:gd name="T0" fmla="*/ 16 w 32"/>
                  <a:gd name="T1" fmla="*/ 3 h 69"/>
                  <a:gd name="T2" fmla="*/ 20 w 32"/>
                  <a:gd name="T3" fmla="*/ 0 h 69"/>
                  <a:gd name="T4" fmla="*/ 28 w 32"/>
                  <a:gd name="T5" fmla="*/ 48 h 69"/>
                  <a:gd name="T6" fmla="*/ 29 w 32"/>
                  <a:gd name="T7" fmla="*/ 66 h 69"/>
                  <a:gd name="T8" fmla="*/ 16 w 32"/>
                  <a:gd name="T9" fmla="*/ 66 h 69"/>
                  <a:gd name="T10" fmla="*/ 8 w 32"/>
                  <a:gd name="T11" fmla="*/ 63 h 69"/>
                  <a:gd name="T12" fmla="*/ 1 w 32"/>
                  <a:gd name="T13" fmla="*/ 33 h 69"/>
                  <a:gd name="T14" fmla="*/ 3 w 32"/>
                  <a:gd name="T15" fmla="*/ 27 h 69"/>
                  <a:gd name="T16" fmla="*/ 7 w 32"/>
                  <a:gd name="T17" fmla="*/ 21 h 69"/>
                  <a:gd name="T18" fmla="*/ 16 w 32"/>
                  <a:gd name="T19" fmla="*/ 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69">
                    <a:moveTo>
                      <a:pt x="16" y="3"/>
                    </a:moveTo>
                    <a:cubicBezTo>
                      <a:pt x="17" y="2"/>
                      <a:pt x="19" y="1"/>
                      <a:pt x="20" y="0"/>
                    </a:cubicBezTo>
                    <a:cubicBezTo>
                      <a:pt x="19" y="17"/>
                      <a:pt x="18" y="33"/>
                      <a:pt x="28" y="48"/>
                    </a:cubicBezTo>
                    <a:cubicBezTo>
                      <a:pt x="32" y="54"/>
                      <a:pt x="30" y="60"/>
                      <a:pt x="29" y="66"/>
                    </a:cubicBezTo>
                    <a:cubicBezTo>
                      <a:pt x="25" y="66"/>
                      <a:pt x="20" y="66"/>
                      <a:pt x="16" y="66"/>
                    </a:cubicBezTo>
                    <a:cubicBezTo>
                      <a:pt x="11" y="69"/>
                      <a:pt x="6" y="66"/>
                      <a:pt x="8" y="63"/>
                    </a:cubicBezTo>
                    <a:cubicBezTo>
                      <a:pt x="15" y="50"/>
                      <a:pt x="4" y="43"/>
                      <a:pt x="1" y="33"/>
                    </a:cubicBezTo>
                    <a:cubicBezTo>
                      <a:pt x="0" y="31"/>
                      <a:pt x="1" y="29"/>
                      <a:pt x="3" y="27"/>
                    </a:cubicBezTo>
                    <a:cubicBezTo>
                      <a:pt x="4" y="25"/>
                      <a:pt x="6" y="23"/>
                      <a:pt x="7" y="21"/>
                    </a:cubicBezTo>
                    <a:cubicBezTo>
                      <a:pt x="11" y="16"/>
                      <a:pt x="11" y="8"/>
                      <a:pt x="1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4" name="Freeform 276"/>
              <p:cNvSpPr/>
              <p:nvPr/>
            </p:nvSpPr>
            <p:spPr bwMode="auto">
              <a:xfrm>
                <a:off x="2657" y="1147"/>
                <a:ext cx="99" cy="84"/>
              </a:xfrm>
              <a:custGeom>
                <a:avLst/>
                <a:gdLst>
                  <a:gd name="T0" fmla="*/ 1 w 52"/>
                  <a:gd name="T1" fmla="*/ 7 h 44"/>
                  <a:gd name="T2" fmla="*/ 11 w 52"/>
                  <a:gd name="T3" fmla="*/ 0 h 44"/>
                  <a:gd name="T4" fmla="*/ 28 w 52"/>
                  <a:gd name="T5" fmla="*/ 18 h 44"/>
                  <a:gd name="T6" fmla="*/ 52 w 52"/>
                  <a:gd name="T7" fmla="*/ 35 h 44"/>
                  <a:gd name="T8" fmla="*/ 47 w 52"/>
                  <a:gd name="T9" fmla="*/ 39 h 44"/>
                  <a:gd name="T10" fmla="*/ 15 w 52"/>
                  <a:gd name="T11" fmla="*/ 32 h 44"/>
                  <a:gd name="T12" fmla="*/ 1 w 52"/>
                  <a:gd name="T13" fmla="*/ 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44">
                    <a:moveTo>
                      <a:pt x="1" y="7"/>
                    </a:moveTo>
                    <a:cubicBezTo>
                      <a:pt x="6" y="8"/>
                      <a:pt x="8" y="2"/>
                      <a:pt x="11" y="0"/>
                    </a:cubicBezTo>
                    <a:cubicBezTo>
                      <a:pt x="15" y="8"/>
                      <a:pt x="28" y="7"/>
                      <a:pt x="28" y="18"/>
                    </a:cubicBezTo>
                    <a:cubicBezTo>
                      <a:pt x="33" y="29"/>
                      <a:pt x="47" y="25"/>
                      <a:pt x="52" y="35"/>
                    </a:cubicBezTo>
                    <a:cubicBezTo>
                      <a:pt x="52" y="38"/>
                      <a:pt x="49" y="38"/>
                      <a:pt x="47" y="39"/>
                    </a:cubicBezTo>
                    <a:cubicBezTo>
                      <a:pt x="34" y="44"/>
                      <a:pt x="25" y="35"/>
                      <a:pt x="15" y="32"/>
                    </a:cubicBezTo>
                    <a:cubicBezTo>
                      <a:pt x="3" y="28"/>
                      <a:pt x="0" y="19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5" name="Freeform 277"/>
              <p:cNvSpPr/>
              <p:nvPr/>
            </p:nvSpPr>
            <p:spPr bwMode="auto">
              <a:xfrm>
                <a:off x="5482" y="2442"/>
                <a:ext cx="80" cy="79"/>
              </a:xfrm>
              <a:custGeom>
                <a:avLst/>
                <a:gdLst>
                  <a:gd name="T0" fmla="*/ 27 w 42"/>
                  <a:gd name="T1" fmla="*/ 0 h 41"/>
                  <a:gd name="T2" fmla="*/ 33 w 42"/>
                  <a:gd name="T3" fmla="*/ 32 h 41"/>
                  <a:gd name="T4" fmla="*/ 19 w 42"/>
                  <a:gd name="T5" fmla="*/ 31 h 41"/>
                  <a:gd name="T6" fmla="*/ 4 w 42"/>
                  <a:gd name="T7" fmla="*/ 29 h 41"/>
                  <a:gd name="T8" fmla="*/ 10 w 42"/>
                  <a:gd name="T9" fmla="*/ 10 h 41"/>
                  <a:gd name="T10" fmla="*/ 25 w 42"/>
                  <a:gd name="T11" fmla="*/ 1 h 41"/>
                  <a:gd name="T12" fmla="*/ 27 w 42"/>
                  <a:gd name="T13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41">
                    <a:moveTo>
                      <a:pt x="27" y="0"/>
                    </a:moveTo>
                    <a:cubicBezTo>
                      <a:pt x="36" y="9"/>
                      <a:pt x="42" y="18"/>
                      <a:pt x="33" y="32"/>
                    </a:cubicBezTo>
                    <a:cubicBezTo>
                      <a:pt x="26" y="41"/>
                      <a:pt x="21" y="39"/>
                      <a:pt x="19" y="31"/>
                    </a:cubicBezTo>
                    <a:cubicBezTo>
                      <a:pt x="15" y="19"/>
                      <a:pt x="10" y="24"/>
                      <a:pt x="4" y="29"/>
                    </a:cubicBezTo>
                    <a:cubicBezTo>
                      <a:pt x="0" y="21"/>
                      <a:pt x="7" y="16"/>
                      <a:pt x="10" y="10"/>
                    </a:cubicBezTo>
                    <a:cubicBezTo>
                      <a:pt x="14" y="6"/>
                      <a:pt x="21" y="6"/>
                      <a:pt x="25" y="1"/>
                    </a:cubicBezTo>
                    <a:cubicBezTo>
                      <a:pt x="26" y="0"/>
                      <a:pt x="26" y="0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6" name="Freeform 278"/>
              <p:cNvSpPr/>
              <p:nvPr/>
            </p:nvSpPr>
            <p:spPr bwMode="auto">
              <a:xfrm>
                <a:off x="1489" y="1334"/>
                <a:ext cx="80" cy="67"/>
              </a:xfrm>
              <a:custGeom>
                <a:avLst/>
                <a:gdLst>
                  <a:gd name="T0" fmla="*/ 0 w 42"/>
                  <a:gd name="T1" fmla="*/ 18 h 35"/>
                  <a:gd name="T2" fmla="*/ 0 w 42"/>
                  <a:gd name="T3" fmla="*/ 11 h 35"/>
                  <a:gd name="T4" fmla="*/ 0 w 42"/>
                  <a:gd name="T5" fmla="*/ 9 h 35"/>
                  <a:gd name="T6" fmla="*/ 36 w 42"/>
                  <a:gd name="T7" fmla="*/ 7 h 35"/>
                  <a:gd name="T8" fmla="*/ 39 w 42"/>
                  <a:gd name="T9" fmla="*/ 14 h 35"/>
                  <a:gd name="T10" fmla="*/ 42 w 42"/>
                  <a:gd name="T11" fmla="*/ 34 h 35"/>
                  <a:gd name="T12" fmla="*/ 0 w 42"/>
                  <a:gd name="T1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35">
                    <a:moveTo>
                      <a:pt x="0" y="18"/>
                    </a:moveTo>
                    <a:cubicBezTo>
                      <a:pt x="0" y="15"/>
                      <a:pt x="0" y="13"/>
                      <a:pt x="0" y="11"/>
                    </a:cubicBezTo>
                    <a:cubicBezTo>
                      <a:pt x="0" y="10"/>
                      <a:pt x="0" y="9"/>
                      <a:pt x="0" y="9"/>
                    </a:cubicBezTo>
                    <a:cubicBezTo>
                      <a:pt x="11" y="0"/>
                      <a:pt x="24" y="2"/>
                      <a:pt x="36" y="7"/>
                    </a:cubicBezTo>
                    <a:cubicBezTo>
                      <a:pt x="38" y="9"/>
                      <a:pt x="39" y="11"/>
                      <a:pt x="39" y="14"/>
                    </a:cubicBezTo>
                    <a:cubicBezTo>
                      <a:pt x="36" y="21"/>
                      <a:pt x="27" y="30"/>
                      <a:pt x="42" y="34"/>
                    </a:cubicBezTo>
                    <a:cubicBezTo>
                      <a:pt x="26" y="35"/>
                      <a:pt x="11" y="32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7" name="Freeform 279"/>
              <p:cNvSpPr/>
              <p:nvPr/>
            </p:nvSpPr>
            <p:spPr bwMode="auto">
              <a:xfrm>
                <a:off x="5820" y="3382"/>
                <a:ext cx="61" cy="70"/>
              </a:xfrm>
              <a:custGeom>
                <a:avLst/>
                <a:gdLst>
                  <a:gd name="T0" fmla="*/ 12 w 32"/>
                  <a:gd name="T1" fmla="*/ 7 h 37"/>
                  <a:gd name="T2" fmla="*/ 30 w 32"/>
                  <a:gd name="T3" fmla="*/ 15 h 37"/>
                  <a:gd name="T4" fmla="*/ 18 w 32"/>
                  <a:gd name="T5" fmla="*/ 37 h 37"/>
                  <a:gd name="T6" fmla="*/ 1 w 32"/>
                  <a:gd name="T7" fmla="*/ 12 h 37"/>
                  <a:gd name="T8" fmla="*/ 12 w 32"/>
                  <a:gd name="T9" fmla="*/ 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7">
                    <a:moveTo>
                      <a:pt x="12" y="7"/>
                    </a:moveTo>
                    <a:cubicBezTo>
                      <a:pt x="22" y="6"/>
                      <a:pt x="32" y="2"/>
                      <a:pt x="30" y="15"/>
                    </a:cubicBezTo>
                    <a:cubicBezTo>
                      <a:pt x="30" y="24"/>
                      <a:pt x="27" y="37"/>
                      <a:pt x="18" y="37"/>
                    </a:cubicBezTo>
                    <a:cubicBezTo>
                      <a:pt x="5" y="37"/>
                      <a:pt x="3" y="22"/>
                      <a:pt x="1" y="12"/>
                    </a:cubicBezTo>
                    <a:cubicBezTo>
                      <a:pt x="0" y="0"/>
                      <a:pt x="10" y="8"/>
                      <a:pt x="1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8" name="Freeform 280"/>
              <p:cNvSpPr/>
              <p:nvPr/>
            </p:nvSpPr>
            <p:spPr bwMode="auto">
              <a:xfrm>
                <a:off x="4825" y="2255"/>
                <a:ext cx="105" cy="59"/>
              </a:xfrm>
              <a:custGeom>
                <a:avLst/>
                <a:gdLst>
                  <a:gd name="T0" fmla="*/ 9 w 55"/>
                  <a:gd name="T1" fmla="*/ 31 h 31"/>
                  <a:gd name="T2" fmla="*/ 9 w 55"/>
                  <a:gd name="T3" fmla="*/ 0 h 31"/>
                  <a:gd name="T4" fmla="*/ 55 w 55"/>
                  <a:gd name="T5" fmla="*/ 7 h 31"/>
                  <a:gd name="T6" fmla="*/ 41 w 55"/>
                  <a:gd name="T7" fmla="*/ 22 h 31"/>
                  <a:gd name="T8" fmla="*/ 27 w 55"/>
                  <a:gd name="T9" fmla="*/ 22 h 31"/>
                  <a:gd name="T10" fmla="*/ 9 w 55"/>
                  <a:gd name="T11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31">
                    <a:moveTo>
                      <a:pt x="9" y="31"/>
                    </a:moveTo>
                    <a:cubicBezTo>
                      <a:pt x="0" y="21"/>
                      <a:pt x="12" y="10"/>
                      <a:pt x="9" y="0"/>
                    </a:cubicBezTo>
                    <a:cubicBezTo>
                      <a:pt x="25" y="1"/>
                      <a:pt x="40" y="2"/>
                      <a:pt x="55" y="7"/>
                    </a:cubicBezTo>
                    <a:cubicBezTo>
                      <a:pt x="51" y="12"/>
                      <a:pt x="46" y="17"/>
                      <a:pt x="41" y="22"/>
                    </a:cubicBezTo>
                    <a:cubicBezTo>
                      <a:pt x="37" y="20"/>
                      <a:pt x="32" y="14"/>
                      <a:pt x="27" y="22"/>
                    </a:cubicBezTo>
                    <a:cubicBezTo>
                      <a:pt x="23" y="28"/>
                      <a:pt x="16" y="30"/>
                      <a:pt x="9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9" name="Freeform 281"/>
              <p:cNvSpPr/>
              <p:nvPr/>
            </p:nvSpPr>
            <p:spPr bwMode="auto">
              <a:xfrm>
                <a:off x="2154" y="2281"/>
                <a:ext cx="89" cy="60"/>
              </a:xfrm>
              <a:custGeom>
                <a:avLst/>
                <a:gdLst>
                  <a:gd name="T0" fmla="*/ 0 w 47"/>
                  <a:gd name="T1" fmla="*/ 11 h 31"/>
                  <a:gd name="T2" fmla="*/ 21 w 47"/>
                  <a:gd name="T3" fmla="*/ 0 h 31"/>
                  <a:gd name="T4" fmla="*/ 47 w 47"/>
                  <a:gd name="T5" fmla="*/ 12 h 31"/>
                  <a:gd name="T6" fmla="*/ 38 w 47"/>
                  <a:gd name="T7" fmla="*/ 31 h 31"/>
                  <a:gd name="T8" fmla="*/ 0 w 47"/>
                  <a:gd name="T9" fmla="*/ 1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31">
                    <a:moveTo>
                      <a:pt x="0" y="11"/>
                    </a:moveTo>
                    <a:cubicBezTo>
                      <a:pt x="5" y="4"/>
                      <a:pt x="13" y="1"/>
                      <a:pt x="21" y="0"/>
                    </a:cubicBezTo>
                    <a:cubicBezTo>
                      <a:pt x="30" y="3"/>
                      <a:pt x="33" y="18"/>
                      <a:pt x="47" y="12"/>
                    </a:cubicBezTo>
                    <a:cubicBezTo>
                      <a:pt x="42" y="17"/>
                      <a:pt x="40" y="24"/>
                      <a:pt x="38" y="31"/>
                    </a:cubicBezTo>
                    <a:cubicBezTo>
                      <a:pt x="25" y="26"/>
                      <a:pt x="11" y="20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0" name="Freeform 282"/>
              <p:cNvSpPr/>
              <p:nvPr/>
            </p:nvSpPr>
            <p:spPr bwMode="auto">
              <a:xfrm>
                <a:off x="2501" y="1394"/>
                <a:ext cx="64" cy="84"/>
              </a:xfrm>
              <a:custGeom>
                <a:avLst/>
                <a:gdLst>
                  <a:gd name="T0" fmla="*/ 10 w 34"/>
                  <a:gd name="T1" fmla="*/ 0 h 44"/>
                  <a:gd name="T2" fmla="*/ 24 w 34"/>
                  <a:gd name="T3" fmla="*/ 4 h 44"/>
                  <a:gd name="T4" fmla="*/ 33 w 34"/>
                  <a:gd name="T5" fmla="*/ 28 h 44"/>
                  <a:gd name="T6" fmla="*/ 34 w 34"/>
                  <a:gd name="T7" fmla="*/ 33 h 44"/>
                  <a:gd name="T8" fmla="*/ 14 w 34"/>
                  <a:gd name="T9" fmla="*/ 39 h 44"/>
                  <a:gd name="T10" fmla="*/ 13 w 34"/>
                  <a:gd name="T11" fmla="*/ 36 h 44"/>
                  <a:gd name="T12" fmla="*/ 10 w 34"/>
                  <a:gd name="T1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44">
                    <a:moveTo>
                      <a:pt x="10" y="0"/>
                    </a:moveTo>
                    <a:cubicBezTo>
                      <a:pt x="14" y="3"/>
                      <a:pt x="19" y="4"/>
                      <a:pt x="24" y="4"/>
                    </a:cubicBezTo>
                    <a:cubicBezTo>
                      <a:pt x="33" y="10"/>
                      <a:pt x="24" y="22"/>
                      <a:pt x="33" y="28"/>
                    </a:cubicBezTo>
                    <a:cubicBezTo>
                      <a:pt x="34" y="30"/>
                      <a:pt x="34" y="31"/>
                      <a:pt x="34" y="33"/>
                    </a:cubicBezTo>
                    <a:cubicBezTo>
                      <a:pt x="24" y="43"/>
                      <a:pt x="22" y="44"/>
                      <a:pt x="14" y="39"/>
                    </a:cubicBezTo>
                    <a:cubicBezTo>
                      <a:pt x="14" y="38"/>
                      <a:pt x="13" y="36"/>
                      <a:pt x="13" y="36"/>
                    </a:cubicBezTo>
                    <a:cubicBezTo>
                      <a:pt x="3" y="24"/>
                      <a:pt x="0" y="1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1" name="Freeform 283"/>
              <p:cNvSpPr/>
              <p:nvPr/>
            </p:nvSpPr>
            <p:spPr bwMode="auto">
              <a:xfrm>
                <a:off x="3324" y="908"/>
                <a:ext cx="64" cy="84"/>
              </a:xfrm>
              <a:custGeom>
                <a:avLst/>
                <a:gdLst>
                  <a:gd name="T0" fmla="*/ 3 w 34"/>
                  <a:gd name="T1" fmla="*/ 17 h 44"/>
                  <a:gd name="T2" fmla="*/ 31 w 34"/>
                  <a:gd name="T3" fmla="*/ 0 h 44"/>
                  <a:gd name="T4" fmla="*/ 33 w 34"/>
                  <a:gd name="T5" fmla="*/ 20 h 44"/>
                  <a:gd name="T6" fmla="*/ 10 w 34"/>
                  <a:gd name="T7" fmla="*/ 42 h 44"/>
                  <a:gd name="T8" fmla="*/ 3 w 34"/>
                  <a:gd name="T9" fmla="*/ 38 h 44"/>
                  <a:gd name="T10" fmla="*/ 3 w 34"/>
                  <a:gd name="T11" fmla="*/ 21 h 44"/>
                  <a:gd name="T12" fmla="*/ 2 w 34"/>
                  <a:gd name="T13" fmla="*/ 18 h 44"/>
                  <a:gd name="T14" fmla="*/ 3 w 34"/>
                  <a:gd name="T15" fmla="*/ 1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44">
                    <a:moveTo>
                      <a:pt x="3" y="17"/>
                    </a:moveTo>
                    <a:cubicBezTo>
                      <a:pt x="10" y="8"/>
                      <a:pt x="24" y="9"/>
                      <a:pt x="31" y="0"/>
                    </a:cubicBezTo>
                    <a:cubicBezTo>
                      <a:pt x="34" y="6"/>
                      <a:pt x="17" y="15"/>
                      <a:pt x="33" y="20"/>
                    </a:cubicBezTo>
                    <a:cubicBezTo>
                      <a:pt x="24" y="26"/>
                      <a:pt x="24" y="41"/>
                      <a:pt x="10" y="42"/>
                    </a:cubicBezTo>
                    <a:cubicBezTo>
                      <a:pt x="6" y="44"/>
                      <a:pt x="4" y="41"/>
                      <a:pt x="3" y="38"/>
                    </a:cubicBezTo>
                    <a:cubicBezTo>
                      <a:pt x="0" y="32"/>
                      <a:pt x="9" y="26"/>
                      <a:pt x="3" y="21"/>
                    </a:cubicBezTo>
                    <a:cubicBezTo>
                      <a:pt x="2" y="20"/>
                      <a:pt x="2" y="19"/>
                      <a:pt x="2" y="18"/>
                    </a:cubicBezTo>
                    <a:cubicBezTo>
                      <a:pt x="2" y="18"/>
                      <a:pt x="3" y="17"/>
                      <a:pt x="3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2" name="Freeform 284"/>
              <p:cNvSpPr/>
              <p:nvPr/>
            </p:nvSpPr>
            <p:spPr bwMode="auto">
              <a:xfrm>
                <a:off x="2440" y="2061"/>
                <a:ext cx="47" cy="110"/>
              </a:xfrm>
              <a:custGeom>
                <a:avLst/>
                <a:gdLst>
                  <a:gd name="T0" fmla="*/ 10 w 25"/>
                  <a:gd name="T1" fmla="*/ 4 h 57"/>
                  <a:gd name="T2" fmla="*/ 12 w 25"/>
                  <a:gd name="T3" fmla="*/ 0 h 57"/>
                  <a:gd name="T4" fmla="*/ 23 w 25"/>
                  <a:gd name="T5" fmla="*/ 38 h 57"/>
                  <a:gd name="T6" fmla="*/ 19 w 25"/>
                  <a:gd name="T7" fmla="*/ 54 h 57"/>
                  <a:gd name="T8" fmla="*/ 10 w 25"/>
                  <a:gd name="T9" fmla="*/ 44 h 57"/>
                  <a:gd name="T10" fmla="*/ 1 w 25"/>
                  <a:gd name="T11" fmla="*/ 17 h 57"/>
                  <a:gd name="T12" fmla="*/ 10 w 25"/>
                  <a:gd name="T13" fmla="*/ 4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57">
                    <a:moveTo>
                      <a:pt x="10" y="4"/>
                    </a:moveTo>
                    <a:cubicBezTo>
                      <a:pt x="11" y="2"/>
                      <a:pt x="11" y="1"/>
                      <a:pt x="12" y="0"/>
                    </a:cubicBezTo>
                    <a:cubicBezTo>
                      <a:pt x="16" y="13"/>
                      <a:pt x="20" y="25"/>
                      <a:pt x="23" y="38"/>
                    </a:cubicBezTo>
                    <a:cubicBezTo>
                      <a:pt x="25" y="44"/>
                      <a:pt x="25" y="51"/>
                      <a:pt x="19" y="54"/>
                    </a:cubicBezTo>
                    <a:cubicBezTo>
                      <a:pt x="12" y="57"/>
                      <a:pt x="13" y="48"/>
                      <a:pt x="10" y="44"/>
                    </a:cubicBezTo>
                    <a:cubicBezTo>
                      <a:pt x="3" y="36"/>
                      <a:pt x="0" y="27"/>
                      <a:pt x="1" y="17"/>
                    </a:cubicBezTo>
                    <a:cubicBezTo>
                      <a:pt x="2" y="12"/>
                      <a:pt x="6" y="7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3" name="Freeform 285"/>
              <p:cNvSpPr/>
              <p:nvPr/>
            </p:nvSpPr>
            <p:spPr bwMode="auto">
              <a:xfrm>
                <a:off x="3613" y="1512"/>
                <a:ext cx="67" cy="85"/>
              </a:xfrm>
              <a:custGeom>
                <a:avLst/>
                <a:gdLst>
                  <a:gd name="T0" fmla="*/ 25 w 35"/>
                  <a:gd name="T1" fmla="*/ 39 h 44"/>
                  <a:gd name="T2" fmla="*/ 0 w 35"/>
                  <a:gd name="T3" fmla="*/ 42 h 44"/>
                  <a:gd name="T4" fmla="*/ 0 w 35"/>
                  <a:gd name="T5" fmla="*/ 33 h 44"/>
                  <a:gd name="T6" fmla="*/ 11 w 35"/>
                  <a:gd name="T7" fmla="*/ 21 h 44"/>
                  <a:gd name="T8" fmla="*/ 11 w 35"/>
                  <a:gd name="T9" fmla="*/ 16 h 44"/>
                  <a:gd name="T10" fmla="*/ 9 w 35"/>
                  <a:gd name="T11" fmla="*/ 4 h 44"/>
                  <a:gd name="T12" fmla="*/ 20 w 35"/>
                  <a:gd name="T13" fmla="*/ 8 h 44"/>
                  <a:gd name="T14" fmla="*/ 26 w 35"/>
                  <a:gd name="T15" fmla="*/ 11 h 44"/>
                  <a:gd name="T16" fmla="*/ 35 w 35"/>
                  <a:gd name="T17" fmla="*/ 29 h 44"/>
                  <a:gd name="T18" fmla="*/ 25 w 35"/>
                  <a:gd name="T19" fmla="*/ 39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5" h="44">
                    <a:moveTo>
                      <a:pt x="25" y="39"/>
                    </a:moveTo>
                    <a:cubicBezTo>
                      <a:pt x="17" y="44"/>
                      <a:pt x="8" y="39"/>
                      <a:pt x="0" y="42"/>
                    </a:cubicBezTo>
                    <a:cubicBezTo>
                      <a:pt x="0" y="39"/>
                      <a:pt x="0" y="36"/>
                      <a:pt x="0" y="33"/>
                    </a:cubicBezTo>
                    <a:cubicBezTo>
                      <a:pt x="0" y="26"/>
                      <a:pt x="12" y="29"/>
                      <a:pt x="11" y="21"/>
                    </a:cubicBezTo>
                    <a:cubicBezTo>
                      <a:pt x="11" y="19"/>
                      <a:pt x="11" y="18"/>
                      <a:pt x="11" y="16"/>
                    </a:cubicBezTo>
                    <a:cubicBezTo>
                      <a:pt x="10" y="12"/>
                      <a:pt x="4" y="9"/>
                      <a:pt x="9" y="4"/>
                    </a:cubicBezTo>
                    <a:cubicBezTo>
                      <a:pt x="13" y="0"/>
                      <a:pt x="17" y="5"/>
                      <a:pt x="20" y="8"/>
                    </a:cubicBezTo>
                    <a:cubicBezTo>
                      <a:pt x="22" y="9"/>
                      <a:pt x="24" y="10"/>
                      <a:pt x="26" y="11"/>
                    </a:cubicBezTo>
                    <a:cubicBezTo>
                      <a:pt x="33" y="15"/>
                      <a:pt x="34" y="22"/>
                      <a:pt x="35" y="29"/>
                    </a:cubicBezTo>
                    <a:cubicBezTo>
                      <a:pt x="34" y="34"/>
                      <a:pt x="31" y="38"/>
                      <a:pt x="25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4" name="Freeform 286"/>
              <p:cNvSpPr/>
              <p:nvPr/>
            </p:nvSpPr>
            <p:spPr bwMode="auto">
              <a:xfrm>
                <a:off x="2510" y="1220"/>
                <a:ext cx="86" cy="59"/>
              </a:xfrm>
              <a:custGeom>
                <a:avLst/>
                <a:gdLst>
                  <a:gd name="T0" fmla="*/ 40 w 45"/>
                  <a:gd name="T1" fmla="*/ 8 h 31"/>
                  <a:gd name="T2" fmla="*/ 39 w 45"/>
                  <a:gd name="T3" fmla="*/ 29 h 31"/>
                  <a:gd name="T4" fmla="*/ 17 w 45"/>
                  <a:gd name="T5" fmla="*/ 28 h 31"/>
                  <a:gd name="T6" fmla="*/ 2 w 45"/>
                  <a:gd name="T7" fmla="*/ 23 h 31"/>
                  <a:gd name="T8" fmla="*/ 14 w 45"/>
                  <a:gd name="T9" fmla="*/ 12 h 31"/>
                  <a:gd name="T10" fmla="*/ 32 w 45"/>
                  <a:gd name="T11" fmla="*/ 0 h 31"/>
                  <a:gd name="T12" fmla="*/ 40 w 45"/>
                  <a:gd name="T13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31">
                    <a:moveTo>
                      <a:pt x="40" y="8"/>
                    </a:moveTo>
                    <a:cubicBezTo>
                      <a:pt x="41" y="15"/>
                      <a:pt x="45" y="22"/>
                      <a:pt x="39" y="29"/>
                    </a:cubicBezTo>
                    <a:cubicBezTo>
                      <a:pt x="32" y="23"/>
                      <a:pt x="24" y="26"/>
                      <a:pt x="17" y="28"/>
                    </a:cubicBezTo>
                    <a:cubicBezTo>
                      <a:pt x="10" y="31"/>
                      <a:pt x="4" y="30"/>
                      <a:pt x="2" y="23"/>
                    </a:cubicBezTo>
                    <a:cubicBezTo>
                      <a:pt x="0" y="15"/>
                      <a:pt x="8" y="13"/>
                      <a:pt x="14" y="12"/>
                    </a:cubicBezTo>
                    <a:cubicBezTo>
                      <a:pt x="21" y="11"/>
                      <a:pt x="33" y="16"/>
                      <a:pt x="32" y="0"/>
                    </a:cubicBezTo>
                    <a:cubicBezTo>
                      <a:pt x="36" y="2"/>
                      <a:pt x="38" y="4"/>
                      <a:pt x="4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5" name="Freeform 287"/>
              <p:cNvSpPr/>
              <p:nvPr/>
            </p:nvSpPr>
            <p:spPr bwMode="auto">
              <a:xfrm>
                <a:off x="5328" y="2622"/>
                <a:ext cx="86" cy="78"/>
              </a:xfrm>
              <a:custGeom>
                <a:avLst/>
                <a:gdLst>
                  <a:gd name="T0" fmla="*/ 0 w 45"/>
                  <a:gd name="T1" fmla="*/ 24 h 41"/>
                  <a:gd name="T2" fmla="*/ 7 w 45"/>
                  <a:gd name="T3" fmla="*/ 17 h 41"/>
                  <a:gd name="T4" fmla="*/ 24 w 45"/>
                  <a:gd name="T5" fmla="*/ 10 h 41"/>
                  <a:gd name="T6" fmla="*/ 45 w 45"/>
                  <a:gd name="T7" fmla="*/ 0 h 41"/>
                  <a:gd name="T8" fmla="*/ 37 w 45"/>
                  <a:gd name="T9" fmla="*/ 27 h 41"/>
                  <a:gd name="T10" fmla="*/ 22 w 45"/>
                  <a:gd name="T11" fmla="*/ 31 h 41"/>
                  <a:gd name="T12" fmla="*/ 0 w 45"/>
                  <a:gd name="T13" fmla="*/ 2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41">
                    <a:moveTo>
                      <a:pt x="0" y="24"/>
                    </a:moveTo>
                    <a:cubicBezTo>
                      <a:pt x="1" y="21"/>
                      <a:pt x="3" y="18"/>
                      <a:pt x="7" y="17"/>
                    </a:cubicBezTo>
                    <a:cubicBezTo>
                      <a:pt x="13" y="16"/>
                      <a:pt x="21" y="19"/>
                      <a:pt x="24" y="10"/>
                    </a:cubicBezTo>
                    <a:cubicBezTo>
                      <a:pt x="31" y="6"/>
                      <a:pt x="37" y="0"/>
                      <a:pt x="45" y="0"/>
                    </a:cubicBezTo>
                    <a:cubicBezTo>
                      <a:pt x="45" y="9"/>
                      <a:pt x="38" y="17"/>
                      <a:pt x="37" y="27"/>
                    </a:cubicBezTo>
                    <a:cubicBezTo>
                      <a:pt x="36" y="34"/>
                      <a:pt x="30" y="41"/>
                      <a:pt x="22" y="31"/>
                    </a:cubicBezTo>
                    <a:cubicBezTo>
                      <a:pt x="16" y="24"/>
                      <a:pt x="5" y="34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6" name="Freeform 288"/>
              <p:cNvSpPr/>
              <p:nvPr/>
            </p:nvSpPr>
            <p:spPr bwMode="auto">
              <a:xfrm>
                <a:off x="5574" y="2831"/>
                <a:ext cx="137" cy="70"/>
              </a:xfrm>
              <a:custGeom>
                <a:avLst/>
                <a:gdLst>
                  <a:gd name="T0" fmla="*/ 59 w 72"/>
                  <a:gd name="T1" fmla="*/ 24 h 37"/>
                  <a:gd name="T2" fmla="*/ 33 w 72"/>
                  <a:gd name="T3" fmla="*/ 11 h 37"/>
                  <a:gd name="T4" fmla="*/ 18 w 72"/>
                  <a:gd name="T5" fmla="*/ 29 h 37"/>
                  <a:gd name="T6" fmla="*/ 0 w 72"/>
                  <a:gd name="T7" fmla="*/ 31 h 37"/>
                  <a:gd name="T8" fmla="*/ 11 w 72"/>
                  <a:gd name="T9" fmla="*/ 26 h 37"/>
                  <a:gd name="T10" fmla="*/ 50 w 72"/>
                  <a:gd name="T11" fmla="*/ 4 h 37"/>
                  <a:gd name="T12" fmla="*/ 55 w 72"/>
                  <a:gd name="T13" fmla="*/ 4 h 37"/>
                  <a:gd name="T14" fmla="*/ 63 w 72"/>
                  <a:gd name="T15" fmla="*/ 16 h 37"/>
                  <a:gd name="T16" fmla="*/ 59 w 72"/>
                  <a:gd name="T17" fmla="*/ 2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37">
                    <a:moveTo>
                      <a:pt x="59" y="24"/>
                    </a:moveTo>
                    <a:cubicBezTo>
                      <a:pt x="55" y="9"/>
                      <a:pt x="42" y="11"/>
                      <a:pt x="33" y="11"/>
                    </a:cubicBezTo>
                    <a:cubicBezTo>
                      <a:pt x="23" y="10"/>
                      <a:pt x="17" y="17"/>
                      <a:pt x="18" y="29"/>
                    </a:cubicBezTo>
                    <a:cubicBezTo>
                      <a:pt x="18" y="37"/>
                      <a:pt x="12" y="37"/>
                      <a:pt x="0" y="31"/>
                    </a:cubicBezTo>
                    <a:cubicBezTo>
                      <a:pt x="4" y="29"/>
                      <a:pt x="8" y="32"/>
                      <a:pt x="11" y="26"/>
                    </a:cubicBezTo>
                    <a:cubicBezTo>
                      <a:pt x="22" y="2"/>
                      <a:pt x="27" y="0"/>
                      <a:pt x="50" y="4"/>
                    </a:cubicBezTo>
                    <a:cubicBezTo>
                      <a:pt x="52" y="4"/>
                      <a:pt x="54" y="5"/>
                      <a:pt x="55" y="4"/>
                    </a:cubicBezTo>
                    <a:cubicBezTo>
                      <a:pt x="71" y="0"/>
                      <a:pt x="72" y="5"/>
                      <a:pt x="63" y="16"/>
                    </a:cubicBezTo>
                    <a:cubicBezTo>
                      <a:pt x="61" y="18"/>
                      <a:pt x="61" y="21"/>
                      <a:pt x="59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7" name="Freeform 289"/>
              <p:cNvSpPr/>
              <p:nvPr/>
            </p:nvSpPr>
            <p:spPr bwMode="auto">
              <a:xfrm>
                <a:off x="5543" y="1893"/>
                <a:ext cx="63" cy="80"/>
              </a:xfrm>
              <a:custGeom>
                <a:avLst/>
                <a:gdLst>
                  <a:gd name="T0" fmla="*/ 19 w 33"/>
                  <a:gd name="T1" fmla="*/ 1 h 42"/>
                  <a:gd name="T2" fmla="*/ 3 w 33"/>
                  <a:gd name="T3" fmla="*/ 42 h 42"/>
                  <a:gd name="T4" fmla="*/ 6 w 33"/>
                  <a:gd name="T5" fmla="*/ 11 h 42"/>
                  <a:gd name="T6" fmla="*/ 19 w 33"/>
                  <a:gd name="T7" fmla="*/ 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42">
                    <a:moveTo>
                      <a:pt x="19" y="1"/>
                    </a:moveTo>
                    <a:cubicBezTo>
                      <a:pt x="33" y="25"/>
                      <a:pt x="31" y="31"/>
                      <a:pt x="3" y="42"/>
                    </a:cubicBezTo>
                    <a:cubicBezTo>
                      <a:pt x="5" y="31"/>
                      <a:pt x="0" y="21"/>
                      <a:pt x="6" y="11"/>
                    </a:cubicBezTo>
                    <a:cubicBezTo>
                      <a:pt x="8" y="5"/>
                      <a:pt x="12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8" name="Freeform 290"/>
              <p:cNvSpPr/>
              <p:nvPr/>
            </p:nvSpPr>
            <p:spPr bwMode="auto">
              <a:xfrm>
                <a:off x="4427" y="2257"/>
                <a:ext cx="72" cy="72"/>
              </a:xfrm>
              <a:custGeom>
                <a:avLst/>
                <a:gdLst>
                  <a:gd name="T0" fmla="*/ 6 w 38"/>
                  <a:gd name="T1" fmla="*/ 34 h 38"/>
                  <a:gd name="T2" fmla="*/ 6 w 38"/>
                  <a:gd name="T3" fmla="*/ 27 h 38"/>
                  <a:gd name="T4" fmla="*/ 15 w 38"/>
                  <a:gd name="T5" fmla="*/ 4 h 38"/>
                  <a:gd name="T6" fmla="*/ 38 w 38"/>
                  <a:gd name="T7" fmla="*/ 21 h 38"/>
                  <a:gd name="T8" fmla="*/ 10 w 38"/>
                  <a:gd name="T9" fmla="*/ 38 h 38"/>
                  <a:gd name="T10" fmla="*/ 6 w 38"/>
                  <a:gd name="T11" fmla="*/ 3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38">
                    <a:moveTo>
                      <a:pt x="6" y="34"/>
                    </a:moveTo>
                    <a:cubicBezTo>
                      <a:pt x="6" y="31"/>
                      <a:pt x="6" y="29"/>
                      <a:pt x="6" y="27"/>
                    </a:cubicBezTo>
                    <a:cubicBezTo>
                      <a:pt x="0" y="15"/>
                      <a:pt x="5" y="7"/>
                      <a:pt x="15" y="4"/>
                    </a:cubicBezTo>
                    <a:cubicBezTo>
                      <a:pt x="29" y="0"/>
                      <a:pt x="35" y="9"/>
                      <a:pt x="38" y="21"/>
                    </a:cubicBezTo>
                    <a:cubicBezTo>
                      <a:pt x="33" y="34"/>
                      <a:pt x="18" y="31"/>
                      <a:pt x="10" y="38"/>
                    </a:cubicBezTo>
                    <a:cubicBezTo>
                      <a:pt x="8" y="37"/>
                      <a:pt x="6" y="36"/>
                      <a:pt x="6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9" name="Freeform 291"/>
              <p:cNvSpPr/>
              <p:nvPr/>
            </p:nvSpPr>
            <p:spPr bwMode="auto">
              <a:xfrm>
                <a:off x="2624" y="3684"/>
                <a:ext cx="78" cy="73"/>
              </a:xfrm>
              <a:custGeom>
                <a:avLst/>
                <a:gdLst>
                  <a:gd name="T0" fmla="*/ 0 w 41"/>
                  <a:gd name="T1" fmla="*/ 20 h 38"/>
                  <a:gd name="T2" fmla="*/ 22 w 41"/>
                  <a:gd name="T3" fmla="*/ 6 h 38"/>
                  <a:gd name="T4" fmla="*/ 28 w 41"/>
                  <a:gd name="T5" fmla="*/ 13 h 38"/>
                  <a:gd name="T6" fmla="*/ 33 w 41"/>
                  <a:gd name="T7" fmla="*/ 29 h 38"/>
                  <a:gd name="T8" fmla="*/ 9 w 41"/>
                  <a:gd name="T9" fmla="*/ 27 h 38"/>
                  <a:gd name="T10" fmla="*/ 0 w 41"/>
                  <a:gd name="T11" fmla="*/ 2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38">
                    <a:moveTo>
                      <a:pt x="0" y="20"/>
                    </a:moveTo>
                    <a:cubicBezTo>
                      <a:pt x="5" y="11"/>
                      <a:pt x="8" y="0"/>
                      <a:pt x="22" y="6"/>
                    </a:cubicBezTo>
                    <a:cubicBezTo>
                      <a:pt x="24" y="8"/>
                      <a:pt x="26" y="11"/>
                      <a:pt x="28" y="13"/>
                    </a:cubicBezTo>
                    <a:cubicBezTo>
                      <a:pt x="31" y="18"/>
                      <a:pt x="41" y="23"/>
                      <a:pt x="33" y="29"/>
                    </a:cubicBezTo>
                    <a:cubicBezTo>
                      <a:pt x="26" y="35"/>
                      <a:pt x="16" y="38"/>
                      <a:pt x="9" y="27"/>
                    </a:cubicBezTo>
                    <a:cubicBezTo>
                      <a:pt x="8" y="24"/>
                      <a:pt x="3" y="22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0" name="Freeform 292"/>
              <p:cNvSpPr/>
              <p:nvPr/>
            </p:nvSpPr>
            <p:spPr bwMode="auto">
              <a:xfrm>
                <a:off x="2575" y="607"/>
                <a:ext cx="89" cy="67"/>
              </a:xfrm>
              <a:custGeom>
                <a:avLst/>
                <a:gdLst>
                  <a:gd name="T0" fmla="*/ 30 w 47"/>
                  <a:gd name="T1" fmla="*/ 0 h 35"/>
                  <a:gd name="T2" fmla="*/ 32 w 47"/>
                  <a:gd name="T3" fmla="*/ 7 h 35"/>
                  <a:gd name="T4" fmla="*/ 28 w 47"/>
                  <a:gd name="T5" fmla="*/ 27 h 35"/>
                  <a:gd name="T6" fmla="*/ 30 w 47"/>
                  <a:gd name="T7" fmla="*/ 31 h 35"/>
                  <a:gd name="T8" fmla="*/ 30 w 47"/>
                  <a:gd name="T9" fmla="*/ 35 h 35"/>
                  <a:gd name="T10" fmla="*/ 5 w 47"/>
                  <a:gd name="T11" fmla="*/ 18 h 35"/>
                  <a:gd name="T12" fmla="*/ 20 w 47"/>
                  <a:gd name="T13" fmla="*/ 17 h 35"/>
                  <a:gd name="T14" fmla="*/ 2 w 47"/>
                  <a:gd name="T15" fmla="*/ 12 h 35"/>
                  <a:gd name="T16" fmla="*/ 0 w 47"/>
                  <a:gd name="T17" fmla="*/ 10 h 35"/>
                  <a:gd name="T18" fmla="*/ 14 w 47"/>
                  <a:gd name="T19" fmla="*/ 7 h 35"/>
                  <a:gd name="T20" fmla="*/ 12 w 47"/>
                  <a:gd name="T21" fmla="*/ 0 h 35"/>
                  <a:gd name="T22" fmla="*/ 30 w 47"/>
                  <a:gd name="T2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7" h="35">
                    <a:moveTo>
                      <a:pt x="30" y="0"/>
                    </a:moveTo>
                    <a:cubicBezTo>
                      <a:pt x="30" y="2"/>
                      <a:pt x="31" y="4"/>
                      <a:pt x="32" y="7"/>
                    </a:cubicBezTo>
                    <a:cubicBezTo>
                      <a:pt x="33" y="14"/>
                      <a:pt x="47" y="23"/>
                      <a:pt x="28" y="27"/>
                    </a:cubicBezTo>
                    <a:cubicBezTo>
                      <a:pt x="29" y="29"/>
                      <a:pt x="29" y="30"/>
                      <a:pt x="30" y="31"/>
                    </a:cubicBezTo>
                    <a:cubicBezTo>
                      <a:pt x="30" y="33"/>
                      <a:pt x="30" y="34"/>
                      <a:pt x="30" y="35"/>
                    </a:cubicBezTo>
                    <a:cubicBezTo>
                      <a:pt x="18" y="35"/>
                      <a:pt x="11" y="27"/>
                      <a:pt x="5" y="18"/>
                    </a:cubicBezTo>
                    <a:cubicBezTo>
                      <a:pt x="10" y="18"/>
                      <a:pt x="14" y="17"/>
                      <a:pt x="20" y="17"/>
                    </a:cubicBezTo>
                    <a:cubicBezTo>
                      <a:pt x="14" y="12"/>
                      <a:pt x="9" y="10"/>
                      <a:pt x="2" y="12"/>
                    </a:cubicBezTo>
                    <a:cubicBezTo>
                      <a:pt x="2" y="12"/>
                      <a:pt x="1" y="11"/>
                      <a:pt x="0" y="10"/>
                    </a:cubicBezTo>
                    <a:cubicBezTo>
                      <a:pt x="4" y="4"/>
                      <a:pt x="10" y="9"/>
                      <a:pt x="14" y="7"/>
                    </a:cubicBezTo>
                    <a:cubicBezTo>
                      <a:pt x="20" y="4"/>
                      <a:pt x="12" y="2"/>
                      <a:pt x="12" y="0"/>
                    </a:cubicBezTo>
                    <a:cubicBezTo>
                      <a:pt x="18" y="0"/>
                      <a:pt x="24" y="0"/>
                      <a:pt x="3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1" name="Freeform 293"/>
              <p:cNvSpPr/>
              <p:nvPr/>
            </p:nvSpPr>
            <p:spPr bwMode="auto">
              <a:xfrm>
                <a:off x="4408" y="2239"/>
                <a:ext cx="103" cy="69"/>
              </a:xfrm>
              <a:custGeom>
                <a:avLst/>
                <a:gdLst>
                  <a:gd name="T0" fmla="*/ 48 w 54"/>
                  <a:gd name="T1" fmla="*/ 30 h 36"/>
                  <a:gd name="T2" fmla="*/ 28 w 54"/>
                  <a:gd name="T3" fmla="*/ 15 h 36"/>
                  <a:gd name="T4" fmla="*/ 16 w 54"/>
                  <a:gd name="T5" fmla="*/ 36 h 36"/>
                  <a:gd name="T6" fmla="*/ 9 w 54"/>
                  <a:gd name="T7" fmla="*/ 22 h 36"/>
                  <a:gd name="T8" fmla="*/ 26 w 54"/>
                  <a:gd name="T9" fmla="*/ 0 h 36"/>
                  <a:gd name="T10" fmla="*/ 40 w 54"/>
                  <a:gd name="T11" fmla="*/ 4 h 36"/>
                  <a:gd name="T12" fmla="*/ 54 w 54"/>
                  <a:gd name="T13" fmla="*/ 25 h 36"/>
                  <a:gd name="T14" fmla="*/ 48 w 54"/>
                  <a:gd name="T15" fmla="*/ 3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4" h="36">
                    <a:moveTo>
                      <a:pt x="48" y="30"/>
                    </a:moveTo>
                    <a:cubicBezTo>
                      <a:pt x="43" y="22"/>
                      <a:pt x="38" y="14"/>
                      <a:pt x="28" y="15"/>
                    </a:cubicBezTo>
                    <a:cubicBezTo>
                      <a:pt x="17" y="17"/>
                      <a:pt x="16" y="27"/>
                      <a:pt x="16" y="36"/>
                    </a:cubicBezTo>
                    <a:cubicBezTo>
                      <a:pt x="3" y="36"/>
                      <a:pt x="5" y="29"/>
                      <a:pt x="9" y="22"/>
                    </a:cubicBezTo>
                    <a:cubicBezTo>
                      <a:pt x="0" y="5"/>
                      <a:pt x="3" y="1"/>
                      <a:pt x="26" y="0"/>
                    </a:cubicBezTo>
                    <a:cubicBezTo>
                      <a:pt x="31" y="0"/>
                      <a:pt x="36" y="0"/>
                      <a:pt x="40" y="4"/>
                    </a:cubicBezTo>
                    <a:cubicBezTo>
                      <a:pt x="44" y="12"/>
                      <a:pt x="45" y="21"/>
                      <a:pt x="54" y="25"/>
                    </a:cubicBezTo>
                    <a:cubicBezTo>
                      <a:pt x="53" y="29"/>
                      <a:pt x="50" y="29"/>
                      <a:pt x="48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2" name="Freeform 294"/>
              <p:cNvSpPr/>
              <p:nvPr/>
            </p:nvSpPr>
            <p:spPr bwMode="auto">
              <a:xfrm>
                <a:off x="2861" y="1128"/>
                <a:ext cx="97" cy="84"/>
              </a:xfrm>
              <a:custGeom>
                <a:avLst/>
                <a:gdLst>
                  <a:gd name="T0" fmla="*/ 44 w 51"/>
                  <a:gd name="T1" fmla="*/ 3 h 44"/>
                  <a:gd name="T2" fmla="*/ 37 w 51"/>
                  <a:gd name="T3" fmla="*/ 21 h 44"/>
                  <a:gd name="T4" fmla="*/ 34 w 51"/>
                  <a:gd name="T5" fmla="*/ 36 h 44"/>
                  <a:gd name="T6" fmla="*/ 30 w 51"/>
                  <a:gd name="T7" fmla="*/ 38 h 44"/>
                  <a:gd name="T8" fmla="*/ 12 w 51"/>
                  <a:gd name="T9" fmla="*/ 42 h 44"/>
                  <a:gd name="T10" fmla="*/ 12 w 51"/>
                  <a:gd name="T11" fmla="*/ 37 h 44"/>
                  <a:gd name="T12" fmla="*/ 19 w 51"/>
                  <a:gd name="T13" fmla="*/ 10 h 44"/>
                  <a:gd name="T14" fmla="*/ 44 w 51"/>
                  <a:gd name="T15" fmla="*/ 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44">
                    <a:moveTo>
                      <a:pt x="44" y="3"/>
                    </a:moveTo>
                    <a:cubicBezTo>
                      <a:pt x="51" y="13"/>
                      <a:pt x="40" y="15"/>
                      <a:pt x="37" y="21"/>
                    </a:cubicBezTo>
                    <a:cubicBezTo>
                      <a:pt x="36" y="26"/>
                      <a:pt x="36" y="31"/>
                      <a:pt x="34" y="36"/>
                    </a:cubicBezTo>
                    <a:cubicBezTo>
                      <a:pt x="32" y="37"/>
                      <a:pt x="31" y="37"/>
                      <a:pt x="30" y="38"/>
                    </a:cubicBezTo>
                    <a:cubicBezTo>
                      <a:pt x="23" y="39"/>
                      <a:pt x="18" y="44"/>
                      <a:pt x="12" y="42"/>
                    </a:cubicBezTo>
                    <a:cubicBezTo>
                      <a:pt x="11" y="40"/>
                      <a:pt x="11" y="39"/>
                      <a:pt x="12" y="37"/>
                    </a:cubicBezTo>
                    <a:cubicBezTo>
                      <a:pt x="0" y="24"/>
                      <a:pt x="13" y="18"/>
                      <a:pt x="19" y="10"/>
                    </a:cubicBezTo>
                    <a:cubicBezTo>
                      <a:pt x="29" y="12"/>
                      <a:pt x="34" y="0"/>
                      <a:pt x="4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3" name="Freeform 295"/>
              <p:cNvSpPr/>
              <p:nvPr/>
            </p:nvSpPr>
            <p:spPr bwMode="auto">
              <a:xfrm>
                <a:off x="2598" y="3250"/>
                <a:ext cx="89" cy="91"/>
              </a:xfrm>
              <a:custGeom>
                <a:avLst/>
                <a:gdLst>
                  <a:gd name="T0" fmla="*/ 8 w 47"/>
                  <a:gd name="T1" fmla="*/ 48 h 48"/>
                  <a:gd name="T2" fmla="*/ 1 w 47"/>
                  <a:gd name="T3" fmla="*/ 34 h 48"/>
                  <a:gd name="T4" fmla="*/ 8 w 47"/>
                  <a:gd name="T5" fmla="*/ 17 h 48"/>
                  <a:gd name="T6" fmla="*/ 31 w 47"/>
                  <a:gd name="T7" fmla="*/ 0 h 48"/>
                  <a:gd name="T8" fmla="*/ 38 w 47"/>
                  <a:gd name="T9" fmla="*/ 0 h 48"/>
                  <a:gd name="T10" fmla="*/ 46 w 47"/>
                  <a:gd name="T11" fmla="*/ 6 h 48"/>
                  <a:gd name="T12" fmla="*/ 35 w 47"/>
                  <a:gd name="T13" fmla="*/ 16 h 48"/>
                  <a:gd name="T14" fmla="*/ 13 w 47"/>
                  <a:gd name="T15" fmla="*/ 39 h 48"/>
                  <a:gd name="T16" fmla="*/ 8 w 47"/>
                  <a:gd name="T17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8">
                    <a:moveTo>
                      <a:pt x="8" y="48"/>
                    </a:moveTo>
                    <a:cubicBezTo>
                      <a:pt x="3" y="44"/>
                      <a:pt x="1" y="40"/>
                      <a:pt x="1" y="34"/>
                    </a:cubicBezTo>
                    <a:cubicBezTo>
                      <a:pt x="0" y="27"/>
                      <a:pt x="5" y="22"/>
                      <a:pt x="8" y="17"/>
                    </a:cubicBezTo>
                    <a:cubicBezTo>
                      <a:pt x="13" y="7"/>
                      <a:pt x="22" y="3"/>
                      <a:pt x="31" y="0"/>
                    </a:cubicBezTo>
                    <a:cubicBezTo>
                      <a:pt x="34" y="0"/>
                      <a:pt x="36" y="0"/>
                      <a:pt x="38" y="0"/>
                    </a:cubicBezTo>
                    <a:cubicBezTo>
                      <a:pt x="42" y="1"/>
                      <a:pt x="44" y="3"/>
                      <a:pt x="46" y="6"/>
                    </a:cubicBezTo>
                    <a:cubicBezTo>
                      <a:pt x="47" y="14"/>
                      <a:pt x="39" y="13"/>
                      <a:pt x="35" y="16"/>
                    </a:cubicBezTo>
                    <a:cubicBezTo>
                      <a:pt x="23" y="19"/>
                      <a:pt x="16" y="27"/>
                      <a:pt x="13" y="39"/>
                    </a:cubicBezTo>
                    <a:cubicBezTo>
                      <a:pt x="12" y="43"/>
                      <a:pt x="11" y="46"/>
                      <a:pt x="8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4" name="Freeform 296"/>
              <p:cNvSpPr/>
              <p:nvPr/>
            </p:nvSpPr>
            <p:spPr bwMode="auto">
              <a:xfrm>
                <a:off x="2645" y="3422"/>
                <a:ext cx="96" cy="94"/>
              </a:xfrm>
              <a:custGeom>
                <a:avLst/>
                <a:gdLst>
                  <a:gd name="T0" fmla="*/ 34 w 50"/>
                  <a:gd name="T1" fmla="*/ 31 h 49"/>
                  <a:gd name="T2" fmla="*/ 20 w 50"/>
                  <a:gd name="T3" fmla="*/ 29 h 49"/>
                  <a:gd name="T4" fmla="*/ 7 w 50"/>
                  <a:gd name="T5" fmla="*/ 24 h 49"/>
                  <a:gd name="T6" fmla="*/ 17 w 50"/>
                  <a:gd name="T7" fmla="*/ 10 h 49"/>
                  <a:gd name="T8" fmla="*/ 31 w 50"/>
                  <a:gd name="T9" fmla="*/ 8 h 49"/>
                  <a:gd name="T10" fmla="*/ 35 w 50"/>
                  <a:gd name="T11" fmla="*/ 3 h 49"/>
                  <a:gd name="T12" fmla="*/ 34 w 50"/>
                  <a:gd name="T13" fmla="*/ 3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49">
                    <a:moveTo>
                      <a:pt x="34" y="31"/>
                    </a:moveTo>
                    <a:cubicBezTo>
                      <a:pt x="29" y="32"/>
                      <a:pt x="22" y="49"/>
                      <a:pt x="20" y="29"/>
                    </a:cubicBezTo>
                    <a:cubicBezTo>
                      <a:pt x="19" y="22"/>
                      <a:pt x="12" y="25"/>
                      <a:pt x="7" y="24"/>
                    </a:cubicBezTo>
                    <a:cubicBezTo>
                      <a:pt x="0" y="12"/>
                      <a:pt x="17" y="17"/>
                      <a:pt x="17" y="10"/>
                    </a:cubicBezTo>
                    <a:cubicBezTo>
                      <a:pt x="22" y="7"/>
                      <a:pt x="25" y="0"/>
                      <a:pt x="31" y="8"/>
                    </a:cubicBezTo>
                    <a:cubicBezTo>
                      <a:pt x="33" y="10"/>
                      <a:pt x="34" y="5"/>
                      <a:pt x="35" y="3"/>
                    </a:cubicBezTo>
                    <a:cubicBezTo>
                      <a:pt x="50" y="13"/>
                      <a:pt x="33" y="22"/>
                      <a:pt x="3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5" name="Freeform 297"/>
              <p:cNvSpPr/>
              <p:nvPr/>
            </p:nvSpPr>
            <p:spPr bwMode="auto">
              <a:xfrm>
                <a:off x="2899" y="1201"/>
                <a:ext cx="65" cy="95"/>
              </a:xfrm>
              <a:custGeom>
                <a:avLst/>
                <a:gdLst>
                  <a:gd name="T0" fmla="*/ 31 w 34"/>
                  <a:gd name="T1" fmla="*/ 18 h 50"/>
                  <a:gd name="T2" fmla="*/ 23 w 34"/>
                  <a:gd name="T3" fmla="*/ 36 h 50"/>
                  <a:gd name="T4" fmla="*/ 10 w 34"/>
                  <a:gd name="T5" fmla="*/ 50 h 50"/>
                  <a:gd name="T6" fmla="*/ 0 w 34"/>
                  <a:gd name="T7" fmla="*/ 32 h 50"/>
                  <a:gd name="T8" fmla="*/ 6 w 34"/>
                  <a:gd name="T9" fmla="*/ 11 h 50"/>
                  <a:gd name="T10" fmla="*/ 31 w 34"/>
                  <a:gd name="T11" fmla="*/ 18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50">
                    <a:moveTo>
                      <a:pt x="31" y="18"/>
                    </a:moveTo>
                    <a:cubicBezTo>
                      <a:pt x="34" y="26"/>
                      <a:pt x="31" y="32"/>
                      <a:pt x="23" y="36"/>
                    </a:cubicBezTo>
                    <a:cubicBezTo>
                      <a:pt x="17" y="38"/>
                      <a:pt x="10" y="41"/>
                      <a:pt x="10" y="50"/>
                    </a:cubicBezTo>
                    <a:cubicBezTo>
                      <a:pt x="4" y="45"/>
                      <a:pt x="12" y="33"/>
                      <a:pt x="0" y="32"/>
                    </a:cubicBezTo>
                    <a:cubicBezTo>
                      <a:pt x="8" y="26"/>
                      <a:pt x="2" y="17"/>
                      <a:pt x="6" y="11"/>
                    </a:cubicBezTo>
                    <a:cubicBezTo>
                      <a:pt x="22" y="0"/>
                      <a:pt x="26" y="1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6" name="Freeform 298"/>
              <p:cNvSpPr/>
              <p:nvPr/>
            </p:nvSpPr>
            <p:spPr bwMode="auto">
              <a:xfrm>
                <a:off x="1828" y="1830"/>
                <a:ext cx="69" cy="94"/>
              </a:xfrm>
              <a:custGeom>
                <a:avLst/>
                <a:gdLst>
                  <a:gd name="T0" fmla="*/ 14 w 36"/>
                  <a:gd name="T1" fmla="*/ 41 h 49"/>
                  <a:gd name="T2" fmla="*/ 0 w 36"/>
                  <a:gd name="T3" fmla="*/ 16 h 49"/>
                  <a:gd name="T4" fmla="*/ 26 w 36"/>
                  <a:gd name="T5" fmla="*/ 8 h 49"/>
                  <a:gd name="T6" fmla="*/ 36 w 36"/>
                  <a:gd name="T7" fmla="*/ 28 h 49"/>
                  <a:gd name="T8" fmla="*/ 14 w 36"/>
                  <a:gd name="T9" fmla="*/ 4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49">
                    <a:moveTo>
                      <a:pt x="14" y="41"/>
                    </a:moveTo>
                    <a:cubicBezTo>
                      <a:pt x="6" y="34"/>
                      <a:pt x="2" y="26"/>
                      <a:pt x="0" y="16"/>
                    </a:cubicBezTo>
                    <a:cubicBezTo>
                      <a:pt x="8" y="12"/>
                      <a:pt x="14" y="0"/>
                      <a:pt x="26" y="8"/>
                    </a:cubicBezTo>
                    <a:cubicBezTo>
                      <a:pt x="28" y="15"/>
                      <a:pt x="31" y="22"/>
                      <a:pt x="36" y="28"/>
                    </a:cubicBezTo>
                    <a:cubicBezTo>
                      <a:pt x="33" y="39"/>
                      <a:pt x="29" y="49"/>
                      <a:pt x="1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7" name="Freeform 299"/>
              <p:cNvSpPr/>
              <p:nvPr/>
            </p:nvSpPr>
            <p:spPr bwMode="auto">
              <a:xfrm>
                <a:off x="2748" y="1491"/>
                <a:ext cx="78" cy="88"/>
              </a:xfrm>
              <a:custGeom>
                <a:avLst/>
                <a:gdLst>
                  <a:gd name="T0" fmla="*/ 33 w 41"/>
                  <a:gd name="T1" fmla="*/ 29 h 46"/>
                  <a:gd name="T2" fmla="*/ 29 w 41"/>
                  <a:gd name="T3" fmla="*/ 34 h 46"/>
                  <a:gd name="T4" fmla="*/ 26 w 41"/>
                  <a:gd name="T5" fmla="*/ 37 h 46"/>
                  <a:gd name="T6" fmla="*/ 26 w 41"/>
                  <a:gd name="T7" fmla="*/ 40 h 46"/>
                  <a:gd name="T8" fmla="*/ 16 w 41"/>
                  <a:gd name="T9" fmla="*/ 43 h 46"/>
                  <a:gd name="T10" fmla="*/ 12 w 41"/>
                  <a:gd name="T11" fmla="*/ 40 h 46"/>
                  <a:gd name="T12" fmla="*/ 0 w 41"/>
                  <a:gd name="T13" fmla="*/ 23 h 46"/>
                  <a:gd name="T14" fmla="*/ 2 w 41"/>
                  <a:gd name="T15" fmla="*/ 19 h 46"/>
                  <a:gd name="T16" fmla="*/ 6 w 41"/>
                  <a:gd name="T17" fmla="*/ 0 h 46"/>
                  <a:gd name="T18" fmla="*/ 35 w 41"/>
                  <a:gd name="T19" fmla="*/ 20 h 46"/>
                  <a:gd name="T20" fmla="*/ 33 w 41"/>
                  <a:gd name="T21" fmla="*/ 29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" h="46">
                    <a:moveTo>
                      <a:pt x="33" y="29"/>
                    </a:moveTo>
                    <a:cubicBezTo>
                      <a:pt x="32" y="31"/>
                      <a:pt x="31" y="32"/>
                      <a:pt x="29" y="34"/>
                    </a:cubicBezTo>
                    <a:cubicBezTo>
                      <a:pt x="27" y="34"/>
                      <a:pt x="25" y="33"/>
                      <a:pt x="26" y="37"/>
                    </a:cubicBezTo>
                    <a:cubicBezTo>
                      <a:pt x="26" y="38"/>
                      <a:pt x="26" y="39"/>
                      <a:pt x="26" y="40"/>
                    </a:cubicBezTo>
                    <a:cubicBezTo>
                      <a:pt x="23" y="41"/>
                      <a:pt x="20" y="46"/>
                      <a:pt x="16" y="43"/>
                    </a:cubicBezTo>
                    <a:cubicBezTo>
                      <a:pt x="14" y="42"/>
                      <a:pt x="13" y="41"/>
                      <a:pt x="12" y="40"/>
                    </a:cubicBezTo>
                    <a:cubicBezTo>
                      <a:pt x="7" y="35"/>
                      <a:pt x="2" y="30"/>
                      <a:pt x="0" y="23"/>
                    </a:cubicBezTo>
                    <a:cubicBezTo>
                      <a:pt x="0" y="22"/>
                      <a:pt x="0" y="20"/>
                      <a:pt x="2" y="19"/>
                    </a:cubicBezTo>
                    <a:cubicBezTo>
                      <a:pt x="5" y="13"/>
                      <a:pt x="5" y="6"/>
                      <a:pt x="6" y="0"/>
                    </a:cubicBezTo>
                    <a:cubicBezTo>
                      <a:pt x="17" y="4"/>
                      <a:pt x="20" y="19"/>
                      <a:pt x="35" y="20"/>
                    </a:cubicBezTo>
                    <a:cubicBezTo>
                      <a:pt x="41" y="20"/>
                      <a:pt x="33" y="26"/>
                      <a:pt x="33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8" name="Freeform 300"/>
              <p:cNvSpPr/>
              <p:nvPr/>
            </p:nvSpPr>
            <p:spPr bwMode="auto">
              <a:xfrm>
                <a:off x="3253" y="594"/>
                <a:ext cx="95" cy="57"/>
              </a:xfrm>
              <a:custGeom>
                <a:avLst/>
                <a:gdLst>
                  <a:gd name="T0" fmla="*/ 12 w 50"/>
                  <a:gd name="T1" fmla="*/ 24 h 30"/>
                  <a:gd name="T2" fmla="*/ 8 w 50"/>
                  <a:gd name="T3" fmla="*/ 0 h 30"/>
                  <a:gd name="T4" fmla="*/ 45 w 50"/>
                  <a:gd name="T5" fmla="*/ 11 h 30"/>
                  <a:gd name="T6" fmla="*/ 40 w 50"/>
                  <a:gd name="T7" fmla="*/ 22 h 30"/>
                  <a:gd name="T8" fmla="*/ 16 w 50"/>
                  <a:gd name="T9" fmla="*/ 28 h 30"/>
                  <a:gd name="T10" fmla="*/ 12 w 50"/>
                  <a:gd name="T11" fmla="*/ 2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" h="30">
                    <a:moveTo>
                      <a:pt x="12" y="24"/>
                    </a:moveTo>
                    <a:cubicBezTo>
                      <a:pt x="4" y="17"/>
                      <a:pt x="0" y="10"/>
                      <a:pt x="8" y="0"/>
                    </a:cubicBezTo>
                    <a:cubicBezTo>
                      <a:pt x="21" y="3"/>
                      <a:pt x="31" y="13"/>
                      <a:pt x="45" y="11"/>
                    </a:cubicBezTo>
                    <a:cubicBezTo>
                      <a:pt x="50" y="11"/>
                      <a:pt x="50" y="13"/>
                      <a:pt x="40" y="22"/>
                    </a:cubicBezTo>
                    <a:cubicBezTo>
                      <a:pt x="33" y="27"/>
                      <a:pt x="25" y="30"/>
                      <a:pt x="16" y="28"/>
                    </a:cubicBezTo>
                    <a:cubicBezTo>
                      <a:pt x="15" y="27"/>
                      <a:pt x="13" y="26"/>
                      <a:pt x="12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9" name="Freeform 301"/>
              <p:cNvSpPr/>
              <p:nvPr/>
            </p:nvSpPr>
            <p:spPr bwMode="auto">
              <a:xfrm>
                <a:off x="3360" y="1227"/>
                <a:ext cx="86" cy="67"/>
              </a:xfrm>
              <a:custGeom>
                <a:avLst/>
                <a:gdLst>
                  <a:gd name="T0" fmla="*/ 0 w 45"/>
                  <a:gd name="T1" fmla="*/ 25 h 35"/>
                  <a:gd name="T2" fmla="*/ 33 w 45"/>
                  <a:gd name="T3" fmla="*/ 0 h 35"/>
                  <a:gd name="T4" fmla="*/ 39 w 45"/>
                  <a:gd name="T5" fmla="*/ 27 h 35"/>
                  <a:gd name="T6" fmla="*/ 0 w 45"/>
                  <a:gd name="T7" fmla="*/ 2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" h="35">
                    <a:moveTo>
                      <a:pt x="0" y="25"/>
                    </a:moveTo>
                    <a:cubicBezTo>
                      <a:pt x="10" y="16"/>
                      <a:pt x="20" y="6"/>
                      <a:pt x="33" y="0"/>
                    </a:cubicBezTo>
                    <a:cubicBezTo>
                      <a:pt x="33" y="10"/>
                      <a:pt x="45" y="16"/>
                      <a:pt x="39" y="27"/>
                    </a:cubicBezTo>
                    <a:cubicBezTo>
                      <a:pt x="26" y="35"/>
                      <a:pt x="13" y="33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0" name="Freeform 302"/>
              <p:cNvSpPr/>
              <p:nvPr/>
            </p:nvSpPr>
            <p:spPr bwMode="auto">
              <a:xfrm>
                <a:off x="3768" y="1289"/>
                <a:ext cx="85" cy="51"/>
              </a:xfrm>
              <a:custGeom>
                <a:avLst/>
                <a:gdLst>
                  <a:gd name="T0" fmla="*/ 28 w 45"/>
                  <a:gd name="T1" fmla="*/ 6 h 27"/>
                  <a:gd name="T2" fmla="*/ 38 w 45"/>
                  <a:gd name="T3" fmla="*/ 10 h 27"/>
                  <a:gd name="T4" fmla="*/ 42 w 45"/>
                  <a:gd name="T5" fmla="*/ 21 h 27"/>
                  <a:gd name="T6" fmla="*/ 28 w 45"/>
                  <a:gd name="T7" fmla="*/ 24 h 27"/>
                  <a:gd name="T8" fmla="*/ 0 w 45"/>
                  <a:gd name="T9" fmla="*/ 17 h 27"/>
                  <a:gd name="T10" fmla="*/ 20 w 45"/>
                  <a:gd name="T11" fmla="*/ 2 h 27"/>
                  <a:gd name="T12" fmla="*/ 28 w 45"/>
                  <a:gd name="T13" fmla="*/ 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27">
                    <a:moveTo>
                      <a:pt x="28" y="6"/>
                    </a:moveTo>
                    <a:cubicBezTo>
                      <a:pt x="31" y="8"/>
                      <a:pt x="35" y="9"/>
                      <a:pt x="38" y="10"/>
                    </a:cubicBezTo>
                    <a:cubicBezTo>
                      <a:pt x="42" y="13"/>
                      <a:pt x="45" y="16"/>
                      <a:pt x="42" y="21"/>
                    </a:cubicBezTo>
                    <a:cubicBezTo>
                      <a:pt x="39" y="27"/>
                      <a:pt x="33" y="27"/>
                      <a:pt x="28" y="24"/>
                    </a:cubicBezTo>
                    <a:cubicBezTo>
                      <a:pt x="17" y="26"/>
                      <a:pt x="8" y="27"/>
                      <a:pt x="0" y="17"/>
                    </a:cubicBezTo>
                    <a:cubicBezTo>
                      <a:pt x="5" y="10"/>
                      <a:pt x="13" y="7"/>
                      <a:pt x="20" y="2"/>
                    </a:cubicBezTo>
                    <a:cubicBezTo>
                      <a:pt x="24" y="0"/>
                      <a:pt x="26" y="4"/>
                      <a:pt x="28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1" name="Freeform 303"/>
              <p:cNvSpPr/>
              <p:nvPr/>
            </p:nvSpPr>
            <p:spPr bwMode="auto">
              <a:xfrm>
                <a:off x="3318" y="720"/>
                <a:ext cx="107" cy="63"/>
              </a:xfrm>
              <a:custGeom>
                <a:avLst/>
                <a:gdLst>
                  <a:gd name="T0" fmla="*/ 48 w 56"/>
                  <a:gd name="T1" fmla="*/ 0 h 33"/>
                  <a:gd name="T2" fmla="*/ 56 w 56"/>
                  <a:gd name="T3" fmla="*/ 1 h 33"/>
                  <a:gd name="T4" fmla="*/ 27 w 56"/>
                  <a:gd name="T5" fmla="*/ 33 h 33"/>
                  <a:gd name="T6" fmla="*/ 13 w 56"/>
                  <a:gd name="T7" fmla="*/ 18 h 33"/>
                  <a:gd name="T8" fmla="*/ 1 w 56"/>
                  <a:gd name="T9" fmla="*/ 9 h 33"/>
                  <a:gd name="T10" fmla="*/ 11 w 56"/>
                  <a:gd name="T11" fmla="*/ 4 h 33"/>
                  <a:gd name="T12" fmla="*/ 23 w 56"/>
                  <a:gd name="T13" fmla="*/ 6 h 33"/>
                  <a:gd name="T14" fmla="*/ 48 w 56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33">
                    <a:moveTo>
                      <a:pt x="48" y="0"/>
                    </a:moveTo>
                    <a:cubicBezTo>
                      <a:pt x="50" y="0"/>
                      <a:pt x="53" y="1"/>
                      <a:pt x="56" y="1"/>
                    </a:cubicBezTo>
                    <a:cubicBezTo>
                      <a:pt x="44" y="9"/>
                      <a:pt x="39" y="24"/>
                      <a:pt x="27" y="33"/>
                    </a:cubicBezTo>
                    <a:cubicBezTo>
                      <a:pt x="27" y="19"/>
                      <a:pt x="24" y="16"/>
                      <a:pt x="13" y="18"/>
                    </a:cubicBezTo>
                    <a:cubicBezTo>
                      <a:pt x="5" y="19"/>
                      <a:pt x="2" y="13"/>
                      <a:pt x="1" y="9"/>
                    </a:cubicBezTo>
                    <a:cubicBezTo>
                      <a:pt x="0" y="2"/>
                      <a:pt x="7" y="4"/>
                      <a:pt x="11" y="4"/>
                    </a:cubicBezTo>
                    <a:cubicBezTo>
                      <a:pt x="15" y="4"/>
                      <a:pt x="20" y="4"/>
                      <a:pt x="23" y="6"/>
                    </a:cubicBezTo>
                    <a:cubicBezTo>
                      <a:pt x="33" y="12"/>
                      <a:pt x="42" y="12"/>
                      <a:pt x="4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2" name="Freeform 304"/>
              <p:cNvSpPr/>
              <p:nvPr/>
            </p:nvSpPr>
            <p:spPr bwMode="auto">
              <a:xfrm>
                <a:off x="2689" y="3341"/>
                <a:ext cx="69" cy="73"/>
              </a:xfrm>
              <a:custGeom>
                <a:avLst/>
                <a:gdLst>
                  <a:gd name="T0" fmla="*/ 11 w 36"/>
                  <a:gd name="T1" fmla="*/ 38 h 38"/>
                  <a:gd name="T2" fmla="*/ 16 w 36"/>
                  <a:gd name="T3" fmla="*/ 26 h 38"/>
                  <a:gd name="T4" fmla="*/ 5 w 36"/>
                  <a:gd name="T5" fmla="*/ 14 h 38"/>
                  <a:gd name="T6" fmla="*/ 21 w 36"/>
                  <a:gd name="T7" fmla="*/ 5 h 38"/>
                  <a:gd name="T8" fmla="*/ 35 w 36"/>
                  <a:gd name="T9" fmla="*/ 13 h 38"/>
                  <a:gd name="T10" fmla="*/ 36 w 36"/>
                  <a:gd name="T11" fmla="*/ 14 h 38"/>
                  <a:gd name="T12" fmla="*/ 11 w 36"/>
                  <a:gd name="T1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38">
                    <a:moveTo>
                      <a:pt x="11" y="38"/>
                    </a:moveTo>
                    <a:cubicBezTo>
                      <a:pt x="4" y="31"/>
                      <a:pt x="16" y="30"/>
                      <a:pt x="16" y="26"/>
                    </a:cubicBezTo>
                    <a:cubicBezTo>
                      <a:pt x="14" y="20"/>
                      <a:pt x="0" y="26"/>
                      <a:pt x="5" y="14"/>
                    </a:cubicBezTo>
                    <a:cubicBezTo>
                      <a:pt x="9" y="9"/>
                      <a:pt x="16" y="9"/>
                      <a:pt x="21" y="5"/>
                    </a:cubicBezTo>
                    <a:cubicBezTo>
                      <a:pt x="30" y="0"/>
                      <a:pt x="34" y="4"/>
                      <a:pt x="35" y="13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1" y="36"/>
                      <a:pt x="31" y="36"/>
                      <a:pt x="11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3" name="Freeform 305"/>
              <p:cNvSpPr/>
              <p:nvPr/>
            </p:nvSpPr>
            <p:spPr bwMode="auto">
              <a:xfrm>
                <a:off x="5181" y="2331"/>
                <a:ext cx="113" cy="60"/>
              </a:xfrm>
              <a:custGeom>
                <a:avLst/>
                <a:gdLst>
                  <a:gd name="T0" fmla="*/ 0 w 59"/>
                  <a:gd name="T1" fmla="*/ 12 h 31"/>
                  <a:gd name="T2" fmla="*/ 28 w 59"/>
                  <a:gd name="T3" fmla="*/ 5 h 31"/>
                  <a:gd name="T4" fmla="*/ 49 w 59"/>
                  <a:gd name="T5" fmla="*/ 9 h 31"/>
                  <a:gd name="T6" fmla="*/ 59 w 59"/>
                  <a:gd name="T7" fmla="*/ 16 h 31"/>
                  <a:gd name="T8" fmla="*/ 59 w 59"/>
                  <a:gd name="T9" fmla="*/ 29 h 31"/>
                  <a:gd name="T10" fmla="*/ 21 w 59"/>
                  <a:gd name="T11" fmla="*/ 16 h 31"/>
                  <a:gd name="T12" fmla="*/ 0 w 59"/>
                  <a:gd name="T13" fmla="*/ 12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" h="31">
                    <a:moveTo>
                      <a:pt x="0" y="12"/>
                    </a:moveTo>
                    <a:cubicBezTo>
                      <a:pt x="8" y="5"/>
                      <a:pt x="20" y="12"/>
                      <a:pt x="28" y="5"/>
                    </a:cubicBezTo>
                    <a:cubicBezTo>
                      <a:pt x="36" y="0"/>
                      <a:pt x="42" y="7"/>
                      <a:pt x="49" y="9"/>
                    </a:cubicBezTo>
                    <a:cubicBezTo>
                      <a:pt x="52" y="11"/>
                      <a:pt x="56" y="12"/>
                      <a:pt x="59" y="16"/>
                    </a:cubicBezTo>
                    <a:cubicBezTo>
                      <a:pt x="59" y="20"/>
                      <a:pt x="59" y="25"/>
                      <a:pt x="59" y="29"/>
                    </a:cubicBezTo>
                    <a:cubicBezTo>
                      <a:pt x="44" y="31"/>
                      <a:pt x="33" y="23"/>
                      <a:pt x="21" y="16"/>
                    </a:cubicBezTo>
                    <a:cubicBezTo>
                      <a:pt x="15" y="10"/>
                      <a:pt x="6" y="19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4" name="Freeform 306"/>
              <p:cNvSpPr/>
              <p:nvPr/>
            </p:nvSpPr>
            <p:spPr bwMode="auto">
              <a:xfrm>
                <a:off x="3878" y="787"/>
                <a:ext cx="80" cy="71"/>
              </a:xfrm>
              <a:custGeom>
                <a:avLst/>
                <a:gdLst>
                  <a:gd name="T0" fmla="*/ 15 w 42"/>
                  <a:gd name="T1" fmla="*/ 4 h 37"/>
                  <a:gd name="T2" fmla="*/ 42 w 42"/>
                  <a:gd name="T3" fmla="*/ 4 h 37"/>
                  <a:gd name="T4" fmla="*/ 35 w 42"/>
                  <a:gd name="T5" fmla="*/ 21 h 37"/>
                  <a:gd name="T6" fmla="*/ 26 w 42"/>
                  <a:gd name="T7" fmla="*/ 28 h 37"/>
                  <a:gd name="T8" fmla="*/ 10 w 42"/>
                  <a:gd name="T9" fmla="*/ 25 h 37"/>
                  <a:gd name="T10" fmla="*/ 4 w 42"/>
                  <a:gd name="T11" fmla="*/ 15 h 37"/>
                  <a:gd name="T12" fmla="*/ 15 w 42"/>
                  <a:gd name="T13" fmla="*/ 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37">
                    <a:moveTo>
                      <a:pt x="15" y="4"/>
                    </a:moveTo>
                    <a:cubicBezTo>
                      <a:pt x="21" y="0"/>
                      <a:pt x="30" y="0"/>
                      <a:pt x="42" y="4"/>
                    </a:cubicBezTo>
                    <a:cubicBezTo>
                      <a:pt x="40" y="9"/>
                      <a:pt x="37" y="15"/>
                      <a:pt x="35" y="21"/>
                    </a:cubicBezTo>
                    <a:cubicBezTo>
                      <a:pt x="31" y="23"/>
                      <a:pt x="28" y="25"/>
                      <a:pt x="26" y="28"/>
                    </a:cubicBezTo>
                    <a:cubicBezTo>
                      <a:pt x="19" y="37"/>
                      <a:pt x="14" y="34"/>
                      <a:pt x="10" y="25"/>
                    </a:cubicBezTo>
                    <a:cubicBezTo>
                      <a:pt x="20" y="14"/>
                      <a:pt x="0" y="23"/>
                      <a:pt x="4" y="15"/>
                    </a:cubicBezTo>
                    <a:cubicBezTo>
                      <a:pt x="4" y="8"/>
                      <a:pt x="11" y="7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5" name="Freeform 307"/>
              <p:cNvSpPr/>
              <p:nvPr/>
            </p:nvSpPr>
            <p:spPr bwMode="auto">
              <a:xfrm>
                <a:off x="3655" y="1729"/>
                <a:ext cx="80" cy="72"/>
              </a:xfrm>
              <a:custGeom>
                <a:avLst/>
                <a:gdLst>
                  <a:gd name="T0" fmla="*/ 4 w 42"/>
                  <a:gd name="T1" fmla="*/ 10 h 38"/>
                  <a:gd name="T2" fmla="*/ 26 w 42"/>
                  <a:gd name="T3" fmla="*/ 0 h 38"/>
                  <a:gd name="T4" fmla="*/ 38 w 42"/>
                  <a:gd name="T5" fmla="*/ 17 h 38"/>
                  <a:gd name="T6" fmla="*/ 19 w 42"/>
                  <a:gd name="T7" fmla="*/ 35 h 38"/>
                  <a:gd name="T8" fmla="*/ 3 w 42"/>
                  <a:gd name="T9" fmla="*/ 23 h 38"/>
                  <a:gd name="T10" fmla="*/ 4 w 42"/>
                  <a:gd name="T11" fmla="*/ 1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38">
                    <a:moveTo>
                      <a:pt x="4" y="10"/>
                    </a:moveTo>
                    <a:cubicBezTo>
                      <a:pt x="13" y="14"/>
                      <a:pt x="17" y="5"/>
                      <a:pt x="26" y="0"/>
                    </a:cubicBezTo>
                    <a:cubicBezTo>
                      <a:pt x="15" y="19"/>
                      <a:pt x="31" y="13"/>
                      <a:pt x="38" y="17"/>
                    </a:cubicBezTo>
                    <a:cubicBezTo>
                      <a:pt x="42" y="34"/>
                      <a:pt x="25" y="29"/>
                      <a:pt x="19" y="35"/>
                    </a:cubicBezTo>
                    <a:cubicBezTo>
                      <a:pt x="8" y="38"/>
                      <a:pt x="0" y="38"/>
                      <a:pt x="3" y="23"/>
                    </a:cubicBezTo>
                    <a:cubicBezTo>
                      <a:pt x="3" y="19"/>
                      <a:pt x="3" y="14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6" name="Freeform 308"/>
              <p:cNvSpPr/>
              <p:nvPr/>
            </p:nvSpPr>
            <p:spPr bwMode="auto">
              <a:xfrm>
                <a:off x="5379" y="3169"/>
                <a:ext cx="82" cy="48"/>
              </a:xfrm>
              <a:custGeom>
                <a:avLst/>
                <a:gdLst>
                  <a:gd name="T0" fmla="*/ 0 w 43"/>
                  <a:gd name="T1" fmla="*/ 3 h 25"/>
                  <a:gd name="T2" fmla="*/ 37 w 43"/>
                  <a:gd name="T3" fmla="*/ 2 h 25"/>
                  <a:gd name="T4" fmla="*/ 42 w 43"/>
                  <a:gd name="T5" fmla="*/ 8 h 25"/>
                  <a:gd name="T6" fmla="*/ 31 w 43"/>
                  <a:gd name="T7" fmla="*/ 23 h 25"/>
                  <a:gd name="T8" fmla="*/ 3 w 43"/>
                  <a:gd name="T9" fmla="*/ 13 h 25"/>
                  <a:gd name="T10" fmla="*/ 0 w 43"/>
                  <a:gd name="T11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25">
                    <a:moveTo>
                      <a:pt x="0" y="3"/>
                    </a:moveTo>
                    <a:cubicBezTo>
                      <a:pt x="12" y="3"/>
                      <a:pt x="25" y="11"/>
                      <a:pt x="37" y="2"/>
                    </a:cubicBezTo>
                    <a:cubicBezTo>
                      <a:pt x="39" y="0"/>
                      <a:pt x="43" y="5"/>
                      <a:pt x="42" y="8"/>
                    </a:cubicBezTo>
                    <a:cubicBezTo>
                      <a:pt x="40" y="14"/>
                      <a:pt x="42" y="22"/>
                      <a:pt x="31" y="23"/>
                    </a:cubicBezTo>
                    <a:cubicBezTo>
                      <a:pt x="20" y="25"/>
                      <a:pt x="13" y="16"/>
                      <a:pt x="3" y="13"/>
                    </a:cubicBezTo>
                    <a:cubicBezTo>
                      <a:pt x="0" y="11"/>
                      <a:pt x="0" y="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7" name="Freeform 309"/>
              <p:cNvSpPr/>
              <p:nvPr/>
            </p:nvSpPr>
            <p:spPr bwMode="auto">
              <a:xfrm>
                <a:off x="3474" y="2448"/>
                <a:ext cx="67" cy="69"/>
              </a:xfrm>
              <a:custGeom>
                <a:avLst/>
                <a:gdLst>
                  <a:gd name="T0" fmla="*/ 35 w 35"/>
                  <a:gd name="T1" fmla="*/ 21 h 36"/>
                  <a:gd name="T2" fmla="*/ 25 w 35"/>
                  <a:gd name="T3" fmla="*/ 36 h 36"/>
                  <a:gd name="T4" fmla="*/ 0 w 35"/>
                  <a:gd name="T5" fmla="*/ 0 h 36"/>
                  <a:gd name="T6" fmla="*/ 35 w 35"/>
                  <a:gd name="T7" fmla="*/ 2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36">
                    <a:moveTo>
                      <a:pt x="35" y="21"/>
                    </a:moveTo>
                    <a:cubicBezTo>
                      <a:pt x="26" y="21"/>
                      <a:pt x="25" y="28"/>
                      <a:pt x="25" y="36"/>
                    </a:cubicBezTo>
                    <a:cubicBezTo>
                      <a:pt x="11" y="28"/>
                      <a:pt x="5" y="14"/>
                      <a:pt x="0" y="0"/>
                    </a:cubicBezTo>
                    <a:cubicBezTo>
                      <a:pt x="16" y="0"/>
                      <a:pt x="30" y="2"/>
                      <a:pt x="35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8" name="Freeform 310"/>
              <p:cNvSpPr/>
              <p:nvPr/>
            </p:nvSpPr>
            <p:spPr bwMode="auto">
              <a:xfrm>
                <a:off x="5296" y="866"/>
                <a:ext cx="66" cy="72"/>
              </a:xfrm>
              <a:custGeom>
                <a:avLst/>
                <a:gdLst>
                  <a:gd name="T0" fmla="*/ 15 w 35"/>
                  <a:gd name="T1" fmla="*/ 0 h 38"/>
                  <a:gd name="T2" fmla="*/ 35 w 35"/>
                  <a:gd name="T3" fmla="*/ 15 h 38"/>
                  <a:gd name="T4" fmla="*/ 31 w 35"/>
                  <a:gd name="T5" fmla="*/ 24 h 38"/>
                  <a:gd name="T6" fmla="*/ 16 w 35"/>
                  <a:gd name="T7" fmla="*/ 36 h 38"/>
                  <a:gd name="T8" fmla="*/ 7 w 35"/>
                  <a:gd name="T9" fmla="*/ 37 h 38"/>
                  <a:gd name="T10" fmla="*/ 4 w 35"/>
                  <a:gd name="T11" fmla="*/ 35 h 38"/>
                  <a:gd name="T12" fmla="*/ 4 w 35"/>
                  <a:gd name="T13" fmla="*/ 18 h 38"/>
                  <a:gd name="T14" fmla="*/ 15 w 35"/>
                  <a:gd name="T15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38">
                    <a:moveTo>
                      <a:pt x="15" y="0"/>
                    </a:moveTo>
                    <a:cubicBezTo>
                      <a:pt x="25" y="0"/>
                      <a:pt x="30" y="8"/>
                      <a:pt x="35" y="15"/>
                    </a:cubicBezTo>
                    <a:cubicBezTo>
                      <a:pt x="33" y="18"/>
                      <a:pt x="31" y="21"/>
                      <a:pt x="31" y="24"/>
                    </a:cubicBezTo>
                    <a:cubicBezTo>
                      <a:pt x="26" y="28"/>
                      <a:pt x="21" y="32"/>
                      <a:pt x="16" y="36"/>
                    </a:cubicBezTo>
                    <a:cubicBezTo>
                      <a:pt x="14" y="38"/>
                      <a:pt x="11" y="38"/>
                      <a:pt x="7" y="37"/>
                    </a:cubicBezTo>
                    <a:cubicBezTo>
                      <a:pt x="6" y="37"/>
                      <a:pt x="5" y="36"/>
                      <a:pt x="4" y="35"/>
                    </a:cubicBezTo>
                    <a:cubicBezTo>
                      <a:pt x="0" y="29"/>
                      <a:pt x="7" y="24"/>
                      <a:pt x="4" y="18"/>
                    </a:cubicBezTo>
                    <a:cubicBezTo>
                      <a:pt x="6" y="11"/>
                      <a:pt x="2" y="1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9" name="Freeform 311"/>
              <p:cNvSpPr/>
              <p:nvPr/>
            </p:nvSpPr>
            <p:spPr bwMode="auto">
              <a:xfrm>
                <a:off x="2506" y="1455"/>
                <a:ext cx="90" cy="76"/>
              </a:xfrm>
              <a:custGeom>
                <a:avLst/>
                <a:gdLst>
                  <a:gd name="T0" fmla="*/ 11 w 47"/>
                  <a:gd name="T1" fmla="*/ 7 h 40"/>
                  <a:gd name="T2" fmla="*/ 28 w 47"/>
                  <a:gd name="T3" fmla="*/ 0 h 40"/>
                  <a:gd name="T4" fmla="*/ 45 w 47"/>
                  <a:gd name="T5" fmla="*/ 21 h 40"/>
                  <a:gd name="T6" fmla="*/ 28 w 47"/>
                  <a:gd name="T7" fmla="*/ 24 h 40"/>
                  <a:gd name="T8" fmla="*/ 0 w 47"/>
                  <a:gd name="T9" fmla="*/ 38 h 40"/>
                  <a:gd name="T10" fmla="*/ 11 w 47"/>
                  <a:gd name="T11" fmla="*/ 7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40">
                    <a:moveTo>
                      <a:pt x="11" y="7"/>
                    </a:moveTo>
                    <a:cubicBezTo>
                      <a:pt x="19" y="11"/>
                      <a:pt x="24" y="7"/>
                      <a:pt x="28" y="0"/>
                    </a:cubicBezTo>
                    <a:cubicBezTo>
                      <a:pt x="39" y="2"/>
                      <a:pt x="47" y="8"/>
                      <a:pt x="45" y="21"/>
                    </a:cubicBezTo>
                    <a:cubicBezTo>
                      <a:pt x="40" y="26"/>
                      <a:pt x="34" y="23"/>
                      <a:pt x="28" y="24"/>
                    </a:cubicBezTo>
                    <a:cubicBezTo>
                      <a:pt x="17" y="26"/>
                      <a:pt x="12" y="40"/>
                      <a:pt x="0" y="38"/>
                    </a:cubicBezTo>
                    <a:cubicBezTo>
                      <a:pt x="8" y="29"/>
                      <a:pt x="15" y="20"/>
                      <a:pt x="1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0" name="Freeform 312"/>
              <p:cNvSpPr/>
              <p:nvPr/>
            </p:nvSpPr>
            <p:spPr bwMode="auto">
              <a:xfrm>
                <a:off x="2344" y="726"/>
                <a:ext cx="71" cy="80"/>
              </a:xfrm>
              <a:custGeom>
                <a:avLst/>
                <a:gdLst>
                  <a:gd name="T0" fmla="*/ 1 w 37"/>
                  <a:gd name="T1" fmla="*/ 42 h 42"/>
                  <a:gd name="T2" fmla="*/ 8 w 37"/>
                  <a:gd name="T3" fmla="*/ 4 h 42"/>
                  <a:gd name="T4" fmla="*/ 10 w 37"/>
                  <a:gd name="T5" fmla="*/ 0 h 42"/>
                  <a:gd name="T6" fmla="*/ 15 w 37"/>
                  <a:gd name="T7" fmla="*/ 8 h 42"/>
                  <a:gd name="T8" fmla="*/ 29 w 37"/>
                  <a:gd name="T9" fmla="*/ 15 h 42"/>
                  <a:gd name="T10" fmla="*/ 32 w 37"/>
                  <a:gd name="T11" fmla="*/ 18 h 42"/>
                  <a:gd name="T12" fmla="*/ 18 w 37"/>
                  <a:gd name="T13" fmla="*/ 33 h 42"/>
                  <a:gd name="T14" fmla="*/ 15 w 37"/>
                  <a:gd name="T15" fmla="*/ 36 h 42"/>
                  <a:gd name="T16" fmla="*/ 1 w 37"/>
                  <a:gd name="T17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42">
                    <a:moveTo>
                      <a:pt x="1" y="42"/>
                    </a:moveTo>
                    <a:cubicBezTo>
                      <a:pt x="0" y="29"/>
                      <a:pt x="4" y="16"/>
                      <a:pt x="8" y="4"/>
                    </a:cubicBezTo>
                    <a:cubicBezTo>
                      <a:pt x="9" y="2"/>
                      <a:pt x="9" y="1"/>
                      <a:pt x="10" y="0"/>
                    </a:cubicBezTo>
                    <a:cubicBezTo>
                      <a:pt x="12" y="2"/>
                      <a:pt x="14" y="5"/>
                      <a:pt x="15" y="8"/>
                    </a:cubicBezTo>
                    <a:cubicBezTo>
                      <a:pt x="19" y="12"/>
                      <a:pt x="24" y="13"/>
                      <a:pt x="29" y="15"/>
                    </a:cubicBezTo>
                    <a:cubicBezTo>
                      <a:pt x="30" y="16"/>
                      <a:pt x="31" y="17"/>
                      <a:pt x="32" y="18"/>
                    </a:cubicBezTo>
                    <a:cubicBezTo>
                      <a:pt x="37" y="32"/>
                      <a:pt x="21" y="26"/>
                      <a:pt x="18" y="33"/>
                    </a:cubicBezTo>
                    <a:cubicBezTo>
                      <a:pt x="17" y="34"/>
                      <a:pt x="16" y="35"/>
                      <a:pt x="15" y="36"/>
                    </a:cubicBezTo>
                    <a:cubicBezTo>
                      <a:pt x="8" y="33"/>
                      <a:pt x="7" y="42"/>
                      <a:pt x="1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1" name="Freeform 313"/>
              <p:cNvSpPr/>
              <p:nvPr/>
            </p:nvSpPr>
            <p:spPr bwMode="auto">
              <a:xfrm>
                <a:off x="5614" y="1935"/>
                <a:ext cx="103" cy="56"/>
              </a:xfrm>
              <a:custGeom>
                <a:avLst/>
                <a:gdLst>
                  <a:gd name="T0" fmla="*/ 45 w 54"/>
                  <a:gd name="T1" fmla="*/ 0 h 29"/>
                  <a:gd name="T2" fmla="*/ 52 w 54"/>
                  <a:gd name="T3" fmla="*/ 16 h 29"/>
                  <a:gd name="T4" fmla="*/ 38 w 54"/>
                  <a:gd name="T5" fmla="*/ 29 h 29"/>
                  <a:gd name="T6" fmla="*/ 22 w 54"/>
                  <a:gd name="T7" fmla="*/ 20 h 29"/>
                  <a:gd name="T8" fmla="*/ 13 w 54"/>
                  <a:gd name="T9" fmla="*/ 24 h 29"/>
                  <a:gd name="T10" fmla="*/ 7 w 54"/>
                  <a:gd name="T11" fmla="*/ 18 h 29"/>
                  <a:gd name="T12" fmla="*/ 27 w 54"/>
                  <a:gd name="T13" fmla="*/ 7 h 29"/>
                  <a:gd name="T14" fmla="*/ 45 w 54"/>
                  <a:gd name="T1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4" h="29">
                    <a:moveTo>
                      <a:pt x="45" y="0"/>
                    </a:moveTo>
                    <a:cubicBezTo>
                      <a:pt x="45" y="6"/>
                      <a:pt x="54" y="9"/>
                      <a:pt x="52" y="16"/>
                    </a:cubicBezTo>
                    <a:cubicBezTo>
                      <a:pt x="48" y="20"/>
                      <a:pt x="43" y="24"/>
                      <a:pt x="38" y="29"/>
                    </a:cubicBezTo>
                    <a:cubicBezTo>
                      <a:pt x="34" y="23"/>
                      <a:pt x="33" y="12"/>
                      <a:pt x="22" y="20"/>
                    </a:cubicBezTo>
                    <a:cubicBezTo>
                      <a:pt x="20" y="24"/>
                      <a:pt x="18" y="26"/>
                      <a:pt x="13" y="24"/>
                    </a:cubicBezTo>
                    <a:cubicBezTo>
                      <a:pt x="11" y="22"/>
                      <a:pt x="0" y="28"/>
                      <a:pt x="7" y="18"/>
                    </a:cubicBezTo>
                    <a:cubicBezTo>
                      <a:pt x="12" y="11"/>
                      <a:pt x="18" y="6"/>
                      <a:pt x="27" y="7"/>
                    </a:cubicBezTo>
                    <a:cubicBezTo>
                      <a:pt x="35" y="8"/>
                      <a:pt x="41" y="6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2" name="Freeform 314"/>
              <p:cNvSpPr/>
              <p:nvPr/>
            </p:nvSpPr>
            <p:spPr bwMode="auto">
              <a:xfrm>
                <a:off x="2312" y="2239"/>
                <a:ext cx="61" cy="98"/>
              </a:xfrm>
              <a:custGeom>
                <a:avLst/>
                <a:gdLst>
                  <a:gd name="T0" fmla="*/ 22 w 32"/>
                  <a:gd name="T1" fmla="*/ 51 h 51"/>
                  <a:gd name="T2" fmla="*/ 15 w 32"/>
                  <a:gd name="T3" fmla="*/ 43 h 51"/>
                  <a:gd name="T4" fmla="*/ 0 w 32"/>
                  <a:gd name="T5" fmla="*/ 29 h 51"/>
                  <a:gd name="T6" fmla="*/ 17 w 32"/>
                  <a:gd name="T7" fmla="*/ 0 h 51"/>
                  <a:gd name="T8" fmla="*/ 21 w 32"/>
                  <a:gd name="T9" fmla="*/ 21 h 51"/>
                  <a:gd name="T10" fmla="*/ 32 w 32"/>
                  <a:gd name="T11" fmla="*/ 18 h 51"/>
                  <a:gd name="T12" fmla="*/ 22 w 32"/>
                  <a:gd name="T13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51">
                    <a:moveTo>
                      <a:pt x="22" y="51"/>
                    </a:moveTo>
                    <a:cubicBezTo>
                      <a:pt x="21" y="47"/>
                      <a:pt x="18" y="44"/>
                      <a:pt x="15" y="43"/>
                    </a:cubicBezTo>
                    <a:cubicBezTo>
                      <a:pt x="10" y="37"/>
                      <a:pt x="6" y="33"/>
                      <a:pt x="0" y="29"/>
                    </a:cubicBezTo>
                    <a:cubicBezTo>
                      <a:pt x="9" y="21"/>
                      <a:pt x="6" y="6"/>
                      <a:pt x="17" y="0"/>
                    </a:cubicBezTo>
                    <a:cubicBezTo>
                      <a:pt x="25" y="6"/>
                      <a:pt x="19" y="14"/>
                      <a:pt x="21" y="21"/>
                    </a:cubicBezTo>
                    <a:cubicBezTo>
                      <a:pt x="24" y="15"/>
                      <a:pt x="28" y="14"/>
                      <a:pt x="32" y="18"/>
                    </a:cubicBezTo>
                    <a:cubicBezTo>
                      <a:pt x="28" y="29"/>
                      <a:pt x="31" y="42"/>
                      <a:pt x="22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3" name="Freeform 315"/>
              <p:cNvSpPr/>
              <p:nvPr/>
            </p:nvSpPr>
            <p:spPr bwMode="auto">
              <a:xfrm>
                <a:off x="3787" y="1459"/>
                <a:ext cx="49" cy="107"/>
              </a:xfrm>
              <a:custGeom>
                <a:avLst/>
                <a:gdLst>
                  <a:gd name="T0" fmla="*/ 11 w 26"/>
                  <a:gd name="T1" fmla="*/ 53 h 56"/>
                  <a:gd name="T2" fmla="*/ 3 w 26"/>
                  <a:gd name="T3" fmla="*/ 53 h 56"/>
                  <a:gd name="T4" fmla="*/ 6 w 26"/>
                  <a:gd name="T5" fmla="*/ 30 h 56"/>
                  <a:gd name="T6" fmla="*/ 14 w 26"/>
                  <a:gd name="T7" fmla="*/ 1 h 56"/>
                  <a:gd name="T8" fmla="*/ 20 w 26"/>
                  <a:gd name="T9" fmla="*/ 11 h 56"/>
                  <a:gd name="T10" fmla="*/ 22 w 26"/>
                  <a:gd name="T11" fmla="*/ 19 h 56"/>
                  <a:gd name="T12" fmla="*/ 18 w 26"/>
                  <a:gd name="T13" fmla="*/ 39 h 56"/>
                  <a:gd name="T14" fmla="*/ 21 w 26"/>
                  <a:gd name="T15" fmla="*/ 53 h 56"/>
                  <a:gd name="T16" fmla="*/ 17 w 26"/>
                  <a:gd name="T17" fmla="*/ 55 h 56"/>
                  <a:gd name="T18" fmla="*/ 11 w 26"/>
                  <a:gd name="T19" fmla="*/ 5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" h="56">
                    <a:moveTo>
                      <a:pt x="11" y="53"/>
                    </a:moveTo>
                    <a:cubicBezTo>
                      <a:pt x="8" y="53"/>
                      <a:pt x="6" y="53"/>
                      <a:pt x="3" y="53"/>
                    </a:cubicBezTo>
                    <a:cubicBezTo>
                      <a:pt x="12" y="46"/>
                      <a:pt x="10" y="39"/>
                      <a:pt x="6" y="30"/>
                    </a:cubicBezTo>
                    <a:cubicBezTo>
                      <a:pt x="1" y="18"/>
                      <a:pt x="0" y="8"/>
                      <a:pt x="14" y="1"/>
                    </a:cubicBezTo>
                    <a:cubicBezTo>
                      <a:pt x="24" y="0"/>
                      <a:pt x="17" y="9"/>
                      <a:pt x="20" y="11"/>
                    </a:cubicBezTo>
                    <a:cubicBezTo>
                      <a:pt x="21" y="14"/>
                      <a:pt x="21" y="16"/>
                      <a:pt x="22" y="19"/>
                    </a:cubicBezTo>
                    <a:cubicBezTo>
                      <a:pt x="15" y="24"/>
                      <a:pt x="15" y="31"/>
                      <a:pt x="18" y="39"/>
                    </a:cubicBezTo>
                    <a:cubicBezTo>
                      <a:pt x="22" y="43"/>
                      <a:pt x="26" y="47"/>
                      <a:pt x="21" y="53"/>
                    </a:cubicBezTo>
                    <a:cubicBezTo>
                      <a:pt x="20" y="54"/>
                      <a:pt x="19" y="55"/>
                      <a:pt x="17" y="55"/>
                    </a:cubicBezTo>
                    <a:cubicBezTo>
                      <a:pt x="15" y="56"/>
                      <a:pt x="12" y="55"/>
                      <a:pt x="11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4" name="Freeform 316"/>
              <p:cNvSpPr/>
              <p:nvPr/>
            </p:nvSpPr>
            <p:spPr bwMode="auto">
              <a:xfrm>
                <a:off x="5094" y="2515"/>
                <a:ext cx="68" cy="94"/>
              </a:xfrm>
              <a:custGeom>
                <a:avLst/>
                <a:gdLst>
                  <a:gd name="T0" fmla="*/ 33 w 36"/>
                  <a:gd name="T1" fmla="*/ 30 h 49"/>
                  <a:gd name="T2" fmla="*/ 36 w 36"/>
                  <a:gd name="T3" fmla="*/ 41 h 49"/>
                  <a:gd name="T4" fmla="*/ 26 w 36"/>
                  <a:gd name="T5" fmla="*/ 45 h 49"/>
                  <a:gd name="T6" fmla="*/ 0 w 36"/>
                  <a:gd name="T7" fmla="*/ 11 h 49"/>
                  <a:gd name="T8" fmla="*/ 15 w 36"/>
                  <a:gd name="T9" fmla="*/ 7 h 49"/>
                  <a:gd name="T10" fmla="*/ 33 w 36"/>
                  <a:gd name="T11" fmla="*/ 3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49">
                    <a:moveTo>
                      <a:pt x="33" y="30"/>
                    </a:moveTo>
                    <a:cubicBezTo>
                      <a:pt x="32" y="35"/>
                      <a:pt x="34" y="38"/>
                      <a:pt x="36" y="41"/>
                    </a:cubicBezTo>
                    <a:cubicBezTo>
                      <a:pt x="35" y="49"/>
                      <a:pt x="30" y="48"/>
                      <a:pt x="26" y="45"/>
                    </a:cubicBezTo>
                    <a:cubicBezTo>
                      <a:pt x="20" y="32"/>
                      <a:pt x="8" y="23"/>
                      <a:pt x="0" y="11"/>
                    </a:cubicBezTo>
                    <a:cubicBezTo>
                      <a:pt x="2" y="0"/>
                      <a:pt x="9" y="6"/>
                      <a:pt x="15" y="7"/>
                    </a:cubicBezTo>
                    <a:cubicBezTo>
                      <a:pt x="16" y="18"/>
                      <a:pt x="34" y="17"/>
                      <a:pt x="33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5" name="Freeform 317"/>
              <p:cNvSpPr/>
              <p:nvPr/>
            </p:nvSpPr>
            <p:spPr bwMode="auto">
              <a:xfrm>
                <a:off x="5400" y="2058"/>
                <a:ext cx="80" cy="82"/>
              </a:xfrm>
              <a:custGeom>
                <a:avLst/>
                <a:gdLst>
                  <a:gd name="T0" fmla="*/ 7 w 42"/>
                  <a:gd name="T1" fmla="*/ 30 h 43"/>
                  <a:gd name="T2" fmla="*/ 25 w 42"/>
                  <a:gd name="T3" fmla="*/ 10 h 43"/>
                  <a:gd name="T4" fmla="*/ 41 w 42"/>
                  <a:gd name="T5" fmla="*/ 2 h 43"/>
                  <a:gd name="T6" fmla="*/ 25 w 42"/>
                  <a:gd name="T7" fmla="*/ 37 h 43"/>
                  <a:gd name="T8" fmla="*/ 12 w 42"/>
                  <a:gd name="T9" fmla="*/ 43 h 43"/>
                  <a:gd name="T10" fmla="*/ 3 w 42"/>
                  <a:gd name="T11" fmla="*/ 39 h 43"/>
                  <a:gd name="T12" fmla="*/ 7 w 42"/>
                  <a:gd name="T13" fmla="*/ 3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43">
                    <a:moveTo>
                      <a:pt x="7" y="30"/>
                    </a:moveTo>
                    <a:cubicBezTo>
                      <a:pt x="16" y="26"/>
                      <a:pt x="24" y="21"/>
                      <a:pt x="25" y="10"/>
                    </a:cubicBezTo>
                    <a:cubicBezTo>
                      <a:pt x="26" y="0"/>
                      <a:pt x="35" y="2"/>
                      <a:pt x="41" y="2"/>
                    </a:cubicBezTo>
                    <a:cubicBezTo>
                      <a:pt x="42" y="16"/>
                      <a:pt x="33" y="26"/>
                      <a:pt x="25" y="37"/>
                    </a:cubicBezTo>
                    <a:cubicBezTo>
                      <a:pt x="20" y="37"/>
                      <a:pt x="17" y="42"/>
                      <a:pt x="12" y="43"/>
                    </a:cubicBezTo>
                    <a:cubicBezTo>
                      <a:pt x="9" y="43"/>
                      <a:pt x="5" y="42"/>
                      <a:pt x="3" y="39"/>
                    </a:cubicBezTo>
                    <a:cubicBezTo>
                      <a:pt x="0" y="35"/>
                      <a:pt x="4" y="32"/>
                      <a:pt x="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6" name="Freeform 318"/>
              <p:cNvSpPr/>
              <p:nvPr/>
            </p:nvSpPr>
            <p:spPr bwMode="auto">
              <a:xfrm>
                <a:off x="5903" y="1046"/>
                <a:ext cx="71" cy="78"/>
              </a:xfrm>
              <a:custGeom>
                <a:avLst/>
                <a:gdLst>
                  <a:gd name="T0" fmla="*/ 11 w 37"/>
                  <a:gd name="T1" fmla="*/ 1 h 41"/>
                  <a:gd name="T2" fmla="*/ 28 w 37"/>
                  <a:gd name="T3" fmla="*/ 8 h 41"/>
                  <a:gd name="T4" fmla="*/ 32 w 37"/>
                  <a:gd name="T5" fmla="*/ 7 h 41"/>
                  <a:gd name="T6" fmla="*/ 37 w 37"/>
                  <a:gd name="T7" fmla="*/ 20 h 41"/>
                  <a:gd name="T8" fmla="*/ 19 w 37"/>
                  <a:gd name="T9" fmla="*/ 39 h 41"/>
                  <a:gd name="T10" fmla="*/ 10 w 37"/>
                  <a:gd name="T11" fmla="*/ 35 h 41"/>
                  <a:gd name="T12" fmla="*/ 0 w 37"/>
                  <a:gd name="T13" fmla="*/ 26 h 41"/>
                  <a:gd name="T14" fmla="*/ 3 w 37"/>
                  <a:gd name="T15" fmla="*/ 20 h 41"/>
                  <a:gd name="T16" fmla="*/ 7 w 37"/>
                  <a:gd name="T17" fmla="*/ 7 h 41"/>
                  <a:gd name="T18" fmla="*/ 11 w 37"/>
                  <a:gd name="T19" fmla="*/ 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41">
                    <a:moveTo>
                      <a:pt x="11" y="1"/>
                    </a:moveTo>
                    <a:cubicBezTo>
                      <a:pt x="16" y="7"/>
                      <a:pt x="22" y="7"/>
                      <a:pt x="28" y="8"/>
                    </a:cubicBezTo>
                    <a:cubicBezTo>
                      <a:pt x="30" y="7"/>
                      <a:pt x="31" y="7"/>
                      <a:pt x="32" y="7"/>
                    </a:cubicBezTo>
                    <a:cubicBezTo>
                      <a:pt x="32" y="12"/>
                      <a:pt x="36" y="15"/>
                      <a:pt x="37" y="20"/>
                    </a:cubicBezTo>
                    <a:cubicBezTo>
                      <a:pt x="34" y="29"/>
                      <a:pt x="33" y="41"/>
                      <a:pt x="19" y="39"/>
                    </a:cubicBezTo>
                    <a:cubicBezTo>
                      <a:pt x="16" y="38"/>
                      <a:pt x="13" y="36"/>
                      <a:pt x="10" y="35"/>
                    </a:cubicBezTo>
                    <a:cubicBezTo>
                      <a:pt x="6" y="33"/>
                      <a:pt x="1" y="32"/>
                      <a:pt x="0" y="26"/>
                    </a:cubicBezTo>
                    <a:cubicBezTo>
                      <a:pt x="0" y="24"/>
                      <a:pt x="2" y="22"/>
                      <a:pt x="3" y="20"/>
                    </a:cubicBezTo>
                    <a:cubicBezTo>
                      <a:pt x="7" y="16"/>
                      <a:pt x="7" y="12"/>
                      <a:pt x="7" y="7"/>
                    </a:cubicBezTo>
                    <a:cubicBezTo>
                      <a:pt x="6" y="4"/>
                      <a:pt x="6" y="0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7" name="Freeform 319"/>
              <p:cNvSpPr/>
              <p:nvPr/>
            </p:nvSpPr>
            <p:spPr bwMode="auto">
              <a:xfrm>
                <a:off x="2561" y="3586"/>
                <a:ext cx="77" cy="96"/>
              </a:xfrm>
              <a:custGeom>
                <a:avLst/>
                <a:gdLst>
                  <a:gd name="T0" fmla="*/ 33 w 40"/>
                  <a:gd name="T1" fmla="*/ 25 h 50"/>
                  <a:gd name="T2" fmla="*/ 28 w 40"/>
                  <a:gd name="T3" fmla="*/ 50 h 50"/>
                  <a:gd name="T4" fmla="*/ 6 w 40"/>
                  <a:gd name="T5" fmla="*/ 29 h 50"/>
                  <a:gd name="T6" fmla="*/ 1 w 40"/>
                  <a:gd name="T7" fmla="*/ 1 h 50"/>
                  <a:gd name="T8" fmla="*/ 13 w 40"/>
                  <a:gd name="T9" fmla="*/ 4 h 50"/>
                  <a:gd name="T10" fmla="*/ 24 w 40"/>
                  <a:gd name="T11" fmla="*/ 16 h 50"/>
                  <a:gd name="T12" fmla="*/ 33 w 40"/>
                  <a:gd name="T13" fmla="*/ 2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50">
                    <a:moveTo>
                      <a:pt x="33" y="25"/>
                    </a:moveTo>
                    <a:cubicBezTo>
                      <a:pt x="33" y="33"/>
                      <a:pt x="40" y="42"/>
                      <a:pt x="28" y="50"/>
                    </a:cubicBezTo>
                    <a:cubicBezTo>
                      <a:pt x="31" y="30"/>
                      <a:pt x="18" y="31"/>
                      <a:pt x="6" y="29"/>
                    </a:cubicBezTo>
                    <a:cubicBezTo>
                      <a:pt x="0" y="20"/>
                      <a:pt x="3" y="10"/>
                      <a:pt x="1" y="1"/>
                    </a:cubicBezTo>
                    <a:cubicBezTo>
                      <a:pt x="5" y="1"/>
                      <a:pt x="10" y="0"/>
                      <a:pt x="13" y="4"/>
                    </a:cubicBezTo>
                    <a:cubicBezTo>
                      <a:pt x="7" y="17"/>
                      <a:pt x="21" y="11"/>
                      <a:pt x="24" y="16"/>
                    </a:cubicBezTo>
                    <a:cubicBezTo>
                      <a:pt x="28" y="18"/>
                      <a:pt x="32" y="20"/>
                      <a:pt x="3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8" name="Freeform 320"/>
              <p:cNvSpPr/>
              <p:nvPr/>
            </p:nvSpPr>
            <p:spPr bwMode="auto">
              <a:xfrm>
                <a:off x="6245" y="3309"/>
                <a:ext cx="74" cy="103"/>
              </a:xfrm>
              <a:custGeom>
                <a:avLst/>
                <a:gdLst>
                  <a:gd name="T0" fmla="*/ 28 w 39"/>
                  <a:gd name="T1" fmla="*/ 29 h 54"/>
                  <a:gd name="T2" fmla="*/ 18 w 39"/>
                  <a:gd name="T3" fmla="*/ 48 h 54"/>
                  <a:gd name="T4" fmla="*/ 13 w 39"/>
                  <a:gd name="T5" fmla="*/ 44 h 54"/>
                  <a:gd name="T6" fmla="*/ 7 w 39"/>
                  <a:gd name="T7" fmla="*/ 31 h 54"/>
                  <a:gd name="T8" fmla="*/ 10 w 39"/>
                  <a:gd name="T9" fmla="*/ 20 h 54"/>
                  <a:gd name="T10" fmla="*/ 12 w 39"/>
                  <a:gd name="T11" fmla="*/ 7 h 54"/>
                  <a:gd name="T12" fmla="*/ 20 w 39"/>
                  <a:gd name="T13" fmla="*/ 3 h 54"/>
                  <a:gd name="T14" fmla="*/ 32 w 39"/>
                  <a:gd name="T15" fmla="*/ 10 h 54"/>
                  <a:gd name="T16" fmla="*/ 38 w 39"/>
                  <a:gd name="T17" fmla="*/ 17 h 54"/>
                  <a:gd name="T18" fmla="*/ 28 w 39"/>
                  <a:gd name="T19" fmla="*/ 2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" h="54">
                    <a:moveTo>
                      <a:pt x="28" y="29"/>
                    </a:moveTo>
                    <a:cubicBezTo>
                      <a:pt x="27" y="37"/>
                      <a:pt x="23" y="43"/>
                      <a:pt x="18" y="48"/>
                    </a:cubicBezTo>
                    <a:cubicBezTo>
                      <a:pt x="14" y="54"/>
                      <a:pt x="11" y="52"/>
                      <a:pt x="13" y="44"/>
                    </a:cubicBezTo>
                    <a:cubicBezTo>
                      <a:pt x="20" y="36"/>
                      <a:pt x="15" y="33"/>
                      <a:pt x="7" y="31"/>
                    </a:cubicBezTo>
                    <a:cubicBezTo>
                      <a:pt x="0" y="25"/>
                      <a:pt x="10" y="24"/>
                      <a:pt x="10" y="20"/>
                    </a:cubicBezTo>
                    <a:cubicBezTo>
                      <a:pt x="13" y="16"/>
                      <a:pt x="11" y="12"/>
                      <a:pt x="12" y="7"/>
                    </a:cubicBezTo>
                    <a:cubicBezTo>
                      <a:pt x="13" y="2"/>
                      <a:pt x="15" y="0"/>
                      <a:pt x="20" y="3"/>
                    </a:cubicBezTo>
                    <a:cubicBezTo>
                      <a:pt x="22" y="8"/>
                      <a:pt x="23" y="14"/>
                      <a:pt x="32" y="10"/>
                    </a:cubicBezTo>
                    <a:cubicBezTo>
                      <a:pt x="36" y="8"/>
                      <a:pt x="39" y="11"/>
                      <a:pt x="38" y="17"/>
                    </a:cubicBezTo>
                    <a:cubicBezTo>
                      <a:pt x="35" y="21"/>
                      <a:pt x="31" y="25"/>
                      <a:pt x="28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9" name="Freeform 321"/>
              <p:cNvSpPr/>
              <p:nvPr/>
            </p:nvSpPr>
            <p:spPr bwMode="auto">
              <a:xfrm>
                <a:off x="5360" y="3001"/>
                <a:ext cx="67" cy="57"/>
              </a:xfrm>
              <a:custGeom>
                <a:avLst/>
                <a:gdLst>
                  <a:gd name="T0" fmla="*/ 17 w 35"/>
                  <a:gd name="T1" fmla="*/ 0 h 30"/>
                  <a:gd name="T2" fmla="*/ 35 w 35"/>
                  <a:gd name="T3" fmla="*/ 17 h 30"/>
                  <a:gd name="T4" fmla="*/ 10 w 35"/>
                  <a:gd name="T5" fmla="*/ 29 h 30"/>
                  <a:gd name="T6" fmla="*/ 4 w 35"/>
                  <a:gd name="T7" fmla="*/ 11 h 30"/>
                  <a:gd name="T8" fmla="*/ 17 w 35"/>
                  <a:gd name="T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0">
                    <a:moveTo>
                      <a:pt x="17" y="0"/>
                    </a:moveTo>
                    <a:cubicBezTo>
                      <a:pt x="20" y="9"/>
                      <a:pt x="27" y="14"/>
                      <a:pt x="35" y="17"/>
                    </a:cubicBezTo>
                    <a:cubicBezTo>
                      <a:pt x="31" y="30"/>
                      <a:pt x="19" y="30"/>
                      <a:pt x="10" y="29"/>
                    </a:cubicBezTo>
                    <a:cubicBezTo>
                      <a:pt x="1" y="29"/>
                      <a:pt x="0" y="19"/>
                      <a:pt x="4" y="11"/>
                    </a:cubicBezTo>
                    <a:cubicBezTo>
                      <a:pt x="8" y="8"/>
                      <a:pt x="13" y="4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0" name="Freeform 322"/>
              <p:cNvSpPr/>
              <p:nvPr/>
            </p:nvSpPr>
            <p:spPr bwMode="auto">
              <a:xfrm>
                <a:off x="3514" y="1512"/>
                <a:ext cx="82" cy="81"/>
              </a:xfrm>
              <a:custGeom>
                <a:avLst/>
                <a:gdLst>
                  <a:gd name="T0" fmla="*/ 14 w 43"/>
                  <a:gd name="T1" fmla="*/ 26 h 42"/>
                  <a:gd name="T2" fmla="*/ 21 w 43"/>
                  <a:gd name="T3" fmla="*/ 4 h 42"/>
                  <a:gd name="T4" fmla="*/ 34 w 43"/>
                  <a:gd name="T5" fmla="*/ 2 h 42"/>
                  <a:gd name="T6" fmla="*/ 36 w 43"/>
                  <a:gd name="T7" fmla="*/ 20 h 42"/>
                  <a:gd name="T8" fmla="*/ 25 w 43"/>
                  <a:gd name="T9" fmla="*/ 42 h 42"/>
                  <a:gd name="T10" fmla="*/ 14 w 43"/>
                  <a:gd name="T11" fmla="*/ 2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42">
                    <a:moveTo>
                      <a:pt x="14" y="26"/>
                    </a:moveTo>
                    <a:cubicBezTo>
                      <a:pt x="0" y="13"/>
                      <a:pt x="22" y="13"/>
                      <a:pt x="21" y="4"/>
                    </a:cubicBezTo>
                    <a:cubicBezTo>
                      <a:pt x="21" y="1"/>
                      <a:pt x="29" y="0"/>
                      <a:pt x="34" y="2"/>
                    </a:cubicBezTo>
                    <a:cubicBezTo>
                      <a:pt x="41" y="7"/>
                      <a:pt x="40" y="13"/>
                      <a:pt x="36" y="20"/>
                    </a:cubicBezTo>
                    <a:cubicBezTo>
                      <a:pt x="32" y="27"/>
                      <a:pt x="43" y="42"/>
                      <a:pt x="25" y="42"/>
                    </a:cubicBezTo>
                    <a:cubicBezTo>
                      <a:pt x="26" y="33"/>
                      <a:pt x="25" y="25"/>
                      <a:pt x="14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1" name="Freeform 323"/>
              <p:cNvSpPr/>
              <p:nvPr/>
            </p:nvSpPr>
            <p:spPr bwMode="auto">
              <a:xfrm>
                <a:off x="4697" y="1019"/>
                <a:ext cx="52" cy="101"/>
              </a:xfrm>
              <a:custGeom>
                <a:avLst/>
                <a:gdLst>
                  <a:gd name="T0" fmla="*/ 27 w 27"/>
                  <a:gd name="T1" fmla="*/ 50 h 53"/>
                  <a:gd name="T2" fmla="*/ 10 w 27"/>
                  <a:gd name="T3" fmla="*/ 53 h 53"/>
                  <a:gd name="T4" fmla="*/ 7 w 27"/>
                  <a:gd name="T5" fmla="*/ 46 h 53"/>
                  <a:gd name="T6" fmla="*/ 11 w 27"/>
                  <a:gd name="T7" fmla="*/ 42 h 53"/>
                  <a:gd name="T8" fmla="*/ 10 w 27"/>
                  <a:gd name="T9" fmla="*/ 5 h 53"/>
                  <a:gd name="T10" fmla="*/ 23 w 27"/>
                  <a:gd name="T11" fmla="*/ 11 h 53"/>
                  <a:gd name="T12" fmla="*/ 27 w 27"/>
                  <a:gd name="T13" fmla="*/ 5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53">
                    <a:moveTo>
                      <a:pt x="27" y="50"/>
                    </a:moveTo>
                    <a:cubicBezTo>
                      <a:pt x="19" y="39"/>
                      <a:pt x="16" y="53"/>
                      <a:pt x="10" y="53"/>
                    </a:cubicBezTo>
                    <a:cubicBezTo>
                      <a:pt x="10" y="51"/>
                      <a:pt x="10" y="48"/>
                      <a:pt x="7" y="46"/>
                    </a:cubicBezTo>
                    <a:cubicBezTo>
                      <a:pt x="8" y="45"/>
                      <a:pt x="11" y="42"/>
                      <a:pt x="11" y="42"/>
                    </a:cubicBezTo>
                    <a:cubicBezTo>
                      <a:pt x="0" y="30"/>
                      <a:pt x="18" y="17"/>
                      <a:pt x="10" y="5"/>
                    </a:cubicBezTo>
                    <a:cubicBezTo>
                      <a:pt x="18" y="0"/>
                      <a:pt x="21" y="6"/>
                      <a:pt x="23" y="11"/>
                    </a:cubicBezTo>
                    <a:cubicBezTo>
                      <a:pt x="25" y="24"/>
                      <a:pt x="26" y="37"/>
                      <a:pt x="27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2" name="Freeform 324"/>
              <p:cNvSpPr/>
              <p:nvPr/>
            </p:nvSpPr>
            <p:spPr bwMode="auto">
              <a:xfrm>
                <a:off x="3606" y="1635"/>
                <a:ext cx="85" cy="74"/>
              </a:xfrm>
              <a:custGeom>
                <a:avLst/>
                <a:gdLst>
                  <a:gd name="T0" fmla="*/ 43 w 45"/>
                  <a:gd name="T1" fmla="*/ 38 h 39"/>
                  <a:gd name="T2" fmla="*/ 21 w 45"/>
                  <a:gd name="T3" fmla="*/ 39 h 39"/>
                  <a:gd name="T4" fmla="*/ 14 w 45"/>
                  <a:gd name="T5" fmla="*/ 34 h 39"/>
                  <a:gd name="T6" fmla="*/ 2 w 45"/>
                  <a:gd name="T7" fmla="*/ 24 h 39"/>
                  <a:gd name="T8" fmla="*/ 16 w 45"/>
                  <a:gd name="T9" fmla="*/ 20 h 39"/>
                  <a:gd name="T10" fmla="*/ 23 w 45"/>
                  <a:gd name="T11" fmla="*/ 18 h 39"/>
                  <a:gd name="T12" fmla="*/ 36 w 45"/>
                  <a:gd name="T13" fmla="*/ 12 h 39"/>
                  <a:gd name="T14" fmla="*/ 43 w 45"/>
                  <a:gd name="T15" fmla="*/ 31 h 39"/>
                  <a:gd name="T16" fmla="*/ 43 w 45"/>
                  <a:gd name="T17" fmla="*/ 31 h 39"/>
                  <a:gd name="T18" fmla="*/ 43 w 45"/>
                  <a:gd name="T19" fmla="*/ 3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" h="39">
                    <a:moveTo>
                      <a:pt x="43" y="38"/>
                    </a:moveTo>
                    <a:cubicBezTo>
                      <a:pt x="36" y="38"/>
                      <a:pt x="28" y="38"/>
                      <a:pt x="21" y="39"/>
                    </a:cubicBezTo>
                    <a:cubicBezTo>
                      <a:pt x="18" y="37"/>
                      <a:pt x="16" y="36"/>
                      <a:pt x="14" y="34"/>
                    </a:cubicBezTo>
                    <a:cubicBezTo>
                      <a:pt x="9" y="31"/>
                      <a:pt x="0" y="31"/>
                      <a:pt x="2" y="24"/>
                    </a:cubicBezTo>
                    <a:cubicBezTo>
                      <a:pt x="4" y="17"/>
                      <a:pt x="11" y="19"/>
                      <a:pt x="16" y="20"/>
                    </a:cubicBezTo>
                    <a:cubicBezTo>
                      <a:pt x="19" y="21"/>
                      <a:pt x="23" y="22"/>
                      <a:pt x="23" y="18"/>
                    </a:cubicBezTo>
                    <a:cubicBezTo>
                      <a:pt x="21" y="0"/>
                      <a:pt x="33" y="16"/>
                      <a:pt x="36" y="12"/>
                    </a:cubicBezTo>
                    <a:cubicBezTo>
                      <a:pt x="38" y="19"/>
                      <a:pt x="36" y="27"/>
                      <a:pt x="43" y="31"/>
                    </a:cubicBezTo>
                    <a:cubicBezTo>
                      <a:pt x="43" y="31"/>
                      <a:pt x="43" y="31"/>
                      <a:pt x="43" y="31"/>
                    </a:cubicBezTo>
                    <a:cubicBezTo>
                      <a:pt x="45" y="33"/>
                      <a:pt x="45" y="36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3" name="Freeform 325"/>
              <p:cNvSpPr/>
              <p:nvPr/>
            </p:nvSpPr>
            <p:spPr bwMode="auto">
              <a:xfrm>
                <a:off x="1855" y="1864"/>
                <a:ext cx="74" cy="90"/>
              </a:xfrm>
              <a:custGeom>
                <a:avLst/>
                <a:gdLst>
                  <a:gd name="T0" fmla="*/ 0 w 39"/>
                  <a:gd name="T1" fmla="*/ 23 h 47"/>
                  <a:gd name="T2" fmla="*/ 21 w 39"/>
                  <a:gd name="T3" fmla="*/ 9 h 47"/>
                  <a:gd name="T4" fmla="*/ 30 w 39"/>
                  <a:gd name="T5" fmla="*/ 1 h 47"/>
                  <a:gd name="T6" fmla="*/ 35 w 39"/>
                  <a:gd name="T7" fmla="*/ 12 h 47"/>
                  <a:gd name="T8" fmla="*/ 10 w 39"/>
                  <a:gd name="T9" fmla="*/ 47 h 47"/>
                  <a:gd name="T10" fmla="*/ 0 w 39"/>
                  <a:gd name="T11" fmla="*/ 23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47">
                    <a:moveTo>
                      <a:pt x="0" y="23"/>
                    </a:moveTo>
                    <a:cubicBezTo>
                      <a:pt x="11" y="24"/>
                      <a:pt x="17" y="18"/>
                      <a:pt x="21" y="9"/>
                    </a:cubicBezTo>
                    <a:cubicBezTo>
                      <a:pt x="22" y="4"/>
                      <a:pt x="24" y="0"/>
                      <a:pt x="30" y="1"/>
                    </a:cubicBezTo>
                    <a:cubicBezTo>
                      <a:pt x="35" y="3"/>
                      <a:pt x="39" y="6"/>
                      <a:pt x="35" y="12"/>
                    </a:cubicBezTo>
                    <a:cubicBezTo>
                      <a:pt x="22" y="21"/>
                      <a:pt x="20" y="37"/>
                      <a:pt x="10" y="47"/>
                    </a:cubicBezTo>
                    <a:cubicBezTo>
                      <a:pt x="4" y="40"/>
                      <a:pt x="1" y="32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4" name="Freeform 326"/>
              <p:cNvSpPr/>
              <p:nvPr/>
            </p:nvSpPr>
            <p:spPr bwMode="auto">
              <a:xfrm>
                <a:off x="2283" y="870"/>
                <a:ext cx="59" cy="76"/>
              </a:xfrm>
              <a:custGeom>
                <a:avLst/>
                <a:gdLst>
                  <a:gd name="T0" fmla="*/ 9 w 31"/>
                  <a:gd name="T1" fmla="*/ 3 h 40"/>
                  <a:gd name="T2" fmla="*/ 19 w 31"/>
                  <a:gd name="T3" fmla="*/ 6 h 40"/>
                  <a:gd name="T4" fmla="*/ 20 w 31"/>
                  <a:gd name="T5" fmla="*/ 13 h 40"/>
                  <a:gd name="T6" fmla="*/ 30 w 31"/>
                  <a:gd name="T7" fmla="*/ 23 h 40"/>
                  <a:gd name="T8" fmla="*/ 19 w 31"/>
                  <a:gd name="T9" fmla="*/ 40 h 40"/>
                  <a:gd name="T10" fmla="*/ 2 w 31"/>
                  <a:gd name="T11" fmla="*/ 9 h 40"/>
                  <a:gd name="T12" fmla="*/ 9 w 31"/>
                  <a:gd name="T13" fmla="*/ 3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40">
                    <a:moveTo>
                      <a:pt x="9" y="3"/>
                    </a:moveTo>
                    <a:cubicBezTo>
                      <a:pt x="13" y="0"/>
                      <a:pt x="16" y="4"/>
                      <a:pt x="19" y="6"/>
                    </a:cubicBezTo>
                    <a:cubicBezTo>
                      <a:pt x="21" y="8"/>
                      <a:pt x="21" y="11"/>
                      <a:pt x="20" y="13"/>
                    </a:cubicBezTo>
                    <a:cubicBezTo>
                      <a:pt x="22" y="18"/>
                      <a:pt x="30" y="16"/>
                      <a:pt x="30" y="23"/>
                    </a:cubicBezTo>
                    <a:cubicBezTo>
                      <a:pt x="31" y="31"/>
                      <a:pt x="27" y="37"/>
                      <a:pt x="19" y="40"/>
                    </a:cubicBezTo>
                    <a:cubicBezTo>
                      <a:pt x="2" y="36"/>
                      <a:pt x="10" y="18"/>
                      <a:pt x="2" y="9"/>
                    </a:cubicBezTo>
                    <a:cubicBezTo>
                      <a:pt x="0" y="2"/>
                      <a:pt x="6" y="5"/>
                      <a:pt x="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5" name="Freeform 327"/>
              <p:cNvSpPr/>
              <p:nvPr/>
            </p:nvSpPr>
            <p:spPr bwMode="auto">
              <a:xfrm>
                <a:off x="4850" y="979"/>
                <a:ext cx="82" cy="68"/>
              </a:xfrm>
              <a:custGeom>
                <a:avLst/>
                <a:gdLst>
                  <a:gd name="T0" fmla="*/ 10 w 43"/>
                  <a:gd name="T1" fmla="*/ 0 h 36"/>
                  <a:gd name="T2" fmla="*/ 38 w 43"/>
                  <a:gd name="T3" fmla="*/ 7 h 36"/>
                  <a:gd name="T4" fmla="*/ 35 w 43"/>
                  <a:gd name="T5" fmla="*/ 29 h 36"/>
                  <a:gd name="T6" fmla="*/ 31 w 43"/>
                  <a:gd name="T7" fmla="*/ 36 h 36"/>
                  <a:gd name="T8" fmla="*/ 7 w 43"/>
                  <a:gd name="T9" fmla="*/ 23 h 36"/>
                  <a:gd name="T10" fmla="*/ 10 w 43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36">
                    <a:moveTo>
                      <a:pt x="10" y="0"/>
                    </a:moveTo>
                    <a:cubicBezTo>
                      <a:pt x="16" y="24"/>
                      <a:pt x="28" y="5"/>
                      <a:pt x="38" y="7"/>
                    </a:cubicBezTo>
                    <a:cubicBezTo>
                      <a:pt x="40" y="13"/>
                      <a:pt x="43" y="21"/>
                      <a:pt x="35" y="29"/>
                    </a:cubicBezTo>
                    <a:cubicBezTo>
                      <a:pt x="37" y="33"/>
                      <a:pt x="37" y="36"/>
                      <a:pt x="31" y="36"/>
                    </a:cubicBezTo>
                    <a:cubicBezTo>
                      <a:pt x="29" y="21"/>
                      <a:pt x="14" y="29"/>
                      <a:pt x="7" y="23"/>
                    </a:cubicBezTo>
                    <a:cubicBezTo>
                      <a:pt x="14" y="16"/>
                      <a:pt x="0" y="7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6" name="Freeform 328"/>
              <p:cNvSpPr/>
              <p:nvPr/>
            </p:nvSpPr>
            <p:spPr bwMode="auto">
              <a:xfrm>
                <a:off x="3872" y="1164"/>
                <a:ext cx="96" cy="77"/>
              </a:xfrm>
              <a:custGeom>
                <a:avLst/>
                <a:gdLst>
                  <a:gd name="T0" fmla="*/ 42 w 50"/>
                  <a:gd name="T1" fmla="*/ 37 h 40"/>
                  <a:gd name="T2" fmla="*/ 0 w 50"/>
                  <a:gd name="T3" fmla="*/ 15 h 40"/>
                  <a:gd name="T4" fmla="*/ 7 w 50"/>
                  <a:gd name="T5" fmla="*/ 9 h 40"/>
                  <a:gd name="T6" fmla="*/ 42 w 50"/>
                  <a:gd name="T7" fmla="*/ 23 h 40"/>
                  <a:gd name="T8" fmla="*/ 50 w 50"/>
                  <a:gd name="T9" fmla="*/ 34 h 40"/>
                  <a:gd name="T10" fmla="*/ 42 w 50"/>
                  <a:gd name="T11" fmla="*/ 37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" h="40">
                    <a:moveTo>
                      <a:pt x="42" y="37"/>
                    </a:moveTo>
                    <a:cubicBezTo>
                      <a:pt x="27" y="32"/>
                      <a:pt x="12" y="27"/>
                      <a:pt x="0" y="15"/>
                    </a:cubicBezTo>
                    <a:cubicBezTo>
                      <a:pt x="1" y="12"/>
                      <a:pt x="4" y="9"/>
                      <a:pt x="7" y="9"/>
                    </a:cubicBezTo>
                    <a:cubicBezTo>
                      <a:pt x="25" y="0"/>
                      <a:pt x="31" y="17"/>
                      <a:pt x="42" y="23"/>
                    </a:cubicBezTo>
                    <a:cubicBezTo>
                      <a:pt x="46" y="26"/>
                      <a:pt x="49" y="29"/>
                      <a:pt x="50" y="34"/>
                    </a:cubicBezTo>
                    <a:cubicBezTo>
                      <a:pt x="49" y="38"/>
                      <a:pt x="47" y="40"/>
                      <a:pt x="42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7" name="Freeform 329"/>
              <p:cNvSpPr/>
              <p:nvPr/>
            </p:nvSpPr>
            <p:spPr bwMode="auto">
              <a:xfrm>
                <a:off x="3937" y="3194"/>
                <a:ext cx="57" cy="80"/>
              </a:xfrm>
              <a:custGeom>
                <a:avLst/>
                <a:gdLst>
                  <a:gd name="T0" fmla="*/ 5 w 30"/>
                  <a:gd name="T1" fmla="*/ 11 h 42"/>
                  <a:gd name="T2" fmla="*/ 15 w 30"/>
                  <a:gd name="T3" fmla="*/ 0 h 42"/>
                  <a:gd name="T4" fmla="*/ 27 w 30"/>
                  <a:gd name="T5" fmla="*/ 5 h 42"/>
                  <a:gd name="T6" fmla="*/ 21 w 30"/>
                  <a:gd name="T7" fmla="*/ 15 h 42"/>
                  <a:gd name="T8" fmla="*/ 19 w 30"/>
                  <a:gd name="T9" fmla="*/ 42 h 42"/>
                  <a:gd name="T10" fmla="*/ 5 w 30"/>
                  <a:gd name="T11" fmla="*/ 1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42">
                    <a:moveTo>
                      <a:pt x="5" y="11"/>
                    </a:moveTo>
                    <a:cubicBezTo>
                      <a:pt x="10" y="9"/>
                      <a:pt x="13" y="5"/>
                      <a:pt x="15" y="0"/>
                    </a:cubicBezTo>
                    <a:cubicBezTo>
                      <a:pt x="20" y="0"/>
                      <a:pt x="25" y="0"/>
                      <a:pt x="27" y="5"/>
                    </a:cubicBezTo>
                    <a:cubicBezTo>
                      <a:pt x="30" y="11"/>
                      <a:pt x="25" y="12"/>
                      <a:pt x="21" y="15"/>
                    </a:cubicBezTo>
                    <a:cubicBezTo>
                      <a:pt x="9" y="23"/>
                      <a:pt x="20" y="33"/>
                      <a:pt x="19" y="42"/>
                    </a:cubicBezTo>
                    <a:cubicBezTo>
                      <a:pt x="3" y="37"/>
                      <a:pt x="0" y="30"/>
                      <a:pt x="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8" name="Freeform 330"/>
              <p:cNvSpPr/>
              <p:nvPr/>
            </p:nvSpPr>
            <p:spPr bwMode="auto">
              <a:xfrm>
                <a:off x="2339" y="818"/>
                <a:ext cx="80" cy="65"/>
              </a:xfrm>
              <a:custGeom>
                <a:avLst/>
                <a:gdLst>
                  <a:gd name="T0" fmla="*/ 32 w 42"/>
                  <a:gd name="T1" fmla="*/ 8 h 34"/>
                  <a:gd name="T2" fmla="*/ 39 w 42"/>
                  <a:gd name="T3" fmla="*/ 17 h 34"/>
                  <a:gd name="T4" fmla="*/ 29 w 42"/>
                  <a:gd name="T5" fmla="*/ 23 h 34"/>
                  <a:gd name="T6" fmla="*/ 18 w 42"/>
                  <a:gd name="T7" fmla="*/ 33 h 34"/>
                  <a:gd name="T8" fmla="*/ 10 w 42"/>
                  <a:gd name="T9" fmla="*/ 31 h 34"/>
                  <a:gd name="T10" fmla="*/ 1 w 42"/>
                  <a:gd name="T11" fmla="*/ 29 h 34"/>
                  <a:gd name="T12" fmla="*/ 7 w 42"/>
                  <a:gd name="T13" fmla="*/ 21 h 34"/>
                  <a:gd name="T14" fmla="*/ 11 w 42"/>
                  <a:gd name="T15" fmla="*/ 6 h 34"/>
                  <a:gd name="T16" fmla="*/ 32 w 42"/>
                  <a:gd name="T17" fmla="*/ 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" h="34">
                    <a:moveTo>
                      <a:pt x="32" y="8"/>
                    </a:moveTo>
                    <a:cubicBezTo>
                      <a:pt x="35" y="11"/>
                      <a:pt x="42" y="10"/>
                      <a:pt x="39" y="17"/>
                    </a:cubicBezTo>
                    <a:cubicBezTo>
                      <a:pt x="38" y="22"/>
                      <a:pt x="33" y="26"/>
                      <a:pt x="29" y="23"/>
                    </a:cubicBezTo>
                    <a:cubicBezTo>
                      <a:pt x="15" y="15"/>
                      <a:pt x="22" y="30"/>
                      <a:pt x="18" y="33"/>
                    </a:cubicBezTo>
                    <a:cubicBezTo>
                      <a:pt x="15" y="32"/>
                      <a:pt x="12" y="32"/>
                      <a:pt x="10" y="31"/>
                    </a:cubicBezTo>
                    <a:cubicBezTo>
                      <a:pt x="7" y="29"/>
                      <a:pt x="3" y="34"/>
                      <a:pt x="1" y="29"/>
                    </a:cubicBezTo>
                    <a:cubicBezTo>
                      <a:pt x="0" y="25"/>
                      <a:pt x="3" y="22"/>
                      <a:pt x="7" y="21"/>
                    </a:cubicBezTo>
                    <a:cubicBezTo>
                      <a:pt x="22" y="20"/>
                      <a:pt x="13" y="12"/>
                      <a:pt x="11" y="6"/>
                    </a:cubicBezTo>
                    <a:cubicBezTo>
                      <a:pt x="19" y="0"/>
                      <a:pt x="26" y="0"/>
                      <a:pt x="3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9" name="Freeform 331"/>
              <p:cNvSpPr/>
              <p:nvPr/>
            </p:nvSpPr>
            <p:spPr bwMode="auto">
              <a:xfrm>
                <a:off x="3846" y="2917"/>
                <a:ext cx="51" cy="92"/>
              </a:xfrm>
              <a:custGeom>
                <a:avLst/>
                <a:gdLst>
                  <a:gd name="T0" fmla="*/ 18 w 27"/>
                  <a:gd name="T1" fmla="*/ 44 h 48"/>
                  <a:gd name="T2" fmla="*/ 14 w 27"/>
                  <a:gd name="T3" fmla="*/ 48 h 48"/>
                  <a:gd name="T4" fmla="*/ 1 w 27"/>
                  <a:gd name="T5" fmla="*/ 9 h 48"/>
                  <a:gd name="T6" fmla="*/ 18 w 27"/>
                  <a:gd name="T7" fmla="*/ 16 h 48"/>
                  <a:gd name="T8" fmla="*/ 24 w 27"/>
                  <a:gd name="T9" fmla="*/ 23 h 48"/>
                  <a:gd name="T10" fmla="*/ 18 w 27"/>
                  <a:gd name="T11" fmla="*/ 4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48">
                    <a:moveTo>
                      <a:pt x="18" y="44"/>
                    </a:moveTo>
                    <a:cubicBezTo>
                      <a:pt x="17" y="46"/>
                      <a:pt x="16" y="47"/>
                      <a:pt x="14" y="48"/>
                    </a:cubicBezTo>
                    <a:cubicBezTo>
                      <a:pt x="6" y="37"/>
                      <a:pt x="0" y="24"/>
                      <a:pt x="1" y="9"/>
                    </a:cubicBezTo>
                    <a:cubicBezTo>
                      <a:pt x="7" y="10"/>
                      <a:pt x="18" y="0"/>
                      <a:pt x="18" y="16"/>
                    </a:cubicBezTo>
                    <a:cubicBezTo>
                      <a:pt x="21" y="18"/>
                      <a:pt x="23" y="20"/>
                      <a:pt x="24" y="23"/>
                    </a:cubicBezTo>
                    <a:cubicBezTo>
                      <a:pt x="26" y="31"/>
                      <a:pt x="27" y="39"/>
                      <a:pt x="18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0" name="Freeform 332"/>
              <p:cNvSpPr/>
              <p:nvPr/>
            </p:nvSpPr>
            <p:spPr bwMode="auto">
              <a:xfrm>
                <a:off x="2320" y="912"/>
                <a:ext cx="80" cy="36"/>
              </a:xfrm>
              <a:custGeom>
                <a:avLst/>
                <a:gdLst>
                  <a:gd name="T0" fmla="*/ 0 w 42"/>
                  <a:gd name="T1" fmla="*/ 18 h 19"/>
                  <a:gd name="T2" fmla="*/ 11 w 42"/>
                  <a:gd name="T3" fmla="*/ 1 h 19"/>
                  <a:gd name="T4" fmla="*/ 42 w 42"/>
                  <a:gd name="T5" fmla="*/ 3 h 19"/>
                  <a:gd name="T6" fmla="*/ 42 w 42"/>
                  <a:gd name="T7" fmla="*/ 19 h 19"/>
                  <a:gd name="T8" fmla="*/ 0 w 42"/>
                  <a:gd name="T9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9">
                    <a:moveTo>
                      <a:pt x="0" y="18"/>
                    </a:moveTo>
                    <a:cubicBezTo>
                      <a:pt x="4" y="12"/>
                      <a:pt x="8" y="7"/>
                      <a:pt x="11" y="1"/>
                    </a:cubicBezTo>
                    <a:cubicBezTo>
                      <a:pt x="21" y="0"/>
                      <a:pt x="31" y="6"/>
                      <a:pt x="42" y="3"/>
                    </a:cubicBezTo>
                    <a:cubicBezTo>
                      <a:pt x="42" y="8"/>
                      <a:pt x="42" y="13"/>
                      <a:pt x="42" y="19"/>
                    </a:cubicBezTo>
                    <a:cubicBezTo>
                      <a:pt x="28" y="18"/>
                      <a:pt x="14" y="18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1" name="Freeform 333"/>
              <p:cNvSpPr/>
              <p:nvPr/>
            </p:nvSpPr>
            <p:spPr bwMode="auto">
              <a:xfrm>
                <a:off x="3295" y="1011"/>
                <a:ext cx="72" cy="84"/>
              </a:xfrm>
              <a:custGeom>
                <a:avLst/>
                <a:gdLst>
                  <a:gd name="T0" fmla="*/ 14 w 38"/>
                  <a:gd name="T1" fmla="*/ 1 h 44"/>
                  <a:gd name="T2" fmla="*/ 18 w 38"/>
                  <a:gd name="T3" fmla="*/ 9 h 44"/>
                  <a:gd name="T4" fmla="*/ 28 w 38"/>
                  <a:gd name="T5" fmla="*/ 37 h 44"/>
                  <a:gd name="T6" fmla="*/ 0 w 38"/>
                  <a:gd name="T7" fmla="*/ 26 h 44"/>
                  <a:gd name="T8" fmla="*/ 11 w 38"/>
                  <a:gd name="T9" fmla="*/ 2 h 44"/>
                  <a:gd name="T10" fmla="*/ 14 w 38"/>
                  <a:gd name="T11" fmla="*/ 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44">
                    <a:moveTo>
                      <a:pt x="14" y="1"/>
                    </a:moveTo>
                    <a:cubicBezTo>
                      <a:pt x="15" y="3"/>
                      <a:pt x="17" y="6"/>
                      <a:pt x="18" y="9"/>
                    </a:cubicBezTo>
                    <a:cubicBezTo>
                      <a:pt x="25" y="17"/>
                      <a:pt x="38" y="23"/>
                      <a:pt x="28" y="37"/>
                    </a:cubicBezTo>
                    <a:cubicBezTo>
                      <a:pt x="15" y="44"/>
                      <a:pt x="10" y="28"/>
                      <a:pt x="0" y="26"/>
                    </a:cubicBezTo>
                    <a:cubicBezTo>
                      <a:pt x="0" y="16"/>
                      <a:pt x="12" y="12"/>
                      <a:pt x="11" y="2"/>
                    </a:cubicBezTo>
                    <a:cubicBezTo>
                      <a:pt x="11" y="1"/>
                      <a:pt x="12" y="0"/>
                      <a:pt x="1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2" name="Freeform 334"/>
              <p:cNvSpPr/>
              <p:nvPr/>
            </p:nvSpPr>
            <p:spPr bwMode="auto">
              <a:xfrm>
                <a:off x="2474" y="1937"/>
                <a:ext cx="74" cy="77"/>
              </a:xfrm>
              <a:custGeom>
                <a:avLst/>
                <a:gdLst>
                  <a:gd name="T0" fmla="*/ 6 w 39"/>
                  <a:gd name="T1" fmla="*/ 40 h 40"/>
                  <a:gd name="T2" fmla="*/ 3 w 39"/>
                  <a:gd name="T3" fmla="*/ 20 h 40"/>
                  <a:gd name="T4" fmla="*/ 8 w 39"/>
                  <a:gd name="T5" fmla="*/ 15 h 40"/>
                  <a:gd name="T6" fmla="*/ 24 w 39"/>
                  <a:gd name="T7" fmla="*/ 13 h 40"/>
                  <a:gd name="T8" fmla="*/ 37 w 39"/>
                  <a:gd name="T9" fmla="*/ 2 h 40"/>
                  <a:gd name="T10" fmla="*/ 6 w 39"/>
                  <a:gd name="T11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40">
                    <a:moveTo>
                      <a:pt x="6" y="40"/>
                    </a:moveTo>
                    <a:cubicBezTo>
                      <a:pt x="0" y="34"/>
                      <a:pt x="4" y="26"/>
                      <a:pt x="3" y="20"/>
                    </a:cubicBezTo>
                    <a:cubicBezTo>
                      <a:pt x="4" y="17"/>
                      <a:pt x="6" y="16"/>
                      <a:pt x="8" y="15"/>
                    </a:cubicBezTo>
                    <a:cubicBezTo>
                      <a:pt x="13" y="12"/>
                      <a:pt x="19" y="16"/>
                      <a:pt x="24" y="13"/>
                    </a:cubicBezTo>
                    <a:cubicBezTo>
                      <a:pt x="21" y="0"/>
                      <a:pt x="34" y="7"/>
                      <a:pt x="37" y="2"/>
                    </a:cubicBezTo>
                    <a:cubicBezTo>
                      <a:pt x="39" y="25"/>
                      <a:pt x="19" y="30"/>
                      <a:pt x="6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3" name="Freeform 335"/>
              <p:cNvSpPr/>
              <p:nvPr/>
            </p:nvSpPr>
            <p:spPr bwMode="auto">
              <a:xfrm>
                <a:off x="6113" y="1311"/>
                <a:ext cx="88" cy="83"/>
              </a:xfrm>
              <a:custGeom>
                <a:avLst/>
                <a:gdLst>
                  <a:gd name="T0" fmla="*/ 0 w 46"/>
                  <a:gd name="T1" fmla="*/ 12 h 43"/>
                  <a:gd name="T2" fmla="*/ 23 w 46"/>
                  <a:gd name="T3" fmla="*/ 5 h 43"/>
                  <a:gd name="T4" fmla="*/ 37 w 46"/>
                  <a:gd name="T5" fmla="*/ 12 h 43"/>
                  <a:gd name="T6" fmla="*/ 43 w 46"/>
                  <a:gd name="T7" fmla="*/ 20 h 43"/>
                  <a:gd name="T8" fmla="*/ 44 w 46"/>
                  <a:gd name="T9" fmla="*/ 39 h 43"/>
                  <a:gd name="T10" fmla="*/ 27 w 46"/>
                  <a:gd name="T11" fmla="*/ 36 h 43"/>
                  <a:gd name="T12" fmla="*/ 26 w 46"/>
                  <a:gd name="T13" fmla="*/ 21 h 43"/>
                  <a:gd name="T14" fmla="*/ 0 w 46"/>
                  <a:gd name="T15" fmla="*/ 15 h 43"/>
                  <a:gd name="T16" fmla="*/ 0 w 46"/>
                  <a:gd name="T17" fmla="*/ 1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43">
                    <a:moveTo>
                      <a:pt x="0" y="12"/>
                    </a:moveTo>
                    <a:cubicBezTo>
                      <a:pt x="8" y="9"/>
                      <a:pt x="19" y="18"/>
                      <a:pt x="23" y="5"/>
                    </a:cubicBezTo>
                    <a:cubicBezTo>
                      <a:pt x="32" y="0"/>
                      <a:pt x="34" y="7"/>
                      <a:pt x="37" y="12"/>
                    </a:cubicBezTo>
                    <a:cubicBezTo>
                      <a:pt x="42" y="12"/>
                      <a:pt x="46" y="15"/>
                      <a:pt x="43" y="20"/>
                    </a:cubicBezTo>
                    <a:cubicBezTo>
                      <a:pt x="40" y="27"/>
                      <a:pt x="43" y="33"/>
                      <a:pt x="44" y="39"/>
                    </a:cubicBezTo>
                    <a:cubicBezTo>
                      <a:pt x="38" y="43"/>
                      <a:pt x="32" y="41"/>
                      <a:pt x="27" y="36"/>
                    </a:cubicBezTo>
                    <a:cubicBezTo>
                      <a:pt x="40" y="30"/>
                      <a:pt x="29" y="24"/>
                      <a:pt x="26" y="21"/>
                    </a:cubicBezTo>
                    <a:cubicBezTo>
                      <a:pt x="19" y="14"/>
                      <a:pt x="9" y="15"/>
                      <a:pt x="0" y="15"/>
                    </a:cubicBezTo>
                    <a:cubicBezTo>
                      <a:pt x="0" y="14"/>
                      <a:pt x="0" y="13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4" name="Freeform 336"/>
              <p:cNvSpPr/>
              <p:nvPr/>
            </p:nvSpPr>
            <p:spPr bwMode="auto">
              <a:xfrm>
                <a:off x="2525" y="2503"/>
                <a:ext cx="77" cy="67"/>
              </a:xfrm>
              <a:custGeom>
                <a:avLst/>
                <a:gdLst>
                  <a:gd name="T0" fmla="*/ 7 w 40"/>
                  <a:gd name="T1" fmla="*/ 9 h 35"/>
                  <a:gd name="T2" fmla="*/ 18 w 40"/>
                  <a:gd name="T3" fmla="*/ 9 h 35"/>
                  <a:gd name="T4" fmla="*/ 19 w 40"/>
                  <a:gd name="T5" fmla="*/ 19 h 35"/>
                  <a:gd name="T6" fmla="*/ 19 w 40"/>
                  <a:gd name="T7" fmla="*/ 4 h 35"/>
                  <a:gd name="T8" fmla="*/ 22 w 40"/>
                  <a:gd name="T9" fmla="*/ 1 h 35"/>
                  <a:gd name="T10" fmla="*/ 37 w 40"/>
                  <a:gd name="T11" fmla="*/ 3 h 35"/>
                  <a:gd name="T12" fmla="*/ 40 w 40"/>
                  <a:gd name="T13" fmla="*/ 9 h 35"/>
                  <a:gd name="T14" fmla="*/ 34 w 40"/>
                  <a:gd name="T15" fmla="*/ 21 h 35"/>
                  <a:gd name="T16" fmla="*/ 26 w 40"/>
                  <a:gd name="T17" fmla="*/ 29 h 35"/>
                  <a:gd name="T18" fmla="*/ 18 w 40"/>
                  <a:gd name="T19" fmla="*/ 34 h 35"/>
                  <a:gd name="T20" fmla="*/ 1 w 40"/>
                  <a:gd name="T21" fmla="*/ 23 h 35"/>
                  <a:gd name="T22" fmla="*/ 0 w 40"/>
                  <a:gd name="T23" fmla="*/ 16 h 35"/>
                  <a:gd name="T24" fmla="*/ 7 w 40"/>
                  <a:gd name="T25" fmla="*/ 9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35">
                    <a:moveTo>
                      <a:pt x="7" y="9"/>
                    </a:moveTo>
                    <a:cubicBezTo>
                      <a:pt x="11" y="11"/>
                      <a:pt x="14" y="11"/>
                      <a:pt x="18" y="9"/>
                    </a:cubicBezTo>
                    <a:cubicBezTo>
                      <a:pt x="20" y="11"/>
                      <a:pt x="19" y="14"/>
                      <a:pt x="19" y="19"/>
                    </a:cubicBezTo>
                    <a:cubicBezTo>
                      <a:pt x="20" y="13"/>
                      <a:pt x="19" y="8"/>
                      <a:pt x="19" y="4"/>
                    </a:cubicBezTo>
                    <a:cubicBezTo>
                      <a:pt x="20" y="3"/>
                      <a:pt x="21" y="2"/>
                      <a:pt x="22" y="1"/>
                    </a:cubicBezTo>
                    <a:cubicBezTo>
                      <a:pt x="27" y="3"/>
                      <a:pt x="32" y="0"/>
                      <a:pt x="37" y="3"/>
                    </a:cubicBezTo>
                    <a:cubicBezTo>
                      <a:pt x="39" y="5"/>
                      <a:pt x="40" y="7"/>
                      <a:pt x="40" y="9"/>
                    </a:cubicBezTo>
                    <a:cubicBezTo>
                      <a:pt x="40" y="14"/>
                      <a:pt x="37" y="17"/>
                      <a:pt x="34" y="21"/>
                    </a:cubicBezTo>
                    <a:cubicBezTo>
                      <a:pt x="31" y="23"/>
                      <a:pt x="29" y="26"/>
                      <a:pt x="26" y="29"/>
                    </a:cubicBezTo>
                    <a:cubicBezTo>
                      <a:pt x="24" y="31"/>
                      <a:pt x="22" y="35"/>
                      <a:pt x="18" y="34"/>
                    </a:cubicBezTo>
                    <a:cubicBezTo>
                      <a:pt x="13" y="28"/>
                      <a:pt x="6" y="27"/>
                      <a:pt x="1" y="23"/>
                    </a:cubicBezTo>
                    <a:cubicBezTo>
                      <a:pt x="0" y="21"/>
                      <a:pt x="0" y="19"/>
                      <a:pt x="0" y="16"/>
                    </a:cubicBezTo>
                    <a:cubicBezTo>
                      <a:pt x="3" y="14"/>
                      <a:pt x="4" y="10"/>
                      <a:pt x="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5" name="Freeform 337"/>
              <p:cNvSpPr/>
              <p:nvPr/>
            </p:nvSpPr>
            <p:spPr bwMode="auto">
              <a:xfrm>
                <a:off x="3407" y="1216"/>
                <a:ext cx="61" cy="63"/>
              </a:xfrm>
              <a:custGeom>
                <a:avLst/>
                <a:gdLst>
                  <a:gd name="T0" fmla="*/ 14 w 32"/>
                  <a:gd name="T1" fmla="*/ 33 h 33"/>
                  <a:gd name="T2" fmla="*/ 8 w 32"/>
                  <a:gd name="T3" fmla="*/ 6 h 33"/>
                  <a:gd name="T4" fmla="*/ 18 w 32"/>
                  <a:gd name="T5" fmla="*/ 0 h 33"/>
                  <a:gd name="T6" fmla="*/ 32 w 32"/>
                  <a:gd name="T7" fmla="*/ 17 h 33"/>
                  <a:gd name="T8" fmla="*/ 14 w 32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14" y="33"/>
                    </a:moveTo>
                    <a:cubicBezTo>
                      <a:pt x="15" y="23"/>
                      <a:pt x="0" y="18"/>
                      <a:pt x="8" y="6"/>
                    </a:cubicBezTo>
                    <a:cubicBezTo>
                      <a:pt x="11" y="4"/>
                      <a:pt x="21" y="12"/>
                      <a:pt x="18" y="0"/>
                    </a:cubicBezTo>
                    <a:cubicBezTo>
                      <a:pt x="28" y="2"/>
                      <a:pt x="32" y="10"/>
                      <a:pt x="32" y="17"/>
                    </a:cubicBezTo>
                    <a:cubicBezTo>
                      <a:pt x="32" y="27"/>
                      <a:pt x="22" y="30"/>
                      <a:pt x="14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6" name="Freeform 338"/>
              <p:cNvSpPr/>
              <p:nvPr/>
            </p:nvSpPr>
            <p:spPr bwMode="auto">
              <a:xfrm>
                <a:off x="2550" y="1346"/>
                <a:ext cx="69" cy="67"/>
              </a:xfrm>
              <a:custGeom>
                <a:avLst/>
                <a:gdLst>
                  <a:gd name="T0" fmla="*/ 1 w 36"/>
                  <a:gd name="T1" fmla="*/ 29 h 35"/>
                  <a:gd name="T2" fmla="*/ 14 w 36"/>
                  <a:gd name="T3" fmla="*/ 10 h 35"/>
                  <a:gd name="T4" fmla="*/ 26 w 36"/>
                  <a:gd name="T5" fmla="*/ 0 h 35"/>
                  <a:gd name="T6" fmla="*/ 36 w 36"/>
                  <a:gd name="T7" fmla="*/ 11 h 35"/>
                  <a:gd name="T8" fmla="*/ 22 w 36"/>
                  <a:gd name="T9" fmla="*/ 29 h 35"/>
                  <a:gd name="T10" fmla="*/ 15 w 36"/>
                  <a:gd name="T11" fmla="*/ 33 h 35"/>
                  <a:gd name="T12" fmla="*/ 1 w 36"/>
                  <a:gd name="T13" fmla="*/ 29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35">
                    <a:moveTo>
                      <a:pt x="1" y="29"/>
                    </a:moveTo>
                    <a:cubicBezTo>
                      <a:pt x="0" y="19"/>
                      <a:pt x="6" y="14"/>
                      <a:pt x="14" y="10"/>
                    </a:cubicBezTo>
                    <a:cubicBezTo>
                      <a:pt x="18" y="8"/>
                      <a:pt x="26" y="8"/>
                      <a:pt x="26" y="0"/>
                    </a:cubicBezTo>
                    <a:cubicBezTo>
                      <a:pt x="32" y="1"/>
                      <a:pt x="33" y="7"/>
                      <a:pt x="36" y="11"/>
                    </a:cubicBezTo>
                    <a:cubicBezTo>
                      <a:pt x="32" y="17"/>
                      <a:pt x="29" y="25"/>
                      <a:pt x="22" y="29"/>
                    </a:cubicBezTo>
                    <a:cubicBezTo>
                      <a:pt x="15" y="22"/>
                      <a:pt x="20" y="35"/>
                      <a:pt x="15" y="33"/>
                    </a:cubicBezTo>
                    <a:cubicBezTo>
                      <a:pt x="10" y="34"/>
                      <a:pt x="6" y="31"/>
                      <a:pt x="1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7" name="Freeform 339"/>
              <p:cNvSpPr/>
              <p:nvPr/>
            </p:nvSpPr>
            <p:spPr bwMode="auto">
              <a:xfrm>
                <a:off x="2634" y="3552"/>
                <a:ext cx="65" cy="76"/>
              </a:xfrm>
              <a:custGeom>
                <a:avLst/>
                <a:gdLst>
                  <a:gd name="T0" fmla="*/ 10 w 34"/>
                  <a:gd name="T1" fmla="*/ 40 h 40"/>
                  <a:gd name="T2" fmla="*/ 2 w 34"/>
                  <a:gd name="T3" fmla="*/ 40 h 40"/>
                  <a:gd name="T4" fmla="*/ 2 w 34"/>
                  <a:gd name="T5" fmla="*/ 33 h 40"/>
                  <a:gd name="T6" fmla="*/ 5 w 34"/>
                  <a:gd name="T7" fmla="*/ 30 h 40"/>
                  <a:gd name="T8" fmla="*/ 34 w 34"/>
                  <a:gd name="T9" fmla="*/ 0 h 40"/>
                  <a:gd name="T10" fmla="*/ 10 w 34"/>
                  <a:gd name="T11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40">
                    <a:moveTo>
                      <a:pt x="10" y="40"/>
                    </a:moveTo>
                    <a:cubicBezTo>
                      <a:pt x="7" y="40"/>
                      <a:pt x="5" y="40"/>
                      <a:pt x="2" y="40"/>
                    </a:cubicBezTo>
                    <a:cubicBezTo>
                      <a:pt x="0" y="37"/>
                      <a:pt x="1" y="35"/>
                      <a:pt x="2" y="33"/>
                    </a:cubicBezTo>
                    <a:cubicBezTo>
                      <a:pt x="3" y="32"/>
                      <a:pt x="5" y="31"/>
                      <a:pt x="5" y="30"/>
                    </a:cubicBezTo>
                    <a:cubicBezTo>
                      <a:pt x="9" y="15"/>
                      <a:pt x="18" y="4"/>
                      <a:pt x="34" y="0"/>
                    </a:cubicBezTo>
                    <a:cubicBezTo>
                      <a:pt x="33" y="18"/>
                      <a:pt x="20" y="28"/>
                      <a:pt x="1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8" name="Freeform 340"/>
              <p:cNvSpPr/>
              <p:nvPr/>
            </p:nvSpPr>
            <p:spPr bwMode="auto">
              <a:xfrm>
                <a:off x="1268" y="1394"/>
                <a:ext cx="86" cy="42"/>
              </a:xfrm>
              <a:custGeom>
                <a:avLst/>
                <a:gdLst>
                  <a:gd name="T0" fmla="*/ 43 w 45"/>
                  <a:gd name="T1" fmla="*/ 18 h 22"/>
                  <a:gd name="T2" fmla="*/ 43 w 45"/>
                  <a:gd name="T3" fmla="*/ 22 h 22"/>
                  <a:gd name="T4" fmla="*/ 9 w 45"/>
                  <a:gd name="T5" fmla="*/ 21 h 22"/>
                  <a:gd name="T6" fmla="*/ 2 w 45"/>
                  <a:gd name="T7" fmla="*/ 11 h 22"/>
                  <a:gd name="T8" fmla="*/ 12 w 45"/>
                  <a:gd name="T9" fmla="*/ 0 h 22"/>
                  <a:gd name="T10" fmla="*/ 41 w 45"/>
                  <a:gd name="T11" fmla="*/ 10 h 22"/>
                  <a:gd name="T12" fmla="*/ 43 w 45"/>
                  <a:gd name="T13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22">
                    <a:moveTo>
                      <a:pt x="43" y="18"/>
                    </a:moveTo>
                    <a:cubicBezTo>
                      <a:pt x="43" y="19"/>
                      <a:pt x="43" y="20"/>
                      <a:pt x="43" y="22"/>
                    </a:cubicBezTo>
                    <a:cubicBezTo>
                      <a:pt x="32" y="21"/>
                      <a:pt x="20" y="20"/>
                      <a:pt x="9" y="21"/>
                    </a:cubicBezTo>
                    <a:cubicBezTo>
                      <a:pt x="0" y="21"/>
                      <a:pt x="2" y="16"/>
                      <a:pt x="2" y="11"/>
                    </a:cubicBezTo>
                    <a:cubicBezTo>
                      <a:pt x="5" y="7"/>
                      <a:pt x="9" y="4"/>
                      <a:pt x="12" y="0"/>
                    </a:cubicBezTo>
                    <a:cubicBezTo>
                      <a:pt x="22" y="3"/>
                      <a:pt x="33" y="1"/>
                      <a:pt x="41" y="10"/>
                    </a:cubicBezTo>
                    <a:cubicBezTo>
                      <a:pt x="42" y="13"/>
                      <a:pt x="45" y="14"/>
                      <a:pt x="43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9" name="Freeform 341"/>
              <p:cNvSpPr/>
              <p:nvPr/>
            </p:nvSpPr>
            <p:spPr bwMode="auto">
              <a:xfrm>
                <a:off x="4469" y="2174"/>
                <a:ext cx="74" cy="63"/>
              </a:xfrm>
              <a:custGeom>
                <a:avLst/>
                <a:gdLst>
                  <a:gd name="T0" fmla="*/ 39 w 39"/>
                  <a:gd name="T1" fmla="*/ 11 h 33"/>
                  <a:gd name="T2" fmla="*/ 22 w 39"/>
                  <a:gd name="T3" fmla="*/ 28 h 33"/>
                  <a:gd name="T4" fmla="*/ 1 w 39"/>
                  <a:gd name="T5" fmla="*/ 26 h 33"/>
                  <a:gd name="T6" fmla="*/ 1 w 39"/>
                  <a:gd name="T7" fmla="*/ 21 h 33"/>
                  <a:gd name="T8" fmla="*/ 18 w 39"/>
                  <a:gd name="T9" fmla="*/ 9 h 33"/>
                  <a:gd name="T10" fmla="*/ 29 w 39"/>
                  <a:gd name="T11" fmla="*/ 5 h 33"/>
                  <a:gd name="T12" fmla="*/ 39 w 39"/>
                  <a:gd name="T13" fmla="*/ 1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33">
                    <a:moveTo>
                      <a:pt x="39" y="11"/>
                    </a:moveTo>
                    <a:cubicBezTo>
                      <a:pt x="27" y="10"/>
                      <a:pt x="27" y="21"/>
                      <a:pt x="22" y="28"/>
                    </a:cubicBezTo>
                    <a:cubicBezTo>
                      <a:pt x="15" y="33"/>
                      <a:pt x="8" y="33"/>
                      <a:pt x="1" y="26"/>
                    </a:cubicBezTo>
                    <a:cubicBezTo>
                      <a:pt x="0" y="25"/>
                      <a:pt x="0" y="23"/>
                      <a:pt x="1" y="21"/>
                    </a:cubicBezTo>
                    <a:cubicBezTo>
                      <a:pt x="2" y="10"/>
                      <a:pt x="3" y="0"/>
                      <a:pt x="18" y="9"/>
                    </a:cubicBezTo>
                    <a:cubicBezTo>
                      <a:pt x="22" y="11"/>
                      <a:pt x="26" y="7"/>
                      <a:pt x="29" y="5"/>
                    </a:cubicBezTo>
                    <a:cubicBezTo>
                      <a:pt x="32" y="6"/>
                      <a:pt x="37" y="6"/>
                      <a:pt x="39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0" name="Freeform 342"/>
              <p:cNvSpPr/>
              <p:nvPr/>
            </p:nvSpPr>
            <p:spPr bwMode="auto">
              <a:xfrm>
                <a:off x="4471" y="2060"/>
                <a:ext cx="82" cy="68"/>
              </a:xfrm>
              <a:custGeom>
                <a:avLst/>
                <a:gdLst>
                  <a:gd name="T0" fmla="*/ 21 w 43"/>
                  <a:gd name="T1" fmla="*/ 32 h 36"/>
                  <a:gd name="T2" fmla="*/ 11 w 43"/>
                  <a:gd name="T3" fmla="*/ 36 h 36"/>
                  <a:gd name="T4" fmla="*/ 13 w 43"/>
                  <a:gd name="T5" fmla="*/ 12 h 36"/>
                  <a:gd name="T6" fmla="*/ 17 w 43"/>
                  <a:gd name="T7" fmla="*/ 9 h 36"/>
                  <a:gd name="T8" fmla="*/ 37 w 43"/>
                  <a:gd name="T9" fmla="*/ 5 h 36"/>
                  <a:gd name="T10" fmla="*/ 40 w 43"/>
                  <a:gd name="T11" fmla="*/ 23 h 36"/>
                  <a:gd name="T12" fmla="*/ 23 w 43"/>
                  <a:gd name="T13" fmla="*/ 32 h 36"/>
                  <a:gd name="T14" fmla="*/ 21 w 43"/>
                  <a:gd name="T15" fmla="*/ 3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3" h="36">
                    <a:moveTo>
                      <a:pt x="21" y="32"/>
                    </a:moveTo>
                    <a:cubicBezTo>
                      <a:pt x="16" y="31"/>
                      <a:pt x="14" y="35"/>
                      <a:pt x="11" y="36"/>
                    </a:cubicBezTo>
                    <a:cubicBezTo>
                      <a:pt x="0" y="27"/>
                      <a:pt x="3" y="19"/>
                      <a:pt x="13" y="12"/>
                    </a:cubicBezTo>
                    <a:cubicBezTo>
                      <a:pt x="15" y="11"/>
                      <a:pt x="16" y="10"/>
                      <a:pt x="17" y="9"/>
                    </a:cubicBezTo>
                    <a:cubicBezTo>
                      <a:pt x="24" y="6"/>
                      <a:pt x="30" y="0"/>
                      <a:pt x="37" y="5"/>
                    </a:cubicBezTo>
                    <a:cubicBezTo>
                      <a:pt x="43" y="10"/>
                      <a:pt x="41" y="17"/>
                      <a:pt x="40" y="23"/>
                    </a:cubicBezTo>
                    <a:cubicBezTo>
                      <a:pt x="39" y="35"/>
                      <a:pt x="30" y="30"/>
                      <a:pt x="23" y="32"/>
                    </a:cubicBezTo>
                    <a:cubicBezTo>
                      <a:pt x="23" y="32"/>
                      <a:pt x="22" y="32"/>
                      <a:pt x="21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1" name="Freeform 343"/>
              <p:cNvSpPr/>
              <p:nvPr/>
            </p:nvSpPr>
            <p:spPr bwMode="auto">
              <a:xfrm>
                <a:off x="5118" y="2322"/>
                <a:ext cx="44" cy="76"/>
              </a:xfrm>
              <a:custGeom>
                <a:avLst/>
                <a:gdLst>
                  <a:gd name="T0" fmla="*/ 2 w 23"/>
                  <a:gd name="T1" fmla="*/ 0 h 40"/>
                  <a:gd name="T2" fmla="*/ 20 w 23"/>
                  <a:gd name="T3" fmla="*/ 28 h 40"/>
                  <a:gd name="T4" fmla="*/ 19 w 23"/>
                  <a:gd name="T5" fmla="*/ 31 h 40"/>
                  <a:gd name="T6" fmla="*/ 9 w 23"/>
                  <a:gd name="T7" fmla="*/ 38 h 40"/>
                  <a:gd name="T8" fmla="*/ 2 w 23"/>
                  <a:gd name="T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40">
                    <a:moveTo>
                      <a:pt x="2" y="0"/>
                    </a:moveTo>
                    <a:cubicBezTo>
                      <a:pt x="20" y="3"/>
                      <a:pt x="23" y="7"/>
                      <a:pt x="20" y="28"/>
                    </a:cubicBezTo>
                    <a:cubicBezTo>
                      <a:pt x="20" y="29"/>
                      <a:pt x="19" y="30"/>
                      <a:pt x="19" y="31"/>
                    </a:cubicBezTo>
                    <a:cubicBezTo>
                      <a:pt x="16" y="35"/>
                      <a:pt x="15" y="40"/>
                      <a:pt x="9" y="38"/>
                    </a:cubicBezTo>
                    <a:cubicBezTo>
                      <a:pt x="4" y="26"/>
                      <a:pt x="0" y="13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2" name="Freeform 344"/>
              <p:cNvSpPr/>
              <p:nvPr/>
            </p:nvSpPr>
            <p:spPr bwMode="auto">
              <a:xfrm>
                <a:off x="1828" y="1809"/>
                <a:ext cx="76" cy="59"/>
              </a:xfrm>
              <a:custGeom>
                <a:avLst/>
                <a:gdLst>
                  <a:gd name="T0" fmla="*/ 25 w 40"/>
                  <a:gd name="T1" fmla="*/ 20 h 31"/>
                  <a:gd name="T2" fmla="*/ 0 w 40"/>
                  <a:gd name="T3" fmla="*/ 27 h 31"/>
                  <a:gd name="T4" fmla="*/ 1 w 40"/>
                  <a:gd name="T5" fmla="*/ 10 h 31"/>
                  <a:gd name="T6" fmla="*/ 32 w 40"/>
                  <a:gd name="T7" fmla="*/ 3 h 31"/>
                  <a:gd name="T8" fmla="*/ 39 w 40"/>
                  <a:gd name="T9" fmla="*/ 8 h 31"/>
                  <a:gd name="T10" fmla="*/ 25 w 40"/>
                  <a:gd name="T11" fmla="*/ 2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31">
                    <a:moveTo>
                      <a:pt x="25" y="20"/>
                    </a:moveTo>
                    <a:cubicBezTo>
                      <a:pt x="14" y="15"/>
                      <a:pt x="10" y="31"/>
                      <a:pt x="0" y="27"/>
                    </a:cubicBezTo>
                    <a:cubicBezTo>
                      <a:pt x="0" y="21"/>
                      <a:pt x="0" y="16"/>
                      <a:pt x="1" y="10"/>
                    </a:cubicBezTo>
                    <a:cubicBezTo>
                      <a:pt x="9" y="0"/>
                      <a:pt x="22" y="9"/>
                      <a:pt x="32" y="3"/>
                    </a:cubicBezTo>
                    <a:cubicBezTo>
                      <a:pt x="34" y="5"/>
                      <a:pt x="40" y="4"/>
                      <a:pt x="39" y="8"/>
                    </a:cubicBezTo>
                    <a:cubicBezTo>
                      <a:pt x="38" y="16"/>
                      <a:pt x="32" y="19"/>
                      <a:pt x="25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3" name="Freeform 345"/>
              <p:cNvSpPr/>
              <p:nvPr/>
            </p:nvSpPr>
            <p:spPr bwMode="auto">
              <a:xfrm>
                <a:off x="4842" y="2266"/>
                <a:ext cx="61" cy="69"/>
              </a:xfrm>
              <a:custGeom>
                <a:avLst/>
                <a:gdLst>
                  <a:gd name="T0" fmla="*/ 0 w 32"/>
                  <a:gd name="T1" fmla="*/ 25 h 36"/>
                  <a:gd name="T2" fmla="*/ 19 w 32"/>
                  <a:gd name="T3" fmla="*/ 6 h 36"/>
                  <a:gd name="T4" fmla="*/ 32 w 32"/>
                  <a:gd name="T5" fmla="*/ 16 h 36"/>
                  <a:gd name="T6" fmla="*/ 11 w 32"/>
                  <a:gd name="T7" fmla="*/ 36 h 36"/>
                  <a:gd name="T8" fmla="*/ 0 w 32"/>
                  <a:gd name="T9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6">
                    <a:moveTo>
                      <a:pt x="0" y="25"/>
                    </a:moveTo>
                    <a:cubicBezTo>
                      <a:pt x="6" y="18"/>
                      <a:pt x="16" y="17"/>
                      <a:pt x="19" y="6"/>
                    </a:cubicBezTo>
                    <a:cubicBezTo>
                      <a:pt x="20" y="0"/>
                      <a:pt x="25" y="2"/>
                      <a:pt x="32" y="16"/>
                    </a:cubicBezTo>
                    <a:cubicBezTo>
                      <a:pt x="27" y="25"/>
                      <a:pt x="22" y="33"/>
                      <a:pt x="11" y="36"/>
                    </a:cubicBezTo>
                    <a:cubicBezTo>
                      <a:pt x="9" y="31"/>
                      <a:pt x="5" y="27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4" name="Freeform 346"/>
              <p:cNvSpPr/>
              <p:nvPr/>
            </p:nvSpPr>
            <p:spPr bwMode="auto">
              <a:xfrm>
                <a:off x="4636" y="843"/>
                <a:ext cx="65" cy="51"/>
              </a:xfrm>
              <a:custGeom>
                <a:avLst/>
                <a:gdLst>
                  <a:gd name="T0" fmla="*/ 4 w 34"/>
                  <a:gd name="T1" fmla="*/ 27 h 27"/>
                  <a:gd name="T2" fmla="*/ 0 w 34"/>
                  <a:gd name="T3" fmla="*/ 13 h 27"/>
                  <a:gd name="T4" fmla="*/ 8 w 34"/>
                  <a:gd name="T5" fmla="*/ 7 h 27"/>
                  <a:gd name="T6" fmla="*/ 29 w 34"/>
                  <a:gd name="T7" fmla="*/ 9 h 27"/>
                  <a:gd name="T8" fmla="*/ 17 w 34"/>
                  <a:gd name="T9" fmla="*/ 23 h 27"/>
                  <a:gd name="T10" fmla="*/ 4 w 34"/>
                  <a:gd name="T11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27">
                    <a:moveTo>
                      <a:pt x="4" y="27"/>
                    </a:moveTo>
                    <a:cubicBezTo>
                      <a:pt x="3" y="22"/>
                      <a:pt x="2" y="18"/>
                      <a:pt x="0" y="13"/>
                    </a:cubicBezTo>
                    <a:cubicBezTo>
                      <a:pt x="3" y="11"/>
                      <a:pt x="6" y="8"/>
                      <a:pt x="8" y="7"/>
                    </a:cubicBezTo>
                    <a:cubicBezTo>
                      <a:pt x="16" y="2"/>
                      <a:pt x="25" y="0"/>
                      <a:pt x="29" y="9"/>
                    </a:cubicBezTo>
                    <a:cubicBezTo>
                      <a:pt x="34" y="19"/>
                      <a:pt x="23" y="21"/>
                      <a:pt x="17" y="23"/>
                    </a:cubicBezTo>
                    <a:cubicBezTo>
                      <a:pt x="13" y="25"/>
                      <a:pt x="8" y="26"/>
                      <a:pt x="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5" name="Freeform 347"/>
              <p:cNvSpPr/>
              <p:nvPr/>
            </p:nvSpPr>
            <p:spPr bwMode="auto">
              <a:xfrm>
                <a:off x="5315" y="2165"/>
                <a:ext cx="97" cy="63"/>
              </a:xfrm>
              <a:custGeom>
                <a:avLst/>
                <a:gdLst>
                  <a:gd name="T0" fmla="*/ 0 w 51"/>
                  <a:gd name="T1" fmla="*/ 33 h 33"/>
                  <a:gd name="T2" fmla="*/ 15 w 51"/>
                  <a:gd name="T3" fmla="*/ 12 h 33"/>
                  <a:gd name="T4" fmla="*/ 18 w 51"/>
                  <a:gd name="T5" fmla="*/ 9 h 33"/>
                  <a:gd name="T6" fmla="*/ 51 w 51"/>
                  <a:gd name="T7" fmla="*/ 8 h 33"/>
                  <a:gd name="T8" fmla="*/ 0 w 51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33">
                    <a:moveTo>
                      <a:pt x="0" y="33"/>
                    </a:moveTo>
                    <a:cubicBezTo>
                      <a:pt x="3" y="25"/>
                      <a:pt x="18" y="25"/>
                      <a:pt x="15" y="12"/>
                    </a:cubicBezTo>
                    <a:cubicBezTo>
                      <a:pt x="14" y="12"/>
                      <a:pt x="18" y="9"/>
                      <a:pt x="18" y="9"/>
                    </a:cubicBezTo>
                    <a:cubicBezTo>
                      <a:pt x="29" y="18"/>
                      <a:pt x="40" y="0"/>
                      <a:pt x="51" y="8"/>
                    </a:cubicBezTo>
                    <a:cubicBezTo>
                      <a:pt x="38" y="25"/>
                      <a:pt x="16" y="23"/>
                      <a:pt x="0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6" name="Freeform 348"/>
              <p:cNvSpPr/>
              <p:nvPr/>
            </p:nvSpPr>
            <p:spPr bwMode="auto">
              <a:xfrm>
                <a:off x="3268" y="1076"/>
                <a:ext cx="75" cy="63"/>
              </a:xfrm>
              <a:custGeom>
                <a:avLst/>
                <a:gdLst>
                  <a:gd name="T0" fmla="*/ 39 w 39"/>
                  <a:gd name="T1" fmla="*/ 10 h 33"/>
                  <a:gd name="T2" fmla="*/ 4 w 39"/>
                  <a:gd name="T3" fmla="*/ 33 h 33"/>
                  <a:gd name="T4" fmla="*/ 0 w 39"/>
                  <a:gd name="T5" fmla="*/ 26 h 33"/>
                  <a:gd name="T6" fmla="*/ 10 w 39"/>
                  <a:gd name="T7" fmla="*/ 3 h 33"/>
                  <a:gd name="T8" fmla="*/ 11 w 39"/>
                  <a:gd name="T9" fmla="*/ 3 h 33"/>
                  <a:gd name="T10" fmla="*/ 39 w 39"/>
                  <a:gd name="T11" fmla="*/ 1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33">
                    <a:moveTo>
                      <a:pt x="39" y="10"/>
                    </a:moveTo>
                    <a:cubicBezTo>
                      <a:pt x="26" y="16"/>
                      <a:pt x="18" y="29"/>
                      <a:pt x="4" y="33"/>
                    </a:cubicBezTo>
                    <a:cubicBezTo>
                      <a:pt x="2" y="31"/>
                      <a:pt x="1" y="29"/>
                      <a:pt x="0" y="26"/>
                    </a:cubicBezTo>
                    <a:cubicBezTo>
                      <a:pt x="1" y="17"/>
                      <a:pt x="1" y="8"/>
                      <a:pt x="10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21" y="0"/>
                      <a:pt x="30" y="4"/>
                      <a:pt x="39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7" name="Freeform 349"/>
              <p:cNvSpPr/>
              <p:nvPr/>
            </p:nvSpPr>
            <p:spPr bwMode="auto">
              <a:xfrm>
                <a:off x="5639" y="2656"/>
                <a:ext cx="68" cy="44"/>
              </a:xfrm>
              <a:custGeom>
                <a:avLst/>
                <a:gdLst>
                  <a:gd name="T0" fmla="*/ 36 w 36"/>
                  <a:gd name="T1" fmla="*/ 13 h 23"/>
                  <a:gd name="T2" fmla="*/ 29 w 36"/>
                  <a:gd name="T3" fmla="*/ 23 h 23"/>
                  <a:gd name="T4" fmla="*/ 0 w 36"/>
                  <a:gd name="T5" fmla="*/ 6 h 23"/>
                  <a:gd name="T6" fmla="*/ 10 w 36"/>
                  <a:gd name="T7" fmla="*/ 0 h 23"/>
                  <a:gd name="T8" fmla="*/ 14 w 36"/>
                  <a:gd name="T9" fmla="*/ 2 h 23"/>
                  <a:gd name="T10" fmla="*/ 32 w 36"/>
                  <a:gd name="T11" fmla="*/ 3 h 23"/>
                  <a:gd name="T12" fmla="*/ 35 w 36"/>
                  <a:gd name="T13" fmla="*/ 6 h 23"/>
                  <a:gd name="T14" fmla="*/ 36 w 36"/>
                  <a:gd name="T15" fmla="*/ 1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23">
                    <a:moveTo>
                      <a:pt x="36" y="13"/>
                    </a:moveTo>
                    <a:cubicBezTo>
                      <a:pt x="33" y="16"/>
                      <a:pt x="31" y="20"/>
                      <a:pt x="29" y="23"/>
                    </a:cubicBezTo>
                    <a:cubicBezTo>
                      <a:pt x="8" y="19"/>
                      <a:pt x="2" y="16"/>
                      <a:pt x="0" y="6"/>
                    </a:cubicBezTo>
                    <a:cubicBezTo>
                      <a:pt x="3" y="3"/>
                      <a:pt x="6" y="0"/>
                      <a:pt x="10" y="0"/>
                    </a:cubicBezTo>
                    <a:cubicBezTo>
                      <a:pt x="12" y="1"/>
                      <a:pt x="13" y="1"/>
                      <a:pt x="14" y="2"/>
                    </a:cubicBezTo>
                    <a:cubicBezTo>
                      <a:pt x="20" y="11"/>
                      <a:pt x="26" y="8"/>
                      <a:pt x="32" y="3"/>
                    </a:cubicBezTo>
                    <a:cubicBezTo>
                      <a:pt x="34" y="3"/>
                      <a:pt x="35" y="4"/>
                      <a:pt x="35" y="6"/>
                    </a:cubicBezTo>
                    <a:cubicBezTo>
                      <a:pt x="36" y="8"/>
                      <a:pt x="36" y="11"/>
                      <a:pt x="36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8" name="Freeform 350"/>
              <p:cNvSpPr/>
              <p:nvPr/>
            </p:nvSpPr>
            <p:spPr bwMode="auto">
              <a:xfrm>
                <a:off x="5393" y="1849"/>
                <a:ext cx="63" cy="88"/>
              </a:xfrm>
              <a:custGeom>
                <a:avLst/>
                <a:gdLst>
                  <a:gd name="T0" fmla="*/ 27 w 33"/>
                  <a:gd name="T1" fmla="*/ 37 h 46"/>
                  <a:gd name="T2" fmla="*/ 4 w 33"/>
                  <a:gd name="T3" fmla="*/ 34 h 46"/>
                  <a:gd name="T4" fmla="*/ 1 w 33"/>
                  <a:gd name="T5" fmla="*/ 21 h 46"/>
                  <a:gd name="T6" fmla="*/ 18 w 33"/>
                  <a:gd name="T7" fmla="*/ 1 h 46"/>
                  <a:gd name="T8" fmla="*/ 33 w 33"/>
                  <a:gd name="T9" fmla="*/ 6 h 46"/>
                  <a:gd name="T10" fmla="*/ 31 w 33"/>
                  <a:gd name="T11" fmla="*/ 9 h 46"/>
                  <a:gd name="T12" fmla="*/ 27 w 33"/>
                  <a:gd name="T13" fmla="*/ 37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46">
                    <a:moveTo>
                      <a:pt x="27" y="37"/>
                    </a:moveTo>
                    <a:cubicBezTo>
                      <a:pt x="20" y="32"/>
                      <a:pt x="10" y="46"/>
                      <a:pt x="4" y="34"/>
                    </a:cubicBezTo>
                    <a:cubicBezTo>
                      <a:pt x="1" y="30"/>
                      <a:pt x="0" y="26"/>
                      <a:pt x="1" y="21"/>
                    </a:cubicBezTo>
                    <a:cubicBezTo>
                      <a:pt x="4" y="12"/>
                      <a:pt x="11" y="6"/>
                      <a:pt x="18" y="1"/>
                    </a:cubicBezTo>
                    <a:cubicBezTo>
                      <a:pt x="24" y="0"/>
                      <a:pt x="29" y="1"/>
                      <a:pt x="33" y="6"/>
                    </a:cubicBezTo>
                    <a:cubicBezTo>
                      <a:pt x="32" y="7"/>
                      <a:pt x="32" y="9"/>
                      <a:pt x="31" y="9"/>
                    </a:cubicBezTo>
                    <a:cubicBezTo>
                      <a:pt x="11" y="16"/>
                      <a:pt x="17" y="26"/>
                      <a:pt x="27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9" name="Freeform 351"/>
              <p:cNvSpPr/>
              <p:nvPr/>
            </p:nvSpPr>
            <p:spPr bwMode="auto">
              <a:xfrm>
                <a:off x="2443" y="619"/>
                <a:ext cx="48" cy="74"/>
              </a:xfrm>
              <a:custGeom>
                <a:avLst/>
                <a:gdLst>
                  <a:gd name="T0" fmla="*/ 12 w 25"/>
                  <a:gd name="T1" fmla="*/ 39 h 39"/>
                  <a:gd name="T2" fmla="*/ 4 w 25"/>
                  <a:gd name="T3" fmla="*/ 17 h 39"/>
                  <a:gd name="T4" fmla="*/ 1 w 25"/>
                  <a:gd name="T5" fmla="*/ 2 h 39"/>
                  <a:gd name="T6" fmla="*/ 11 w 25"/>
                  <a:gd name="T7" fmla="*/ 0 h 39"/>
                  <a:gd name="T8" fmla="*/ 15 w 25"/>
                  <a:gd name="T9" fmla="*/ 39 h 39"/>
                  <a:gd name="T10" fmla="*/ 12 w 25"/>
                  <a:gd name="T11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39">
                    <a:moveTo>
                      <a:pt x="12" y="39"/>
                    </a:moveTo>
                    <a:cubicBezTo>
                      <a:pt x="0" y="35"/>
                      <a:pt x="0" y="24"/>
                      <a:pt x="4" y="17"/>
                    </a:cubicBezTo>
                    <a:cubicBezTo>
                      <a:pt x="7" y="9"/>
                      <a:pt x="2" y="7"/>
                      <a:pt x="1" y="2"/>
                    </a:cubicBezTo>
                    <a:cubicBezTo>
                      <a:pt x="5" y="1"/>
                      <a:pt x="8" y="1"/>
                      <a:pt x="11" y="0"/>
                    </a:cubicBezTo>
                    <a:cubicBezTo>
                      <a:pt x="25" y="12"/>
                      <a:pt x="15" y="26"/>
                      <a:pt x="15" y="39"/>
                    </a:cubicBezTo>
                    <a:cubicBezTo>
                      <a:pt x="14" y="39"/>
                      <a:pt x="13" y="39"/>
                      <a:pt x="12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0" name="Freeform 352"/>
              <p:cNvSpPr/>
              <p:nvPr/>
            </p:nvSpPr>
            <p:spPr bwMode="auto">
              <a:xfrm>
                <a:off x="5547" y="975"/>
                <a:ext cx="55" cy="69"/>
              </a:xfrm>
              <a:custGeom>
                <a:avLst/>
                <a:gdLst>
                  <a:gd name="T0" fmla="*/ 20 w 29"/>
                  <a:gd name="T1" fmla="*/ 24 h 36"/>
                  <a:gd name="T2" fmla="*/ 10 w 29"/>
                  <a:gd name="T3" fmla="*/ 36 h 36"/>
                  <a:gd name="T4" fmla="*/ 0 w 29"/>
                  <a:gd name="T5" fmla="*/ 17 h 36"/>
                  <a:gd name="T6" fmla="*/ 0 w 29"/>
                  <a:gd name="T7" fmla="*/ 14 h 36"/>
                  <a:gd name="T8" fmla="*/ 10 w 29"/>
                  <a:gd name="T9" fmla="*/ 0 h 36"/>
                  <a:gd name="T10" fmla="*/ 20 w 29"/>
                  <a:gd name="T11" fmla="*/ 2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36">
                    <a:moveTo>
                      <a:pt x="20" y="24"/>
                    </a:moveTo>
                    <a:cubicBezTo>
                      <a:pt x="16" y="27"/>
                      <a:pt x="17" y="34"/>
                      <a:pt x="10" y="36"/>
                    </a:cubicBezTo>
                    <a:cubicBezTo>
                      <a:pt x="6" y="30"/>
                      <a:pt x="10" y="19"/>
                      <a:pt x="0" y="17"/>
                    </a:cubicBezTo>
                    <a:cubicBezTo>
                      <a:pt x="0" y="16"/>
                      <a:pt x="0" y="15"/>
                      <a:pt x="0" y="14"/>
                    </a:cubicBezTo>
                    <a:cubicBezTo>
                      <a:pt x="4" y="9"/>
                      <a:pt x="3" y="2"/>
                      <a:pt x="10" y="0"/>
                    </a:cubicBezTo>
                    <a:cubicBezTo>
                      <a:pt x="29" y="2"/>
                      <a:pt x="23" y="13"/>
                      <a:pt x="2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1" name="Freeform 353"/>
              <p:cNvSpPr/>
              <p:nvPr/>
            </p:nvSpPr>
            <p:spPr bwMode="auto">
              <a:xfrm>
                <a:off x="5168" y="2348"/>
                <a:ext cx="55" cy="60"/>
              </a:xfrm>
              <a:custGeom>
                <a:avLst/>
                <a:gdLst>
                  <a:gd name="T0" fmla="*/ 7 w 29"/>
                  <a:gd name="T1" fmla="*/ 3 h 31"/>
                  <a:gd name="T2" fmla="*/ 28 w 29"/>
                  <a:gd name="T3" fmla="*/ 7 h 31"/>
                  <a:gd name="T4" fmla="*/ 18 w 29"/>
                  <a:gd name="T5" fmla="*/ 13 h 31"/>
                  <a:gd name="T6" fmla="*/ 29 w 29"/>
                  <a:gd name="T7" fmla="*/ 26 h 31"/>
                  <a:gd name="T8" fmla="*/ 17 w 29"/>
                  <a:gd name="T9" fmla="*/ 31 h 31"/>
                  <a:gd name="T10" fmla="*/ 0 w 29"/>
                  <a:gd name="T11" fmla="*/ 15 h 31"/>
                  <a:gd name="T12" fmla="*/ 7 w 29"/>
                  <a:gd name="T13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31">
                    <a:moveTo>
                      <a:pt x="7" y="3"/>
                    </a:moveTo>
                    <a:cubicBezTo>
                      <a:pt x="14" y="4"/>
                      <a:pt x="22" y="0"/>
                      <a:pt x="28" y="7"/>
                    </a:cubicBezTo>
                    <a:cubicBezTo>
                      <a:pt x="23" y="7"/>
                      <a:pt x="18" y="6"/>
                      <a:pt x="18" y="13"/>
                    </a:cubicBezTo>
                    <a:cubicBezTo>
                      <a:pt x="17" y="21"/>
                      <a:pt x="25" y="21"/>
                      <a:pt x="29" y="26"/>
                    </a:cubicBezTo>
                    <a:cubicBezTo>
                      <a:pt x="25" y="28"/>
                      <a:pt x="21" y="29"/>
                      <a:pt x="17" y="31"/>
                    </a:cubicBezTo>
                    <a:cubicBezTo>
                      <a:pt x="12" y="25"/>
                      <a:pt x="1" y="25"/>
                      <a:pt x="0" y="15"/>
                    </a:cubicBezTo>
                    <a:cubicBezTo>
                      <a:pt x="0" y="9"/>
                      <a:pt x="2" y="5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2" name="Freeform 354"/>
              <p:cNvSpPr/>
              <p:nvPr/>
            </p:nvSpPr>
            <p:spPr bwMode="auto">
              <a:xfrm>
                <a:off x="3354" y="795"/>
                <a:ext cx="57" cy="67"/>
              </a:xfrm>
              <a:custGeom>
                <a:avLst/>
                <a:gdLst>
                  <a:gd name="T0" fmla="*/ 4 w 30"/>
                  <a:gd name="T1" fmla="*/ 35 h 35"/>
                  <a:gd name="T2" fmla="*/ 1 w 30"/>
                  <a:gd name="T3" fmla="*/ 10 h 35"/>
                  <a:gd name="T4" fmla="*/ 4 w 30"/>
                  <a:gd name="T5" fmla="*/ 0 h 35"/>
                  <a:gd name="T6" fmla="*/ 8 w 30"/>
                  <a:gd name="T7" fmla="*/ 10 h 35"/>
                  <a:gd name="T8" fmla="*/ 26 w 30"/>
                  <a:gd name="T9" fmla="*/ 27 h 35"/>
                  <a:gd name="T10" fmla="*/ 21 w 30"/>
                  <a:gd name="T11" fmla="*/ 35 h 35"/>
                  <a:gd name="T12" fmla="*/ 4 w 30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35">
                    <a:moveTo>
                      <a:pt x="4" y="35"/>
                    </a:moveTo>
                    <a:cubicBezTo>
                      <a:pt x="3" y="27"/>
                      <a:pt x="7" y="18"/>
                      <a:pt x="1" y="10"/>
                    </a:cubicBezTo>
                    <a:cubicBezTo>
                      <a:pt x="1" y="6"/>
                      <a:pt x="0" y="2"/>
                      <a:pt x="4" y="0"/>
                    </a:cubicBezTo>
                    <a:cubicBezTo>
                      <a:pt x="5" y="3"/>
                      <a:pt x="0" y="10"/>
                      <a:pt x="8" y="10"/>
                    </a:cubicBezTo>
                    <a:cubicBezTo>
                      <a:pt x="20" y="10"/>
                      <a:pt x="19" y="22"/>
                      <a:pt x="26" y="27"/>
                    </a:cubicBezTo>
                    <a:cubicBezTo>
                      <a:pt x="30" y="30"/>
                      <a:pt x="26" y="34"/>
                      <a:pt x="21" y="35"/>
                    </a:cubicBezTo>
                    <a:cubicBezTo>
                      <a:pt x="16" y="35"/>
                      <a:pt x="10" y="35"/>
                      <a:pt x="4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3" name="Freeform 355"/>
              <p:cNvSpPr/>
              <p:nvPr/>
            </p:nvSpPr>
            <p:spPr bwMode="auto">
              <a:xfrm>
                <a:off x="3585" y="1426"/>
                <a:ext cx="68" cy="67"/>
              </a:xfrm>
              <a:custGeom>
                <a:avLst/>
                <a:gdLst>
                  <a:gd name="T0" fmla="*/ 5 w 36"/>
                  <a:gd name="T1" fmla="*/ 11 h 35"/>
                  <a:gd name="T2" fmla="*/ 16 w 36"/>
                  <a:gd name="T3" fmla="*/ 1 h 35"/>
                  <a:gd name="T4" fmla="*/ 17 w 36"/>
                  <a:gd name="T5" fmla="*/ 11 h 35"/>
                  <a:gd name="T6" fmla="*/ 21 w 36"/>
                  <a:gd name="T7" fmla="*/ 14 h 35"/>
                  <a:gd name="T8" fmla="*/ 26 w 36"/>
                  <a:gd name="T9" fmla="*/ 29 h 35"/>
                  <a:gd name="T10" fmla="*/ 2 w 36"/>
                  <a:gd name="T11" fmla="*/ 22 h 35"/>
                  <a:gd name="T12" fmla="*/ 2 w 36"/>
                  <a:gd name="T13" fmla="*/ 22 h 35"/>
                  <a:gd name="T14" fmla="*/ 5 w 36"/>
                  <a:gd name="T15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35">
                    <a:moveTo>
                      <a:pt x="5" y="11"/>
                    </a:moveTo>
                    <a:cubicBezTo>
                      <a:pt x="5" y="4"/>
                      <a:pt x="9" y="0"/>
                      <a:pt x="16" y="1"/>
                    </a:cubicBezTo>
                    <a:cubicBezTo>
                      <a:pt x="27" y="2"/>
                      <a:pt x="18" y="7"/>
                      <a:pt x="17" y="11"/>
                    </a:cubicBezTo>
                    <a:cubicBezTo>
                      <a:pt x="17" y="14"/>
                      <a:pt x="19" y="14"/>
                      <a:pt x="21" y="14"/>
                    </a:cubicBezTo>
                    <a:cubicBezTo>
                      <a:pt x="36" y="15"/>
                      <a:pt x="29" y="22"/>
                      <a:pt x="26" y="29"/>
                    </a:cubicBezTo>
                    <a:cubicBezTo>
                      <a:pt x="15" y="35"/>
                      <a:pt x="8" y="30"/>
                      <a:pt x="2" y="2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0" y="17"/>
                      <a:pt x="4" y="14"/>
                      <a:pt x="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4" name="Freeform 356"/>
              <p:cNvSpPr/>
              <p:nvPr/>
            </p:nvSpPr>
            <p:spPr bwMode="auto">
              <a:xfrm>
                <a:off x="2588" y="2259"/>
                <a:ext cx="73" cy="51"/>
              </a:xfrm>
              <a:custGeom>
                <a:avLst/>
                <a:gdLst>
                  <a:gd name="T0" fmla="*/ 2 w 38"/>
                  <a:gd name="T1" fmla="*/ 15 h 27"/>
                  <a:gd name="T2" fmla="*/ 24 w 38"/>
                  <a:gd name="T3" fmla="*/ 6 h 27"/>
                  <a:gd name="T4" fmla="*/ 38 w 38"/>
                  <a:gd name="T5" fmla="*/ 16 h 27"/>
                  <a:gd name="T6" fmla="*/ 2 w 38"/>
                  <a:gd name="T7" fmla="*/ 19 h 27"/>
                  <a:gd name="T8" fmla="*/ 1 w 38"/>
                  <a:gd name="T9" fmla="*/ 16 h 27"/>
                  <a:gd name="T10" fmla="*/ 2 w 38"/>
                  <a:gd name="T11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27">
                    <a:moveTo>
                      <a:pt x="2" y="15"/>
                    </a:moveTo>
                    <a:cubicBezTo>
                      <a:pt x="2" y="5"/>
                      <a:pt x="13" y="0"/>
                      <a:pt x="24" y="6"/>
                    </a:cubicBezTo>
                    <a:cubicBezTo>
                      <a:pt x="28" y="8"/>
                      <a:pt x="32" y="12"/>
                      <a:pt x="38" y="16"/>
                    </a:cubicBezTo>
                    <a:cubicBezTo>
                      <a:pt x="24" y="20"/>
                      <a:pt x="14" y="27"/>
                      <a:pt x="2" y="19"/>
                    </a:cubicBezTo>
                    <a:cubicBezTo>
                      <a:pt x="1" y="18"/>
                      <a:pt x="0" y="17"/>
                      <a:pt x="1" y="16"/>
                    </a:cubicBezTo>
                    <a:cubicBezTo>
                      <a:pt x="1" y="15"/>
                      <a:pt x="1" y="15"/>
                      <a:pt x="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5" name="Freeform 357"/>
              <p:cNvSpPr/>
              <p:nvPr/>
            </p:nvSpPr>
            <p:spPr bwMode="auto">
              <a:xfrm>
                <a:off x="4071" y="3146"/>
                <a:ext cx="55" cy="77"/>
              </a:xfrm>
              <a:custGeom>
                <a:avLst/>
                <a:gdLst>
                  <a:gd name="T0" fmla="*/ 5 w 29"/>
                  <a:gd name="T1" fmla="*/ 36 h 40"/>
                  <a:gd name="T2" fmla="*/ 1 w 29"/>
                  <a:gd name="T3" fmla="*/ 22 h 40"/>
                  <a:gd name="T4" fmla="*/ 22 w 29"/>
                  <a:gd name="T5" fmla="*/ 8 h 40"/>
                  <a:gd name="T6" fmla="*/ 29 w 29"/>
                  <a:gd name="T7" fmla="*/ 14 h 40"/>
                  <a:gd name="T8" fmla="*/ 25 w 29"/>
                  <a:gd name="T9" fmla="*/ 25 h 40"/>
                  <a:gd name="T10" fmla="*/ 14 w 29"/>
                  <a:gd name="T11" fmla="*/ 33 h 40"/>
                  <a:gd name="T12" fmla="*/ 5 w 29"/>
                  <a:gd name="T13" fmla="*/ 3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40">
                    <a:moveTo>
                      <a:pt x="5" y="36"/>
                    </a:moveTo>
                    <a:cubicBezTo>
                      <a:pt x="2" y="31"/>
                      <a:pt x="1" y="27"/>
                      <a:pt x="1" y="22"/>
                    </a:cubicBezTo>
                    <a:cubicBezTo>
                      <a:pt x="0" y="4"/>
                      <a:pt x="6" y="0"/>
                      <a:pt x="22" y="8"/>
                    </a:cubicBezTo>
                    <a:cubicBezTo>
                      <a:pt x="24" y="10"/>
                      <a:pt x="27" y="12"/>
                      <a:pt x="29" y="14"/>
                    </a:cubicBezTo>
                    <a:cubicBezTo>
                      <a:pt x="25" y="17"/>
                      <a:pt x="26" y="21"/>
                      <a:pt x="25" y="25"/>
                    </a:cubicBezTo>
                    <a:cubicBezTo>
                      <a:pt x="20" y="26"/>
                      <a:pt x="17" y="29"/>
                      <a:pt x="14" y="33"/>
                    </a:cubicBezTo>
                    <a:cubicBezTo>
                      <a:pt x="12" y="36"/>
                      <a:pt x="9" y="40"/>
                      <a:pt x="5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6" name="Freeform 358"/>
              <p:cNvSpPr/>
              <p:nvPr/>
            </p:nvSpPr>
            <p:spPr bwMode="auto">
              <a:xfrm>
                <a:off x="4349" y="695"/>
                <a:ext cx="85" cy="29"/>
              </a:xfrm>
              <a:custGeom>
                <a:avLst/>
                <a:gdLst>
                  <a:gd name="T0" fmla="*/ 0 w 45"/>
                  <a:gd name="T1" fmla="*/ 2 h 15"/>
                  <a:gd name="T2" fmla="*/ 45 w 45"/>
                  <a:gd name="T3" fmla="*/ 0 h 15"/>
                  <a:gd name="T4" fmla="*/ 0 w 45"/>
                  <a:gd name="T5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15">
                    <a:moveTo>
                      <a:pt x="0" y="2"/>
                    </a:moveTo>
                    <a:cubicBezTo>
                      <a:pt x="14" y="0"/>
                      <a:pt x="28" y="5"/>
                      <a:pt x="45" y="0"/>
                    </a:cubicBezTo>
                    <a:cubicBezTo>
                      <a:pt x="31" y="15"/>
                      <a:pt x="31" y="1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7" name="Freeform 359"/>
              <p:cNvSpPr/>
              <p:nvPr/>
            </p:nvSpPr>
            <p:spPr bwMode="auto">
              <a:xfrm>
                <a:off x="2680" y="605"/>
                <a:ext cx="59" cy="58"/>
              </a:xfrm>
              <a:custGeom>
                <a:avLst/>
                <a:gdLst>
                  <a:gd name="T0" fmla="*/ 14 w 31"/>
                  <a:gd name="T1" fmla="*/ 29 h 30"/>
                  <a:gd name="T2" fmla="*/ 0 w 31"/>
                  <a:gd name="T3" fmla="*/ 7 h 30"/>
                  <a:gd name="T4" fmla="*/ 28 w 31"/>
                  <a:gd name="T5" fmla="*/ 11 h 30"/>
                  <a:gd name="T6" fmla="*/ 31 w 31"/>
                  <a:gd name="T7" fmla="*/ 26 h 30"/>
                  <a:gd name="T8" fmla="*/ 14 w 31"/>
                  <a:gd name="T9" fmla="*/ 2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0">
                    <a:moveTo>
                      <a:pt x="14" y="29"/>
                    </a:moveTo>
                    <a:cubicBezTo>
                      <a:pt x="3" y="26"/>
                      <a:pt x="5" y="14"/>
                      <a:pt x="0" y="7"/>
                    </a:cubicBezTo>
                    <a:cubicBezTo>
                      <a:pt x="10" y="3"/>
                      <a:pt x="20" y="0"/>
                      <a:pt x="28" y="11"/>
                    </a:cubicBezTo>
                    <a:cubicBezTo>
                      <a:pt x="22" y="18"/>
                      <a:pt x="30" y="21"/>
                      <a:pt x="31" y="26"/>
                    </a:cubicBezTo>
                    <a:cubicBezTo>
                      <a:pt x="26" y="30"/>
                      <a:pt x="20" y="29"/>
                      <a:pt x="14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8" name="Freeform 360"/>
              <p:cNvSpPr/>
              <p:nvPr/>
            </p:nvSpPr>
            <p:spPr bwMode="auto">
              <a:xfrm>
                <a:off x="5780" y="2876"/>
                <a:ext cx="62" cy="64"/>
              </a:xfrm>
              <a:custGeom>
                <a:avLst/>
                <a:gdLst>
                  <a:gd name="T0" fmla="*/ 31 w 33"/>
                  <a:gd name="T1" fmla="*/ 27 h 33"/>
                  <a:gd name="T2" fmla="*/ 0 w 33"/>
                  <a:gd name="T3" fmla="*/ 23 h 33"/>
                  <a:gd name="T4" fmla="*/ 10 w 33"/>
                  <a:gd name="T5" fmla="*/ 3 h 33"/>
                  <a:gd name="T6" fmla="*/ 18 w 33"/>
                  <a:gd name="T7" fmla="*/ 2 h 33"/>
                  <a:gd name="T8" fmla="*/ 31 w 33"/>
                  <a:gd name="T9" fmla="*/ 2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31" y="27"/>
                    </a:moveTo>
                    <a:cubicBezTo>
                      <a:pt x="19" y="33"/>
                      <a:pt x="9" y="30"/>
                      <a:pt x="0" y="23"/>
                    </a:cubicBezTo>
                    <a:cubicBezTo>
                      <a:pt x="3" y="17"/>
                      <a:pt x="11" y="13"/>
                      <a:pt x="10" y="3"/>
                    </a:cubicBezTo>
                    <a:cubicBezTo>
                      <a:pt x="9" y="0"/>
                      <a:pt x="15" y="0"/>
                      <a:pt x="18" y="2"/>
                    </a:cubicBezTo>
                    <a:cubicBezTo>
                      <a:pt x="33" y="5"/>
                      <a:pt x="27" y="19"/>
                      <a:pt x="3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9" name="Freeform 361"/>
              <p:cNvSpPr/>
              <p:nvPr/>
            </p:nvSpPr>
            <p:spPr bwMode="auto">
              <a:xfrm>
                <a:off x="2579" y="2898"/>
                <a:ext cx="72" cy="47"/>
              </a:xfrm>
              <a:custGeom>
                <a:avLst/>
                <a:gdLst>
                  <a:gd name="T0" fmla="*/ 0 w 38"/>
                  <a:gd name="T1" fmla="*/ 12 h 25"/>
                  <a:gd name="T2" fmla="*/ 35 w 38"/>
                  <a:gd name="T3" fmla="*/ 6 h 25"/>
                  <a:gd name="T4" fmla="*/ 37 w 38"/>
                  <a:gd name="T5" fmla="*/ 15 h 25"/>
                  <a:gd name="T6" fmla="*/ 21 w 38"/>
                  <a:gd name="T7" fmla="*/ 25 h 25"/>
                  <a:gd name="T8" fmla="*/ 0 w 38"/>
                  <a:gd name="T9" fmla="*/ 1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25">
                    <a:moveTo>
                      <a:pt x="0" y="12"/>
                    </a:moveTo>
                    <a:cubicBezTo>
                      <a:pt x="10" y="0"/>
                      <a:pt x="23" y="8"/>
                      <a:pt x="35" y="6"/>
                    </a:cubicBezTo>
                    <a:cubicBezTo>
                      <a:pt x="37" y="8"/>
                      <a:pt x="38" y="11"/>
                      <a:pt x="37" y="15"/>
                    </a:cubicBezTo>
                    <a:cubicBezTo>
                      <a:pt x="34" y="21"/>
                      <a:pt x="28" y="24"/>
                      <a:pt x="21" y="25"/>
                    </a:cubicBezTo>
                    <a:cubicBezTo>
                      <a:pt x="13" y="22"/>
                      <a:pt x="6" y="17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0" name="Freeform 362"/>
              <p:cNvSpPr/>
              <p:nvPr/>
            </p:nvSpPr>
            <p:spPr bwMode="auto">
              <a:xfrm>
                <a:off x="2992" y="1329"/>
                <a:ext cx="53" cy="61"/>
              </a:xfrm>
              <a:custGeom>
                <a:avLst/>
                <a:gdLst>
                  <a:gd name="T0" fmla="*/ 27 w 28"/>
                  <a:gd name="T1" fmla="*/ 13 h 32"/>
                  <a:gd name="T2" fmla="*/ 17 w 28"/>
                  <a:gd name="T3" fmla="*/ 31 h 32"/>
                  <a:gd name="T4" fmla="*/ 2 w 28"/>
                  <a:gd name="T5" fmla="*/ 21 h 32"/>
                  <a:gd name="T6" fmla="*/ 10 w 28"/>
                  <a:gd name="T7" fmla="*/ 3 h 32"/>
                  <a:gd name="T8" fmla="*/ 10 w 28"/>
                  <a:gd name="T9" fmla="*/ 3 h 32"/>
                  <a:gd name="T10" fmla="*/ 27 w 28"/>
                  <a:gd name="T11" fmla="*/ 1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32">
                    <a:moveTo>
                      <a:pt x="27" y="13"/>
                    </a:moveTo>
                    <a:cubicBezTo>
                      <a:pt x="23" y="19"/>
                      <a:pt x="28" y="30"/>
                      <a:pt x="17" y="31"/>
                    </a:cubicBezTo>
                    <a:cubicBezTo>
                      <a:pt x="9" y="32"/>
                      <a:pt x="3" y="30"/>
                      <a:pt x="2" y="21"/>
                    </a:cubicBezTo>
                    <a:cubicBezTo>
                      <a:pt x="0" y="13"/>
                      <a:pt x="6" y="8"/>
                      <a:pt x="10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9" y="0"/>
                      <a:pt x="24" y="4"/>
                      <a:pt x="27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1" name="Freeform 363"/>
              <p:cNvSpPr/>
              <p:nvPr/>
            </p:nvSpPr>
            <p:spPr bwMode="auto">
              <a:xfrm>
                <a:off x="5439" y="2289"/>
                <a:ext cx="45" cy="82"/>
              </a:xfrm>
              <a:custGeom>
                <a:avLst/>
                <a:gdLst>
                  <a:gd name="T0" fmla="*/ 15 w 24"/>
                  <a:gd name="T1" fmla="*/ 41 h 43"/>
                  <a:gd name="T2" fmla="*/ 8 w 24"/>
                  <a:gd name="T3" fmla="*/ 0 h 43"/>
                  <a:gd name="T4" fmla="*/ 21 w 24"/>
                  <a:gd name="T5" fmla="*/ 21 h 43"/>
                  <a:gd name="T6" fmla="*/ 23 w 24"/>
                  <a:gd name="T7" fmla="*/ 41 h 43"/>
                  <a:gd name="T8" fmla="*/ 15 w 24"/>
                  <a:gd name="T9" fmla="*/ 4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43">
                    <a:moveTo>
                      <a:pt x="15" y="41"/>
                    </a:moveTo>
                    <a:cubicBezTo>
                      <a:pt x="0" y="29"/>
                      <a:pt x="10" y="14"/>
                      <a:pt x="8" y="0"/>
                    </a:cubicBezTo>
                    <a:cubicBezTo>
                      <a:pt x="23" y="2"/>
                      <a:pt x="24" y="11"/>
                      <a:pt x="21" y="21"/>
                    </a:cubicBezTo>
                    <a:cubicBezTo>
                      <a:pt x="18" y="29"/>
                      <a:pt x="19" y="35"/>
                      <a:pt x="23" y="41"/>
                    </a:cubicBezTo>
                    <a:cubicBezTo>
                      <a:pt x="20" y="43"/>
                      <a:pt x="18" y="43"/>
                      <a:pt x="15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2" name="Freeform 364"/>
              <p:cNvSpPr/>
              <p:nvPr/>
            </p:nvSpPr>
            <p:spPr bwMode="auto">
              <a:xfrm>
                <a:off x="5261" y="856"/>
                <a:ext cx="63" cy="63"/>
              </a:xfrm>
              <a:custGeom>
                <a:avLst/>
                <a:gdLst>
                  <a:gd name="T0" fmla="*/ 33 w 33"/>
                  <a:gd name="T1" fmla="*/ 5 h 33"/>
                  <a:gd name="T2" fmla="*/ 24 w 33"/>
                  <a:gd name="T3" fmla="*/ 23 h 33"/>
                  <a:gd name="T4" fmla="*/ 13 w 33"/>
                  <a:gd name="T5" fmla="*/ 30 h 33"/>
                  <a:gd name="T6" fmla="*/ 7 w 33"/>
                  <a:gd name="T7" fmla="*/ 16 h 33"/>
                  <a:gd name="T8" fmla="*/ 0 w 33"/>
                  <a:gd name="T9" fmla="*/ 3 h 33"/>
                  <a:gd name="T10" fmla="*/ 33 w 33"/>
                  <a:gd name="T11" fmla="*/ 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33">
                    <a:moveTo>
                      <a:pt x="33" y="5"/>
                    </a:moveTo>
                    <a:cubicBezTo>
                      <a:pt x="23" y="8"/>
                      <a:pt x="30" y="19"/>
                      <a:pt x="24" y="23"/>
                    </a:cubicBezTo>
                    <a:cubicBezTo>
                      <a:pt x="22" y="28"/>
                      <a:pt x="19" y="33"/>
                      <a:pt x="13" y="30"/>
                    </a:cubicBezTo>
                    <a:cubicBezTo>
                      <a:pt x="8" y="28"/>
                      <a:pt x="5" y="23"/>
                      <a:pt x="7" y="16"/>
                    </a:cubicBezTo>
                    <a:cubicBezTo>
                      <a:pt x="15" y="7"/>
                      <a:pt x="5" y="6"/>
                      <a:pt x="0" y="3"/>
                    </a:cubicBezTo>
                    <a:cubicBezTo>
                      <a:pt x="11" y="4"/>
                      <a:pt x="22" y="0"/>
                      <a:pt x="3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3" name="Freeform 365"/>
              <p:cNvSpPr/>
              <p:nvPr/>
            </p:nvSpPr>
            <p:spPr bwMode="auto">
              <a:xfrm>
                <a:off x="2470" y="975"/>
                <a:ext cx="69" cy="44"/>
              </a:xfrm>
              <a:custGeom>
                <a:avLst/>
                <a:gdLst>
                  <a:gd name="T0" fmla="*/ 2 w 36"/>
                  <a:gd name="T1" fmla="*/ 10 h 23"/>
                  <a:gd name="T2" fmla="*/ 5 w 36"/>
                  <a:gd name="T3" fmla="*/ 1 h 23"/>
                  <a:gd name="T4" fmla="*/ 36 w 36"/>
                  <a:gd name="T5" fmla="*/ 17 h 23"/>
                  <a:gd name="T6" fmla="*/ 17 w 36"/>
                  <a:gd name="T7" fmla="*/ 22 h 23"/>
                  <a:gd name="T8" fmla="*/ 9 w 36"/>
                  <a:gd name="T9" fmla="*/ 22 h 23"/>
                  <a:gd name="T10" fmla="*/ 1 w 36"/>
                  <a:gd name="T11" fmla="*/ 10 h 23"/>
                  <a:gd name="T12" fmla="*/ 2 w 36"/>
                  <a:gd name="T13" fmla="*/ 1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23">
                    <a:moveTo>
                      <a:pt x="2" y="10"/>
                    </a:moveTo>
                    <a:cubicBezTo>
                      <a:pt x="0" y="6"/>
                      <a:pt x="0" y="0"/>
                      <a:pt x="5" y="1"/>
                    </a:cubicBezTo>
                    <a:cubicBezTo>
                      <a:pt x="17" y="3"/>
                      <a:pt x="31" y="1"/>
                      <a:pt x="36" y="17"/>
                    </a:cubicBezTo>
                    <a:cubicBezTo>
                      <a:pt x="30" y="21"/>
                      <a:pt x="22" y="17"/>
                      <a:pt x="17" y="22"/>
                    </a:cubicBezTo>
                    <a:cubicBezTo>
                      <a:pt x="14" y="23"/>
                      <a:pt x="12" y="23"/>
                      <a:pt x="9" y="22"/>
                    </a:cubicBezTo>
                    <a:cubicBezTo>
                      <a:pt x="3" y="20"/>
                      <a:pt x="4" y="14"/>
                      <a:pt x="1" y="10"/>
                    </a:cubicBezTo>
                    <a:lnTo>
                      <a:pt x="2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4" name="Freeform 366"/>
              <p:cNvSpPr/>
              <p:nvPr/>
            </p:nvSpPr>
            <p:spPr bwMode="auto">
              <a:xfrm>
                <a:off x="2072" y="2142"/>
                <a:ext cx="65" cy="59"/>
              </a:xfrm>
              <a:custGeom>
                <a:avLst/>
                <a:gdLst>
                  <a:gd name="T0" fmla="*/ 26 w 34"/>
                  <a:gd name="T1" fmla="*/ 24 h 31"/>
                  <a:gd name="T2" fmla="*/ 12 w 34"/>
                  <a:gd name="T3" fmla="*/ 31 h 31"/>
                  <a:gd name="T4" fmla="*/ 0 w 34"/>
                  <a:gd name="T5" fmla="*/ 18 h 31"/>
                  <a:gd name="T6" fmla="*/ 9 w 34"/>
                  <a:gd name="T7" fmla="*/ 4 h 31"/>
                  <a:gd name="T8" fmla="*/ 29 w 34"/>
                  <a:gd name="T9" fmla="*/ 7 h 31"/>
                  <a:gd name="T10" fmla="*/ 26 w 34"/>
                  <a:gd name="T11" fmla="*/ 24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31">
                    <a:moveTo>
                      <a:pt x="26" y="24"/>
                    </a:moveTo>
                    <a:cubicBezTo>
                      <a:pt x="21" y="26"/>
                      <a:pt x="16" y="29"/>
                      <a:pt x="12" y="31"/>
                    </a:cubicBezTo>
                    <a:cubicBezTo>
                      <a:pt x="8" y="26"/>
                      <a:pt x="4" y="22"/>
                      <a:pt x="0" y="18"/>
                    </a:cubicBezTo>
                    <a:cubicBezTo>
                      <a:pt x="1" y="12"/>
                      <a:pt x="4" y="8"/>
                      <a:pt x="9" y="4"/>
                    </a:cubicBezTo>
                    <a:cubicBezTo>
                      <a:pt x="16" y="1"/>
                      <a:pt x="23" y="0"/>
                      <a:pt x="29" y="7"/>
                    </a:cubicBezTo>
                    <a:cubicBezTo>
                      <a:pt x="34" y="14"/>
                      <a:pt x="30" y="19"/>
                      <a:pt x="2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5" name="Freeform 367"/>
              <p:cNvSpPr/>
              <p:nvPr/>
            </p:nvSpPr>
            <p:spPr bwMode="auto">
              <a:xfrm>
                <a:off x="1466" y="1103"/>
                <a:ext cx="63" cy="71"/>
              </a:xfrm>
              <a:custGeom>
                <a:avLst/>
                <a:gdLst>
                  <a:gd name="T0" fmla="*/ 9 w 33"/>
                  <a:gd name="T1" fmla="*/ 23 h 37"/>
                  <a:gd name="T2" fmla="*/ 9 w 33"/>
                  <a:gd name="T3" fmla="*/ 0 h 37"/>
                  <a:gd name="T4" fmla="*/ 33 w 33"/>
                  <a:gd name="T5" fmla="*/ 3 h 37"/>
                  <a:gd name="T6" fmla="*/ 26 w 33"/>
                  <a:gd name="T7" fmla="*/ 16 h 37"/>
                  <a:gd name="T8" fmla="*/ 9 w 33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7">
                    <a:moveTo>
                      <a:pt x="9" y="23"/>
                    </a:moveTo>
                    <a:cubicBezTo>
                      <a:pt x="3" y="16"/>
                      <a:pt x="0" y="8"/>
                      <a:pt x="9" y="0"/>
                    </a:cubicBezTo>
                    <a:cubicBezTo>
                      <a:pt x="17" y="1"/>
                      <a:pt x="25" y="2"/>
                      <a:pt x="33" y="3"/>
                    </a:cubicBezTo>
                    <a:cubicBezTo>
                      <a:pt x="31" y="7"/>
                      <a:pt x="26" y="10"/>
                      <a:pt x="26" y="16"/>
                    </a:cubicBezTo>
                    <a:cubicBezTo>
                      <a:pt x="21" y="19"/>
                      <a:pt x="21" y="37"/>
                      <a:pt x="9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6" name="Freeform 368"/>
              <p:cNvSpPr/>
              <p:nvPr/>
            </p:nvSpPr>
            <p:spPr bwMode="auto">
              <a:xfrm>
                <a:off x="5881" y="1028"/>
                <a:ext cx="62" cy="67"/>
              </a:xfrm>
              <a:custGeom>
                <a:avLst/>
                <a:gdLst>
                  <a:gd name="T0" fmla="*/ 23 w 33"/>
                  <a:gd name="T1" fmla="*/ 10 h 35"/>
                  <a:gd name="T2" fmla="*/ 16 w 33"/>
                  <a:gd name="T3" fmla="*/ 31 h 35"/>
                  <a:gd name="T4" fmla="*/ 3 w 33"/>
                  <a:gd name="T5" fmla="*/ 24 h 35"/>
                  <a:gd name="T6" fmla="*/ 0 w 33"/>
                  <a:gd name="T7" fmla="*/ 8 h 35"/>
                  <a:gd name="T8" fmla="*/ 16 w 33"/>
                  <a:gd name="T9" fmla="*/ 0 h 35"/>
                  <a:gd name="T10" fmla="*/ 23 w 33"/>
                  <a:gd name="T11" fmla="*/ 1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35">
                    <a:moveTo>
                      <a:pt x="23" y="10"/>
                    </a:moveTo>
                    <a:cubicBezTo>
                      <a:pt x="18" y="16"/>
                      <a:pt x="33" y="29"/>
                      <a:pt x="16" y="31"/>
                    </a:cubicBezTo>
                    <a:cubicBezTo>
                      <a:pt x="9" y="35"/>
                      <a:pt x="6" y="29"/>
                      <a:pt x="3" y="24"/>
                    </a:cubicBezTo>
                    <a:cubicBezTo>
                      <a:pt x="2" y="19"/>
                      <a:pt x="1" y="14"/>
                      <a:pt x="0" y="8"/>
                    </a:cubicBezTo>
                    <a:cubicBezTo>
                      <a:pt x="8" y="10"/>
                      <a:pt x="16" y="11"/>
                      <a:pt x="16" y="0"/>
                    </a:cubicBezTo>
                    <a:cubicBezTo>
                      <a:pt x="21" y="2"/>
                      <a:pt x="22" y="6"/>
                      <a:pt x="2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7" name="Freeform 369"/>
              <p:cNvSpPr/>
              <p:nvPr/>
            </p:nvSpPr>
            <p:spPr bwMode="auto">
              <a:xfrm>
                <a:off x="2619" y="1279"/>
                <a:ext cx="72" cy="61"/>
              </a:xfrm>
              <a:custGeom>
                <a:avLst/>
                <a:gdLst>
                  <a:gd name="T0" fmla="*/ 0 w 38"/>
                  <a:gd name="T1" fmla="*/ 18 h 32"/>
                  <a:gd name="T2" fmla="*/ 21 w 38"/>
                  <a:gd name="T3" fmla="*/ 11 h 32"/>
                  <a:gd name="T4" fmla="*/ 26 w 38"/>
                  <a:gd name="T5" fmla="*/ 10 h 32"/>
                  <a:gd name="T6" fmla="*/ 28 w 38"/>
                  <a:gd name="T7" fmla="*/ 16 h 32"/>
                  <a:gd name="T8" fmla="*/ 34 w 38"/>
                  <a:gd name="T9" fmla="*/ 27 h 32"/>
                  <a:gd name="T10" fmla="*/ 20 w 38"/>
                  <a:gd name="T11" fmla="*/ 27 h 32"/>
                  <a:gd name="T12" fmla="*/ 0 w 38"/>
                  <a:gd name="T13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32">
                    <a:moveTo>
                      <a:pt x="0" y="18"/>
                    </a:moveTo>
                    <a:cubicBezTo>
                      <a:pt x="5" y="10"/>
                      <a:pt x="10" y="0"/>
                      <a:pt x="21" y="11"/>
                    </a:cubicBezTo>
                    <a:cubicBezTo>
                      <a:pt x="23" y="10"/>
                      <a:pt x="24" y="10"/>
                      <a:pt x="26" y="10"/>
                    </a:cubicBezTo>
                    <a:cubicBezTo>
                      <a:pt x="28" y="11"/>
                      <a:pt x="30" y="13"/>
                      <a:pt x="28" y="16"/>
                    </a:cubicBezTo>
                    <a:cubicBezTo>
                      <a:pt x="30" y="20"/>
                      <a:pt x="38" y="22"/>
                      <a:pt x="34" y="27"/>
                    </a:cubicBezTo>
                    <a:cubicBezTo>
                      <a:pt x="31" y="32"/>
                      <a:pt x="25" y="29"/>
                      <a:pt x="20" y="27"/>
                    </a:cubicBezTo>
                    <a:cubicBezTo>
                      <a:pt x="13" y="24"/>
                      <a:pt x="7" y="21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8" name="Freeform 370"/>
              <p:cNvSpPr/>
              <p:nvPr/>
            </p:nvSpPr>
            <p:spPr bwMode="auto">
              <a:xfrm>
                <a:off x="4760" y="1009"/>
                <a:ext cx="63" cy="52"/>
              </a:xfrm>
              <a:custGeom>
                <a:avLst/>
                <a:gdLst>
                  <a:gd name="T0" fmla="*/ 33 w 33"/>
                  <a:gd name="T1" fmla="*/ 6 h 27"/>
                  <a:gd name="T2" fmla="*/ 12 w 33"/>
                  <a:gd name="T3" fmla="*/ 22 h 27"/>
                  <a:gd name="T4" fmla="*/ 1 w 33"/>
                  <a:gd name="T5" fmla="*/ 21 h 27"/>
                  <a:gd name="T6" fmla="*/ 12 w 33"/>
                  <a:gd name="T7" fmla="*/ 0 h 27"/>
                  <a:gd name="T8" fmla="*/ 33 w 33"/>
                  <a:gd name="T9" fmla="*/ 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27">
                    <a:moveTo>
                      <a:pt x="33" y="6"/>
                    </a:moveTo>
                    <a:cubicBezTo>
                      <a:pt x="32" y="24"/>
                      <a:pt x="29" y="27"/>
                      <a:pt x="12" y="22"/>
                    </a:cubicBezTo>
                    <a:cubicBezTo>
                      <a:pt x="8" y="20"/>
                      <a:pt x="5" y="16"/>
                      <a:pt x="1" y="21"/>
                    </a:cubicBezTo>
                    <a:cubicBezTo>
                      <a:pt x="0" y="14"/>
                      <a:pt x="0" y="14"/>
                      <a:pt x="12" y="0"/>
                    </a:cubicBezTo>
                    <a:cubicBezTo>
                      <a:pt x="15" y="16"/>
                      <a:pt x="23" y="15"/>
                      <a:pt x="3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9" name="Freeform 371"/>
              <p:cNvSpPr/>
              <p:nvPr/>
            </p:nvSpPr>
            <p:spPr bwMode="auto">
              <a:xfrm>
                <a:off x="3516" y="1547"/>
                <a:ext cx="59" cy="69"/>
              </a:xfrm>
              <a:custGeom>
                <a:avLst/>
                <a:gdLst>
                  <a:gd name="T0" fmla="*/ 13 w 31"/>
                  <a:gd name="T1" fmla="*/ 8 h 36"/>
                  <a:gd name="T2" fmla="*/ 27 w 31"/>
                  <a:gd name="T3" fmla="*/ 6 h 36"/>
                  <a:gd name="T4" fmla="*/ 24 w 31"/>
                  <a:gd name="T5" fmla="*/ 24 h 36"/>
                  <a:gd name="T6" fmla="*/ 9 w 31"/>
                  <a:gd name="T7" fmla="*/ 30 h 36"/>
                  <a:gd name="T8" fmla="*/ 13 w 31"/>
                  <a:gd name="T9" fmla="*/ 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6">
                    <a:moveTo>
                      <a:pt x="13" y="8"/>
                    </a:moveTo>
                    <a:cubicBezTo>
                      <a:pt x="18" y="6"/>
                      <a:pt x="24" y="0"/>
                      <a:pt x="27" y="6"/>
                    </a:cubicBezTo>
                    <a:cubicBezTo>
                      <a:pt x="31" y="11"/>
                      <a:pt x="30" y="19"/>
                      <a:pt x="24" y="24"/>
                    </a:cubicBezTo>
                    <a:cubicBezTo>
                      <a:pt x="19" y="27"/>
                      <a:pt x="15" y="36"/>
                      <a:pt x="9" y="30"/>
                    </a:cubicBezTo>
                    <a:cubicBezTo>
                      <a:pt x="0" y="22"/>
                      <a:pt x="10" y="15"/>
                      <a:pt x="1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0" name="Freeform 372"/>
              <p:cNvSpPr/>
              <p:nvPr/>
            </p:nvSpPr>
            <p:spPr bwMode="auto">
              <a:xfrm>
                <a:off x="3644" y="1773"/>
                <a:ext cx="85" cy="51"/>
              </a:xfrm>
              <a:custGeom>
                <a:avLst/>
                <a:gdLst>
                  <a:gd name="T0" fmla="*/ 9 w 45"/>
                  <a:gd name="T1" fmla="*/ 0 h 27"/>
                  <a:gd name="T2" fmla="*/ 23 w 45"/>
                  <a:gd name="T3" fmla="*/ 8 h 27"/>
                  <a:gd name="T4" fmla="*/ 45 w 45"/>
                  <a:gd name="T5" fmla="*/ 8 h 27"/>
                  <a:gd name="T6" fmla="*/ 40 w 45"/>
                  <a:gd name="T7" fmla="*/ 22 h 27"/>
                  <a:gd name="T8" fmla="*/ 29 w 45"/>
                  <a:gd name="T9" fmla="*/ 24 h 27"/>
                  <a:gd name="T10" fmla="*/ 15 w 45"/>
                  <a:gd name="T11" fmla="*/ 25 h 27"/>
                  <a:gd name="T12" fmla="*/ 11 w 45"/>
                  <a:gd name="T13" fmla="*/ 23 h 27"/>
                  <a:gd name="T14" fmla="*/ 2 w 45"/>
                  <a:gd name="T15" fmla="*/ 11 h 27"/>
                  <a:gd name="T16" fmla="*/ 9 w 45"/>
                  <a:gd name="T1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27">
                    <a:moveTo>
                      <a:pt x="9" y="0"/>
                    </a:moveTo>
                    <a:cubicBezTo>
                      <a:pt x="11" y="8"/>
                      <a:pt x="13" y="16"/>
                      <a:pt x="23" y="8"/>
                    </a:cubicBezTo>
                    <a:cubicBezTo>
                      <a:pt x="30" y="9"/>
                      <a:pt x="38" y="3"/>
                      <a:pt x="45" y="8"/>
                    </a:cubicBezTo>
                    <a:cubicBezTo>
                      <a:pt x="41" y="12"/>
                      <a:pt x="40" y="17"/>
                      <a:pt x="40" y="22"/>
                    </a:cubicBezTo>
                    <a:cubicBezTo>
                      <a:pt x="37" y="25"/>
                      <a:pt x="33" y="26"/>
                      <a:pt x="29" y="24"/>
                    </a:cubicBezTo>
                    <a:cubicBezTo>
                      <a:pt x="24" y="19"/>
                      <a:pt x="20" y="27"/>
                      <a:pt x="15" y="25"/>
                    </a:cubicBezTo>
                    <a:cubicBezTo>
                      <a:pt x="14" y="24"/>
                      <a:pt x="12" y="24"/>
                      <a:pt x="11" y="23"/>
                    </a:cubicBezTo>
                    <a:cubicBezTo>
                      <a:pt x="6" y="20"/>
                      <a:pt x="0" y="19"/>
                      <a:pt x="2" y="11"/>
                    </a:cubicBezTo>
                    <a:cubicBezTo>
                      <a:pt x="4" y="7"/>
                      <a:pt x="7" y="4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1" name="Freeform 373"/>
              <p:cNvSpPr/>
              <p:nvPr/>
            </p:nvSpPr>
            <p:spPr bwMode="auto">
              <a:xfrm>
                <a:off x="3548" y="1778"/>
                <a:ext cx="80" cy="50"/>
              </a:xfrm>
              <a:custGeom>
                <a:avLst/>
                <a:gdLst>
                  <a:gd name="T0" fmla="*/ 14 w 42"/>
                  <a:gd name="T1" fmla="*/ 26 h 26"/>
                  <a:gd name="T2" fmla="*/ 0 w 42"/>
                  <a:gd name="T3" fmla="*/ 8 h 26"/>
                  <a:gd name="T4" fmla="*/ 25 w 42"/>
                  <a:gd name="T5" fmla="*/ 6 h 26"/>
                  <a:gd name="T6" fmla="*/ 42 w 42"/>
                  <a:gd name="T7" fmla="*/ 9 h 26"/>
                  <a:gd name="T8" fmla="*/ 30 w 42"/>
                  <a:gd name="T9" fmla="*/ 22 h 26"/>
                  <a:gd name="T10" fmla="*/ 14 w 42"/>
                  <a:gd name="T1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26">
                    <a:moveTo>
                      <a:pt x="14" y="26"/>
                    </a:moveTo>
                    <a:cubicBezTo>
                      <a:pt x="5" y="23"/>
                      <a:pt x="10" y="10"/>
                      <a:pt x="0" y="8"/>
                    </a:cubicBezTo>
                    <a:cubicBezTo>
                      <a:pt x="7" y="0"/>
                      <a:pt x="16" y="5"/>
                      <a:pt x="25" y="6"/>
                    </a:cubicBezTo>
                    <a:cubicBezTo>
                      <a:pt x="30" y="8"/>
                      <a:pt x="37" y="5"/>
                      <a:pt x="42" y="9"/>
                    </a:cubicBezTo>
                    <a:cubicBezTo>
                      <a:pt x="42" y="17"/>
                      <a:pt x="33" y="17"/>
                      <a:pt x="30" y="22"/>
                    </a:cubicBezTo>
                    <a:cubicBezTo>
                      <a:pt x="25" y="26"/>
                      <a:pt x="19" y="23"/>
                      <a:pt x="14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2" name="Freeform 374"/>
              <p:cNvSpPr/>
              <p:nvPr/>
            </p:nvSpPr>
            <p:spPr bwMode="auto">
              <a:xfrm>
                <a:off x="6205" y="1315"/>
                <a:ext cx="81" cy="62"/>
              </a:xfrm>
              <a:custGeom>
                <a:avLst/>
                <a:gdLst>
                  <a:gd name="T0" fmla="*/ 7 w 43"/>
                  <a:gd name="T1" fmla="*/ 32 h 32"/>
                  <a:gd name="T2" fmla="*/ 20 w 43"/>
                  <a:gd name="T3" fmla="*/ 10 h 32"/>
                  <a:gd name="T4" fmla="*/ 43 w 43"/>
                  <a:gd name="T5" fmla="*/ 3 h 32"/>
                  <a:gd name="T6" fmla="*/ 7 w 43"/>
                  <a:gd name="T7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32">
                    <a:moveTo>
                      <a:pt x="7" y="32"/>
                    </a:moveTo>
                    <a:cubicBezTo>
                      <a:pt x="0" y="18"/>
                      <a:pt x="2" y="9"/>
                      <a:pt x="20" y="10"/>
                    </a:cubicBezTo>
                    <a:cubicBezTo>
                      <a:pt x="28" y="10"/>
                      <a:pt x="34" y="0"/>
                      <a:pt x="43" y="3"/>
                    </a:cubicBezTo>
                    <a:cubicBezTo>
                      <a:pt x="31" y="13"/>
                      <a:pt x="19" y="22"/>
                      <a:pt x="7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3" name="Freeform 375"/>
              <p:cNvSpPr/>
              <p:nvPr/>
            </p:nvSpPr>
            <p:spPr bwMode="auto">
              <a:xfrm>
                <a:off x="5774" y="2854"/>
                <a:ext cx="42" cy="68"/>
              </a:xfrm>
              <a:custGeom>
                <a:avLst/>
                <a:gdLst>
                  <a:gd name="T0" fmla="*/ 21 w 22"/>
                  <a:gd name="T1" fmla="*/ 14 h 36"/>
                  <a:gd name="T2" fmla="*/ 22 w 22"/>
                  <a:gd name="T3" fmla="*/ 33 h 36"/>
                  <a:gd name="T4" fmla="*/ 3 w 22"/>
                  <a:gd name="T5" fmla="*/ 35 h 36"/>
                  <a:gd name="T6" fmla="*/ 1 w 22"/>
                  <a:gd name="T7" fmla="*/ 35 h 36"/>
                  <a:gd name="T8" fmla="*/ 0 w 22"/>
                  <a:gd name="T9" fmla="*/ 35 h 36"/>
                  <a:gd name="T10" fmla="*/ 3 w 22"/>
                  <a:gd name="T11" fmla="*/ 4 h 36"/>
                  <a:gd name="T12" fmla="*/ 16 w 22"/>
                  <a:gd name="T13" fmla="*/ 4 h 36"/>
                  <a:gd name="T14" fmla="*/ 21 w 22"/>
                  <a:gd name="T15" fmla="*/ 1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36">
                    <a:moveTo>
                      <a:pt x="21" y="14"/>
                    </a:moveTo>
                    <a:cubicBezTo>
                      <a:pt x="3" y="21"/>
                      <a:pt x="21" y="26"/>
                      <a:pt x="22" y="33"/>
                    </a:cubicBezTo>
                    <a:cubicBezTo>
                      <a:pt x="16" y="36"/>
                      <a:pt x="8" y="27"/>
                      <a:pt x="3" y="35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1" y="35"/>
                      <a:pt x="0" y="35"/>
                      <a:pt x="0" y="35"/>
                    </a:cubicBezTo>
                    <a:cubicBezTo>
                      <a:pt x="1" y="25"/>
                      <a:pt x="2" y="14"/>
                      <a:pt x="3" y="4"/>
                    </a:cubicBezTo>
                    <a:cubicBezTo>
                      <a:pt x="7" y="0"/>
                      <a:pt x="12" y="0"/>
                      <a:pt x="16" y="4"/>
                    </a:cubicBezTo>
                    <a:cubicBezTo>
                      <a:pt x="18" y="7"/>
                      <a:pt x="19" y="11"/>
                      <a:pt x="2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4" name="Freeform 376"/>
              <p:cNvSpPr/>
              <p:nvPr/>
            </p:nvSpPr>
            <p:spPr bwMode="auto">
              <a:xfrm>
                <a:off x="2605" y="3207"/>
                <a:ext cx="63" cy="75"/>
              </a:xfrm>
              <a:custGeom>
                <a:avLst/>
                <a:gdLst>
                  <a:gd name="T0" fmla="*/ 28 w 33"/>
                  <a:gd name="T1" fmla="*/ 25 h 39"/>
                  <a:gd name="T2" fmla="*/ 4 w 33"/>
                  <a:gd name="T3" fmla="*/ 39 h 39"/>
                  <a:gd name="T4" fmla="*/ 4 w 33"/>
                  <a:gd name="T5" fmla="*/ 32 h 39"/>
                  <a:gd name="T6" fmla="*/ 11 w 33"/>
                  <a:gd name="T7" fmla="*/ 12 h 39"/>
                  <a:gd name="T8" fmla="*/ 14 w 33"/>
                  <a:gd name="T9" fmla="*/ 15 h 39"/>
                  <a:gd name="T10" fmla="*/ 17 w 33"/>
                  <a:gd name="T11" fmla="*/ 17 h 39"/>
                  <a:gd name="T12" fmla="*/ 14 w 33"/>
                  <a:gd name="T13" fmla="*/ 14 h 39"/>
                  <a:gd name="T14" fmla="*/ 8 w 33"/>
                  <a:gd name="T15" fmla="*/ 0 h 39"/>
                  <a:gd name="T16" fmla="*/ 28 w 33"/>
                  <a:gd name="T17" fmla="*/ 4 h 39"/>
                  <a:gd name="T18" fmla="*/ 28 w 33"/>
                  <a:gd name="T19" fmla="*/ 2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" h="39">
                    <a:moveTo>
                      <a:pt x="28" y="25"/>
                    </a:moveTo>
                    <a:cubicBezTo>
                      <a:pt x="20" y="29"/>
                      <a:pt x="12" y="34"/>
                      <a:pt x="4" y="39"/>
                    </a:cubicBezTo>
                    <a:cubicBezTo>
                      <a:pt x="4" y="36"/>
                      <a:pt x="4" y="34"/>
                      <a:pt x="4" y="32"/>
                    </a:cubicBezTo>
                    <a:cubicBezTo>
                      <a:pt x="8" y="26"/>
                      <a:pt x="0" y="16"/>
                      <a:pt x="11" y="12"/>
                    </a:cubicBezTo>
                    <a:cubicBezTo>
                      <a:pt x="12" y="13"/>
                      <a:pt x="14" y="14"/>
                      <a:pt x="14" y="15"/>
                    </a:cubicBezTo>
                    <a:cubicBezTo>
                      <a:pt x="15" y="16"/>
                      <a:pt x="16" y="17"/>
                      <a:pt x="17" y="17"/>
                    </a:cubicBezTo>
                    <a:cubicBezTo>
                      <a:pt x="17" y="15"/>
                      <a:pt x="14" y="15"/>
                      <a:pt x="14" y="14"/>
                    </a:cubicBezTo>
                    <a:cubicBezTo>
                      <a:pt x="11" y="9"/>
                      <a:pt x="1" y="8"/>
                      <a:pt x="8" y="0"/>
                    </a:cubicBezTo>
                    <a:cubicBezTo>
                      <a:pt x="14" y="5"/>
                      <a:pt x="21" y="3"/>
                      <a:pt x="28" y="4"/>
                    </a:cubicBezTo>
                    <a:cubicBezTo>
                      <a:pt x="33" y="11"/>
                      <a:pt x="33" y="18"/>
                      <a:pt x="28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5" name="Freeform 377"/>
              <p:cNvSpPr/>
              <p:nvPr/>
            </p:nvSpPr>
            <p:spPr bwMode="auto">
              <a:xfrm>
                <a:off x="2344" y="2232"/>
                <a:ext cx="44" cy="51"/>
              </a:xfrm>
              <a:custGeom>
                <a:avLst/>
                <a:gdLst>
                  <a:gd name="T0" fmla="*/ 15 w 23"/>
                  <a:gd name="T1" fmla="*/ 22 h 27"/>
                  <a:gd name="T2" fmla="*/ 0 w 23"/>
                  <a:gd name="T3" fmla="*/ 4 h 27"/>
                  <a:gd name="T4" fmla="*/ 19 w 23"/>
                  <a:gd name="T5" fmla="*/ 5 h 27"/>
                  <a:gd name="T6" fmla="*/ 15 w 23"/>
                  <a:gd name="T7" fmla="*/ 2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27">
                    <a:moveTo>
                      <a:pt x="15" y="22"/>
                    </a:moveTo>
                    <a:cubicBezTo>
                      <a:pt x="1" y="27"/>
                      <a:pt x="1" y="27"/>
                      <a:pt x="0" y="4"/>
                    </a:cubicBezTo>
                    <a:cubicBezTo>
                      <a:pt x="7" y="0"/>
                      <a:pt x="15" y="0"/>
                      <a:pt x="19" y="5"/>
                    </a:cubicBezTo>
                    <a:cubicBezTo>
                      <a:pt x="23" y="10"/>
                      <a:pt x="18" y="17"/>
                      <a:pt x="15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6" name="Freeform 378"/>
              <p:cNvSpPr/>
              <p:nvPr/>
            </p:nvSpPr>
            <p:spPr bwMode="auto">
              <a:xfrm>
                <a:off x="5048" y="678"/>
                <a:ext cx="74" cy="44"/>
              </a:xfrm>
              <a:custGeom>
                <a:avLst/>
                <a:gdLst>
                  <a:gd name="T0" fmla="*/ 0 w 39"/>
                  <a:gd name="T1" fmla="*/ 15 h 23"/>
                  <a:gd name="T2" fmla="*/ 19 w 39"/>
                  <a:gd name="T3" fmla="*/ 0 h 23"/>
                  <a:gd name="T4" fmla="*/ 32 w 39"/>
                  <a:gd name="T5" fmla="*/ 19 h 23"/>
                  <a:gd name="T6" fmla="*/ 0 w 39"/>
                  <a:gd name="T7" fmla="*/ 15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23">
                    <a:moveTo>
                      <a:pt x="0" y="15"/>
                    </a:moveTo>
                    <a:cubicBezTo>
                      <a:pt x="5" y="8"/>
                      <a:pt x="10" y="0"/>
                      <a:pt x="19" y="0"/>
                    </a:cubicBezTo>
                    <a:cubicBezTo>
                      <a:pt x="29" y="1"/>
                      <a:pt x="39" y="5"/>
                      <a:pt x="32" y="19"/>
                    </a:cubicBezTo>
                    <a:cubicBezTo>
                      <a:pt x="21" y="22"/>
                      <a:pt x="10" y="23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7" name="Freeform 379"/>
              <p:cNvSpPr/>
              <p:nvPr/>
            </p:nvSpPr>
            <p:spPr bwMode="auto">
              <a:xfrm>
                <a:off x="4337" y="3012"/>
                <a:ext cx="50" cy="50"/>
              </a:xfrm>
              <a:custGeom>
                <a:avLst/>
                <a:gdLst>
                  <a:gd name="T0" fmla="*/ 18 w 26"/>
                  <a:gd name="T1" fmla="*/ 26 h 26"/>
                  <a:gd name="T2" fmla="*/ 8 w 26"/>
                  <a:gd name="T3" fmla="*/ 21 h 26"/>
                  <a:gd name="T4" fmla="*/ 1 w 26"/>
                  <a:gd name="T5" fmla="*/ 8 h 26"/>
                  <a:gd name="T6" fmla="*/ 12 w 26"/>
                  <a:gd name="T7" fmla="*/ 3 h 26"/>
                  <a:gd name="T8" fmla="*/ 26 w 26"/>
                  <a:gd name="T9" fmla="*/ 1 h 26"/>
                  <a:gd name="T10" fmla="*/ 18 w 26"/>
                  <a:gd name="T1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26">
                    <a:moveTo>
                      <a:pt x="18" y="26"/>
                    </a:moveTo>
                    <a:cubicBezTo>
                      <a:pt x="18" y="18"/>
                      <a:pt x="11" y="23"/>
                      <a:pt x="8" y="21"/>
                    </a:cubicBezTo>
                    <a:cubicBezTo>
                      <a:pt x="1" y="19"/>
                      <a:pt x="0" y="14"/>
                      <a:pt x="1" y="8"/>
                    </a:cubicBezTo>
                    <a:cubicBezTo>
                      <a:pt x="2" y="0"/>
                      <a:pt x="8" y="0"/>
                      <a:pt x="12" y="3"/>
                    </a:cubicBezTo>
                    <a:cubicBezTo>
                      <a:pt x="18" y="7"/>
                      <a:pt x="22" y="5"/>
                      <a:pt x="26" y="1"/>
                    </a:cubicBezTo>
                    <a:cubicBezTo>
                      <a:pt x="25" y="10"/>
                      <a:pt x="23" y="18"/>
                      <a:pt x="18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8" name="Freeform 380"/>
              <p:cNvSpPr/>
              <p:nvPr/>
            </p:nvSpPr>
            <p:spPr bwMode="auto">
              <a:xfrm>
                <a:off x="2685" y="1199"/>
                <a:ext cx="61" cy="63"/>
              </a:xfrm>
              <a:custGeom>
                <a:avLst/>
                <a:gdLst>
                  <a:gd name="T0" fmla="*/ 0 w 32"/>
                  <a:gd name="T1" fmla="*/ 5 h 33"/>
                  <a:gd name="T2" fmla="*/ 32 w 32"/>
                  <a:gd name="T3" fmla="*/ 12 h 33"/>
                  <a:gd name="T4" fmla="*/ 6 w 32"/>
                  <a:gd name="T5" fmla="*/ 15 h 33"/>
                  <a:gd name="T6" fmla="*/ 0 w 32"/>
                  <a:gd name="T7" fmla="*/ 7 h 33"/>
                  <a:gd name="T8" fmla="*/ 0 w 32"/>
                  <a:gd name="T9" fmla="*/ 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0" y="5"/>
                    </a:moveTo>
                    <a:cubicBezTo>
                      <a:pt x="12" y="0"/>
                      <a:pt x="21" y="11"/>
                      <a:pt x="32" y="12"/>
                    </a:cubicBezTo>
                    <a:cubicBezTo>
                      <a:pt x="21" y="33"/>
                      <a:pt x="20" y="33"/>
                      <a:pt x="6" y="15"/>
                    </a:cubicBezTo>
                    <a:cubicBezTo>
                      <a:pt x="4" y="13"/>
                      <a:pt x="2" y="10"/>
                      <a:pt x="0" y="7"/>
                    </a:cubicBezTo>
                    <a:cubicBezTo>
                      <a:pt x="0" y="7"/>
                      <a:pt x="0" y="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9" name="Freeform 381"/>
              <p:cNvSpPr/>
              <p:nvPr/>
            </p:nvSpPr>
            <p:spPr bwMode="auto">
              <a:xfrm>
                <a:off x="3701" y="1608"/>
                <a:ext cx="51" cy="52"/>
              </a:xfrm>
              <a:custGeom>
                <a:avLst/>
                <a:gdLst>
                  <a:gd name="T0" fmla="*/ 24 w 27"/>
                  <a:gd name="T1" fmla="*/ 17 h 27"/>
                  <a:gd name="T2" fmla="*/ 12 w 27"/>
                  <a:gd name="T3" fmla="*/ 21 h 27"/>
                  <a:gd name="T4" fmla="*/ 0 w 27"/>
                  <a:gd name="T5" fmla="*/ 14 h 27"/>
                  <a:gd name="T6" fmla="*/ 18 w 27"/>
                  <a:gd name="T7" fmla="*/ 0 h 27"/>
                  <a:gd name="T8" fmla="*/ 24 w 27"/>
                  <a:gd name="T9" fmla="*/ 7 h 27"/>
                  <a:gd name="T10" fmla="*/ 24 w 27"/>
                  <a:gd name="T11" fmla="*/ 1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7">
                    <a:moveTo>
                      <a:pt x="24" y="17"/>
                    </a:moveTo>
                    <a:cubicBezTo>
                      <a:pt x="20" y="17"/>
                      <a:pt x="16" y="18"/>
                      <a:pt x="12" y="21"/>
                    </a:cubicBezTo>
                    <a:cubicBezTo>
                      <a:pt x="3" y="27"/>
                      <a:pt x="0" y="22"/>
                      <a:pt x="0" y="14"/>
                    </a:cubicBezTo>
                    <a:cubicBezTo>
                      <a:pt x="1" y="2"/>
                      <a:pt x="12" y="4"/>
                      <a:pt x="18" y="0"/>
                    </a:cubicBezTo>
                    <a:cubicBezTo>
                      <a:pt x="20" y="2"/>
                      <a:pt x="22" y="4"/>
                      <a:pt x="24" y="7"/>
                    </a:cubicBezTo>
                    <a:cubicBezTo>
                      <a:pt x="27" y="10"/>
                      <a:pt x="27" y="14"/>
                      <a:pt x="2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0" name="Freeform 382"/>
              <p:cNvSpPr/>
              <p:nvPr/>
            </p:nvSpPr>
            <p:spPr bwMode="auto">
              <a:xfrm>
                <a:off x="1975" y="797"/>
                <a:ext cx="59" cy="51"/>
              </a:xfrm>
              <a:custGeom>
                <a:avLst/>
                <a:gdLst>
                  <a:gd name="T0" fmla="*/ 31 w 31"/>
                  <a:gd name="T1" fmla="*/ 6 h 27"/>
                  <a:gd name="T2" fmla="*/ 29 w 31"/>
                  <a:gd name="T3" fmla="*/ 14 h 27"/>
                  <a:gd name="T4" fmla="*/ 15 w 31"/>
                  <a:gd name="T5" fmla="*/ 26 h 27"/>
                  <a:gd name="T6" fmla="*/ 5 w 31"/>
                  <a:gd name="T7" fmla="*/ 21 h 27"/>
                  <a:gd name="T8" fmla="*/ 13 w 31"/>
                  <a:gd name="T9" fmla="*/ 6 h 27"/>
                  <a:gd name="T10" fmla="*/ 31 w 31"/>
                  <a:gd name="T11" fmla="*/ 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27">
                    <a:moveTo>
                      <a:pt x="31" y="6"/>
                    </a:moveTo>
                    <a:cubicBezTo>
                      <a:pt x="31" y="8"/>
                      <a:pt x="30" y="11"/>
                      <a:pt x="29" y="14"/>
                    </a:cubicBezTo>
                    <a:cubicBezTo>
                      <a:pt x="27" y="21"/>
                      <a:pt x="23" y="26"/>
                      <a:pt x="15" y="26"/>
                    </a:cubicBezTo>
                    <a:cubicBezTo>
                      <a:pt x="10" y="27"/>
                      <a:pt x="7" y="25"/>
                      <a:pt x="5" y="21"/>
                    </a:cubicBezTo>
                    <a:cubicBezTo>
                      <a:pt x="0" y="12"/>
                      <a:pt x="13" y="12"/>
                      <a:pt x="13" y="6"/>
                    </a:cubicBezTo>
                    <a:cubicBezTo>
                      <a:pt x="19" y="0"/>
                      <a:pt x="25" y="1"/>
                      <a:pt x="3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1" name="Freeform 383"/>
              <p:cNvSpPr/>
              <p:nvPr/>
            </p:nvSpPr>
            <p:spPr bwMode="auto">
              <a:xfrm>
                <a:off x="3427" y="2193"/>
                <a:ext cx="53" cy="71"/>
              </a:xfrm>
              <a:custGeom>
                <a:avLst/>
                <a:gdLst>
                  <a:gd name="T0" fmla="*/ 11 w 28"/>
                  <a:gd name="T1" fmla="*/ 0 h 37"/>
                  <a:gd name="T2" fmla="*/ 26 w 28"/>
                  <a:gd name="T3" fmla="*/ 18 h 37"/>
                  <a:gd name="T4" fmla="*/ 17 w 28"/>
                  <a:gd name="T5" fmla="*/ 31 h 37"/>
                  <a:gd name="T6" fmla="*/ 2 w 28"/>
                  <a:gd name="T7" fmla="*/ 21 h 37"/>
                  <a:gd name="T8" fmla="*/ 11 w 28"/>
                  <a:gd name="T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7">
                    <a:moveTo>
                      <a:pt x="11" y="0"/>
                    </a:moveTo>
                    <a:cubicBezTo>
                      <a:pt x="16" y="6"/>
                      <a:pt x="21" y="12"/>
                      <a:pt x="26" y="18"/>
                    </a:cubicBezTo>
                    <a:cubicBezTo>
                      <a:pt x="28" y="26"/>
                      <a:pt x="21" y="27"/>
                      <a:pt x="17" y="31"/>
                    </a:cubicBezTo>
                    <a:cubicBezTo>
                      <a:pt x="6" y="37"/>
                      <a:pt x="5" y="28"/>
                      <a:pt x="2" y="21"/>
                    </a:cubicBezTo>
                    <a:cubicBezTo>
                      <a:pt x="0" y="12"/>
                      <a:pt x="7" y="7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2" name="Freeform 384"/>
              <p:cNvSpPr/>
              <p:nvPr/>
            </p:nvSpPr>
            <p:spPr bwMode="auto">
              <a:xfrm>
                <a:off x="3886" y="1168"/>
                <a:ext cx="85" cy="46"/>
              </a:xfrm>
              <a:custGeom>
                <a:avLst/>
                <a:gdLst>
                  <a:gd name="T0" fmla="*/ 35 w 45"/>
                  <a:gd name="T1" fmla="*/ 24 h 24"/>
                  <a:gd name="T2" fmla="*/ 23 w 45"/>
                  <a:gd name="T3" fmla="*/ 18 h 24"/>
                  <a:gd name="T4" fmla="*/ 0 w 45"/>
                  <a:gd name="T5" fmla="*/ 7 h 24"/>
                  <a:gd name="T6" fmla="*/ 9 w 45"/>
                  <a:gd name="T7" fmla="*/ 0 h 24"/>
                  <a:gd name="T8" fmla="*/ 39 w 45"/>
                  <a:gd name="T9" fmla="*/ 10 h 24"/>
                  <a:gd name="T10" fmla="*/ 35 w 45"/>
                  <a:gd name="T11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" h="24">
                    <a:moveTo>
                      <a:pt x="35" y="24"/>
                    </a:moveTo>
                    <a:cubicBezTo>
                      <a:pt x="30" y="24"/>
                      <a:pt x="24" y="24"/>
                      <a:pt x="23" y="18"/>
                    </a:cubicBezTo>
                    <a:cubicBezTo>
                      <a:pt x="19" y="7"/>
                      <a:pt x="10" y="7"/>
                      <a:pt x="0" y="7"/>
                    </a:cubicBezTo>
                    <a:cubicBezTo>
                      <a:pt x="3" y="4"/>
                      <a:pt x="6" y="2"/>
                      <a:pt x="9" y="0"/>
                    </a:cubicBezTo>
                    <a:cubicBezTo>
                      <a:pt x="19" y="3"/>
                      <a:pt x="29" y="7"/>
                      <a:pt x="39" y="10"/>
                    </a:cubicBezTo>
                    <a:cubicBezTo>
                      <a:pt x="42" y="16"/>
                      <a:pt x="45" y="22"/>
                      <a:pt x="3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3" name="Freeform 385"/>
              <p:cNvSpPr/>
              <p:nvPr/>
            </p:nvSpPr>
            <p:spPr bwMode="auto">
              <a:xfrm>
                <a:off x="3992" y="1067"/>
                <a:ext cx="61" cy="53"/>
              </a:xfrm>
              <a:custGeom>
                <a:avLst/>
                <a:gdLst>
                  <a:gd name="T0" fmla="*/ 32 w 32"/>
                  <a:gd name="T1" fmla="*/ 4 h 28"/>
                  <a:gd name="T2" fmla="*/ 10 w 32"/>
                  <a:gd name="T3" fmla="*/ 24 h 28"/>
                  <a:gd name="T4" fmla="*/ 0 w 32"/>
                  <a:gd name="T5" fmla="*/ 14 h 28"/>
                  <a:gd name="T6" fmla="*/ 32 w 32"/>
                  <a:gd name="T7" fmla="*/ 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28">
                    <a:moveTo>
                      <a:pt x="32" y="4"/>
                    </a:moveTo>
                    <a:cubicBezTo>
                      <a:pt x="28" y="14"/>
                      <a:pt x="12" y="9"/>
                      <a:pt x="10" y="24"/>
                    </a:cubicBezTo>
                    <a:cubicBezTo>
                      <a:pt x="9" y="28"/>
                      <a:pt x="0" y="21"/>
                      <a:pt x="0" y="14"/>
                    </a:cubicBezTo>
                    <a:cubicBezTo>
                      <a:pt x="8" y="1"/>
                      <a:pt x="19" y="0"/>
                      <a:pt x="3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4" name="Freeform 386"/>
              <p:cNvSpPr/>
              <p:nvPr/>
            </p:nvSpPr>
            <p:spPr bwMode="auto">
              <a:xfrm>
                <a:off x="2199" y="776"/>
                <a:ext cx="71" cy="53"/>
              </a:xfrm>
              <a:custGeom>
                <a:avLst/>
                <a:gdLst>
                  <a:gd name="T0" fmla="*/ 25 w 37"/>
                  <a:gd name="T1" fmla="*/ 27 h 28"/>
                  <a:gd name="T2" fmla="*/ 13 w 37"/>
                  <a:gd name="T3" fmla="*/ 22 h 28"/>
                  <a:gd name="T4" fmla="*/ 9 w 37"/>
                  <a:gd name="T5" fmla="*/ 5 h 28"/>
                  <a:gd name="T6" fmla="*/ 28 w 37"/>
                  <a:gd name="T7" fmla="*/ 13 h 28"/>
                  <a:gd name="T8" fmla="*/ 25 w 37"/>
                  <a:gd name="T9" fmla="*/ 27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8">
                    <a:moveTo>
                      <a:pt x="25" y="27"/>
                    </a:moveTo>
                    <a:cubicBezTo>
                      <a:pt x="21" y="26"/>
                      <a:pt x="14" y="28"/>
                      <a:pt x="13" y="22"/>
                    </a:cubicBezTo>
                    <a:cubicBezTo>
                      <a:pt x="11" y="16"/>
                      <a:pt x="0" y="10"/>
                      <a:pt x="9" y="5"/>
                    </a:cubicBezTo>
                    <a:cubicBezTo>
                      <a:pt x="15" y="0"/>
                      <a:pt x="22" y="9"/>
                      <a:pt x="28" y="13"/>
                    </a:cubicBezTo>
                    <a:cubicBezTo>
                      <a:pt x="37" y="19"/>
                      <a:pt x="28" y="23"/>
                      <a:pt x="25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5" name="Freeform 387"/>
              <p:cNvSpPr/>
              <p:nvPr/>
            </p:nvSpPr>
            <p:spPr bwMode="auto">
              <a:xfrm>
                <a:off x="2880" y="1191"/>
                <a:ext cx="49" cy="71"/>
              </a:xfrm>
              <a:custGeom>
                <a:avLst/>
                <a:gdLst>
                  <a:gd name="T0" fmla="*/ 16 w 26"/>
                  <a:gd name="T1" fmla="*/ 19 h 37"/>
                  <a:gd name="T2" fmla="*/ 10 w 26"/>
                  <a:gd name="T3" fmla="*/ 37 h 37"/>
                  <a:gd name="T4" fmla="*/ 6 w 26"/>
                  <a:gd name="T5" fmla="*/ 23 h 37"/>
                  <a:gd name="T6" fmla="*/ 3 w 26"/>
                  <a:gd name="T7" fmla="*/ 9 h 37"/>
                  <a:gd name="T8" fmla="*/ 20 w 26"/>
                  <a:gd name="T9" fmla="*/ 2 h 37"/>
                  <a:gd name="T10" fmla="*/ 16 w 26"/>
                  <a:gd name="T11" fmla="*/ 19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37">
                    <a:moveTo>
                      <a:pt x="16" y="19"/>
                    </a:moveTo>
                    <a:cubicBezTo>
                      <a:pt x="18" y="26"/>
                      <a:pt x="26" y="36"/>
                      <a:pt x="10" y="37"/>
                    </a:cubicBezTo>
                    <a:cubicBezTo>
                      <a:pt x="9" y="32"/>
                      <a:pt x="7" y="28"/>
                      <a:pt x="6" y="23"/>
                    </a:cubicBezTo>
                    <a:cubicBezTo>
                      <a:pt x="4" y="19"/>
                      <a:pt x="0" y="14"/>
                      <a:pt x="3" y="9"/>
                    </a:cubicBezTo>
                    <a:cubicBezTo>
                      <a:pt x="8" y="5"/>
                      <a:pt x="13" y="0"/>
                      <a:pt x="20" y="2"/>
                    </a:cubicBezTo>
                    <a:cubicBezTo>
                      <a:pt x="26" y="9"/>
                      <a:pt x="19" y="14"/>
                      <a:pt x="16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6" name="Freeform 388"/>
              <p:cNvSpPr/>
              <p:nvPr/>
            </p:nvSpPr>
            <p:spPr bwMode="auto">
              <a:xfrm>
                <a:off x="3011" y="1281"/>
                <a:ext cx="40" cy="73"/>
              </a:xfrm>
              <a:custGeom>
                <a:avLst/>
                <a:gdLst>
                  <a:gd name="T0" fmla="*/ 17 w 21"/>
                  <a:gd name="T1" fmla="*/ 38 h 38"/>
                  <a:gd name="T2" fmla="*/ 0 w 21"/>
                  <a:gd name="T3" fmla="*/ 28 h 38"/>
                  <a:gd name="T4" fmla="*/ 0 w 21"/>
                  <a:gd name="T5" fmla="*/ 24 h 38"/>
                  <a:gd name="T6" fmla="*/ 0 w 21"/>
                  <a:gd name="T7" fmla="*/ 24 h 38"/>
                  <a:gd name="T8" fmla="*/ 4 w 21"/>
                  <a:gd name="T9" fmla="*/ 20 h 38"/>
                  <a:gd name="T10" fmla="*/ 20 w 21"/>
                  <a:gd name="T11" fmla="*/ 14 h 38"/>
                  <a:gd name="T12" fmla="*/ 17 w 21"/>
                  <a:gd name="T1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38">
                    <a:moveTo>
                      <a:pt x="17" y="38"/>
                    </a:moveTo>
                    <a:cubicBezTo>
                      <a:pt x="11" y="35"/>
                      <a:pt x="5" y="31"/>
                      <a:pt x="0" y="28"/>
                    </a:cubicBezTo>
                    <a:cubicBezTo>
                      <a:pt x="0" y="27"/>
                      <a:pt x="0" y="26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1" y="23"/>
                      <a:pt x="4" y="21"/>
                      <a:pt x="4" y="20"/>
                    </a:cubicBezTo>
                    <a:cubicBezTo>
                      <a:pt x="3" y="0"/>
                      <a:pt x="13" y="9"/>
                      <a:pt x="20" y="14"/>
                    </a:cubicBezTo>
                    <a:cubicBezTo>
                      <a:pt x="18" y="22"/>
                      <a:pt x="21" y="30"/>
                      <a:pt x="1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7" name="Freeform 389"/>
              <p:cNvSpPr/>
              <p:nvPr/>
            </p:nvSpPr>
            <p:spPr bwMode="auto">
              <a:xfrm>
                <a:off x="4463" y="1038"/>
                <a:ext cx="61" cy="55"/>
              </a:xfrm>
              <a:custGeom>
                <a:avLst/>
                <a:gdLst>
                  <a:gd name="T0" fmla="*/ 0 w 32"/>
                  <a:gd name="T1" fmla="*/ 9 h 29"/>
                  <a:gd name="T2" fmla="*/ 17 w 32"/>
                  <a:gd name="T3" fmla="*/ 5 h 29"/>
                  <a:gd name="T4" fmla="*/ 32 w 32"/>
                  <a:gd name="T5" fmla="*/ 23 h 29"/>
                  <a:gd name="T6" fmla="*/ 0 w 32"/>
                  <a:gd name="T7" fmla="*/ 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29">
                    <a:moveTo>
                      <a:pt x="0" y="9"/>
                    </a:moveTo>
                    <a:cubicBezTo>
                      <a:pt x="5" y="3"/>
                      <a:pt x="10" y="0"/>
                      <a:pt x="17" y="5"/>
                    </a:cubicBezTo>
                    <a:cubicBezTo>
                      <a:pt x="22" y="10"/>
                      <a:pt x="26" y="15"/>
                      <a:pt x="32" y="23"/>
                    </a:cubicBezTo>
                    <a:cubicBezTo>
                      <a:pt x="19" y="20"/>
                      <a:pt x="4" y="2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8" name="Freeform 390"/>
              <p:cNvSpPr/>
              <p:nvPr/>
            </p:nvSpPr>
            <p:spPr bwMode="auto">
              <a:xfrm>
                <a:off x="2401" y="1107"/>
                <a:ext cx="67" cy="48"/>
              </a:xfrm>
              <a:custGeom>
                <a:avLst/>
                <a:gdLst>
                  <a:gd name="T0" fmla="*/ 27 w 35"/>
                  <a:gd name="T1" fmla="*/ 25 h 25"/>
                  <a:gd name="T2" fmla="*/ 22 w 35"/>
                  <a:gd name="T3" fmla="*/ 23 h 25"/>
                  <a:gd name="T4" fmla="*/ 4 w 35"/>
                  <a:gd name="T5" fmla="*/ 18 h 25"/>
                  <a:gd name="T6" fmla="*/ 3 w 35"/>
                  <a:gd name="T7" fmla="*/ 0 h 25"/>
                  <a:gd name="T8" fmla="*/ 2 w 35"/>
                  <a:gd name="T9" fmla="*/ 1 h 25"/>
                  <a:gd name="T10" fmla="*/ 26 w 35"/>
                  <a:gd name="T11" fmla="*/ 9 h 25"/>
                  <a:gd name="T12" fmla="*/ 27 w 35"/>
                  <a:gd name="T1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5">
                    <a:moveTo>
                      <a:pt x="27" y="25"/>
                    </a:moveTo>
                    <a:cubicBezTo>
                      <a:pt x="25" y="24"/>
                      <a:pt x="22" y="24"/>
                      <a:pt x="22" y="23"/>
                    </a:cubicBezTo>
                    <a:cubicBezTo>
                      <a:pt x="20" y="8"/>
                      <a:pt x="13" y="10"/>
                      <a:pt x="4" y="18"/>
                    </a:cubicBezTo>
                    <a:cubicBezTo>
                      <a:pt x="1" y="12"/>
                      <a:pt x="0" y="6"/>
                      <a:pt x="3" y="0"/>
                    </a:cubicBezTo>
                    <a:cubicBezTo>
                      <a:pt x="3" y="0"/>
                      <a:pt x="2" y="1"/>
                      <a:pt x="2" y="1"/>
                    </a:cubicBezTo>
                    <a:cubicBezTo>
                      <a:pt x="12" y="0"/>
                      <a:pt x="19" y="4"/>
                      <a:pt x="26" y="9"/>
                    </a:cubicBezTo>
                    <a:cubicBezTo>
                      <a:pt x="35" y="14"/>
                      <a:pt x="33" y="19"/>
                      <a:pt x="27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9" name="Freeform 391"/>
              <p:cNvSpPr/>
              <p:nvPr/>
            </p:nvSpPr>
            <p:spPr bwMode="auto">
              <a:xfrm>
                <a:off x="6031" y="1310"/>
                <a:ext cx="61" cy="72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3 h 38"/>
                  <a:gd name="T4" fmla="*/ 32 w 32"/>
                  <a:gd name="T5" fmla="*/ 10 h 38"/>
                  <a:gd name="T6" fmla="*/ 23 w 32"/>
                  <a:gd name="T7" fmla="*/ 22 h 38"/>
                  <a:gd name="T8" fmla="*/ 10 w 32"/>
                  <a:gd name="T9" fmla="*/ 20 h 38"/>
                  <a:gd name="T10" fmla="*/ 0 w 32"/>
                  <a:gd name="T11" fmla="*/ 1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8">
                    <a:moveTo>
                      <a:pt x="0" y="16"/>
                    </a:moveTo>
                    <a:cubicBezTo>
                      <a:pt x="0" y="15"/>
                      <a:pt x="0" y="14"/>
                      <a:pt x="0" y="13"/>
                    </a:cubicBezTo>
                    <a:cubicBezTo>
                      <a:pt x="10" y="0"/>
                      <a:pt x="21" y="11"/>
                      <a:pt x="32" y="10"/>
                    </a:cubicBezTo>
                    <a:cubicBezTo>
                      <a:pt x="29" y="14"/>
                      <a:pt x="27" y="19"/>
                      <a:pt x="23" y="22"/>
                    </a:cubicBezTo>
                    <a:cubicBezTo>
                      <a:pt x="19" y="26"/>
                      <a:pt x="12" y="38"/>
                      <a:pt x="10" y="20"/>
                    </a:cubicBezTo>
                    <a:cubicBezTo>
                      <a:pt x="10" y="14"/>
                      <a:pt x="3" y="17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0" name="Freeform 392"/>
              <p:cNvSpPr/>
              <p:nvPr/>
            </p:nvSpPr>
            <p:spPr bwMode="auto">
              <a:xfrm>
                <a:off x="2440" y="2450"/>
                <a:ext cx="72" cy="55"/>
              </a:xfrm>
              <a:custGeom>
                <a:avLst/>
                <a:gdLst>
                  <a:gd name="T0" fmla="*/ 31 w 38"/>
                  <a:gd name="T1" fmla="*/ 10 h 29"/>
                  <a:gd name="T2" fmla="*/ 25 w 38"/>
                  <a:gd name="T3" fmla="*/ 16 h 29"/>
                  <a:gd name="T4" fmla="*/ 11 w 38"/>
                  <a:gd name="T5" fmla="*/ 19 h 29"/>
                  <a:gd name="T6" fmla="*/ 0 w 38"/>
                  <a:gd name="T7" fmla="*/ 13 h 29"/>
                  <a:gd name="T8" fmla="*/ 7 w 38"/>
                  <a:gd name="T9" fmla="*/ 3 h 29"/>
                  <a:gd name="T10" fmla="*/ 23 w 38"/>
                  <a:gd name="T11" fmla="*/ 7 h 29"/>
                  <a:gd name="T12" fmla="*/ 38 w 38"/>
                  <a:gd name="T13" fmla="*/ 6 h 29"/>
                  <a:gd name="T14" fmla="*/ 31 w 38"/>
                  <a:gd name="T15" fmla="*/ 1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29">
                    <a:moveTo>
                      <a:pt x="31" y="10"/>
                    </a:moveTo>
                    <a:cubicBezTo>
                      <a:pt x="29" y="12"/>
                      <a:pt x="26" y="14"/>
                      <a:pt x="25" y="16"/>
                    </a:cubicBezTo>
                    <a:cubicBezTo>
                      <a:pt x="23" y="28"/>
                      <a:pt x="19" y="29"/>
                      <a:pt x="11" y="19"/>
                    </a:cubicBezTo>
                    <a:cubicBezTo>
                      <a:pt x="8" y="15"/>
                      <a:pt x="2" y="18"/>
                      <a:pt x="0" y="13"/>
                    </a:cubicBezTo>
                    <a:cubicBezTo>
                      <a:pt x="0" y="9"/>
                      <a:pt x="3" y="5"/>
                      <a:pt x="7" y="3"/>
                    </a:cubicBezTo>
                    <a:cubicBezTo>
                      <a:pt x="11" y="8"/>
                      <a:pt x="16" y="11"/>
                      <a:pt x="23" y="7"/>
                    </a:cubicBezTo>
                    <a:cubicBezTo>
                      <a:pt x="27" y="4"/>
                      <a:pt x="33" y="0"/>
                      <a:pt x="38" y="6"/>
                    </a:cubicBezTo>
                    <a:cubicBezTo>
                      <a:pt x="36" y="9"/>
                      <a:pt x="33" y="8"/>
                      <a:pt x="3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1" name="Freeform 393"/>
              <p:cNvSpPr/>
              <p:nvPr/>
            </p:nvSpPr>
            <p:spPr bwMode="auto">
              <a:xfrm>
                <a:off x="3583" y="1468"/>
                <a:ext cx="65" cy="52"/>
              </a:xfrm>
              <a:custGeom>
                <a:avLst/>
                <a:gdLst>
                  <a:gd name="T0" fmla="*/ 3 w 34"/>
                  <a:gd name="T1" fmla="*/ 0 h 27"/>
                  <a:gd name="T2" fmla="*/ 27 w 34"/>
                  <a:gd name="T3" fmla="*/ 7 h 27"/>
                  <a:gd name="T4" fmla="*/ 34 w 34"/>
                  <a:gd name="T5" fmla="*/ 21 h 27"/>
                  <a:gd name="T6" fmla="*/ 10 w 34"/>
                  <a:gd name="T7" fmla="*/ 27 h 27"/>
                  <a:gd name="T8" fmla="*/ 3 w 34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7">
                    <a:moveTo>
                      <a:pt x="3" y="0"/>
                    </a:moveTo>
                    <a:cubicBezTo>
                      <a:pt x="10" y="3"/>
                      <a:pt x="18" y="7"/>
                      <a:pt x="27" y="7"/>
                    </a:cubicBezTo>
                    <a:cubicBezTo>
                      <a:pt x="24" y="14"/>
                      <a:pt x="32" y="15"/>
                      <a:pt x="34" y="21"/>
                    </a:cubicBezTo>
                    <a:cubicBezTo>
                      <a:pt x="25" y="22"/>
                      <a:pt x="18" y="25"/>
                      <a:pt x="10" y="27"/>
                    </a:cubicBezTo>
                    <a:cubicBezTo>
                      <a:pt x="12" y="17"/>
                      <a:pt x="0" y="1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2" name="Freeform 394"/>
              <p:cNvSpPr/>
              <p:nvPr/>
            </p:nvSpPr>
            <p:spPr bwMode="auto">
              <a:xfrm>
                <a:off x="5023" y="707"/>
                <a:ext cx="86" cy="36"/>
              </a:xfrm>
              <a:custGeom>
                <a:avLst/>
                <a:gdLst>
                  <a:gd name="T0" fmla="*/ 13 w 45"/>
                  <a:gd name="T1" fmla="*/ 0 h 19"/>
                  <a:gd name="T2" fmla="*/ 45 w 45"/>
                  <a:gd name="T3" fmla="*/ 4 h 19"/>
                  <a:gd name="T4" fmla="*/ 45 w 45"/>
                  <a:gd name="T5" fmla="*/ 11 h 19"/>
                  <a:gd name="T6" fmla="*/ 38 w 45"/>
                  <a:gd name="T7" fmla="*/ 13 h 19"/>
                  <a:gd name="T8" fmla="*/ 27 w 45"/>
                  <a:gd name="T9" fmla="*/ 15 h 19"/>
                  <a:gd name="T10" fmla="*/ 15 w 45"/>
                  <a:gd name="T11" fmla="*/ 13 h 19"/>
                  <a:gd name="T12" fmla="*/ 13 w 45"/>
                  <a:gd name="T13" fmla="*/ 11 h 19"/>
                  <a:gd name="T14" fmla="*/ 13 w 45"/>
                  <a:gd name="T1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9">
                    <a:moveTo>
                      <a:pt x="13" y="0"/>
                    </a:moveTo>
                    <a:cubicBezTo>
                      <a:pt x="23" y="1"/>
                      <a:pt x="34" y="3"/>
                      <a:pt x="45" y="4"/>
                    </a:cubicBezTo>
                    <a:cubicBezTo>
                      <a:pt x="45" y="6"/>
                      <a:pt x="45" y="8"/>
                      <a:pt x="45" y="11"/>
                    </a:cubicBezTo>
                    <a:cubicBezTo>
                      <a:pt x="42" y="10"/>
                      <a:pt x="39" y="8"/>
                      <a:pt x="38" y="13"/>
                    </a:cubicBezTo>
                    <a:cubicBezTo>
                      <a:pt x="36" y="19"/>
                      <a:pt x="32" y="19"/>
                      <a:pt x="27" y="15"/>
                    </a:cubicBezTo>
                    <a:cubicBezTo>
                      <a:pt x="24" y="10"/>
                      <a:pt x="18" y="17"/>
                      <a:pt x="15" y="13"/>
                    </a:cubicBezTo>
                    <a:cubicBezTo>
                      <a:pt x="14" y="12"/>
                      <a:pt x="14" y="12"/>
                      <a:pt x="13" y="11"/>
                    </a:cubicBezTo>
                    <a:cubicBezTo>
                      <a:pt x="14" y="7"/>
                      <a:pt x="0" y="5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3" name="Freeform 395"/>
              <p:cNvSpPr/>
              <p:nvPr/>
            </p:nvSpPr>
            <p:spPr bwMode="auto">
              <a:xfrm>
                <a:off x="2400" y="1179"/>
                <a:ext cx="61" cy="44"/>
              </a:xfrm>
              <a:custGeom>
                <a:avLst/>
                <a:gdLst>
                  <a:gd name="T0" fmla="*/ 3 w 32"/>
                  <a:gd name="T1" fmla="*/ 11 h 23"/>
                  <a:gd name="T2" fmla="*/ 32 w 32"/>
                  <a:gd name="T3" fmla="*/ 0 h 23"/>
                  <a:gd name="T4" fmla="*/ 0 w 32"/>
                  <a:gd name="T5" fmla="*/ 18 h 23"/>
                  <a:gd name="T6" fmla="*/ 3 w 32"/>
                  <a:gd name="T7" fmla="*/ 1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23">
                    <a:moveTo>
                      <a:pt x="3" y="11"/>
                    </a:moveTo>
                    <a:cubicBezTo>
                      <a:pt x="12" y="5"/>
                      <a:pt x="23" y="5"/>
                      <a:pt x="32" y="0"/>
                    </a:cubicBezTo>
                    <a:cubicBezTo>
                      <a:pt x="29" y="17"/>
                      <a:pt x="18" y="23"/>
                      <a:pt x="0" y="18"/>
                    </a:cubicBezTo>
                    <a:cubicBezTo>
                      <a:pt x="0" y="15"/>
                      <a:pt x="1" y="13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4" name="Freeform 396"/>
              <p:cNvSpPr/>
              <p:nvPr/>
            </p:nvSpPr>
            <p:spPr bwMode="auto">
              <a:xfrm>
                <a:off x="2045" y="2121"/>
                <a:ext cx="48" cy="55"/>
              </a:xfrm>
              <a:custGeom>
                <a:avLst/>
                <a:gdLst>
                  <a:gd name="T0" fmla="*/ 22 w 25"/>
                  <a:gd name="T1" fmla="*/ 18 h 29"/>
                  <a:gd name="T2" fmla="*/ 14 w 25"/>
                  <a:gd name="T3" fmla="*/ 29 h 29"/>
                  <a:gd name="T4" fmla="*/ 0 w 25"/>
                  <a:gd name="T5" fmla="*/ 8 h 29"/>
                  <a:gd name="T6" fmla="*/ 15 w 25"/>
                  <a:gd name="T7" fmla="*/ 0 h 29"/>
                  <a:gd name="T8" fmla="*/ 20 w 25"/>
                  <a:gd name="T9" fmla="*/ 7 h 29"/>
                  <a:gd name="T10" fmla="*/ 22 w 25"/>
                  <a:gd name="T11" fmla="*/ 1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9">
                    <a:moveTo>
                      <a:pt x="22" y="18"/>
                    </a:moveTo>
                    <a:cubicBezTo>
                      <a:pt x="22" y="23"/>
                      <a:pt x="19" y="26"/>
                      <a:pt x="14" y="29"/>
                    </a:cubicBezTo>
                    <a:cubicBezTo>
                      <a:pt x="4" y="26"/>
                      <a:pt x="4" y="15"/>
                      <a:pt x="0" y="8"/>
                    </a:cubicBezTo>
                    <a:cubicBezTo>
                      <a:pt x="6" y="6"/>
                      <a:pt x="9" y="0"/>
                      <a:pt x="15" y="0"/>
                    </a:cubicBezTo>
                    <a:cubicBezTo>
                      <a:pt x="19" y="1"/>
                      <a:pt x="22" y="6"/>
                      <a:pt x="20" y="7"/>
                    </a:cubicBezTo>
                    <a:cubicBezTo>
                      <a:pt x="14" y="13"/>
                      <a:pt x="25" y="14"/>
                      <a:pt x="2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5" name="Freeform 397"/>
              <p:cNvSpPr/>
              <p:nvPr/>
            </p:nvSpPr>
            <p:spPr bwMode="auto">
              <a:xfrm>
                <a:off x="5757" y="1767"/>
                <a:ext cx="76" cy="48"/>
              </a:xfrm>
              <a:custGeom>
                <a:avLst/>
                <a:gdLst>
                  <a:gd name="T0" fmla="*/ 40 w 40"/>
                  <a:gd name="T1" fmla="*/ 7 h 25"/>
                  <a:gd name="T2" fmla="*/ 6 w 40"/>
                  <a:gd name="T3" fmla="*/ 18 h 25"/>
                  <a:gd name="T4" fmla="*/ 1 w 40"/>
                  <a:gd name="T5" fmla="*/ 14 h 25"/>
                  <a:gd name="T6" fmla="*/ 12 w 40"/>
                  <a:gd name="T7" fmla="*/ 1 h 25"/>
                  <a:gd name="T8" fmla="*/ 36 w 40"/>
                  <a:gd name="T9" fmla="*/ 5 h 25"/>
                  <a:gd name="T10" fmla="*/ 40 w 40"/>
                  <a:gd name="T11" fmla="*/ 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25">
                    <a:moveTo>
                      <a:pt x="40" y="7"/>
                    </a:moveTo>
                    <a:cubicBezTo>
                      <a:pt x="30" y="17"/>
                      <a:pt x="20" y="25"/>
                      <a:pt x="6" y="18"/>
                    </a:cubicBezTo>
                    <a:cubicBezTo>
                      <a:pt x="2" y="19"/>
                      <a:pt x="0" y="18"/>
                      <a:pt x="1" y="14"/>
                    </a:cubicBezTo>
                    <a:cubicBezTo>
                      <a:pt x="5" y="10"/>
                      <a:pt x="12" y="8"/>
                      <a:pt x="12" y="1"/>
                    </a:cubicBezTo>
                    <a:cubicBezTo>
                      <a:pt x="20" y="0"/>
                      <a:pt x="28" y="5"/>
                      <a:pt x="36" y="5"/>
                    </a:cubicBezTo>
                    <a:cubicBezTo>
                      <a:pt x="37" y="5"/>
                      <a:pt x="38" y="6"/>
                      <a:pt x="4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6" name="Freeform 398"/>
              <p:cNvSpPr/>
              <p:nvPr/>
            </p:nvSpPr>
            <p:spPr bwMode="auto">
              <a:xfrm>
                <a:off x="5122" y="2381"/>
                <a:ext cx="40" cy="109"/>
              </a:xfrm>
              <a:custGeom>
                <a:avLst/>
                <a:gdLst>
                  <a:gd name="T0" fmla="*/ 7 w 21"/>
                  <a:gd name="T1" fmla="*/ 7 h 57"/>
                  <a:gd name="T2" fmla="*/ 17 w 21"/>
                  <a:gd name="T3" fmla="*/ 0 h 57"/>
                  <a:gd name="T4" fmla="*/ 17 w 21"/>
                  <a:gd name="T5" fmla="*/ 9 h 57"/>
                  <a:gd name="T6" fmla="*/ 21 w 21"/>
                  <a:gd name="T7" fmla="*/ 52 h 57"/>
                  <a:gd name="T8" fmla="*/ 17 w 21"/>
                  <a:gd name="T9" fmla="*/ 57 h 57"/>
                  <a:gd name="T10" fmla="*/ 7 w 21"/>
                  <a:gd name="T11" fmla="*/ 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57">
                    <a:moveTo>
                      <a:pt x="7" y="7"/>
                    </a:moveTo>
                    <a:cubicBezTo>
                      <a:pt x="10" y="5"/>
                      <a:pt x="13" y="2"/>
                      <a:pt x="17" y="0"/>
                    </a:cubicBezTo>
                    <a:cubicBezTo>
                      <a:pt x="17" y="3"/>
                      <a:pt x="19" y="7"/>
                      <a:pt x="17" y="9"/>
                    </a:cubicBezTo>
                    <a:cubicBezTo>
                      <a:pt x="6" y="24"/>
                      <a:pt x="15" y="38"/>
                      <a:pt x="21" y="52"/>
                    </a:cubicBezTo>
                    <a:cubicBezTo>
                      <a:pt x="19" y="54"/>
                      <a:pt x="18" y="56"/>
                      <a:pt x="17" y="57"/>
                    </a:cubicBezTo>
                    <a:cubicBezTo>
                      <a:pt x="0" y="43"/>
                      <a:pt x="7" y="24"/>
                      <a:pt x="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7" name="Freeform 399"/>
              <p:cNvSpPr/>
              <p:nvPr/>
            </p:nvSpPr>
            <p:spPr bwMode="auto">
              <a:xfrm>
                <a:off x="5501" y="950"/>
                <a:ext cx="65" cy="52"/>
              </a:xfrm>
              <a:custGeom>
                <a:avLst/>
                <a:gdLst>
                  <a:gd name="T0" fmla="*/ 34 w 34"/>
                  <a:gd name="T1" fmla="*/ 13 h 27"/>
                  <a:gd name="T2" fmla="*/ 24 w 34"/>
                  <a:gd name="T3" fmla="*/ 27 h 27"/>
                  <a:gd name="T4" fmla="*/ 0 w 34"/>
                  <a:gd name="T5" fmla="*/ 16 h 27"/>
                  <a:gd name="T6" fmla="*/ 34 w 34"/>
                  <a:gd name="T7" fmla="*/ 1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7">
                    <a:moveTo>
                      <a:pt x="34" y="13"/>
                    </a:moveTo>
                    <a:cubicBezTo>
                      <a:pt x="31" y="18"/>
                      <a:pt x="30" y="24"/>
                      <a:pt x="24" y="27"/>
                    </a:cubicBezTo>
                    <a:cubicBezTo>
                      <a:pt x="15" y="26"/>
                      <a:pt x="11" y="13"/>
                      <a:pt x="0" y="16"/>
                    </a:cubicBezTo>
                    <a:cubicBezTo>
                      <a:pt x="10" y="0"/>
                      <a:pt x="22" y="11"/>
                      <a:pt x="3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8" name="Freeform 400"/>
              <p:cNvSpPr/>
              <p:nvPr/>
            </p:nvSpPr>
            <p:spPr bwMode="auto">
              <a:xfrm>
                <a:off x="2619" y="2413"/>
                <a:ext cx="34" cy="58"/>
              </a:xfrm>
              <a:custGeom>
                <a:avLst/>
                <a:gdLst>
                  <a:gd name="T0" fmla="*/ 14 w 18"/>
                  <a:gd name="T1" fmla="*/ 4 h 30"/>
                  <a:gd name="T2" fmla="*/ 17 w 18"/>
                  <a:gd name="T3" fmla="*/ 25 h 30"/>
                  <a:gd name="T4" fmla="*/ 0 w 18"/>
                  <a:gd name="T5" fmla="*/ 24 h 30"/>
                  <a:gd name="T6" fmla="*/ 0 w 18"/>
                  <a:gd name="T7" fmla="*/ 4 h 30"/>
                  <a:gd name="T8" fmla="*/ 14 w 18"/>
                  <a:gd name="T9" fmla="*/ 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30">
                    <a:moveTo>
                      <a:pt x="14" y="4"/>
                    </a:moveTo>
                    <a:cubicBezTo>
                      <a:pt x="18" y="10"/>
                      <a:pt x="18" y="18"/>
                      <a:pt x="17" y="25"/>
                    </a:cubicBezTo>
                    <a:cubicBezTo>
                      <a:pt x="11" y="30"/>
                      <a:pt x="5" y="30"/>
                      <a:pt x="0" y="24"/>
                    </a:cubicBezTo>
                    <a:cubicBezTo>
                      <a:pt x="0" y="17"/>
                      <a:pt x="0" y="11"/>
                      <a:pt x="0" y="4"/>
                    </a:cubicBezTo>
                    <a:cubicBezTo>
                      <a:pt x="5" y="7"/>
                      <a:pt x="9" y="0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9" name="Freeform 401"/>
              <p:cNvSpPr/>
              <p:nvPr/>
            </p:nvSpPr>
            <p:spPr bwMode="auto">
              <a:xfrm>
                <a:off x="2628" y="3093"/>
                <a:ext cx="48" cy="44"/>
              </a:xfrm>
              <a:custGeom>
                <a:avLst/>
                <a:gdLst>
                  <a:gd name="T0" fmla="*/ 23 w 25"/>
                  <a:gd name="T1" fmla="*/ 11 h 23"/>
                  <a:gd name="T2" fmla="*/ 13 w 25"/>
                  <a:gd name="T3" fmla="*/ 21 h 23"/>
                  <a:gd name="T4" fmla="*/ 0 w 25"/>
                  <a:gd name="T5" fmla="*/ 18 h 23"/>
                  <a:gd name="T6" fmla="*/ 2 w 25"/>
                  <a:gd name="T7" fmla="*/ 4 h 23"/>
                  <a:gd name="T8" fmla="*/ 19 w 25"/>
                  <a:gd name="T9" fmla="*/ 4 h 23"/>
                  <a:gd name="T10" fmla="*/ 23 w 25"/>
                  <a:gd name="T11" fmla="*/ 1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3">
                    <a:moveTo>
                      <a:pt x="23" y="11"/>
                    </a:moveTo>
                    <a:cubicBezTo>
                      <a:pt x="23" y="18"/>
                      <a:pt x="22" y="23"/>
                      <a:pt x="13" y="21"/>
                    </a:cubicBezTo>
                    <a:cubicBezTo>
                      <a:pt x="9" y="19"/>
                      <a:pt x="4" y="19"/>
                      <a:pt x="0" y="18"/>
                    </a:cubicBezTo>
                    <a:cubicBezTo>
                      <a:pt x="0" y="14"/>
                      <a:pt x="1" y="9"/>
                      <a:pt x="2" y="4"/>
                    </a:cubicBezTo>
                    <a:cubicBezTo>
                      <a:pt x="8" y="1"/>
                      <a:pt x="14" y="0"/>
                      <a:pt x="19" y="4"/>
                    </a:cubicBezTo>
                    <a:cubicBezTo>
                      <a:pt x="22" y="6"/>
                      <a:pt x="25" y="8"/>
                      <a:pt x="2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0" name="Freeform 402"/>
              <p:cNvSpPr/>
              <p:nvPr/>
            </p:nvSpPr>
            <p:spPr bwMode="auto">
              <a:xfrm>
                <a:off x="6044" y="1377"/>
                <a:ext cx="58" cy="51"/>
              </a:xfrm>
              <a:custGeom>
                <a:avLst/>
                <a:gdLst>
                  <a:gd name="T0" fmla="*/ 11 w 30"/>
                  <a:gd name="T1" fmla="*/ 0 h 27"/>
                  <a:gd name="T2" fmla="*/ 30 w 30"/>
                  <a:gd name="T3" fmla="*/ 17 h 27"/>
                  <a:gd name="T4" fmla="*/ 24 w 30"/>
                  <a:gd name="T5" fmla="*/ 27 h 27"/>
                  <a:gd name="T6" fmla="*/ 0 w 30"/>
                  <a:gd name="T7" fmla="*/ 16 h 27"/>
                  <a:gd name="T8" fmla="*/ 11 w 30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27">
                    <a:moveTo>
                      <a:pt x="11" y="0"/>
                    </a:moveTo>
                    <a:cubicBezTo>
                      <a:pt x="16" y="6"/>
                      <a:pt x="14" y="22"/>
                      <a:pt x="30" y="17"/>
                    </a:cubicBezTo>
                    <a:cubicBezTo>
                      <a:pt x="28" y="20"/>
                      <a:pt x="26" y="23"/>
                      <a:pt x="24" y="27"/>
                    </a:cubicBezTo>
                    <a:cubicBezTo>
                      <a:pt x="15" y="27"/>
                      <a:pt x="7" y="23"/>
                      <a:pt x="0" y="16"/>
                    </a:cubicBezTo>
                    <a:cubicBezTo>
                      <a:pt x="2" y="10"/>
                      <a:pt x="5" y="4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1" name="Freeform 403"/>
              <p:cNvSpPr/>
              <p:nvPr/>
            </p:nvSpPr>
            <p:spPr bwMode="auto">
              <a:xfrm>
                <a:off x="5143" y="2593"/>
                <a:ext cx="44" cy="62"/>
              </a:xfrm>
              <a:custGeom>
                <a:avLst/>
                <a:gdLst>
                  <a:gd name="T0" fmla="*/ 0 w 23"/>
                  <a:gd name="T1" fmla="*/ 4 h 32"/>
                  <a:gd name="T2" fmla="*/ 10 w 23"/>
                  <a:gd name="T3" fmla="*/ 0 h 32"/>
                  <a:gd name="T4" fmla="*/ 16 w 23"/>
                  <a:gd name="T5" fmla="*/ 32 h 32"/>
                  <a:gd name="T6" fmla="*/ 0 w 23"/>
                  <a:gd name="T7" fmla="*/ 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32">
                    <a:moveTo>
                      <a:pt x="0" y="4"/>
                    </a:moveTo>
                    <a:cubicBezTo>
                      <a:pt x="3" y="4"/>
                      <a:pt x="7" y="5"/>
                      <a:pt x="10" y="0"/>
                    </a:cubicBezTo>
                    <a:cubicBezTo>
                      <a:pt x="22" y="9"/>
                      <a:pt x="23" y="20"/>
                      <a:pt x="16" y="32"/>
                    </a:cubicBezTo>
                    <a:cubicBezTo>
                      <a:pt x="11" y="23"/>
                      <a:pt x="5" y="1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2" name="Freeform 404"/>
              <p:cNvSpPr/>
              <p:nvPr/>
            </p:nvSpPr>
            <p:spPr bwMode="auto">
              <a:xfrm>
                <a:off x="2194" y="1103"/>
                <a:ext cx="61" cy="52"/>
              </a:xfrm>
              <a:custGeom>
                <a:avLst/>
                <a:gdLst>
                  <a:gd name="T0" fmla="*/ 10 w 32"/>
                  <a:gd name="T1" fmla="*/ 21 h 27"/>
                  <a:gd name="T2" fmla="*/ 3 w 32"/>
                  <a:gd name="T3" fmla="*/ 14 h 27"/>
                  <a:gd name="T4" fmla="*/ 17 w 32"/>
                  <a:gd name="T5" fmla="*/ 5 h 27"/>
                  <a:gd name="T6" fmla="*/ 28 w 32"/>
                  <a:gd name="T7" fmla="*/ 23 h 27"/>
                  <a:gd name="T8" fmla="*/ 10 w 32"/>
                  <a:gd name="T9" fmla="*/ 2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7">
                    <a:moveTo>
                      <a:pt x="10" y="21"/>
                    </a:moveTo>
                    <a:cubicBezTo>
                      <a:pt x="7" y="19"/>
                      <a:pt x="0" y="16"/>
                      <a:pt x="3" y="14"/>
                    </a:cubicBezTo>
                    <a:cubicBezTo>
                      <a:pt x="8" y="11"/>
                      <a:pt x="8" y="0"/>
                      <a:pt x="17" y="5"/>
                    </a:cubicBezTo>
                    <a:cubicBezTo>
                      <a:pt x="23" y="9"/>
                      <a:pt x="32" y="13"/>
                      <a:pt x="28" y="23"/>
                    </a:cubicBezTo>
                    <a:cubicBezTo>
                      <a:pt x="21" y="27"/>
                      <a:pt x="15" y="26"/>
                      <a:pt x="1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3" name="Freeform 405"/>
              <p:cNvSpPr/>
              <p:nvPr/>
            </p:nvSpPr>
            <p:spPr bwMode="auto">
              <a:xfrm>
                <a:off x="3596" y="1790"/>
                <a:ext cx="72" cy="44"/>
              </a:xfrm>
              <a:custGeom>
                <a:avLst/>
                <a:gdLst>
                  <a:gd name="T0" fmla="*/ 3 w 38"/>
                  <a:gd name="T1" fmla="*/ 13 h 23"/>
                  <a:gd name="T2" fmla="*/ 14 w 38"/>
                  <a:gd name="T3" fmla="*/ 5 h 23"/>
                  <a:gd name="T4" fmla="*/ 0 w 38"/>
                  <a:gd name="T5" fmla="*/ 0 h 23"/>
                  <a:gd name="T6" fmla="*/ 27 w 38"/>
                  <a:gd name="T7" fmla="*/ 2 h 23"/>
                  <a:gd name="T8" fmla="*/ 38 w 38"/>
                  <a:gd name="T9" fmla="*/ 13 h 23"/>
                  <a:gd name="T10" fmla="*/ 3 w 38"/>
                  <a:gd name="T11" fmla="*/ 1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23">
                    <a:moveTo>
                      <a:pt x="3" y="13"/>
                    </a:moveTo>
                    <a:cubicBezTo>
                      <a:pt x="2" y="3"/>
                      <a:pt x="12" y="10"/>
                      <a:pt x="14" y="5"/>
                    </a:cubicBezTo>
                    <a:cubicBezTo>
                      <a:pt x="10" y="0"/>
                      <a:pt x="3" y="5"/>
                      <a:pt x="0" y="0"/>
                    </a:cubicBezTo>
                    <a:cubicBezTo>
                      <a:pt x="9" y="0"/>
                      <a:pt x="18" y="1"/>
                      <a:pt x="27" y="2"/>
                    </a:cubicBezTo>
                    <a:cubicBezTo>
                      <a:pt x="28" y="8"/>
                      <a:pt x="35" y="8"/>
                      <a:pt x="38" y="13"/>
                    </a:cubicBezTo>
                    <a:cubicBezTo>
                      <a:pt x="26" y="23"/>
                      <a:pt x="14" y="23"/>
                      <a:pt x="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2" name="Group 607"/>
            <p:cNvGrpSpPr/>
            <p:nvPr/>
          </p:nvGrpSpPr>
          <p:grpSpPr bwMode="auto">
            <a:xfrm>
              <a:off x="1997075" y="955676"/>
              <a:ext cx="8124825" cy="4557713"/>
              <a:chOff x="1258" y="602"/>
              <a:chExt cx="5118" cy="2871"/>
            </a:xfrm>
            <a:solidFill>
              <a:schemeClr val="bg1">
                <a:lumMod val="75000"/>
              </a:schemeClr>
            </a:solidFill>
          </p:grpSpPr>
          <p:sp>
            <p:nvSpPr>
              <p:cNvPr id="1144" name="Freeform 407"/>
              <p:cNvSpPr/>
              <p:nvPr/>
            </p:nvSpPr>
            <p:spPr bwMode="auto">
              <a:xfrm>
                <a:off x="4476" y="663"/>
                <a:ext cx="65" cy="52"/>
              </a:xfrm>
              <a:custGeom>
                <a:avLst/>
                <a:gdLst>
                  <a:gd name="T0" fmla="*/ 0 w 34"/>
                  <a:gd name="T1" fmla="*/ 17 h 27"/>
                  <a:gd name="T2" fmla="*/ 28 w 34"/>
                  <a:gd name="T3" fmla="*/ 0 h 27"/>
                  <a:gd name="T4" fmla="*/ 32 w 34"/>
                  <a:gd name="T5" fmla="*/ 18 h 27"/>
                  <a:gd name="T6" fmla="*/ 0 w 34"/>
                  <a:gd name="T7" fmla="*/ 1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7">
                    <a:moveTo>
                      <a:pt x="0" y="17"/>
                    </a:moveTo>
                    <a:cubicBezTo>
                      <a:pt x="11" y="11"/>
                      <a:pt x="20" y="5"/>
                      <a:pt x="28" y="0"/>
                    </a:cubicBezTo>
                    <a:cubicBezTo>
                      <a:pt x="34" y="7"/>
                      <a:pt x="11" y="12"/>
                      <a:pt x="32" y="18"/>
                    </a:cubicBezTo>
                    <a:cubicBezTo>
                      <a:pt x="20" y="23"/>
                      <a:pt x="11" y="2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5" name="Freeform 408"/>
              <p:cNvSpPr/>
              <p:nvPr/>
            </p:nvSpPr>
            <p:spPr bwMode="auto">
              <a:xfrm>
                <a:off x="5610" y="2618"/>
                <a:ext cx="57" cy="44"/>
              </a:xfrm>
              <a:custGeom>
                <a:avLst/>
                <a:gdLst>
                  <a:gd name="T0" fmla="*/ 29 w 30"/>
                  <a:gd name="T1" fmla="*/ 22 h 23"/>
                  <a:gd name="T2" fmla="*/ 26 w 30"/>
                  <a:gd name="T3" fmla="*/ 22 h 23"/>
                  <a:gd name="T4" fmla="*/ 12 w 30"/>
                  <a:gd name="T5" fmla="*/ 19 h 23"/>
                  <a:gd name="T6" fmla="*/ 5 w 30"/>
                  <a:gd name="T7" fmla="*/ 9 h 23"/>
                  <a:gd name="T8" fmla="*/ 23 w 30"/>
                  <a:gd name="T9" fmla="*/ 5 h 23"/>
                  <a:gd name="T10" fmla="*/ 29 w 30"/>
                  <a:gd name="T11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23">
                    <a:moveTo>
                      <a:pt x="29" y="22"/>
                    </a:moveTo>
                    <a:cubicBezTo>
                      <a:pt x="28" y="22"/>
                      <a:pt x="27" y="22"/>
                      <a:pt x="26" y="22"/>
                    </a:cubicBezTo>
                    <a:cubicBezTo>
                      <a:pt x="22" y="20"/>
                      <a:pt x="16" y="23"/>
                      <a:pt x="12" y="19"/>
                    </a:cubicBezTo>
                    <a:cubicBezTo>
                      <a:pt x="10" y="15"/>
                      <a:pt x="0" y="15"/>
                      <a:pt x="5" y="9"/>
                    </a:cubicBezTo>
                    <a:cubicBezTo>
                      <a:pt x="8" y="4"/>
                      <a:pt x="14" y="0"/>
                      <a:pt x="23" y="5"/>
                    </a:cubicBezTo>
                    <a:cubicBezTo>
                      <a:pt x="30" y="9"/>
                      <a:pt x="30" y="15"/>
                      <a:pt x="2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6" name="Freeform 409"/>
              <p:cNvSpPr/>
              <p:nvPr/>
            </p:nvSpPr>
            <p:spPr bwMode="auto">
              <a:xfrm>
                <a:off x="2956" y="1327"/>
                <a:ext cx="57" cy="53"/>
              </a:xfrm>
              <a:custGeom>
                <a:avLst/>
                <a:gdLst>
                  <a:gd name="T0" fmla="*/ 29 w 30"/>
                  <a:gd name="T1" fmla="*/ 4 h 28"/>
                  <a:gd name="T2" fmla="*/ 21 w 30"/>
                  <a:gd name="T3" fmla="*/ 22 h 28"/>
                  <a:gd name="T4" fmla="*/ 0 w 30"/>
                  <a:gd name="T5" fmla="*/ 15 h 28"/>
                  <a:gd name="T6" fmla="*/ 29 w 30"/>
                  <a:gd name="T7" fmla="*/ 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" h="28">
                    <a:moveTo>
                      <a:pt x="29" y="4"/>
                    </a:moveTo>
                    <a:cubicBezTo>
                      <a:pt x="30" y="12"/>
                      <a:pt x="24" y="16"/>
                      <a:pt x="21" y="22"/>
                    </a:cubicBezTo>
                    <a:cubicBezTo>
                      <a:pt x="16" y="13"/>
                      <a:pt x="4" y="28"/>
                      <a:pt x="0" y="15"/>
                    </a:cubicBezTo>
                    <a:cubicBezTo>
                      <a:pt x="5" y="0"/>
                      <a:pt x="19" y="8"/>
                      <a:pt x="2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7" name="Freeform 410"/>
              <p:cNvSpPr/>
              <p:nvPr/>
            </p:nvSpPr>
            <p:spPr bwMode="auto">
              <a:xfrm>
                <a:off x="5381" y="2115"/>
                <a:ext cx="67" cy="52"/>
              </a:xfrm>
              <a:custGeom>
                <a:avLst/>
                <a:gdLst>
                  <a:gd name="T0" fmla="*/ 17 w 35"/>
                  <a:gd name="T1" fmla="*/ 0 h 27"/>
                  <a:gd name="T2" fmla="*/ 16 w 35"/>
                  <a:gd name="T3" fmla="*/ 9 h 27"/>
                  <a:gd name="T4" fmla="*/ 25 w 35"/>
                  <a:gd name="T5" fmla="*/ 8 h 27"/>
                  <a:gd name="T6" fmla="*/ 35 w 35"/>
                  <a:gd name="T7" fmla="*/ 7 h 27"/>
                  <a:gd name="T8" fmla="*/ 24 w 35"/>
                  <a:gd name="T9" fmla="*/ 27 h 27"/>
                  <a:gd name="T10" fmla="*/ 7 w 35"/>
                  <a:gd name="T11" fmla="*/ 14 h 27"/>
                  <a:gd name="T12" fmla="*/ 17 w 35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7">
                    <a:moveTo>
                      <a:pt x="17" y="0"/>
                    </a:moveTo>
                    <a:cubicBezTo>
                      <a:pt x="16" y="3"/>
                      <a:pt x="13" y="6"/>
                      <a:pt x="16" y="9"/>
                    </a:cubicBezTo>
                    <a:cubicBezTo>
                      <a:pt x="19" y="11"/>
                      <a:pt x="24" y="12"/>
                      <a:pt x="25" y="8"/>
                    </a:cubicBezTo>
                    <a:cubicBezTo>
                      <a:pt x="28" y="1"/>
                      <a:pt x="31" y="3"/>
                      <a:pt x="35" y="7"/>
                    </a:cubicBezTo>
                    <a:cubicBezTo>
                      <a:pt x="31" y="13"/>
                      <a:pt x="33" y="23"/>
                      <a:pt x="24" y="27"/>
                    </a:cubicBezTo>
                    <a:cubicBezTo>
                      <a:pt x="24" y="14"/>
                      <a:pt x="15" y="14"/>
                      <a:pt x="7" y="14"/>
                    </a:cubicBezTo>
                    <a:cubicBezTo>
                      <a:pt x="0" y="2"/>
                      <a:pt x="10" y="2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8" name="Freeform 411"/>
              <p:cNvSpPr/>
              <p:nvPr/>
            </p:nvSpPr>
            <p:spPr bwMode="auto">
              <a:xfrm>
                <a:off x="5239" y="2297"/>
                <a:ext cx="55" cy="65"/>
              </a:xfrm>
              <a:custGeom>
                <a:avLst/>
                <a:gdLst>
                  <a:gd name="T0" fmla="*/ 29 w 29"/>
                  <a:gd name="T1" fmla="*/ 34 h 34"/>
                  <a:gd name="T2" fmla="*/ 19 w 29"/>
                  <a:gd name="T3" fmla="*/ 30 h 34"/>
                  <a:gd name="T4" fmla="*/ 0 w 29"/>
                  <a:gd name="T5" fmla="*/ 8 h 34"/>
                  <a:gd name="T6" fmla="*/ 9 w 29"/>
                  <a:gd name="T7" fmla="*/ 2 h 34"/>
                  <a:gd name="T8" fmla="*/ 29 w 29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34">
                    <a:moveTo>
                      <a:pt x="29" y="34"/>
                    </a:moveTo>
                    <a:cubicBezTo>
                      <a:pt x="25" y="34"/>
                      <a:pt x="21" y="34"/>
                      <a:pt x="19" y="30"/>
                    </a:cubicBezTo>
                    <a:cubicBezTo>
                      <a:pt x="12" y="23"/>
                      <a:pt x="1" y="20"/>
                      <a:pt x="0" y="8"/>
                    </a:cubicBezTo>
                    <a:cubicBezTo>
                      <a:pt x="1" y="4"/>
                      <a:pt x="3" y="0"/>
                      <a:pt x="9" y="2"/>
                    </a:cubicBezTo>
                    <a:cubicBezTo>
                      <a:pt x="16" y="12"/>
                      <a:pt x="28" y="19"/>
                      <a:pt x="29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9" name="Freeform 412"/>
              <p:cNvSpPr/>
              <p:nvPr/>
            </p:nvSpPr>
            <p:spPr bwMode="auto">
              <a:xfrm>
                <a:off x="3185" y="1107"/>
                <a:ext cx="72" cy="48"/>
              </a:xfrm>
              <a:custGeom>
                <a:avLst/>
                <a:gdLst>
                  <a:gd name="T0" fmla="*/ 10 w 38"/>
                  <a:gd name="T1" fmla="*/ 25 h 25"/>
                  <a:gd name="T2" fmla="*/ 9 w 38"/>
                  <a:gd name="T3" fmla="*/ 5 h 25"/>
                  <a:gd name="T4" fmla="*/ 27 w 38"/>
                  <a:gd name="T5" fmla="*/ 15 h 25"/>
                  <a:gd name="T6" fmla="*/ 38 w 38"/>
                  <a:gd name="T7" fmla="*/ 19 h 25"/>
                  <a:gd name="T8" fmla="*/ 10 w 38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25">
                    <a:moveTo>
                      <a:pt x="10" y="25"/>
                    </a:moveTo>
                    <a:cubicBezTo>
                      <a:pt x="16" y="18"/>
                      <a:pt x="0" y="11"/>
                      <a:pt x="9" y="5"/>
                    </a:cubicBezTo>
                    <a:cubicBezTo>
                      <a:pt x="18" y="0"/>
                      <a:pt x="19" y="14"/>
                      <a:pt x="27" y="15"/>
                    </a:cubicBezTo>
                    <a:cubicBezTo>
                      <a:pt x="31" y="15"/>
                      <a:pt x="34" y="17"/>
                      <a:pt x="38" y="19"/>
                    </a:cubicBezTo>
                    <a:cubicBezTo>
                      <a:pt x="29" y="24"/>
                      <a:pt x="20" y="25"/>
                      <a:pt x="1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0" name="Freeform 413"/>
              <p:cNvSpPr/>
              <p:nvPr/>
            </p:nvSpPr>
            <p:spPr bwMode="auto">
              <a:xfrm>
                <a:off x="5202" y="2268"/>
                <a:ext cx="54" cy="56"/>
              </a:xfrm>
              <a:custGeom>
                <a:avLst/>
                <a:gdLst>
                  <a:gd name="T0" fmla="*/ 28 w 28"/>
                  <a:gd name="T1" fmla="*/ 17 h 29"/>
                  <a:gd name="T2" fmla="*/ 21 w 28"/>
                  <a:gd name="T3" fmla="*/ 24 h 29"/>
                  <a:gd name="T4" fmla="*/ 0 w 28"/>
                  <a:gd name="T5" fmla="*/ 10 h 29"/>
                  <a:gd name="T6" fmla="*/ 16 w 28"/>
                  <a:gd name="T7" fmla="*/ 14 h 29"/>
                  <a:gd name="T8" fmla="*/ 20 w 28"/>
                  <a:gd name="T9" fmla="*/ 0 h 29"/>
                  <a:gd name="T10" fmla="*/ 28 w 28"/>
                  <a:gd name="T11" fmla="*/ 1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29">
                    <a:moveTo>
                      <a:pt x="28" y="17"/>
                    </a:moveTo>
                    <a:cubicBezTo>
                      <a:pt x="24" y="18"/>
                      <a:pt x="22" y="21"/>
                      <a:pt x="21" y="24"/>
                    </a:cubicBezTo>
                    <a:cubicBezTo>
                      <a:pt x="4" y="29"/>
                      <a:pt x="0" y="26"/>
                      <a:pt x="0" y="10"/>
                    </a:cubicBezTo>
                    <a:cubicBezTo>
                      <a:pt x="8" y="9"/>
                      <a:pt x="9" y="10"/>
                      <a:pt x="16" y="14"/>
                    </a:cubicBezTo>
                    <a:cubicBezTo>
                      <a:pt x="19" y="10"/>
                      <a:pt x="15" y="4"/>
                      <a:pt x="20" y="0"/>
                    </a:cubicBezTo>
                    <a:cubicBezTo>
                      <a:pt x="23" y="6"/>
                      <a:pt x="25" y="11"/>
                      <a:pt x="2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1" name="Freeform 414"/>
              <p:cNvSpPr/>
              <p:nvPr/>
            </p:nvSpPr>
            <p:spPr bwMode="auto">
              <a:xfrm>
                <a:off x="3602" y="1499"/>
                <a:ext cx="61" cy="44"/>
              </a:xfrm>
              <a:custGeom>
                <a:avLst/>
                <a:gdLst>
                  <a:gd name="T0" fmla="*/ 0 w 32"/>
                  <a:gd name="T1" fmla="*/ 11 h 23"/>
                  <a:gd name="T2" fmla="*/ 24 w 32"/>
                  <a:gd name="T3" fmla="*/ 5 h 23"/>
                  <a:gd name="T4" fmla="*/ 32 w 32"/>
                  <a:gd name="T5" fmla="*/ 18 h 23"/>
                  <a:gd name="T6" fmla="*/ 17 w 32"/>
                  <a:gd name="T7" fmla="*/ 11 h 23"/>
                  <a:gd name="T8" fmla="*/ 17 w 32"/>
                  <a:gd name="T9" fmla="*/ 23 h 23"/>
                  <a:gd name="T10" fmla="*/ 11 w 32"/>
                  <a:gd name="T11" fmla="*/ 22 h 23"/>
                  <a:gd name="T12" fmla="*/ 0 w 32"/>
                  <a:gd name="T13" fmla="*/ 15 h 23"/>
                  <a:gd name="T14" fmla="*/ 0 w 32"/>
                  <a:gd name="T15" fmla="*/ 1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3">
                    <a:moveTo>
                      <a:pt x="0" y="11"/>
                    </a:moveTo>
                    <a:cubicBezTo>
                      <a:pt x="6" y="1"/>
                      <a:pt x="14" y="0"/>
                      <a:pt x="24" y="5"/>
                    </a:cubicBezTo>
                    <a:cubicBezTo>
                      <a:pt x="26" y="9"/>
                      <a:pt x="29" y="14"/>
                      <a:pt x="32" y="18"/>
                    </a:cubicBezTo>
                    <a:cubicBezTo>
                      <a:pt x="26" y="19"/>
                      <a:pt x="21" y="17"/>
                      <a:pt x="17" y="11"/>
                    </a:cubicBezTo>
                    <a:cubicBezTo>
                      <a:pt x="17" y="17"/>
                      <a:pt x="17" y="20"/>
                      <a:pt x="17" y="23"/>
                    </a:cubicBezTo>
                    <a:cubicBezTo>
                      <a:pt x="15" y="23"/>
                      <a:pt x="13" y="22"/>
                      <a:pt x="11" y="22"/>
                    </a:cubicBezTo>
                    <a:cubicBezTo>
                      <a:pt x="7" y="19"/>
                      <a:pt x="2" y="19"/>
                      <a:pt x="0" y="15"/>
                    </a:cubicBezTo>
                    <a:cubicBezTo>
                      <a:pt x="0" y="14"/>
                      <a:pt x="0" y="13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2" name="Freeform 415"/>
              <p:cNvSpPr/>
              <p:nvPr/>
            </p:nvSpPr>
            <p:spPr bwMode="auto">
              <a:xfrm>
                <a:off x="2264" y="2006"/>
                <a:ext cx="52" cy="71"/>
              </a:xfrm>
              <a:custGeom>
                <a:avLst/>
                <a:gdLst>
                  <a:gd name="T0" fmla="*/ 22 w 27"/>
                  <a:gd name="T1" fmla="*/ 18 h 37"/>
                  <a:gd name="T2" fmla="*/ 18 w 27"/>
                  <a:gd name="T3" fmla="*/ 21 h 37"/>
                  <a:gd name="T4" fmla="*/ 15 w 27"/>
                  <a:gd name="T5" fmla="*/ 36 h 37"/>
                  <a:gd name="T6" fmla="*/ 6 w 27"/>
                  <a:gd name="T7" fmla="*/ 37 h 37"/>
                  <a:gd name="T8" fmla="*/ 5 w 27"/>
                  <a:gd name="T9" fmla="*/ 35 h 37"/>
                  <a:gd name="T10" fmla="*/ 17 w 27"/>
                  <a:gd name="T11" fmla="*/ 2 h 37"/>
                  <a:gd name="T12" fmla="*/ 24 w 27"/>
                  <a:gd name="T13" fmla="*/ 3 h 37"/>
                  <a:gd name="T14" fmla="*/ 22 w 27"/>
                  <a:gd name="T15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37">
                    <a:moveTo>
                      <a:pt x="22" y="18"/>
                    </a:moveTo>
                    <a:cubicBezTo>
                      <a:pt x="21" y="19"/>
                      <a:pt x="19" y="20"/>
                      <a:pt x="18" y="21"/>
                    </a:cubicBezTo>
                    <a:cubicBezTo>
                      <a:pt x="27" y="29"/>
                      <a:pt x="19" y="32"/>
                      <a:pt x="15" y="36"/>
                    </a:cubicBezTo>
                    <a:cubicBezTo>
                      <a:pt x="12" y="36"/>
                      <a:pt x="9" y="37"/>
                      <a:pt x="6" y="37"/>
                    </a:cubicBezTo>
                    <a:cubicBezTo>
                      <a:pt x="6" y="37"/>
                      <a:pt x="5" y="35"/>
                      <a:pt x="5" y="35"/>
                    </a:cubicBezTo>
                    <a:cubicBezTo>
                      <a:pt x="0" y="21"/>
                      <a:pt x="7" y="11"/>
                      <a:pt x="17" y="2"/>
                    </a:cubicBezTo>
                    <a:cubicBezTo>
                      <a:pt x="20" y="0"/>
                      <a:pt x="22" y="0"/>
                      <a:pt x="24" y="3"/>
                    </a:cubicBezTo>
                    <a:cubicBezTo>
                      <a:pt x="27" y="8"/>
                      <a:pt x="26" y="13"/>
                      <a:pt x="2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3" name="Freeform 416"/>
              <p:cNvSpPr/>
              <p:nvPr/>
            </p:nvSpPr>
            <p:spPr bwMode="auto">
              <a:xfrm>
                <a:off x="5448" y="2586"/>
                <a:ext cx="76" cy="49"/>
              </a:xfrm>
              <a:custGeom>
                <a:avLst/>
                <a:gdLst>
                  <a:gd name="T0" fmla="*/ 6 w 40"/>
                  <a:gd name="T1" fmla="*/ 26 h 26"/>
                  <a:gd name="T2" fmla="*/ 0 w 40"/>
                  <a:gd name="T3" fmla="*/ 26 h 26"/>
                  <a:gd name="T4" fmla="*/ 23 w 40"/>
                  <a:gd name="T5" fmla="*/ 7 h 26"/>
                  <a:gd name="T6" fmla="*/ 40 w 40"/>
                  <a:gd name="T7" fmla="*/ 5 h 26"/>
                  <a:gd name="T8" fmla="*/ 26 w 40"/>
                  <a:gd name="T9" fmla="*/ 14 h 26"/>
                  <a:gd name="T10" fmla="*/ 6 w 40"/>
                  <a:gd name="T1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26">
                    <a:moveTo>
                      <a:pt x="6" y="26"/>
                    </a:moveTo>
                    <a:cubicBezTo>
                      <a:pt x="4" y="26"/>
                      <a:pt x="2" y="26"/>
                      <a:pt x="0" y="26"/>
                    </a:cubicBezTo>
                    <a:cubicBezTo>
                      <a:pt x="1" y="11"/>
                      <a:pt x="5" y="0"/>
                      <a:pt x="23" y="7"/>
                    </a:cubicBezTo>
                    <a:cubicBezTo>
                      <a:pt x="29" y="9"/>
                      <a:pt x="34" y="5"/>
                      <a:pt x="40" y="5"/>
                    </a:cubicBezTo>
                    <a:cubicBezTo>
                      <a:pt x="39" y="15"/>
                      <a:pt x="34" y="14"/>
                      <a:pt x="26" y="14"/>
                    </a:cubicBezTo>
                    <a:cubicBezTo>
                      <a:pt x="18" y="13"/>
                      <a:pt x="5" y="9"/>
                      <a:pt x="6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4" name="Freeform 417"/>
              <p:cNvSpPr/>
              <p:nvPr/>
            </p:nvSpPr>
            <p:spPr bwMode="auto">
              <a:xfrm>
                <a:off x="6039" y="1466"/>
                <a:ext cx="45" cy="43"/>
              </a:xfrm>
              <a:custGeom>
                <a:avLst/>
                <a:gdLst>
                  <a:gd name="T0" fmla="*/ 14 w 24"/>
                  <a:gd name="T1" fmla="*/ 22 h 22"/>
                  <a:gd name="T2" fmla="*/ 0 w 24"/>
                  <a:gd name="T3" fmla="*/ 8 h 22"/>
                  <a:gd name="T4" fmla="*/ 24 w 24"/>
                  <a:gd name="T5" fmla="*/ 1 h 22"/>
                  <a:gd name="T6" fmla="*/ 14 w 24"/>
                  <a:gd name="T7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2">
                    <a:moveTo>
                      <a:pt x="14" y="22"/>
                    </a:moveTo>
                    <a:cubicBezTo>
                      <a:pt x="8" y="18"/>
                      <a:pt x="0" y="17"/>
                      <a:pt x="0" y="8"/>
                    </a:cubicBezTo>
                    <a:cubicBezTo>
                      <a:pt x="7" y="1"/>
                      <a:pt x="15" y="0"/>
                      <a:pt x="24" y="1"/>
                    </a:cubicBezTo>
                    <a:cubicBezTo>
                      <a:pt x="24" y="9"/>
                      <a:pt x="16" y="14"/>
                      <a:pt x="14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5" name="Freeform 418"/>
              <p:cNvSpPr/>
              <p:nvPr/>
            </p:nvSpPr>
            <p:spPr bwMode="auto">
              <a:xfrm>
                <a:off x="3838" y="1468"/>
                <a:ext cx="50" cy="50"/>
              </a:xfrm>
              <a:custGeom>
                <a:avLst/>
                <a:gdLst>
                  <a:gd name="T0" fmla="*/ 8 w 26"/>
                  <a:gd name="T1" fmla="*/ 0 h 26"/>
                  <a:gd name="T2" fmla="*/ 12 w 26"/>
                  <a:gd name="T3" fmla="*/ 0 h 26"/>
                  <a:gd name="T4" fmla="*/ 12 w 26"/>
                  <a:gd name="T5" fmla="*/ 0 h 26"/>
                  <a:gd name="T6" fmla="*/ 26 w 26"/>
                  <a:gd name="T7" fmla="*/ 14 h 26"/>
                  <a:gd name="T8" fmla="*/ 4 w 26"/>
                  <a:gd name="T9" fmla="*/ 25 h 26"/>
                  <a:gd name="T10" fmla="*/ 1 w 26"/>
                  <a:gd name="T11" fmla="*/ 14 h 26"/>
                  <a:gd name="T12" fmla="*/ 8 w 26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8" y="0"/>
                    </a:moveTo>
                    <a:cubicBezTo>
                      <a:pt x="9" y="0"/>
                      <a:pt x="11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3" y="8"/>
                      <a:pt x="21" y="9"/>
                      <a:pt x="26" y="14"/>
                    </a:cubicBezTo>
                    <a:cubicBezTo>
                      <a:pt x="22" y="24"/>
                      <a:pt x="11" y="22"/>
                      <a:pt x="4" y="25"/>
                    </a:cubicBezTo>
                    <a:cubicBezTo>
                      <a:pt x="1" y="26"/>
                      <a:pt x="0" y="18"/>
                      <a:pt x="1" y="14"/>
                    </a:cubicBezTo>
                    <a:cubicBezTo>
                      <a:pt x="7" y="11"/>
                      <a:pt x="11" y="7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6" name="Freeform 419"/>
              <p:cNvSpPr/>
              <p:nvPr/>
            </p:nvSpPr>
            <p:spPr bwMode="auto">
              <a:xfrm>
                <a:off x="3853" y="1222"/>
                <a:ext cx="61" cy="38"/>
              </a:xfrm>
              <a:custGeom>
                <a:avLst/>
                <a:gdLst>
                  <a:gd name="T0" fmla="*/ 1 w 32"/>
                  <a:gd name="T1" fmla="*/ 7 h 20"/>
                  <a:gd name="T2" fmla="*/ 32 w 32"/>
                  <a:gd name="T3" fmla="*/ 5 h 20"/>
                  <a:gd name="T4" fmla="*/ 0 w 32"/>
                  <a:gd name="T5" fmla="*/ 10 h 20"/>
                  <a:gd name="T6" fmla="*/ 1 w 32"/>
                  <a:gd name="T7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20">
                    <a:moveTo>
                      <a:pt x="1" y="7"/>
                    </a:moveTo>
                    <a:cubicBezTo>
                      <a:pt x="11" y="8"/>
                      <a:pt x="21" y="0"/>
                      <a:pt x="32" y="5"/>
                    </a:cubicBezTo>
                    <a:cubicBezTo>
                      <a:pt x="24" y="20"/>
                      <a:pt x="24" y="20"/>
                      <a:pt x="0" y="10"/>
                    </a:cubicBezTo>
                    <a:cubicBezTo>
                      <a:pt x="0" y="9"/>
                      <a:pt x="0" y="8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7" name="Freeform 420"/>
              <p:cNvSpPr/>
              <p:nvPr/>
            </p:nvSpPr>
            <p:spPr bwMode="auto">
              <a:xfrm>
                <a:off x="2632" y="2965"/>
                <a:ext cx="51" cy="70"/>
              </a:xfrm>
              <a:custGeom>
                <a:avLst/>
                <a:gdLst>
                  <a:gd name="T0" fmla="*/ 17 w 27"/>
                  <a:gd name="T1" fmla="*/ 2 h 37"/>
                  <a:gd name="T2" fmla="*/ 20 w 27"/>
                  <a:gd name="T3" fmla="*/ 14 h 37"/>
                  <a:gd name="T4" fmla="*/ 3 w 27"/>
                  <a:gd name="T5" fmla="*/ 37 h 37"/>
                  <a:gd name="T6" fmla="*/ 3 w 27"/>
                  <a:gd name="T7" fmla="*/ 16 h 37"/>
                  <a:gd name="T8" fmla="*/ 12 w 27"/>
                  <a:gd name="T9" fmla="*/ 0 h 37"/>
                  <a:gd name="T10" fmla="*/ 17 w 27"/>
                  <a:gd name="T11" fmla="*/ 2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37">
                    <a:moveTo>
                      <a:pt x="17" y="2"/>
                    </a:moveTo>
                    <a:cubicBezTo>
                      <a:pt x="24" y="5"/>
                      <a:pt x="27" y="12"/>
                      <a:pt x="20" y="14"/>
                    </a:cubicBezTo>
                    <a:cubicBezTo>
                      <a:pt x="7" y="18"/>
                      <a:pt x="9" y="29"/>
                      <a:pt x="3" y="37"/>
                    </a:cubicBezTo>
                    <a:cubicBezTo>
                      <a:pt x="3" y="30"/>
                      <a:pt x="3" y="23"/>
                      <a:pt x="3" y="16"/>
                    </a:cubicBezTo>
                    <a:cubicBezTo>
                      <a:pt x="0" y="8"/>
                      <a:pt x="4" y="3"/>
                      <a:pt x="12" y="0"/>
                    </a:cubicBezTo>
                    <a:cubicBezTo>
                      <a:pt x="14" y="0"/>
                      <a:pt x="16" y="0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8" name="Freeform 421"/>
              <p:cNvSpPr/>
              <p:nvPr/>
            </p:nvSpPr>
            <p:spPr bwMode="auto">
              <a:xfrm>
                <a:off x="2750" y="2461"/>
                <a:ext cx="61" cy="46"/>
              </a:xfrm>
              <a:custGeom>
                <a:avLst/>
                <a:gdLst>
                  <a:gd name="T0" fmla="*/ 32 w 32"/>
                  <a:gd name="T1" fmla="*/ 21 h 24"/>
                  <a:gd name="T2" fmla="*/ 22 w 32"/>
                  <a:gd name="T3" fmla="*/ 24 h 24"/>
                  <a:gd name="T4" fmla="*/ 15 w 32"/>
                  <a:gd name="T5" fmla="*/ 23 h 24"/>
                  <a:gd name="T6" fmla="*/ 0 w 32"/>
                  <a:gd name="T7" fmla="*/ 13 h 24"/>
                  <a:gd name="T8" fmla="*/ 11 w 32"/>
                  <a:gd name="T9" fmla="*/ 0 h 24"/>
                  <a:gd name="T10" fmla="*/ 32 w 32"/>
                  <a:gd name="T11" fmla="*/ 2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24">
                    <a:moveTo>
                      <a:pt x="32" y="21"/>
                    </a:moveTo>
                    <a:cubicBezTo>
                      <a:pt x="28" y="22"/>
                      <a:pt x="25" y="23"/>
                      <a:pt x="22" y="24"/>
                    </a:cubicBezTo>
                    <a:cubicBezTo>
                      <a:pt x="19" y="24"/>
                      <a:pt x="17" y="24"/>
                      <a:pt x="15" y="23"/>
                    </a:cubicBezTo>
                    <a:cubicBezTo>
                      <a:pt x="10" y="20"/>
                      <a:pt x="1" y="23"/>
                      <a:pt x="0" y="13"/>
                    </a:cubicBezTo>
                    <a:cubicBezTo>
                      <a:pt x="4" y="9"/>
                      <a:pt x="7" y="4"/>
                      <a:pt x="11" y="0"/>
                    </a:cubicBezTo>
                    <a:cubicBezTo>
                      <a:pt x="15" y="10"/>
                      <a:pt x="29" y="10"/>
                      <a:pt x="3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9" name="Freeform 422"/>
              <p:cNvSpPr/>
              <p:nvPr/>
            </p:nvSpPr>
            <p:spPr bwMode="auto">
              <a:xfrm>
                <a:off x="2241" y="908"/>
                <a:ext cx="39" cy="40"/>
              </a:xfrm>
              <a:custGeom>
                <a:avLst/>
                <a:gdLst>
                  <a:gd name="T0" fmla="*/ 9 w 20"/>
                  <a:gd name="T1" fmla="*/ 0 h 21"/>
                  <a:gd name="T2" fmla="*/ 20 w 20"/>
                  <a:gd name="T3" fmla="*/ 12 h 21"/>
                  <a:gd name="T4" fmla="*/ 14 w 20"/>
                  <a:gd name="T5" fmla="*/ 20 h 21"/>
                  <a:gd name="T6" fmla="*/ 0 w 20"/>
                  <a:gd name="T7" fmla="*/ 10 h 21"/>
                  <a:gd name="T8" fmla="*/ 9 w 20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1">
                    <a:moveTo>
                      <a:pt x="9" y="0"/>
                    </a:moveTo>
                    <a:cubicBezTo>
                      <a:pt x="16" y="1"/>
                      <a:pt x="20" y="5"/>
                      <a:pt x="20" y="12"/>
                    </a:cubicBezTo>
                    <a:cubicBezTo>
                      <a:pt x="20" y="16"/>
                      <a:pt x="19" y="21"/>
                      <a:pt x="14" y="20"/>
                    </a:cubicBezTo>
                    <a:cubicBezTo>
                      <a:pt x="8" y="18"/>
                      <a:pt x="0" y="17"/>
                      <a:pt x="0" y="10"/>
                    </a:cubicBezTo>
                    <a:cubicBezTo>
                      <a:pt x="0" y="5"/>
                      <a:pt x="4" y="1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0" name="Freeform 423"/>
              <p:cNvSpPr/>
              <p:nvPr/>
            </p:nvSpPr>
            <p:spPr bwMode="auto">
              <a:xfrm>
                <a:off x="2702" y="2429"/>
                <a:ext cx="44" cy="53"/>
              </a:xfrm>
              <a:custGeom>
                <a:avLst/>
                <a:gdLst>
                  <a:gd name="T0" fmla="*/ 23 w 23"/>
                  <a:gd name="T1" fmla="*/ 9 h 28"/>
                  <a:gd name="T2" fmla="*/ 0 w 23"/>
                  <a:gd name="T3" fmla="*/ 21 h 28"/>
                  <a:gd name="T4" fmla="*/ 12 w 23"/>
                  <a:gd name="T5" fmla="*/ 6 h 28"/>
                  <a:gd name="T6" fmla="*/ 23 w 23"/>
                  <a:gd name="T7" fmla="*/ 9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28">
                    <a:moveTo>
                      <a:pt x="23" y="9"/>
                    </a:moveTo>
                    <a:cubicBezTo>
                      <a:pt x="23" y="28"/>
                      <a:pt x="12" y="25"/>
                      <a:pt x="0" y="21"/>
                    </a:cubicBezTo>
                    <a:cubicBezTo>
                      <a:pt x="3" y="14"/>
                      <a:pt x="11" y="13"/>
                      <a:pt x="12" y="6"/>
                    </a:cubicBezTo>
                    <a:cubicBezTo>
                      <a:pt x="17" y="2"/>
                      <a:pt x="21" y="0"/>
                      <a:pt x="23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1" name="Freeform 424"/>
              <p:cNvSpPr/>
              <p:nvPr/>
            </p:nvSpPr>
            <p:spPr bwMode="auto">
              <a:xfrm>
                <a:off x="2232" y="852"/>
                <a:ext cx="68" cy="35"/>
              </a:xfrm>
              <a:custGeom>
                <a:avLst/>
                <a:gdLst>
                  <a:gd name="T0" fmla="*/ 36 w 36"/>
                  <a:gd name="T1" fmla="*/ 12 h 18"/>
                  <a:gd name="T2" fmla="*/ 29 w 36"/>
                  <a:gd name="T3" fmla="*/ 18 h 18"/>
                  <a:gd name="T4" fmla="*/ 6 w 36"/>
                  <a:gd name="T5" fmla="*/ 12 h 18"/>
                  <a:gd name="T6" fmla="*/ 2 w 36"/>
                  <a:gd name="T7" fmla="*/ 4 h 18"/>
                  <a:gd name="T8" fmla="*/ 11 w 36"/>
                  <a:gd name="T9" fmla="*/ 1 h 18"/>
                  <a:gd name="T10" fmla="*/ 36 w 36"/>
                  <a:gd name="T11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18">
                    <a:moveTo>
                      <a:pt x="36" y="12"/>
                    </a:moveTo>
                    <a:cubicBezTo>
                      <a:pt x="33" y="14"/>
                      <a:pt x="31" y="16"/>
                      <a:pt x="29" y="18"/>
                    </a:cubicBezTo>
                    <a:cubicBezTo>
                      <a:pt x="21" y="18"/>
                      <a:pt x="13" y="17"/>
                      <a:pt x="6" y="12"/>
                    </a:cubicBezTo>
                    <a:cubicBezTo>
                      <a:pt x="4" y="10"/>
                      <a:pt x="0" y="8"/>
                      <a:pt x="2" y="4"/>
                    </a:cubicBezTo>
                    <a:cubicBezTo>
                      <a:pt x="4" y="0"/>
                      <a:pt x="8" y="1"/>
                      <a:pt x="11" y="1"/>
                    </a:cubicBezTo>
                    <a:cubicBezTo>
                      <a:pt x="20" y="3"/>
                      <a:pt x="25" y="13"/>
                      <a:pt x="3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2" name="Freeform 425"/>
              <p:cNvSpPr/>
              <p:nvPr/>
            </p:nvSpPr>
            <p:spPr bwMode="auto">
              <a:xfrm>
                <a:off x="4695" y="998"/>
                <a:ext cx="65" cy="42"/>
              </a:xfrm>
              <a:custGeom>
                <a:avLst/>
                <a:gdLst>
                  <a:gd name="T0" fmla="*/ 24 w 34"/>
                  <a:gd name="T1" fmla="*/ 22 h 22"/>
                  <a:gd name="T2" fmla="*/ 11 w 34"/>
                  <a:gd name="T3" fmla="*/ 16 h 22"/>
                  <a:gd name="T4" fmla="*/ 0 w 34"/>
                  <a:gd name="T5" fmla="*/ 8 h 22"/>
                  <a:gd name="T6" fmla="*/ 10 w 34"/>
                  <a:gd name="T7" fmla="*/ 1 h 22"/>
                  <a:gd name="T8" fmla="*/ 15 w 34"/>
                  <a:gd name="T9" fmla="*/ 1 h 22"/>
                  <a:gd name="T10" fmla="*/ 24 w 34"/>
                  <a:gd name="T1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22">
                    <a:moveTo>
                      <a:pt x="24" y="22"/>
                    </a:moveTo>
                    <a:cubicBezTo>
                      <a:pt x="20" y="20"/>
                      <a:pt x="17" y="15"/>
                      <a:pt x="11" y="16"/>
                    </a:cubicBezTo>
                    <a:cubicBezTo>
                      <a:pt x="9" y="11"/>
                      <a:pt x="5" y="9"/>
                      <a:pt x="0" y="8"/>
                    </a:cubicBezTo>
                    <a:cubicBezTo>
                      <a:pt x="2" y="4"/>
                      <a:pt x="6" y="2"/>
                      <a:pt x="10" y="1"/>
                    </a:cubicBezTo>
                    <a:cubicBezTo>
                      <a:pt x="12" y="0"/>
                      <a:pt x="14" y="0"/>
                      <a:pt x="15" y="1"/>
                    </a:cubicBezTo>
                    <a:cubicBezTo>
                      <a:pt x="34" y="2"/>
                      <a:pt x="28" y="13"/>
                      <a:pt x="24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3" name="Freeform 426"/>
              <p:cNvSpPr/>
              <p:nvPr/>
            </p:nvSpPr>
            <p:spPr bwMode="auto">
              <a:xfrm>
                <a:off x="5069" y="2281"/>
                <a:ext cx="53" cy="56"/>
              </a:xfrm>
              <a:custGeom>
                <a:avLst/>
                <a:gdLst>
                  <a:gd name="T0" fmla="*/ 28 w 28"/>
                  <a:gd name="T1" fmla="*/ 14 h 29"/>
                  <a:gd name="T2" fmla="*/ 28 w 28"/>
                  <a:gd name="T3" fmla="*/ 21 h 29"/>
                  <a:gd name="T4" fmla="*/ 14 w 28"/>
                  <a:gd name="T5" fmla="*/ 24 h 29"/>
                  <a:gd name="T6" fmla="*/ 6 w 28"/>
                  <a:gd name="T7" fmla="*/ 27 h 29"/>
                  <a:gd name="T8" fmla="*/ 3 w 28"/>
                  <a:gd name="T9" fmla="*/ 18 h 29"/>
                  <a:gd name="T10" fmla="*/ 0 w 28"/>
                  <a:gd name="T11" fmla="*/ 0 h 29"/>
                  <a:gd name="T12" fmla="*/ 21 w 28"/>
                  <a:gd name="T13" fmla="*/ 10 h 29"/>
                  <a:gd name="T14" fmla="*/ 28 w 28"/>
                  <a:gd name="T15" fmla="*/ 1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29">
                    <a:moveTo>
                      <a:pt x="28" y="14"/>
                    </a:moveTo>
                    <a:cubicBezTo>
                      <a:pt x="28" y="16"/>
                      <a:pt x="28" y="19"/>
                      <a:pt x="28" y="21"/>
                    </a:cubicBezTo>
                    <a:cubicBezTo>
                      <a:pt x="22" y="16"/>
                      <a:pt x="18" y="17"/>
                      <a:pt x="14" y="24"/>
                    </a:cubicBezTo>
                    <a:cubicBezTo>
                      <a:pt x="13" y="27"/>
                      <a:pt x="9" y="29"/>
                      <a:pt x="6" y="27"/>
                    </a:cubicBezTo>
                    <a:cubicBezTo>
                      <a:pt x="2" y="26"/>
                      <a:pt x="2" y="22"/>
                      <a:pt x="3" y="18"/>
                    </a:cubicBezTo>
                    <a:cubicBezTo>
                      <a:pt x="4" y="12"/>
                      <a:pt x="1" y="6"/>
                      <a:pt x="0" y="0"/>
                    </a:cubicBezTo>
                    <a:cubicBezTo>
                      <a:pt x="8" y="2"/>
                      <a:pt x="10" y="16"/>
                      <a:pt x="21" y="10"/>
                    </a:cubicBezTo>
                    <a:cubicBezTo>
                      <a:pt x="25" y="9"/>
                      <a:pt x="26" y="11"/>
                      <a:pt x="2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4" name="Freeform 427"/>
              <p:cNvSpPr/>
              <p:nvPr/>
            </p:nvSpPr>
            <p:spPr bwMode="auto">
              <a:xfrm>
                <a:off x="4071" y="3183"/>
                <a:ext cx="47" cy="57"/>
              </a:xfrm>
              <a:custGeom>
                <a:avLst/>
                <a:gdLst>
                  <a:gd name="T0" fmla="*/ 5 w 25"/>
                  <a:gd name="T1" fmla="*/ 17 h 30"/>
                  <a:gd name="T2" fmla="*/ 12 w 25"/>
                  <a:gd name="T3" fmla="*/ 10 h 30"/>
                  <a:gd name="T4" fmla="*/ 25 w 25"/>
                  <a:gd name="T5" fmla="*/ 6 h 30"/>
                  <a:gd name="T6" fmla="*/ 8 w 25"/>
                  <a:gd name="T7" fmla="*/ 30 h 30"/>
                  <a:gd name="T8" fmla="*/ 5 w 25"/>
                  <a:gd name="T9" fmla="*/ 1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0">
                    <a:moveTo>
                      <a:pt x="5" y="17"/>
                    </a:moveTo>
                    <a:cubicBezTo>
                      <a:pt x="9" y="16"/>
                      <a:pt x="11" y="15"/>
                      <a:pt x="12" y="10"/>
                    </a:cubicBezTo>
                    <a:cubicBezTo>
                      <a:pt x="13" y="0"/>
                      <a:pt x="19" y="3"/>
                      <a:pt x="25" y="6"/>
                    </a:cubicBezTo>
                    <a:cubicBezTo>
                      <a:pt x="21" y="15"/>
                      <a:pt x="18" y="25"/>
                      <a:pt x="8" y="30"/>
                    </a:cubicBezTo>
                    <a:cubicBezTo>
                      <a:pt x="3" y="26"/>
                      <a:pt x="0" y="22"/>
                      <a:pt x="5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5" name="Freeform 428"/>
              <p:cNvSpPr/>
              <p:nvPr/>
            </p:nvSpPr>
            <p:spPr bwMode="auto">
              <a:xfrm>
                <a:off x="1980" y="2105"/>
                <a:ext cx="46" cy="73"/>
              </a:xfrm>
              <a:custGeom>
                <a:avLst/>
                <a:gdLst>
                  <a:gd name="T0" fmla="*/ 18 w 24"/>
                  <a:gd name="T1" fmla="*/ 38 h 38"/>
                  <a:gd name="T2" fmla="*/ 0 w 24"/>
                  <a:gd name="T3" fmla="*/ 8 h 38"/>
                  <a:gd name="T4" fmla="*/ 8 w 24"/>
                  <a:gd name="T5" fmla="*/ 0 h 38"/>
                  <a:gd name="T6" fmla="*/ 21 w 24"/>
                  <a:gd name="T7" fmla="*/ 32 h 38"/>
                  <a:gd name="T8" fmla="*/ 18 w 24"/>
                  <a:gd name="T9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8">
                    <a:moveTo>
                      <a:pt x="18" y="38"/>
                    </a:moveTo>
                    <a:cubicBezTo>
                      <a:pt x="15" y="27"/>
                      <a:pt x="6" y="18"/>
                      <a:pt x="0" y="8"/>
                    </a:cubicBezTo>
                    <a:cubicBezTo>
                      <a:pt x="2" y="5"/>
                      <a:pt x="3" y="1"/>
                      <a:pt x="8" y="0"/>
                    </a:cubicBezTo>
                    <a:cubicBezTo>
                      <a:pt x="12" y="11"/>
                      <a:pt x="21" y="20"/>
                      <a:pt x="21" y="32"/>
                    </a:cubicBezTo>
                    <a:cubicBezTo>
                      <a:pt x="24" y="36"/>
                      <a:pt x="21" y="37"/>
                      <a:pt x="18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6" name="Freeform 429"/>
              <p:cNvSpPr/>
              <p:nvPr/>
            </p:nvSpPr>
            <p:spPr bwMode="auto">
              <a:xfrm>
                <a:off x="2398" y="2413"/>
                <a:ext cx="45" cy="50"/>
              </a:xfrm>
              <a:custGeom>
                <a:avLst/>
                <a:gdLst>
                  <a:gd name="T0" fmla="*/ 1 w 24"/>
                  <a:gd name="T1" fmla="*/ 4 h 26"/>
                  <a:gd name="T2" fmla="*/ 18 w 24"/>
                  <a:gd name="T3" fmla="*/ 4 h 26"/>
                  <a:gd name="T4" fmla="*/ 22 w 24"/>
                  <a:gd name="T5" fmla="*/ 17 h 26"/>
                  <a:gd name="T6" fmla="*/ 18 w 24"/>
                  <a:gd name="T7" fmla="*/ 26 h 26"/>
                  <a:gd name="T8" fmla="*/ 1 w 24"/>
                  <a:gd name="T9" fmla="*/ 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6">
                    <a:moveTo>
                      <a:pt x="1" y="4"/>
                    </a:moveTo>
                    <a:cubicBezTo>
                      <a:pt x="6" y="0"/>
                      <a:pt x="12" y="7"/>
                      <a:pt x="18" y="4"/>
                    </a:cubicBezTo>
                    <a:cubicBezTo>
                      <a:pt x="19" y="8"/>
                      <a:pt x="21" y="13"/>
                      <a:pt x="22" y="17"/>
                    </a:cubicBezTo>
                    <a:cubicBezTo>
                      <a:pt x="24" y="22"/>
                      <a:pt x="22" y="24"/>
                      <a:pt x="18" y="26"/>
                    </a:cubicBezTo>
                    <a:cubicBezTo>
                      <a:pt x="8" y="22"/>
                      <a:pt x="0" y="16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7" name="Freeform 430"/>
              <p:cNvSpPr/>
              <p:nvPr/>
            </p:nvSpPr>
            <p:spPr bwMode="auto">
              <a:xfrm>
                <a:off x="4360" y="2894"/>
                <a:ext cx="34" cy="55"/>
              </a:xfrm>
              <a:custGeom>
                <a:avLst/>
                <a:gdLst>
                  <a:gd name="T0" fmla="*/ 5 w 18"/>
                  <a:gd name="T1" fmla="*/ 0 h 29"/>
                  <a:gd name="T2" fmla="*/ 16 w 18"/>
                  <a:gd name="T3" fmla="*/ 19 h 29"/>
                  <a:gd name="T4" fmla="*/ 3 w 18"/>
                  <a:gd name="T5" fmla="*/ 21 h 29"/>
                  <a:gd name="T6" fmla="*/ 2 w 18"/>
                  <a:gd name="T7" fmla="*/ 3 h 29"/>
                  <a:gd name="T8" fmla="*/ 5 w 18"/>
                  <a:gd name="T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9">
                    <a:moveTo>
                      <a:pt x="5" y="0"/>
                    </a:moveTo>
                    <a:cubicBezTo>
                      <a:pt x="18" y="1"/>
                      <a:pt x="18" y="10"/>
                      <a:pt x="16" y="19"/>
                    </a:cubicBezTo>
                    <a:cubicBezTo>
                      <a:pt x="14" y="29"/>
                      <a:pt x="7" y="23"/>
                      <a:pt x="3" y="21"/>
                    </a:cubicBezTo>
                    <a:cubicBezTo>
                      <a:pt x="0" y="15"/>
                      <a:pt x="0" y="9"/>
                      <a:pt x="2" y="3"/>
                    </a:cubicBezTo>
                    <a:cubicBezTo>
                      <a:pt x="3" y="2"/>
                      <a:pt x="4" y="1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8" name="Freeform 431"/>
              <p:cNvSpPr/>
              <p:nvPr/>
            </p:nvSpPr>
            <p:spPr bwMode="auto">
              <a:xfrm>
                <a:off x="2853" y="1065"/>
                <a:ext cx="53" cy="61"/>
              </a:xfrm>
              <a:custGeom>
                <a:avLst/>
                <a:gdLst>
                  <a:gd name="T0" fmla="*/ 18 w 28"/>
                  <a:gd name="T1" fmla="*/ 8 h 32"/>
                  <a:gd name="T2" fmla="*/ 17 w 28"/>
                  <a:gd name="T3" fmla="*/ 16 h 32"/>
                  <a:gd name="T4" fmla="*/ 23 w 28"/>
                  <a:gd name="T5" fmla="*/ 27 h 32"/>
                  <a:gd name="T6" fmla="*/ 7 w 28"/>
                  <a:gd name="T7" fmla="*/ 28 h 32"/>
                  <a:gd name="T8" fmla="*/ 6 w 28"/>
                  <a:gd name="T9" fmla="*/ 14 h 32"/>
                  <a:gd name="T10" fmla="*/ 18 w 28"/>
                  <a:gd name="T11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32">
                    <a:moveTo>
                      <a:pt x="18" y="8"/>
                    </a:moveTo>
                    <a:cubicBezTo>
                      <a:pt x="14" y="10"/>
                      <a:pt x="12" y="13"/>
                      <a:pt x="17" y="16"/>
                    </a:cubicBezTo>
                    <a:cubicBezTo>
                      <a:pt x="17" y="21"/>
                      <a:pt x="28" y="21"/>
                      <a:pt x="23" y="27"/>
                    </a:cubicBezTo>
                    <a:cubicBezTo>
                      <a:pt x="19" y="32"/>
                      <a:pt x="12" y="32"/>
                      <a:pt x="7" y="28"/>
                    </a:cubicBezTo>
                    <a:cubicBezTo>
                      <a:pt x="3" y="25"/>
                      <a:pt x="0" y="18"/>
                      <a:pt x="6" y="14"/>
                    </a:cubicBezTo>
                    <a:cubicBezTo>
                      <a:pt x="9" y="11"/>
                      <a:pt x="9" y="0"/>
                      <a:pt x="1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9" name="Freeform 432"/>
              <p:cNvSpPr/>
              <p:nvPr/>
            </p:nvSpPr>
            <p:spPr bwMode="auto">
              <a:xfrm>
                <a:off x="3752" y="1401"/>
                <a:ext cx="61" cy="41"/>
              </a:xfrm>
              <a:custGeom>
                <a:avLst/>
                <a:gdLst>
                  <a:gd name="T0" fmla="*/ 8 w 32"/>
                  <a:gd name="T1" fmla="*/ 0 h 21"/>
                  <a:gd name="T2" fmla="*/ 32 w 32"/>
                  <a:gd name="T3" fmla="*/ 7 h 21"/>
                  <a:gd name="T4" fmla="*/ 10 w 32"/>
                  <a:gd name="T5" fmla="*/ 18 h 21"/>
                  <a:gd name="T6" fmla="*/ 4 w 32"/>
                  <a:gd name="T7" fmla="*/ 0 h 21"/>
                  <a:gd name="T8" fmla="*/ 8 w 32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1">
                    <a:moveTo>
                      <a:pt x="8" y="0"/>
                    </a:moveTo>
                    <a:cubicBezTo>
                      <a:pt x="13" y="13"/>
                      <a:pt x="24" y="4"/>
                      <a:pt x="32" y="7"/>
                    </a:cubicBezTo>
                    <a:cubicBezTo>
                      <a:pt x="27" y="16"/>
                      <a:pt x="21" y="21"/>
                      <a:pt x="10" y="18"/>
                    </a:cubicBezTo>
                    <a:cubicBezTo>
                      <a:pt x="0" y="15"/>
                      <a:pt x="3" y="7"/>
                      <a:pt x="4" y="0"/>
                    </a:cubicBezTo>
                    <a:cubicBezTo>
                      <a:pt x="5" y="0"/>
                      <a:pt x="7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0" name="Freeform 433"/>
              <p:cNvSpPr/>
              <p:nvPr/>
            </p:nvSpPr>
            <p:spPr bwMode="auto">
              <a:xfrm>
                <a:off x="4455" y="2073"/>
                <a:ext cx="50" cy="61"/>
              </a:xfrm>
              <a:custGeom>
                <a:avLst/>
                <a:gdLst>
                  <a:gd name="T0" fmla="*/ 26 w 26"/>
                  <a:gd name="T1" fmla="*/ 8 h 32"/>
                  <a:gd name="T2" fmla="*/ 19 w 26"/>
                  <a:gd name="T3" fmla="*/ 29 h 32"/>
                  <a:gd name="T4" fmla="*/ 0 w 26"/>
                  <a:gd name="T5" fmla="*/ 22 h 32"/>
                  <a:gd name="T6" fmla="*/ 1 w 26"/>
                  <a:gd name="T7" fmla="*/ 4 h 32"/>
                  <a:gd name="T8" fmla="*/ 1 w 26"/>
                  <a:gd name="T9" fmla="*/ 4 h 32"/>
                  <a:gd name="T10" fmla="*/ 14 w 26"/>
                  <a:gd name="T11" fmla="*/ 1 h 32"/>
                  <a:gd name="T12" fmla="*/ 26 w 26"/>
                  <a:gd name="T13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32">
                    <a:moveTo>
                      <a:pt x="26" y="8"/>
                    </a:moveTo>
                    <a:cubicBezTo>
                      <a:pt x="13" y="12"/>
                      <a:pt x="16" y="20"/>
                      <a:pt x="19" y="29"/>
                    </a:cubicBezTo>
                    <a:cubicBezTo>
                      <a:pt x="10" y="32"/>
                      <a:pt x="4" y="31"/>
                      <a:pt x="0" y="22"/>
                    </a:cubicBezTo>
                    <a:cubicBezTo>
                      <a:pt x="8" y="17"/>
                      <a:pt x="0" y="10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5" y="1"/>
                      <a:pt x="9" y="0"/>
                      <a:pt x="14" y="1"/>
                    </a:cubicBezTo>
                    <a:cubicBezTo>
                      <a:pt x="19" y="1"/>
                      <a:pt x="23" y="4"/>
                      <a:pt x="2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1" name="Freeform 434"/>
              <p:cNvSpPr/>
              <p:nvPr/>
            </p:nvSpPr>
            <p:spPr bwMode="auto">
              <a:xfrm>
                <a:off x="3137" y="1134"/>
                <a:ext cx="40" cy="68"/>
              </a:xfrm>
              <a:custGeom>
                <a:avLst/>
                <a:gdLst>
                  <a:gd name="T0" fmla="*/ 15 w 21"/>
                  <a:gd name="T1" fmla="*/ 36 h 36"/>
                  <a:gd name="T2" fmla="*/ 10 w 21"/>
                  <a:gd name="T3" fmla="*/ 35 h 36"/>
                  <a:gd name="T4" fmla="*/ 7 w 21"/>
                  <a:gd name="T5" fmla="*/ 0 h 36"/>
                  <a:gd name="T6" fmla="*/ 21 w 21"/>
                  <a:gd name="T7" fmla="*/ 25 h 36"/>
                  <a:gd name="T8" fmla="*/ 15 w 21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36">
                    <a:moveTo>
                      <a:pt x="15" y="36"/>
                    </a:moveTo>
                    <a:cubicBezTo>
                      <a:pt x="13" y="36"/>
                      <a:pt x="12" y="35"/>
                      <a:pt x="10" y="35"/>
                    </a:cubicBezTo>
                    <a:cubicBezTo>
                      <a:pt x="0" y="24"/>
                      <a:pt x="4" y="12"/>
                      <a:pt x="7" y="0"/>
                    </a:cubicBezTo>
                    <a:cubicBezTo>
                      <a:pt x="19" y="4"/>
                      <a:pt x="17" y="16"/>
                      <a:pt x="21" y="25"/>
                    </a:cubicBezTo>
                    <a:cubicBezTo>
                      <a:pt x="19" y="28"/>
                      <a:pt x="17" y="32"/>
                      <a:pt x="15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2" name="Freeform 435"/>
              <p:cNvSpPr/>
              <p:nvPr/>
            </p:nvSpPr>
            <p:spPr bwMode="auto">
              <a:xfrm>
                <a:off x="3882" y="827"/>
                <a:ext cx="63" cy="46"/>
              </a:xfrm>
              <a:custGeom>
                <a:avLst/>
                <a:gdLst>
                  <a:gd name="T0" fmla="*/ 10 w 33"/>
                  <a:gd name="T1" fmla="*/ 4 h 24"/>
                  <a:gd name="T2" fmla="*/ 23 w 33"/>
                  <a:gd name="T3" fmla="*/ 5 h 24"/>
                  <a:gd name="T4" fmla="*/ 33 w 33"/>
                  <a:gd name="T5" fmla="*/ 0 h 24"/>
                  <a:gd name="T6" fmla="*/ 27 w 33"/>
                  <a:gd name="T7" fmla="*/ 7 h 24"/>
                  <a:gd name="T8" fmla="*/ 0 w 33"/>
                  <a:gd name="T9" fmla="*/ 4 h 24"/>
                  <a:gd name="T10" fmla="*/ 10 w 33"/>
                  <a:gd name="T11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24">
                    <a:moveTo>
                      <a:pt x="10" y="4"/>
                    </a:moveTo>
                    <a:cubicBezTo>
                      <a:pt x="14" y="7"/>
                      <a:pt x="18" y="14"/>
                      <a:pt x="23" y="5"/>
                    </a:cubicBezTo>
                    <a:cubicBezTo>
                      <a:pt x="25" y="1"/>
                      <a:pt x="28" y="0"/>
                      <a:pt x="33" y="0"/>
                    </a:cubicBezTo>
                    <a:cubicBezTo>
                      <a:pt x="31" y="2"/>
                      <a:pt x="29" y="4"/>
                      <a:pt x="27" y="7"/>
                    </a:cubicBezTo>
                    <a:cubicBezTo>
                      <a:pt x="17" y="24"/>
                      <a:pt x="11" y="23"/>
                      <a:pt x="0" y="4"/>
                    </a:cubicBezTo>
                    <a:cubicBezTo>
                      <a:pt x="3" y="0"/>
                      <a:pt x="6" y="1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3" name="Freeform 436"/>
              <p:cNvSpPr/>
              <p:nvPr/>
            </p:nvSpPr>
            <p:spPr bwMode="auto">
              <a:xfrm>
                <a:off x="1877" y="1941"/>
                <a:ext cx="58" cy="52"/>
              </a:xfrm>
              <a:custGeom>
                <a:avLst/>
                <a:gdLst>
                  <a:gd name="T0" fmla="*/ 0 w 30"/>
                  <a:gd name="T1" fmla="*/ 14 h 27"/>
                  <a:gd name="T2" fmla="*/ 30 w 30"/>
                  <a:gd name="T3" fmla="*/ 0 h 27"/>
                  <a:gd name="T4" fmla="*/ 27 w 30"/>
                  <a:gd name="T5" fmla="*/ 14 h 27"/>
                  <a:gd name="T6" fmla="*/ 16 w 30"/>
                  <a:gd name="T7" fmla="*/ 27 h 27"/>
                  <a:gd name="T8" fmla="*/ 0 w 30"/>
                  <a:gd name="T9" fmla="*/ 1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27">
                    <a:moveTo>
                      <a:pt x="0" y="14"/>
                    </a:moveTo>
                    <a:cubicBezTo>
                      <a:pt x="12" y="14"/>
                      <a:pt x="20" y="6"/>
                      <a:pt x="30" y="0"/>
                    </a:cubicBezTo>
                    <a:cubicBezTo>
                      <a:pt x="29" y="5"/>
                      <a:pt x="28" y="9"/>
                      <a:pt x="27" y="14"/>
                    </a:cubicBezTo>
                    <a:cubicBezTo>
                      <a:pt x="22" y="18"/>
                      <a:pt x="22" y="24"/>
                      <a:pt x="16" y="27"/>
                    </a:cubicBezTo>
                    <a:cubicBezTo>
                      <a:pt x="10" y="24"/>
                      <a:pt x="1" y="23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4" name="Freeform 437"/>
              <p:cNvSpPr/>
              <p:nvPr/>
            </p:nvSpPr>
            <p:spPr bwMode="auto">
              <a:xfrm>
                <a:off x="2499" y="2461"/>
                <a:ext cx="40" cy="73"/>
              </a:xfrm>
              <a:custGeom>
                <a:avLst/>
                <a:gdLst>
                  <a:gd name="T0" fmla="*/ 0 w 21"/>
                  <a:gd name="T1" fmla="*/ 4 h 38"/>
                  <a:gd name="T2" fmla="*/ 7 w 21"/>
                  <a:gd name="T3" fmla="*/ 0 h 38"/>
                  <a:gd name="T4" fmla="*/ 21 w 21"/>
                  <a:gd name="T5" fmla="*/ 6 h 38"/>
                  <a:gd name="T6" fmla="*/ 21 w 21"/>
                  <a:gd name="T7" fmla="*/ 31 h 38"/>
                  <a:gd name="T8" fmla="*/ 14 w 21"/>
                  <a:gd name="T9" fmla="*/ 38 h 38"/>
                  <a:gd name="T10" fmla="*/ 0 w 21"/>
                  <a:gd name="T11" fmla="*/ 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38">
                    <a:moveTo>
                      <a:pt x="0" y="4"/>
                    </a:moveTo>
                    <a:cubicBezTo>
                      <a:pt x="1" y="1"/>
                      <a:pt x="4" y="0"/>
                      <a:pt x="7" y="0"/>
                    </a:cubicBezTo>
                    <a:cubicBezTo>
                      <a:pt x="12" y="1"/>
                      <a:pt x="14" y="10"/>
                      <a:pt x="21" y="6"/>
                    </a:cubicBezTo>
                    <a:cubicBezTo>
                      <a:pt x="9" y="14"/>
                      <a:pt x="19" y="23"/>
                      <a:pt x="21" y="31"/>
                    </a:cubicBezTo>
                    <a:cubicBezTo>
                      <a:pt x="21" y="36"/>
                      <a:pt x="19" y="38"/>
                      <a:pt x="14" y="38"/>
                    </a:cubicBezTo>
                    <a:cubicBezTo>
                      <a:pt x="14" y="25"/>
                      <a:pt x="10" y="1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5" name="Freeform 438"/>
              <p:cNvSpPr/>
              <p:nvPr/>
            </p:nvSpPr>
            <p:spPr bwMode="auto">
              <a:xfrm>
                <a:off x="5848" y="900"/>
                <a:ext cx="69" cy="33"/>
              </a:xfrm>
              <a:custGeom>
                <a:avLst/>
                <a:gdLst>
                  <a:gd name="T0" fmla="*/ 0 w 36"/>
                  <a:gd name="T1" fmla="*/ 0 h 17"/>
                  <a:gd name="T2" fmla="*/ 31 w 36"/>
                  <a:gd name="T3" fmla="*/ 6 h 17"/>
                  <a:gd name="T4" fmla="*/ 36 w 36"/>
                  <a:gd name="T5" fmla="*/ 11 h 17"/>
                  <a:gd name="T6" fmla="*/ 0 w 36"/>
                  <a:gd name="T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17">
                    <a:moveTo>
                      <a:pt x="0" y="0"/>
                    </a:moveTo>
                    <a:cubicBezTo>
                      <a:pt x="13" y="3"/>
                      <a:pt x="22" y="5"/>
                      <a:pt x="31" y="6"/>
                    </a:cubicBezTo>
                    <a:cubicBezTo>
                      <a:pt x="33" y="7"/>
                      <a:pt x="34" y="9"/>
                      <a:pt x="36" y="11"/>
                    </a:cubicBezTo>
                    <a:cubicBezTo>
                      <a:pt x="22" y="17"/>
                      <a:pt x="12" y="1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6" name="Freeform 439"/>
              <p:cNvSpPr/>
              <p:nvPr/>
            </p:nvSpPr>
            <p:spPr bwMode="auto">
              <a:xfrm>
                <a:off x="2615" y="3135"/>
                <a:ext cx="47" cy="59"/>
              </a:xfrm>
              <a:custGeom>
                <a:avLst/>
                <a:gdLst>
                  <a:gd name="T0" fmla="*/ 5 w 25"/>
                  <a:gd name="T1" fmla="*/ 7 h 31"/>
                  <a:gd name="T2" fmla="*/ 25 w 25"/>
                  <a:gd name="T3" fmla="*/ 8 h 31"/>
                  <a:gd name="T4" fmla="*/ 2 w 25"/>
                  <a:gd name="T5" fmla="*/ 31 h 31"/>
                  <a:gd name="T6" fmla="*/ 1 w 25"/>
                  <a:gd name="T7" fmla="*/ 24 h 31"/>
                  <a:gd name="T8" fmla="*/ 5 w 25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1">
                    <a:moveTo>
                      <a:pt x="5" y="7"/>
                    </a:moveTo>
                    <a:cubicBezTo>
                      <a:pt x="11" y="8"/>
                      <a:pt x="17" y="0"/>
                      <a:pt x="25" y="8"/>
                    </a:cubicBezTo>
                    <a:cubicBezTo>
                      <a:pt x="10" y="10"/>
                      <a:pt x="13" y="26"/>
                      <a:pt x="2" y="31"/>
                    </a:cubicBezTo>
                    <a:cubicBezTo>
                      <a:pt x="0" y="29"/>
                      <a:pt x="0" y="26"/>
                      <a:pt x="1" y="24"/>
                    </a:cubicBezTo>
                    <a:cubicBezTo>
                      <a:pt x="2" y="18"/>
                      <a:pt x="0" y="12"/>
                      <a:pt x="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7" name="Freeform 440"/>
              <p:cNvSpPr/>
              <p:nvPr/>
            </p:nvSpPr>
            <p:spPr bwMode="auto">
              <a:xfrm>
                <a:off x="2380" y="2010"/>
                <a:ext cx="48" cy="69"/>
              </a:xfrm>
              <a:custGeom>
                <a:avLst/>
                <a:gdLst>
                  <a:gd name="T0" fmla="*/ 7 w 25"/>
                  <a:gd name="T1" fmla="*/ 29 h 36"/>
                  <a:gd name="T2" fmla="*/ 6 w 25"/>
                  <a:gd name="T3" fmla="*/ 20 h 36"/>
                  <a:gd name="T4" fmla="*/ 3 w 25"/>
                  <a:gd name="T5" fmla="*/ 2 h 36"/>
                  <a:gd name="T6" fmla="*/ 10 w 25"/>
                  <a:gd name="T7" fmla="*/ 2 h 36"/>
                  <a:gd name="T8" fmla="*/ 10 w 25"/>
                  <a:gd name="T9" fmla="*/ 6 h 36"/>
                  <a:gd name="T10" fmla="*/ 21 w 25"/>
                  <a:gd name="T11" fmla="*/ 31 h 36"/>
                  <a:gd name="T12" fmla="*/ 7 w 25"/>
                  <a:gd name="T13" fmla="*/ 29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36">
                    <a:moveTo>
                      <a:pt x="7" y="29"/>
                    </a:moveTo>
                    <a:cubicBezTo>
                      <a:pt x="7" y="26"/>
                      <a:pt x="7" y="23"/>
                      <a:pt x="6" y="20"/>
                    </a:cubicBezTo>
                    <a:cubicBezTo>
                      <a:pt x="5" y="14"/>
                      <a:pt x="0" y="8"/>
                      <a:pt x="3" y="2"/>
                    </a:cubicBezTo>
                    <a:cubicBezTo>
                      <a:pt x="5" y="0"/>
                      <a:pt x="8" y="0"/>
                      <a:pt x="10" y="2"/>
                    </a:cubicBezTo>
                    <a:cubicBezTo>
                      <a:pt x="11" y="3"/>
                      <a:pt x="11" y="4"/>
                      <a:pt x="10" y="6"/>
                    </a:cubicBezTo>
                    <a:cubicBezTo>
                      <a:pt x="11" y="15"/>
                      <a:pt x="25" y="19"/>
                      <a:pt x="21" y="31"/>
                    </a:cubicBezTo>
                    <a:cubicBezTo>
                      <a:pt x="15" y="36"/>
                      <a:pt x="11" y="33"/>
                      <a:pt x="7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8" name="Freeform 441"/>
              <p:cNvSpPr/>
              <p:nvPr/>
            </p:nvSpPr>
            <p:spPr bwMode="auto">
              <a:xfrm>
                <a:off x="2304" y="2291"/>
                <a:ext cx="38" cy="42"/>
              </a:xfrm>
              <a:custGeom>
                <a:avLst/>
                <a:gdLst>
                  <a:gd name="T0" fmla="*/ 4 w 20"/>
                  <a:gd name="T1" fmla="*/ 2 h 22"/>
                  <a:gd name="T2" fmla="*/ 19 w 20"/>
                  <a:gd name="T3" fmla="*/ 16 h 22"/>
                  <a:gd name="T4" fmla="*/ 15 w 20"/>
                  <a:gd name="T5" fmla="*/ 19 h 22"/>
                  <a:gd name="T6" fmla="*/ 1 w 20"/>
                  <a:gd name="T7" fmla="*/ 2 h 22"/>
                  <a:gd name="T8" fmla="*/ 4 w 20"/>
                  <a:gd name="T9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2">
                    <a:moveTo>
                      <a:pt x="4" y="2"/>
                    </a:moveTo>
                    <a:cubicBezTo>
                      <a:pt x="15" y="0"/>
                      <a:pt x="20" y="5"/>
                      <a:pt x="19" y="16"/>
                    </a:cubicBezTo>
                    <a:cubicBezTo>
                      <a:pt x="17" y="17"/>
                      <a:pt x="16" y="18"/>
                      <a:pt x="15" y="19"/>
                    </a:cubicBezTo>
                    <a:cubicBezTo>
                      <a:pt x="0" y="22"/>
                      <a:pt x="1" y="12"/>
                      <a:pt x="1" y="2"/>
                    </a:cubicBezTo>
                    <a:cubicBezTo>
                      <a:pt x="2" y="1"/>
                      <a:pt x="3" y="1"/>
                      <a:pt x="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9" name="Freeform 442"/>
              <p:cNvSpPr/>
              <p:nvPr/>
            </p:nvSpPr>
            <p:spPr bwMode="auto">
              <a:xfrm>
                <a:off x="3266" y="636"/>
                <a:ext cx="69" cy="38"/>
              </a:xfrm>
              <a:custGeom>
                <a:avLst/>
                <a:gdLst>
                  <a:gd name="T0" fmla="*/ 9 w 36"/>
                  <a:gd name="T1" fmla="*/ 3 h 20"/>
                  <a:gd name="T2" fmla="*/ 33 w 36"/>
                  <a:gd name="T3" fmla="*/ 0 h 20"/>
                  <a:gd name="T4" fmla="*/ 36 w 36"/>
                  <a:gd name="T5" fmla="*/ 6 h 20"/>
                  <a:gd name="T6" fmla="*/ 5 w 36"/>
                  <a:gd name="T7" fmla="*/ 20 h 20"/>
                  <a:gd name="T8" fmla="*/ 1 w 36"/>
                  <a:gd name="T9" fmla="*/ 13 h 20"/>
                  <a:gd name="T10" fmla="*/ 9 w 36"/>
                  <a:gd name="T11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20">
                    <a:moveTo>
                      <a:pt x="9" y="3"/>
                    </a:moveTo>
                    <a:cubicBezTo>
                      <a:pt x="17" y="2"/>
                      <a:pt x="25" y="1"/>
                      <a:pt x="33" y="0"/>
                    </a:cubicBezTo>
                    <a:cubicBezTo>
                      <a:pt x="34" y="2"/>
                      <a:pt x="35" y="4"/>
                      <a:pt x="36" y="6"/>
                    </a:cubicBezTo>
                    <a:cubicBezTo>
                      <a:pt x="23" y="4"/>
                      <a:pt x="17" y="18"/>
                      <a:pt x="5" y="20"/>
                    </a:cubicBezTo>
                    <a:cubicBezTo>
                      <a:pt x="2" y="18"/>
                      <a:pt x="0" y="17"/>
                      <a:pt x="1" y="13"/>
                    </a:cubicBezTo>
                    <a:cubicBezTo>
                      <a:pt x="3" y="9"/>
                      <a:pt x="5" y="5"/>
                      <a:pt x="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0" name="Freeform 443"/>
              <p:cNvSpPr/>
              <p:nvPr/>
            </p:nvSpPr>
            <p:spPr bwMode="auto">
              <a:xfrm>
                <a:off x="5452" y="2153"/>
                <a:ext cx="30" cy="56"/>
              </a:xfrm>
              <a:custGeom>
                <a:avLst/>
                <a:gdLst>
                  <a:gd name="T0" fmla="*/ 15 w 16"/>
                  <a:gd name="T1" fmla="*/ 11 h 29"/>
                  <a:gd name="T2" fmla="*/ 6 w 16"/>
                  <a:gd name="T3" fmla="*/ 28 h 29"/>
                  <a:gd name="T4" fmla="*/ 1 w 16"/>
                  <a:gd name="T5" fmla="*/ 19 h 29"/>
                  <a:gd name="T6" fmla="*/ 10 w 16"/>
                  <a:gd name="T7" fmla="*/ 2 h 29"/>
                  <a:gd name="T8" fmla="*/ 15 w 16"/>
                  <a:gd name="T9" fmla="*/ 1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9">
                    <a:moveTo>
                      <a:pt x="15" y="11"/>
                    </a:moveTo>
                    <a:cubicBezTo>
                      <a:pt x="12" y="17"/>
                      <a:pt x="13" y="26"/>
                      <a:pt x="6" y="28"/>
                    </a:cubicBezTo>
                    <a:cubicBezTo>
                      <a:pt x="0" y="29"/>
                      <a:pt x="1" y="22"/>
                      <a:pt x="1" y="19"/>
                    </a:cubicBezTo>
                    <a:cubicBezTo>
                      <a:pt x="2" y="12"/>
                      <a:pt x="3" y="4"/>
                      <a:pt x="10" y="2"/>
                    </a:cubicBezTo>
                    <a:cubicBezTo>
                      <a:pt x="16" y="0"/>
                      <a:pt x="14" y="7"/>
                      <a:pt x="1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1" name="Freeform 444"/>
              <p:cNvSpPr/>
              <p:nvPr/>
            </p:nvSpPr>
            <p:spPr bwMode="auto">
              <a:xfrm>
                <a:off x="4313" y="2354"/>
                <a:ext cx="64" cy="40"/>
              </a:xfrm>
              <a:custGeom>
                <a:avLst/>
                <a:gdLst>
                  <a:gd name="T0" fmla="*/ 0 w 34"/>
                  <a:gd name="T1" fmla="*/ 11 h 21"/>
                  <a:gd name="T2" fmla="*/ 34 w 34"/>
                  <a:gd name="T3" fmla="*/ 10 h 21"/>
                  <a:gd name="T4" fmla="*/ 7 w 34"/>
                  <a:gd name="T5" fmla="*/ 21 h 21"/>
                  <a:gd name="T6" fmla="*/ 0 w 34"/>
                  <a:gd name="T7" fmla="*/ 1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1">
                    <a:moveTo>
                      <a:pt x="0" y="11"/>
                    </a:moveTo>
                    <a:cubicBezTo>
                      <a:pt x="12" y="0"/>
                      <a:pt x="23" y="12"/>
                      <a:pt x="34" y="10"/>
                    </a:cubicBezTo>
                    <a:cubicBezTo>
                      <a:pt x="25" y="14"/>
                      <a:pt x="17" y="20"/>
                      <a:pt x="7" y="21"/>
                    </a:cubicBezTo>
                    <a:cubicBezTo>
                      <a:pt x="4" y="18"/>
                      <a:pt x="0" y="16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2" name="Freeform 445"/>
              <p:cNvSpPr/>
              <p:nvPr/>
            </p:nvSpPr>
            <p:spPr bwMode="auto">
              <a:xfrm>
                <a:off x="5667" y="1443"/>
                <a:ext cx="73" cy="35"/>
              </a:xfrm>
              <a:custGeom>
                <a:avLst/>
                <a:gdLst>
                  <a:gd name="T0" fmla="*/ 28 w 38"/>
                  <a:gd name="T1" fmla="*/ 16 h 18"/>
                  <a:gd name="T2" fmla="*/ 0 w 38"/>
                  <a:gd name="T3" fmla="*/ 13 h 18"/>
                  <a:gd name="T4" fmla="*/ 38 w 38"/>
                  <a:gd name="T5" fmla="*/ 6 h 18"/>
                  <a:gd name="T6" fmla="*/ 28 w 38"/>
                  <a:gd name="T7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18">
                    <a:moveTo>
                      <a:pt x="28" y="16"/>
                    </a:moveTo>
                    <a:cubicBezTo>
                      <a:pt x="19" y="13"/>
                      <a:pt x="9" y="18"/>
                      <a:pt x="0" y="13"/>
                    </a:cubicBezTo>
                    <a:cubicBezTo>
                      <a:pt x="12" y="8"/>
                      <a:pt x="24" y="0"/>
                      <a:pt x="38" y="6"/>
                    </a:cubicBezTo>
                    <a:cubicBezTo>
                      <a:pt x="36" y="10"/>
                      <a:pt x="33" y="14"/>
                      <a:pt x="2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3" name="Freeform 446"/>
              <p:cNvSpPr/>
              <p:nvPr/>
            </p:nvSpPr>
            <p:spPr bwMode="auto">
              <a:xfrm>
                <a:off x="2838" y="3253"/>
                <a:ext cx="51" cy="39"/>
              </a:xfrm>
              <a:custGeom>
                <a:avLst/>
                <a:gdLst>
                  <a:gd name="T0" fmla="*/ 0 w 27"/>
                  <a:gd name="T1" fmla="*/ 12 h 20"/>
                  <a:gd name="T2" fmla="*/ 21 w 27"/>
                  <a:gd name="T3" fmla="*/ 1 h 20"/>
                  <a:gd name="T4" fmla="*/ 27 w 27"/>
                  <a:gd name="T5" fmla="*/ 0 h 20"/>
                  <a:gd name="T6" fmla="*/ 0 w 27"/>
                  <a:gd name="T7" fmla="*/ 1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0">
                    <a:moveTo>
                      <a:pt x="0" y="12"/>
                    </a:moveTo>
                    <a:cubicBezTo>
                      <a:pt x="5" y="6"/>
                      <a:pt x="12" y="0"/>
                      <a:pt x="21" y="1"/>
                    </a:cubicBezTo>
                    <a:cubicBezTo>
                      <a:pt x="23" y="1"/>
                      <a:pt x="25" y="1"/>
                      <a:pt x="27" y="0"/>
                    </a:cubicBezTo>
                    <a:cubicBezTo>
                      <a:pt x="23" y="16"/>
                      <a:pt x="14" y="20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4" name="Freeform 447"/>
              <p:cNvSpPr/>
              <p:nvPr/>
            </p:nvSpPr>
            <p:spPr bwMode="auto">
              <a:xfrm>
                <a:off x="2716" y="627"/>
                <a:ext cx="47" cy="28"/>
              </a:xfrm>
              <a:custGeom>
                <a:avLst/>
                <a:gdLst>
                  <a:gd name="T0" fmla="*/ 12 w 25"/>
                  <a:gd name="T1" fmla="*/ 15 h 15"/>
                  <a:gd name="T2" fmla="*/ 1 w 25"/>
                  <a:gd name="T3" fmla="*/ 5 h 15"/>
                  <a:gd name="T4" fmla="*/ 9 w 25"/>
                  <a:gd name="T5" fmla="*/ 0 h 15"/>
                  <a:gd name="T6" fmla="*/ 24 w 25"/>
                  <a:gd name="T7" fmla="*/ 7 h 15"/>
                  <a:gd name="T8" fmla="*/ 12 w 25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5">
                    <a:moveTo>
                      <a:pt x="12" y="15"/>
                    </a:moveTo>
                    <a:cubicBezTo>
                      <a:pt x="6" y="14"/>
                      <a:pt x="2" y="10"/>
                      <a:pt x="1" y="5"/>
                    </a:cubicBezTo>
                    <a:cubicBezTo>
                      <a:pt x="0" y="1"/>
                      <a:pt x="5" y="1"/>
                      <a:pt x="9" y="0"/>
                    </a:cubicBezTo>
                    <a:cubicBezTo>
                      <a:pt x="14" y="2"/>
                      <a:pt x="23" y="0"/>
                      <a:pt x="24" y="7"/>
                    </a:cubicBezTo>
                    <a:cubicBezTo>
                      <a:pt x="25" y="12"/>
                      <a:pt x="17" y="13"/>
                      <a:pt x="1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5" name="Freeform 448"/>
              <p:cNvSpPr/>
              <p:nvPr/>
            </p:nvSpPr>
            <p:spPr bwMode="auto">
              <a:xfrm>
                <a:off x="6212" y="1086"/>
                <a:ext cx="38" cy="46"/>
              </a:xfrm>
              <a:custGeom>
                <a:avLst/>
                <a:gdLst>
                  <a:gd name="T0" fmla="*/ 20 w 20"/>
                  <a:gd name="T1" fmla="*/ 4 h 24"/>
                  <a:gd name="T2" fmla="*/ 13 w 20"/>
                  <a:gd name="T3" fmla="*/ 22 h 24"/>
                  <a:gd name="T4" fmla="*/ 6 w 20"/>
                  <a:gd name="T5" fmla="*/ 22 h 24"/>
                  <a:gd name="T6" fmla="*/ 3 w 20"/>
                  <a:gd name="T7" fmla="*/ 15 h 24"/>
                  <a:gd name="T8" fmla="*/ 3 w 20"/>
                  <a:gd name="T9" fmla="*/ 4 h 24"/>
                  <a:gd name="T10" fmla="*/ 20 w 20"/>
                  <a:gd name="T11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24">
                    <a:moveTo>
                      <a:pt x="20" y="4"/>
                    </a:moveTo>
                    <a:cubicBezTo>
                      <a:pt x="16" y="9"/>
                      <a:pt x="16" y="16"/>
                      <a:pt x="13" y="22"/>
                    </a:cubicBezTo>
                    <a:cubicBezTo>
                      <a:pt x="11" y="24"/>
                      <a:pt x="9" y="24"/>
                      <a:pt x="6" y="22"/>
                    </a:cubicBezTo>
                    <a:cubicBezTo>
                      <a:pt x="5" y="20"/>
                      <a:pt x="4" y="17"/>
                      <a:pt x="3" y="15"/>
                    </a:cubicBezTo>
                    <a:cubicBezTo>
                      <a:pt x="0" y="11"/>
                      <a:pt x="0" y="8"/>
                      <a:pt x="3" y="4"/>
                    </a:cubicBezTo>
                    <a:cubicBezTo>
                      <a:pt x="9" y="0"/>
                      <a:pt x="14" y="1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6" name="Freeform 449"/>
              <p:cNvSpPr/>
              <p:nvPr/>
            </p:nvSpPr>
            <p:spPr bwMode="auto">
              <a:xfrm>
                <a:off x="6326" y="1040"/>
                <a:ext cx="50" cy="28"/>
              </a:xfrm>
              <a:custGeom>
                <a:avLst/>
                <a:gdLst>
                  <a:gd name="T0" fmla="*/ 10 w 26"/>
                  <a:gd name="T1" fmla="*/ 13 h 15"/>
                  <a:gd name="T2" fmla="*/ 1 w 26"/>
                  <a:gd name="T3" fmla="*/ 9 h 15"/>
                  <a:gd name="T4" fmla="*/ 14 w 26"/>
                  <a:gd name="T5" fmla="*/ 0 h 15"/>
                  <a:gd name="T6" fmla="*/ 25 w 26"/>
                  <a:gd name="T7" fmla="*/ 6 h 15"/>
                  <a:gd name="T8" fmla="*/ 10 w 26"/>
                  <a:gd name="T9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5">
                    <a:moveTo>
                      <a:pt x="10" y="13"/>
                    </a:moveTo>
                    <a:cubicBezTo>
                      <a:pt x="5" y="14"/>
                      <a:pt x="0" y="13"/>
                      <a:pt x="1" y="9"/>
                    </a:cubicBezTo>
                    <a:cubicBezTo>
                      <a:pt x="1" y="2"/>
                      <a:pt x="7" y="0"/>
                      <a:pt x="14" y="0"/>
                    </a:cubicBezTo>
                    <a:cubicBezTo>
                      <a:pt x="19" y="0"/>
                      <a:pt x="26" y="2"/>
                      <a:pt x="25" y="6"/>
                    </a:cubicBezTo>
                    <a:cubicBezTo>
                      <a:pt x="24" y="15"/>
                      <a:pt x="13" y="9"/>
                      <a:pt x="1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7" name="Freeform 450"/>
              <p:cNvSpPr/>
              <p:nvPr/>
            </p:nvSpPr>
            <p:spPr bwMode="auto">
              <a:xfrm>
                <a:off x="4970" y="2188"/>
                <a:ext cx="47" cy="44"/>
              </a:xfrm>
              <a:custGeom>
                <a:avLst/>
                <a:gdLst>
                  <a:gd name="T0" fmla="*/ 0 w 25"/>
                  <a:gd name="T1" fmla="*/ 18 h 23"/>
                  <a:gd name="T2" fmla="*/ 25 w 25"/>
                  <a:gd name="T3" fmla="*/ 7 h 23"/>
                  <a:gd name="T4" fmla="*/ 0 w 25"/>
                  <a:gd name="T5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" h="23">
                    <a:moveTo>
                      <a:pt x="0" y="18"/>
                    </a:moveTo>
                    <a:cubicBezTo>
                      <a:pt x="3" y="2"/>
                      <a:pt x="12" y="0"/>
                      <a:pt x="25" y="7"/>
                    </a:cubicBezTo>
                    <a:cubicBezTo>
                      <a:pt x="22" y="23"/>
                      <a:pt x="9" y="16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8" name="Freeform 451"/>
              <p:cNvSpPr/>
              <p:nvPr/>
            </p:nvSpPr>
            <p:spPr bwMode="auto">
              <a:xfrm>
                <a:off x="1258" y="1493"/>
                <a:ext cx="59" cy="35"/>
              </a:xfrm>
              <a:custGeom>
                <a:avLst/>
                <a:gdLst>
                  <a:gd name="T0" fmla="*/ 21 w 31"/>
                  <a:gd name="T1" fmla="*/ 1 h 18"/>
                  <a:gd name="T2" fmla="*/ 31 w 31"/>
                  <a:gd name="T3" fmla="*/ 4 h 18"/>
                  <a:gd name="T4" fmla="*/ 0 w 31"/>
                  <a:gd name="T5" fmla="*/ 18 h 18"/>
                  <a:gd name="T6" fmla="*/ 21 w 31"/>
                  <a:gd name="T7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" h="18">
                    <a:moveTo>
                      <a:pt x="21" y="1"/>
                    </a:moveTo>
                    <a:cubicBezTo>
                      <a:pt x="24" y="1"/>
                      <a:pt x="29" y="0"/>
                      <a:pt x="31" y="4"/>
                    </a:cubicBezTo>
                    <a:cubicBezTo>
                      <a:pt x="23" y="12"/>
                      <a:pt x="12" y="14"/>
                      <a:pt x="0" y="18"/>
                    </a:cubicBezTo>
                    <a:cubicBezTo>
                      <a:pt x="2" y="5"/>
                      <a:pt x="15" y="6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9" name="Freeform 452"/>
              <p:cNvSpPr/>
              <p:nvPr/>
            </p:nvSpPr>
            <p:spPr bwMode="auto">
              <a:xfrm>
                <a:off x="1954" y="2063"/>
                <a:ext cx="42" cy="58"/>
              </a:xfrm>
              <a:custGeom>
                <a:avLst/>
                <a:gdLst>
                  <a:gd name="T0" fmla="*/ 22 w 22"/>
                  <a:gd name="T1" fmla="*/ 22 h 30"/>
                  <a:gd name="T2" fmla="*/ 14 w 22"/>
                  <a:gd name="T3" fmla="*/ 30 h 30"/>
                  <a:gd name="T4" fmla="*/ 0 w 22"/>
                  <a:gd name="T5" fmla="*/ 9 h 30"/>
                  <a:gd name="T6" fmla="*/ 10 w 22"/>
                  <a:gd name="T7" fmla="*/ 6 h 30"/>
                  <a:gd name="T8" fmla="*/ 22 w 22"/>
                  <a:gd name="T9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30">
                    <a:moveTo>
                      <a:pt x="22" y="22"/>
                    </a:moveTo>
                    <a:cubicBezTo>
                      <a:pt x="20" y="26"/>
                      <a:pt x="18" y="29"/>
                      <a:pt x="14" y="30"/>
                    </a:cubicBezTo>
                    <a:cubicBezTo>
                      <a:pt x="12" y="22"/>
                      <a:pt x="5" y="16"/>
                      <a:pt x="0" y="9"/>
                    </a:cubicBezTo>
                    <a:cubicBezTo>
                      <a:pt x="1" y="0"/>
                      <a:pt x="7" y="6"/>
                      <a:pt x="10" y="6"/>
                    </a:cubicBezTo>
                    <a:cubicBezTo>
                      <a:pt x="13" y="12"/>
                      <a:pt x="21" y="15"/>
                      <a:pt x="2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0" name="Freeform 453"/>
              <p:cNvSpPr/>
              <p:nvPr/>
            </p:nvSpPr>
            <p:spPr bwMode="auto">
              <a:xfrm>
                <a:off x="5595" y="1987"/>
                <a:ext cx="38" cy="50"/>
              </a:xfrm>
              <a:custGeom>
                <a:avLst/>
                <a:gdLst>
                  <a:gd name="T0" fmla="*/ 20 w 20"/>
                  <a:gd name="T1" fmla="*/ 9 h 26"/>
                  <a:gd name="T2" fmla="*/ 12 w 20"/>
                  <a:gd name="T3" fmla="*/ 26 h 26"/>
                  <a:gd name="T4" fmla="*/ 3 w 20"/>
                  <a:gd name="T5" fmla="*/ 8 h 26"/>
                  <a:gd name="T6" fmla="*/ 10 w 20"/>
                  <a:gd name="T7" fmla="*/ 1 h 26"/>
                  <a:gd name="T8" fmla="*/ 20 w 20"/>
                  <a:gd name="T9" fmla="*/ 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6">
                    <a:moveTo>
                      <a:pt x="20" y="9"/>
                    </a:moveTo>
                    <a:cubicBezTo>
                      <a:pt x="16" y="15"/>
                      <a:pt x="17" y="25"/>
                      <a:pt x="12" y="26"/>
                    </a:cubicBezTo>
                    <a:cubicBezTo>
                      <a:pt x="0" y="26"/>
                      <a:pt x="14" y="11"/>
                      <a:pt x="3" y="8"/>
                    </a:cubicBezTo>
                    <a:cubicBezTo>
                      <a:pt x="2" y="8"/>
                      <a:pt x="6" y="1"/>
                      <a:pt x="10" y="1"/>
                    </a:cubicBezTo>
                    <a:cubicBezTo>
                      <a:pt x="17" y="0"/>
                      <a:pt x="17" y="6"/>
                      <a:pt x="2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1" name="Freeform 454"/>
              <p:cNvSpPr/>
              <p:nvPr/>
            </p:nvSpPr>
            <p:spPr bwMode="auto">
              <a:xfrm>
                <a:off x="2897" y="1112"/>
                <a:ext cx="57" cy="52"/>
              </a:xfrm>
              <a:custGeom>
                <a:avLst/>
                <a:gdLst>
                  <a:gd name="T0" fmla="*/ 25 w 30"/>
                  <a:gd name="T1" fmla="*/ 11 h 27"/>
                  <a:gd name="T2" fmla="*/ 0 w 30"/>
                  <a:gd name="T3" fmla="*/ 18 h 27"/>
                  <a:gd name="T4" fmla="*/ 10 w 30"/>
                  <a:gd name="T5" fmla="*/ 7 h 27"/>
                  <a:gd name="T6" fmla="*/ 17 w 30"/>
                  <a:gd name="T7" fmla="*/ 3 h 27"/>
                  <a:gd name="T8" fmla="*/ 25 w 30"/>
                  <a:gd name="T9" fmla="*/ 2 h 27"/>
                  <a:gd name="T10" fmla="*/ 25 w 30"/>
                  <a:gd name="T11" fmla="*/ 1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27">
                    <a:moveTo>
                      <a:pt x="25" y="11"/>
                    </a:moveTo>
                    <a:cubicBezTo>
                      <a:pt x="16" y="13"/>
                      <a:pt x="12" y="27"/>
                      <a:pt x="0" y="18"/>
                    </a:cubicBezTo>
                    <a:cubicBezTo>
                      <a:pt x="4" y="15"/>
                      <a:pt x="7" y="11"/>
                      <a:pt x="10" y="7"/>
                    </a:cubicBezTo>
                    <a:cubicBezTo>
                      <a:pt x="16" y="11"/>
                      <a:pt x="15" y="5"/>
                      <a:pt x="17" y="3"/>
                    </a:cubicBezTo>
                    <a:cubicBezTo>
                      <a:pt x="20" y="2"/>
                      <a:pt x="23" y="0"/>
                      <a:pt x="25" y="2"/>
                    </a:cubicBezTo>
                    <a:cubicBezTo>
                      <a:pt x="30" y="5"/>
                      <a:pt x="25" y="8"/>
                      <a:pt x="2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2" name="Freeform 455"/>
              <p:cNvSpPr/>
              <p:nvPr/>
            </p:nvSpPr>
            <p:spPr bwMode="auto">
              <a:xfrm>
                <a:off x="2272" y="2329"/>
                <a:ext cx="61" cy="46"/>
              </a:xfrm>
              <a:custGeom>
                <a:avLst/>
                <a:gdLst>
                  <a:gd name="T0" fmla="*/ 29 w 32"/>
                  <a:gd name="T1" fmla="*/ 10 h 24"/>
                  <a:gd name="T2" fmla="*/ 28 w 32"/>
                  <a:gd name="T3" fmla="*/ 24 h 24"/>
                  <a:gd name="T4" fmla="*/ 0 w 32"/>
                  <a:gd name="T5" fmla="*/ 3 h 24"/>
                  <a:gd name="T6" fmla="*/ 18 w 32"/>
                  <a:gd name="T7" fmla="*/ 9 h 24"/>
                  <a:gd name="T8" fmla="*/ 29 w 32"/>
                  <a:gd name="T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4">
                    <a:moveTo>
                      <a:pt x="29" y="10"/>
                    </a:moveTo>
                    <a:cubicBezTo>
                      <a:pt x="32" y="14"/>
                      <a:pt x="32" y="19"/>
                      <a:pt x="28" y="24"/>
                    </a:cubicBezTo>
                    <a:cubicBezTo>
                      <a:pt x="14" y="23"/>
                      <a:pt x="11" y="7"/>
                      <a:pt x="0" y="3"/>
                    </a:cubicBezTo>
                    <a:cubicBezTo>
                      <a:pt x="7" y="1"/>
                      <a:pt x="14" y="0"/>
                      <a:pt x="18" y="9"/>
                    </a:cubicBezTo>
                    <a:cubicBezTo>
                      <a:pt x="21" y="18"/>
                      <a:pt x="25" y="13"/>
                      <a:pt x="29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3" name="Freeform 456"/>
              <p:cNvSpPr/>
              <p:nvPr/>
            </p:nvSpPr>
            <p:spPr bwMode="auto">
              <a:xfrm>
                <a:off x="3973" y="780"/>
                <a:ext cx="46" cy="51"/>
              </a:xfrm>
              <a:custGeom>
                <a:avLst/>
                <a:gdLst>
                  <a:gd name="T0" fmla="*/ 0 w 24"/>
                  <a:gd name="T1" fmla="*/ 4 h 27"/>
                  <a:gd name="T2" fmla="*/ 4 w 24"/>
                  <a:gd name="T3" fmla="*/ 0 h 27"/>
                  <a:gd name="T4" fmla="*/ 24 w 24"/>
                  <a:gd name="T5" fmla="*/ 18 h 27"/>
                  <a:gd name="T6" fmla="*/ 7 w 24"/>
                  <a:gd name="T7" fmla="*/ 22 h 27"/>
                  <a:gd name="T8" fmla="*/ 0 w 24"/>
                  <a:gd name="T9" fmla="*/ 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7">
                    <a:moveTo>
                      <a:pt x="0" y="4"/>
                    </a:moveTo>
                    <a:cubicBezTo>
                      <a:pt x="1" y="3"/>
                      <a:pt x="2" y="2"/>
                      <a:pt x="4" y="0"/>
                    </a:cubicBezTo>
                    <a:cubicBezTo>
                      <a:pt x="11" y="6"/>
                      <a:pt x="19" y="10"/>
                      <a:pt x="24" y="18"/>
                    </a:cubicBezTo>
                    <a:cubicBezTo>
                      <a:pt x="20" y="24"/>
                      <a:pt x="14" y="27"/>
                      <a:pt x="7" y="22"/>
                    </a:cubicBezTo>
                    <a:cubicBezTo>
                      <a:pt x="4" y="16"/>
                      <a:pt x="2" y="1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4" name="Freeform 457"/>
              <p:cNvSpPr/>
              <p:nvPr/>
            </p:nvSpPr>
            <p:spPr bwMode="auto">
              <a:xfrm>
                <a:off x="2062" y="973"/>
                <a:ext cx="61" cy="34"/>
              </a:xfrm>
              <a:custGeom>
                <a:avLst/>
                <a:gdLst>
                  <a:gd name="T0" fmla="*/ 23 w 32"/>
                  <a:gd name="T1" fmla="*/ 14 h 18"/>
                  <a:gd name="T2" fmla="*/ 0 w 32"/>
                  <a:gd name="T3" fmla="*/ 18 h 18"/>
                  <a:gd name="T4" fmla="*/ 19 w 32"/>
                  <a:gd name="T5" fmla="*/ 2 h 18"/>
                  <a:gd name="T6" fmla="*/ 23 w 32"/>
                  <a:gd name="T7" fmla="*/ 14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18">
                    <a:moveTo>
                      <a:pt x="23" y="14"/>
                    </a:moveTo>
                    <a:cubicBezTo>
                      <a:pt x="15" y="12"/>
                      <a:pt x="7" y="16"/>
                      <a:pt x="0" y="18"/>
                    </a:cubicBezTo>
                    <a:cubicBezTo>
                      <a:pt x="2" y="8"/>
                      <a:pt x="11" y="3"/>
                      <a:pt x="19" y="2"/>
                    </a:cubicBezTo>
                    <a:cubicBezTo>
                      <a:pt x="27" y="0"/>
                      <a:pt x="32" y="6"/>
                      <a:pt x="2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5" name="Freeform 458"/>
              <p:cNvSpPr/>
              <p:nvPr/>
            </p:nvSpPr>
            <p:spPr bwMode="auto">
              <a:xfrm>
                <a:off x="5766" y="2737"/>
                <a:ext cx="46" cy="63"/>
              </a:xfrm>
              <a:custGeom>
                <a:avLst/>
                <a:gdLst>
                  <a:gd name="T0" fmla="*/ 17 w 24"/>
                  <a:gd name="T1" fmla="*/ 9 h 33"/>
                  <a:gd name="T2" fmla="*/ 24 w 24"/>
                  <a:gd name="T3" fmla="*/ 9 h 33"/>
                  <a:gd name="T4" fmla="*/ 0 w 24"/>
                  <a:gd name="T5" fmla="*/ 20 h 33"/>
                  <a:gd name="T6" fmla="*/ 7 w 24"/>
                  <a:gd name="T7" fmla="*/ 8 h 33"/>
                  <a:gd name="T8" fmla="*/ 17 w 24"/>
                  <a:gd name="T9" fmla="*/ 9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3">
                    <a:moveTo>
                      <a:pt x="17" y="9"/>
                    </a:moveTo>
                    <a:cubicBezTo>
                      <a:pt x="20" y="9"/>
                      <a:pt x="22" y="9"/>
                      <a:pt x="24" y="9"/>
                    </a:cubicBezTo>
                    <a:cubicBezTo>
                      <a:pt x="18" y="17"/>
                      <a:pt x="15" y="33"/>
                      <a:pt x="0" y="20"/>
                    </a:cubicBezTo>
                    <a:cubicBezTo>
                      <a:pt x="2" y="16"/>
                      <a:pt x="5" y="12"/>
                      <a:pt x="7" y="8"/>
                    </a:cubicBezTo>
                    <a:cubicBezTo>
                      <a:pt x="11" y="0"/>
                      <a:pt x="14" y="8"/>
                      <a:pt x="1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6" name="Freeform 459"/>
              <p:cNvSpPr/>
              <p:nvPr/>
            </p:nvSpPr>
            <p:spPr bwMode="auto">
              <a:xfrm>
                <a:off x="2619" y="2920"/>
                <a:ext cx="64" cy="45"/>
              </a:xfrm>
              <a:custGeom>
                <a:avLst/>
                <a:gdLst>
                  <a:gd name="T0" fmla="*/ 0 w 34"/>
                  <a:gd name="T1" fmla="*/ 13 h 23"/>
                  <a:gd name="T2" fmla="*/ 14 w 34"/>
                  <a:gd name="T3" fmla="*/ 4 h 23"/>
                  <a:gd name="T4" fmla="*/ 30 w 34"/>
                  <a:gd name="T5" fmla="*/ 7 h 23"/>
                  <a:gd name="T6" fmla="*/ 23 w 34"/>
                  <a:gd name="T7" fmla="*/ 18 h 23"/>
                  <a:gd name="T8" fmla="*/ 4 w 34"/>
                  <a:gd name="T9" fmla="*/ 18 h 23"/>
                  <a:gd name="T10" fmla="*/ 0 w 34"/>
                  <a:gd name="T11" fmla="*/ 1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23">
                    <a:moveTo>
                      <a:pt x="0" y="13"/>
                    </a:moveTo>
                    <a:cubicBezTo>
                      <a:pt x="3" y="8"/>
                      <a:pt x="9" y="7"/>
                      <a:pt x="14" y="4"/>
                    </a:cubicBezTo>
                    <a:cubicBezTo>
                      <a:pt x="20" y="0"/>
                      <a:pt x="27" y="2"/>
                      <a:pt x="30" y="7"/>
                    </a:cubicBezTo>
                    <a:cubicBezTo>
                      <a:pt x="34" y="13"/>
                      <a:pt x="26" y="15"/>
                      <a:pt x="23" y="18"/>
                    </a:cubicBezTo>
                    <a:cubicBezTo>
                      <a:pt x="16" y="21"/>
                      <a:pt x="10" y="23"/>
                      <a:pt x="4" y="18"/>
                    </a:cubicBezTo>
                    <a:cubicBezTo>
                      <a:pt x="3" y="16"/>
                      <a:pt x="1" y="15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7" name="Freeform 460"/>
              <p:cNvSpPr/>
              <p:nvPr/>
            </p:nvSpPr>
            <p:spPr bwMode="auto">
              <a:xfrm>
                <a:off x="5839" y="2746"/>
                <a:ext cx="42" cy="44"/>
              </a:xfrm>
              <a:custGeom>
                <a:avLst/>
                <a:gdLst>
                  <a:gd name="T0" fmla="*/ 0 w 22"/>
                  <a:gd name="T1" fmla="*/ 8 h 23"/>
                  <a:gd name="T2" fmla="*/ 11 w 22"/>
                  <a:gd name="T3" fmla="*/ 0 h 23"/>
                  <a:gd name="T4" fmla="*/ 22 w 22"/>
                  <a:gd name="T5" fmla="*/ 17 h 23"/>
                  <a:gd name="T6" fmla="*/ 13 w 22"/>
                  <a:gd name="T7" fmla="*/ 22 h 23"/>
                  <a:gd name="T8" fmla="*/ 0 w 22"/>
                  <a:gd name="T9" fmla="*/ 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23">
                    <a:moveTo>
                      <a:pt x="0" y="8"/>
                    </a:moveTo>
                    <a:cubicBezTo>
                      <a:pt x="4" y="5"/>
                      <a:pt x="9" y="4"/>
                      <a:pt x="11" y="0"/>
                    </a:cubicBezTo>
                    <a:cubicBezTo>
                      <a:pt x="17" y="4"/>
                      <a:pt x="19" y="11"/>
                      <a:pt x="22" y="17"/>
                    </a:cubicBezTo>
                    <a:cubicBezTo>
                      <a:pt x="20" y="21"/>
                      <a:pt x="18" y="23"/>
                      <a:pt x="13" y="22"/>
                    </a:cubicBezTo>
                    <a:cubicBezTo>
                      <a:pt x="9" y="17"/>
                      <a:pt x="5" y="13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8" name="Freeform 461"/>
              <p:cNvSpPr/>
              <p:nvPr/>
            </p:nvSpPr>
            <p:spPr bwMode="auto">
              <a:xfrm>
                <a:off x="4065" y="1065"/>
                <a:ext cx="46" cy="30"/>
              </a:xfrm>
              <a:custGeom>
                <a:avLst/>
                <a:gdLst>
                  <a:gd name="T0" fmla="*/ 22 w 24"/>
                  <a:gd name="T1" fmla="*/ 12 h 16"/>
                  <a:gd name="T2" fmla="*/ 9 w 24"/>
                  <a:gd name="T3" fmla="*/ 15 h 16"/>
                  <a:gd name="T4" fmla="*/ 4 w 24"/>
                  <a:gd name="T5" fmla="*/ 6 h 16"/>
                  <a:gd name="T6" fmla="*/ 22 w 24"/>
                  <a:gd name="T7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16">
                    <a:moveTo>
                      <a:pt x="22" y="12"/>
                    </a:moveTo>
                    <a:cubicBezTo>
                      <a:pt x="18" y="13"/>
                      <a:pt x="14" y="15"/>
                      <a:pt x="9" y="15"/>
                    </a:cubicBezTo>
                    <a:cubicBezTo>
                      <a:pt x="0" y="16"/>
                      <a:pt x="1" y="11"/>
                      <a:pt x="4" y="6"/>
                    </a:cubicBezTo>
                    <a:cubicBezTo>
                      <a:pt x="19" y="0"/>
                      <a:pt x="24" y="2"/>
                      <a:pt x="2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9" name="Freeform 462"/>
              <p:cNvSpPr/>
              <p:nvPr/>
            </p:nvSpPr>
            <p:spPr bwMode="auto">
              <a:xfrm>
                <a:off x="3973" y="814"/>
                <a:ext cx="59" cy="33"/>
              </a:xfrm>
              <a:custGeom>
                <a:avLst/>
                <a:gdLst>
                  <a:gd name="T0" fmla="*/ 7 w 31"/>
                  <a:gd name="T1" fmla="*/ 4 h 17"/>
                  <a:gd name="T2" fmla="*/ 24 w 31"/>
                  <a:gd name="T3" fmla="*/ 0 h 17"/>
                  <a:gd name="T4" fmla="*/ 30 w 31"/>
                  <a:gd name="T5" fmla="*/ 5 h 17"/>
                  <a:gd name="T6" fmla="*/ 17 w 31"/>
                  <a:gd name="T7" fmla="*/ 13 h 17"/>
                  <a:gd name="T8" fmla="*/ 7 w 31"/>
                  <a:gd name="T9" fmla="*/ 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7">
                    <a:moveTo>
                      <a:pt x="7" y="4"/>
                    </a:moveTo>
                    <a:cubicBezTo>
                      <a:pt x="13" y="2"/>
                      <a:pt x="19" y="1"/>
                      <a:pt x="24" y="0"/>
                    </a:cubicBezTo>
                    <a:cubicBezTo>
                      <a:pt x="27" y="1"/>
                      <a:pt x="31" y="3"/>
                      <a:pt x="30" y="5"/>
                    </a:cubicBezTo>
                    <a:cubicBezTo>
                      <a:pt x="27" y="10"/>
                      <a:pt x="21" y="17"/>
                      <a:pt x="17" y="13"/>
                    </a:cubicBezTo>
                    <a:cubicBezTo>
                      <a:pt x="14" y="10"/>
                      <a:pt x="0" y="17"/>
                      <a:pt x="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0" name="Freeform 463"/>
              <p:cNvSpPr/>
              <p:nvPr/>
            </p:nvSpPr>
            <p:spPr bwMode="auto">
              <a:xfrm>
                <a:off x="5284" y="2253"/>
                <a:ext cx="36" cy="36"/>
              </a:xfrm>
              <a:custGeom>
                <a:avLst/>
                <a:gdLst>
                  <a:gd name="T0" fmla="*/ 12 w 19"/>
                  <a:gd name="T1" fmla="*/ 0 h 19"/>
                  <a:gd name="T2" fmla="*/ 18 w 19"/>
                  <a:gd name="T3" fmla="*/ 5 h 19"/>
                  <a:gd name="T4" fmla="*/ 6 w 19"/>
                  <a:gd name="T5" fmla="*/ 18 h 19"/>
                  <a:gd name="T6" fmla="*/ 0 w 19"/>
                  <a:gd name="T7" fmla="*/ 12 h 19"/>
                  <a:gd name="T8" fmla="*/ 12 w 19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2" y="0"/>
                    </a:moveTo>
                    <a:cubicBezTo>
                      <a:pt x="16" y="0"/>
                      <a:pt x="19" y="2"/>
                      <a:pt x="18" y="5"/>
                    </a:cubicBezTo>
                    <a:cubicBezTo>
                      <a:pt x="16" y="11"/>
                      <a:pt x="13" y="17"/>
                      <a:pt x="6" y="18"/>
                    </a:cubicBezTo>
                    <a:cubicBezTo>
                      <a:pt x="2" y="19"/>
                      <a:pt x="0" y="15"/>
                      <a:pt x="0" y="12"/>
                    </a:cubicBezTo>
                    <a:cubicBezTo>
                      <a:pt x="0" y="4"/>
                      <a:pt x="8" y="4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1" name="Freeform 464"/>
              <p:cNvSpPr/>
              <p:nvPr/>
            </p:nvSpPr>
            <p:spPr bwMode="auto">
              <a:xfrm>
                <a:off x="5778" y="2815"/>
                <a:ext cx="26" cy="46"/>
              </a:xfrm>
              <a:custGeom>
                <a:avLst/>
                <a:gdLst>
                  <a:gd name="T0" fmla="*/ 14 w 14"/>
                  <a:gd name="T1" fmla="*/ 24 h 24"/>
                  <a:gd name="T2" fmla="*/ 1 w 14"/>
                  <a:gd name="T3" fmla="*/ 24 h 24"/>
                  <a:gd name="T4" fmla="*/ 6 w 14"/>
                  <a:gd name="T5" fmla="*/ 0 h 24"/>
                  <a:gd name="T6" fmla="*/ 14 w 14"/>
                  <a:gd name="T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24">
                    <a:moveTo>
                      <a:pt x="14" y="24"/>
                    </a:moveTo>
                    <a:cubicBezTo>
                      <a:pt x="10" y="24"/>
                      <a:pt x="5" y="24"/>
                      <a:pt x="1" y="24"/>
                    </a:cubicBezTo>
                    <a:cubicBezTo>
                      <a:pt x="0" y="16"/>
                      <a:pt x="0" y="8"/>
                      <a:pt x="6" y="0"/>
                    </a:cubicBezTo>
                    <a:cubicBezTo>
                      <a:pt x="12" y="7"/>
                      <a:pt x="14" y="15"/>
                      <a:pt x="1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2" name="Freeform 465"/>
              <p:cNvSpPr/>
              <p:nvPr/>
            </p:nvSpPr>
            <p:spPr bwMode="auto">
              <a:xfrm>
                <a:off x="2680" y="1273"/>
                <a:ext cx="42" cy="50"/>
              </a:xfrm>
              <a:custGeom>
                <a:avLst/>
                <a:gdLst>
                  <a:gd name="T0" fmla="*/ 16 w 22"/>
                  <a:gd name="T1" fmla="*/ 4 h 26"/>
                  <a:gd name="T2" fmla="*/ 17 w 22"/>
                  <a:gd name="T3" fmla="*/ 21 h 26"/>
                  <a:gd name="T4" fmla="*/ 6 w 22"/>
                  <a:gd name="T5" fmla="*/ 21 h 26"/>
                  <a:gd name="T6" fmla="*/ 4 w 22"/>
                  <a:gd name="T7" fmla="*/ 6 h 26"/>
                  <a:gd name="T8" fmla="*/ 16 w 22"/>
                  <a:gd name="T9" fmla="*/ 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26">
                    <a:moveTo>
                      <a:pt x="16" y="4"/>
                    </a:moveTo>
                    <a:cubicBezTo>
                      <a:pt x="22" y="9"/>
                      <a:pt x="21" y="15"/>
                      <a:pt x="17" y="21"/>
                    </a:cubicBezTo>
                    <a:cubicBezTo>
                      <a:pt x="14" y="26"/>
                      <a:pt x="10" y="21"/>
                      <a:pt x="6" y="21"/>
                    </a:cubicBezTo>
                    <a:cubicBezTo>
                      <a:pt x="3" y="16"/>
                      <a:pt x="0" y="11"/>
                      <a:pt x="4" y="6"/>
                    </a:cubicBezTo>
                    <a:cubicBezTo>
                      <a:pt x="7" y="2"/>
                      <a:pt x="11" y="0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3" name="Freeform 466"/>
              <p:cNvSpPr/>
              <p:nvPr/>
            </p:nvSpPr>
            <p:spPr bwMode="auto">
              <a:xfrm>
                <a:off x="3428" y="2234"/>
                <a:ext cx="44" cy="51"/>
              </a:xfrm>
              <a:custGeom>
                <a:avLst/>
                <a:gdLst>
                  <a:gd name="T0" fmla="*/ 1 w 23"/>
                  <a:gd name="T1" fmla="*/ 0 h 27"/>
                  <a:gd name="T2" fmla="*/ 14 w 23"/>
                  <a:gd name="T3" fmla="*/ 7 h 27"/>
                  <a:gd name="T4" fmla="*/ 23 w 23"/>
                  <a:gd name="T5" fmla="*/ 15 h 27"/>
                  <a:gd name="T6" fmla="*/ 22 w 23"/>
                  <a:gd name="T7" fmla="*/ 22 h 27"/>
                  <a:gd name="T8" fmla="*/ 11 w 23"/>
                  <a:gd name="T9" fmla="*/ 25 h 27"/>
                  <a:gd name="T10" fmla="*/ 11 w 23"/>
                  <a:gd name="T11" fmla="*/ 25 h 27"/>
                  <a:gd name="T12" fmla="*/ 4 w 23"/>
                  <a:gd name="T13" fmla="*/ 18 h 27"/>
                  <a:gd name="T14" fmla="*/ 1 w 23"/>
                  <a:gd name="T1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" h="27">
                    <a:moveTo>
                      <a:pt x="1" y="0"/>
                    </a:moveTo>
                    <a:cubicBezTo>
                      <a:pt x="6" y="1"/>
                      <a:pt x="6" y="12"/>
                      <a:pt x="14" y="7"/>
                    </a:cubicBezTo>
                    <a:cubicBezTo>
                      <a:pt x="19" y="8"/>
                      <a:pt x="21" y="11"/>
                      <a:pt x="23" y="15"/>
                    </a:cubicBezTo>
                    <a:cubicBezTo>
                      <a:pt x="23" y="18"/>
                      <a:pt x="23" y="20"/>
                      <a:pt x="22" y="22"/>
                    </a:cubicBezTo>
                    <a:cubicBezTo>
                      <a:pt x="18" y="25"/>
                      <a:pt x="14" y="21"/>
                      <a:pt x="11" y="25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4" y="27"/>
                      <a:pt x="7" y="20"/>
                      <a:pt x="4" y="18"/>
                    </a:cubicBezTo>
                    <a:cubicBezTo>
                      <a:pt x="3" y="12"/>
                      <a:pt x="0" y="7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4" name="Freeform 467"/>
              <p:cNvSpPr/>
              <p:nvPr/>
            </p:nvSpPr>
            <p:spPr bwMode="auto">
              <a:xfrm>
                <a:off x="5780" y="1744"/>
                <a:ext cx="49" cy="42"/>
              </a:xfrm>
              <a:custGeom>
                <a:avLst/>
                <a:gdLst>
                  <a:gd name="T0" fmla="*/ 24 w 26"/>
                  <a:gd name="T1" fmla="*/ 19 h 22"/>
                  <a:gd name="T2" fmla="*/ 0 w 26"/>
                  <a:gd name="T3" fmla="*/ 13 h 22"/>
                  <a:gd name="T4" fmla="*/ 0 w 26"/>
                  <a:gd name="T5" fmla="*/ 0 h 22"/>
                  <a:gd name="T6" fmla="*/ 17 w 26"/>
                  <a:gd name="T7" fmla="*/ 13 h 22"/>
                  <a:gd name="T8" fmla="*/ 24 w 26"/>
                  <a:gd name="T9" fmla="*/ 19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2">
                    <a:moveTo>
                      <a:pt x="24" y="19"/>
                    </a:moveTo>
                    <a:cubicBezTo>
                      <a:pt x="16" y="19"/>
                      <a:pt x="6" y="22"/>
                      <a:pt x="0" y="13"/>
                    </a:cubicBezTo>
                    <a:cubicBezTo>
                      <a:pt x="0" y="9"/>
                      <a:pt x="0" y="5"/>
                      <a:pt x="0" y="0"/>
                    </a:cubicBezTo>
                    <a:cubicBezTo>
                      <a:pt x="9" y="2"/>
                      <a:pt x="11" y="11"/>
                      <a:pt x="17" y="13"/>
                    </a:cubicBezTo>
                    <a:cubicBezTo>
                      <a:pt x="20" y="15"/>
                      <a:pt x="26" y="13"/>
                      <a:pt x="24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5" name="Freeform 468"/>
              <p:cNvSpPr/>
              <p:nvPr/>
            </p:nvSpPr>
            <p:spPr bwMode="auto">
              <a:xfrm>
                <a:off x="4337" y="2534"/>
                <a:ext cx="46" cy="42"/>
              </a:xfrm>
              <a:custGeom>
                <a:avLst/>
                <a:gdLst>
                  <a:gd name="T0" fmla="*/ 1 w 24"/>
                  <a:gd name="T1" fmla="*/ 7 h 22"/>
                  <a:gd name="T2" fmla="*/ 24 w 24"/>
                  <a:gd name="T3" fmla="*/ 0 h 22"/>
                  <a:gd name="T4" fmla="*/ 11 w 24"/>
                  <a:gd name="T5" fmla="*/ 22 h 22"/>
                  <a:gd name="T6" fmla="*/ 1 w 24"/>
                  <a:gd name="T7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2">
                    <a:moveTo>
                      <a:pt x="1" y="7"/>
                    </a:moveTo>
                    <a:cubicBezTo>
                      <a:pt x="8" y="3"/>
                      <a:pt x="18" y="7"/>
                      <a:pt x="24" y="0"/>
                    </a:cubicBezTo>
                    <a:cubicBezTo>
                      <a:pt x="23" y="9"/>
                      <a:pt x="18" y="16"/>
                      <a:pt x="11" y="22"/>
                    </a:cubicBezTo>
                    <a:cubicBezTo>
                      <a:pt x="13" y="14"/>
                      <a:pt x="0" y="15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6" name="Freeform 469"/>
              <p:cNvSpPr/>
              <p:nvPr/>
            </p:nvSpPr>
            <p:spPr bwMode="auto">
              <a:xfrm>
                <a:off x="2360" y="2358"/>
                <a:ext cx="40" cy="52"/>
              </a:xfrm>
              <a:custGeom>
                <a:avLst/>
                <a:gdLst>
                  <a:gd name="T0" fmla="*/ 0 w 21"/>
                  <a:gd name="T1" fmla="*/ 16 h 27"/>
                  <a:gd name="T2" fmla="*/ 21 w 21"/>
                  <a:gd name="T3" fmla="*/ 19 h 27"/>
                  <a:gd name="T4" fmla="*/ 14 w 21"/>
                  <a:gd name="T5" fmla="*/ 26 h 27"/>
                  <a:gd name="T6" fmla="*/ 0 w 21"/>
                  <a:gd name="T7" fmla="*/ 1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27">
                    <a:moveTo>
                      <a:pt x="0" y="16"/>
                    </a:moveTo>
                    <a:cubicBezTo>
                      <a:pt x="9" y="0"/>
                      <a:pt x="15" y="8"/>
                      <a:pt x="21" y="19"/>
                    </a:cubicBezTo>
                    <a:cubicBezTo>
                      <a:pt x="20" y="23"/>
                      <a:pt x="20" y="27"/>
                      <a:pt x="14" y="26"/>
                    </a:cubicBezTo>
                    <a:cubicBezTo>
                      <a:pt x="10" y="21"/>
                      <a:pt x="7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7" name="Freeform 470"/>
              <p:cNvSpPr/>
              <p:nvPr/>
            </p:nvSpPr>
            <p:spPr bwMode="auto">
              <a:xfrm>
                <a:off x="2697" y="1181"/>
                <a:ext cx="65" cy="33"/>
              </a:xfrm>
              <a:custGeom>
                <a:avLst/>
                <a:gdLst>
                  <a:gd name="T0" fmla="*/ 31 w 34"/>
                  <a:gd name="T1" fmla="*/ 17 h 17"/>
                  <a:gd name="T2" fmla="*/ 6 w 34"/>
                  <a:gd name="T3" fmla="*/ 7 h 17"/>
                  <a:gd name="T4" fmla="*/ 7 w 34"/>
                  <a:gd name="T5" fmla="*/ 0 h 17"/>
                  <a:gd name="T6" fmla="*/ 27 w 34"/>
                  <a:gd name="T7" fmla="*/ 7 h 17"/>
                  <a:gd name="T8" fmla="*/ 31 w 34"/>
                  <a:gd name="T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7">
                    <a:moveTo>
                      <a:pt x="31" y="17"/>
                    </a:moveTo>
                    <a:cubicBezTo>
                      <a:pt x="23" y="14"/>
                      <a:pt x="14" y="11"/>
                      <a:pt x="6" y="7"/>
                    </a:cubicBezTo>
                    <a:cubicBezTo>
                      <a:pt x="0" y="4"/>
                      <a:pt x="5" y="2"/>
                      <a:pt x="7" y="0"/>
                    </a:cubicBezTo>
                    <a:cubicBezTo>
                      <a:pt x="14" y="2"/>
                      <a:pt x="20" y="5"/>
                      <a:pt x="27" y="7"/>
                    </a:cubicBezTo>
                    <a:cubicBezTo>
                      <a:pt x="33" y="9"/>
                      <a:pt x="34" y="12"/>
                      <a:pt x="3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8" name="Freeform 471"/>
              <p:cNvSpPr/>
              <p:nvPr/>
            </p:nvSpPr>
            <p:spPr bwMode="auto">
              <a:xfrm>
                <a:off x="3910" y="1128"/>
                <a:ext cx="46" cy="51"/>
              </a:xfrm>
              <a:custGeom>
                <a:avLst/>
                <a:gdLst>
                  <a:gd name="T0" fmla="*/ 11 w 24"/>
                  <a:gd name="T1" fmla="*/ 3 h 27"/>
                  <a:gd name="T2" fmla="*/ 22 w 24"/>
                  <a:gd name="T3" fmla="*/ 0 h 27"/>
                  <a:gd name="T4" fmla="*/ 14 w 24"/>
                  <a:gd name="T5" fmla="*/ 16 h 27"/>
                  <a:gd name="T6" fmla="*/ 2 w 24"/>
                  <a:gd name="T7" fmla="*/ 10 h 27"/>
                  <a:gd name="T8" fmla="*/ 2 w 24"/>
                  <a:gd name="T9" fmla="*/ 5 h 27"/>
                  <a:gd name="T10" fmla="*/ 11 w 24"/>
                  <a:gd name="T11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27">
                    <a:moveTo>
                      <a:pt x="11" y="3"/>
                    </a:moveTo>
                    <a:cubicBezTo>
                      <a:pt x="15" y="4"/>
                      <a:pt x="19" y="2"/>
                      <a:pt x="22" y="0"/>
                    </a:cubicBezTo>
                    <a:cubicBezTo>
                      <a:pt x="24" y="7"/>
                      <a:pt x="18" y="11"/>
                      <a:pt x="14" y="16"/>
                    </a:cubicBezTo>
                    <a:cubicBezTo>
                      <a:pt x="5" y="27"/>
                      <a:pt x="6" y="12"/>
                      <a:pt x="2" y="10"/>
                    </a:cubicBezTo>
                    <a:cubicBezTo>
                      <a:pt x="0" y="9"/>
                      <a:pt x="0" y="7"/>
                      <a:pt x="2" y="5"/>
                    </a:cubicBezTo>
                    <a:cubicBezTo>
                      <a:pt x="5" y="7"/>
                      <a:pt x="8" y="5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9" name="Freeform 472"/>
              <p:cNvSpPr/>
              <p:nvPr/>
            </p:nvSpPr>
            <p:spPr bwMode="auto">
              <a:xfrm>
                <a:off x="2918" y="2622"/>
                <a:ext cx="46" cy="44"/>
              </a:xfrm>
              <a:custGeom>
                <a:avLst/>
                <a:gdLst>
                  <a:gd name="T0" fmla="*/ 24 w 24"/>
                  <a:gd name="T1" fmla="*/ 11 h 23"/>
                  <a:gd name="T2" fmla="*/ 17 w 24"/>
                  <a:gd name="T3" fmla="*/ 20 h 23"/>
                  <a:gd name="T4" fmla="*/ 5 w 24"/>
                  <a:gd name="T5" fmla="*/ 18 h 23"/>
                  <a:gd name="T6" fmla="*/ 1 w 24"/>
                  <a:gd name="T7" fmla="*/ 11 h 23"/>
                  <a:gd name="T8" fmla="*/ 10 w 24"/>
                  <a:gd name="T9" fmla="*/ 2 h 23"/>
                  <a:gd name="T10" fmla="*/ 24 w 24"/>
                  <a:gd name="T11" fmla="*/ 1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23">
                    <a:moveTo>
                      <a:pt x="24" y="11"/>
                    </a:moveTo>
                    <a:cubicBezTo>
                      <a:pt x="22" y="14"/>
                      <a:pt x="20" y="17"/>
                      <a:pt x="17" y="20"/>
                    </a:cubicBezTo>
                    <a:cubicBezTo>
                      <a:pt x="13" y="23"/>
                      <a:pt x="9" y="20"/>
                      <a:pt x="5" y="18"/>
                    </a:cubicBezTo>
                    <a:cubicBezTo>
                      <a:pt x="3" y="16"/>
                      <a:pt x="1" y="14"/>
                      <a:pt x="1" y="11"/>
                    </a:cubicBezTo>
                    <a:cubicBezTo>
                      <a:pt x="0" y="4"/>
                      <a:pt x="2" y="0"/>
                      <a:pt x="10" y="2"/>
                    </a:cubicBezTo>
                    <a:cubicBezTo>
                      <a:pt x="15" y="5"/>
                      <a:pt x="19" y="8"/>
                      <a:pt x="24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0" name="Freeform 473"/>
              <p:cNvSpPr/>
              <p:nvPr/>
            </p:nvSpPr>
            <p:spPr bwMode="auto">
              <a:xfrm>
                <a:off x="2790" y="1543"/>
                <a:ext cx="48" cy="61"/>
              </a:xfrm>
              <a:custGeom>
                <a:avLst/>
                <a:gdLst>
                  <a:gd name="T0" fmla="*/ 25 w 25"/>
                  <a:gd name="T1" fmla="*/ 9 h 32"/>
                  <a:gd name="T2" fmla="*/ 13 w 25"/>
                  <a:gd name="T3" fmla="*/ 28 h 32"/>
                  <a:gd name="T4" fmla="*/ 18 w 25"/>
                  <a:gd name="T5" fmla="*/ 10 h 32"/>
                  <a:gd name="T6" fmla="*/ 18 w 25"/>
                  <a:gd name="T7" fmla="*/ 3 h 32"/>
                  <a:gd name="T8" fmla="*/ 25 w 25"/>
                  <a:gd name="T9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2">
                    <a:moveTo>
                      <a:pt x="25" y="9"/>
                    </a:moveTo>
                    <a:cubicBezTo>
                      <a:pt x="20" y="16"/>
                      <a:pt x="22" y="32"/>
                      <a:pt x="13" y="28"/>
                    </a:cubicBezTo>
                    <a:cubicBezTo>
                      <a:pt x="0" y="22"/>
                      <a:pt x="22" y="18"/>
                      <a:pt x="18" y="10"/>
                    </a:cubicBezTo>
                    <a:cubicBezTo>
                      <a:pt x="17" y="8"/>
                      <a:pt x="18" y="5"/>
                      <a:pt x="18" y="3"/>
                    </a:cubicBezTo>
                    <a:cubicBezTo>
                      <a:pt x="25" y="0"/>
                      <a:pt x="24" y="5"/>
                      <a:pt x="2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1" name="Freeform 474"/>
              <p:cNvSpPr/>
              <p:nvPr/>
            </p:nvSpPr>
            <p:spPr bwMode="auto">
              <a:xfrm>
                <a:off x="1908" y="1968"/>
                <a:ext cx="48" cy="40"/>
              </a:xfrm>
              <a:custGeom>
                <a:avLst/>
                <a:gdLst>
                  <a:gd name="T0" fmla="*/ 0 w 25"/>
                  <a:gd name="T1" fmla="*/ 13 h 21"/>
                  <a:gd name="T2" fmla="*/ 11 w 25"/>
                  <a:gd name="T3" fmla="*/ 0 h 21"/>
                  <a:gd name="T4" fmla="*/ 10 w 25"/>
                  <a:gd name="T5" fmla="*/ 21 h 21"/>
                  <a:gd name="T6" fmla="*/ 0 w 25"/>
                  <a:gd name="T7" fmla="*/ 1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21">
                    <a:moveTo>
                      <a:pt x="0" y="13"/>
                    </a:moveTo>
                    <a:cubicBezTo>
                      <a:pt x="1" y="7"/>
                      <a:pt x="2" y="1"/>
                      <a:pt x="11" y="0"/>
                    </a:cubicBezTo>
                    <a:cubicBezTo>
                      <a:pt x="9" y="7"/>
                      <a:pt x="25" y="14"/>
                      <a:pt x="10" y="21"/>
                    </a:cubicBezTo>
                    <a:cubicBezTo>
                      <a:pt x="7" y="18"/>
                      <a:pt x="4" y="16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2" name="Freeform 475"/>
              <p:cNvSpPr/>
              <p:nvPr/>
            </p:nvSpPr>
            <p:spPr bwMode="auto">
              <a:xfrm>
                <a:off x="3819" y="2660"/>
                <a:ext cx="40" cy="35"/>
              </a:xfrm>
              <a:custGeom>
                <a:avLst/>
                <a:gdLst>
                  <a:gd name="T0" fmla="*/ 0 w 21"/>
                  <a:gd name="T1" fmla="*/ 4 h 18"/>
                  <a:gd name="T2" fmla="*/ 15 w 21"/>
                  <a:gd name="T3" fmla="*/ 0 h 18"/>
                  <a:gd name="T4" fmla="*/ 20 w 21"/>
                  <a:gd name="T5" fmla="*/ 5 h 18"/>
                  <a:gd name="T6" fmla="*/ 18 w 21"/>
                  <a:gd name="T7" fmla="*/ 14 h 18"/>
                  <a:gd name="T8" fmla="*/ 11 w 21"/>
                  <a:gd name="T9" fmla="*/ 18 h 18"/>
                  <a:gd name="T10" fmla="*/ 0 w 21"/>
                  <a:gd name="T11" fmla="*/ 4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18">
                    <a:moveTo>
                      <a:pt x="0" y="4"/>
                    </a:moveTo>
                    <a:cubicBezTo>
                      <a:pt x="4" y="2"/>
                      <a:pt x="9" y="0"/>
                      <a:pt x="15" y="0"/>
                    </a:cubicBezTo>
                    <a:cubicBezTo>
                      <a:pt x="17" y="1"/>
                      <a:pt x="19" y="3"/>
                      <a:pt x="20" y="5"/>
                    </a:cubicBezTo>
                    <a:cubicBezTo>
                      <a:pt x="21" y="9"/>
                      <a:pt x="21" y="12"/>
                      <a:pt x="18" y="14"/>
                    </a:cubicBezTo>
                    <a:cubicBezTo>
                      <a:pt x="15" y="15"/>
                      <a:pt x="13" y="17"/>
                      <a:pt x="11" y="18"/>
                    </a:cubicBezTo>
                    <a:cubicBezTo>
                      <a:pt x="5" y="15"/>
                      <a:pt x="2" y="1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3" name="Freeform 476"/>
              <p:cNvSpPr/>
              <p:nvPr/>
            </p:nvSpPr>
            <p:spPr bwMode="auto">
              <a:xfrm>
                <a:off x="3076" y="1195"/>
                <a:ext cx="40" cy="46"/>
              </a:xfrm>
              <a:custGeom>
                <a:avLst/>
                <a:gdLst>
                  <a:gd name="T0" fmla="*/ 0 w 21"/>
                  <a:gd name="T1" fmla="*/ 24 h 24"/>
                  <a:gd name="T2" fmla="*/ 7 w 21"/>
                  <a:gd name="T3" fmla="*/ 9 h 24"/>
                  <a:gd name="T4" fmla="*/ 21 w 21"/>
                  <a:gd name="T5" fmla="*/ 12 h 24"/>
                  <a:gd name="T6" fmla="*/ 0 w 21"/>
                  <a:gd name="T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24">
                    <a:moveTo>
                      <a:pt x="0" y="24"/>
                    </a:moveTo>
                    <a:cubicBezTo>
                      <a:pt x="1" y="18"/>
                      <a:pt x="3" y="13"/>
                      <a:pt x="7" y="9"/>
                    </a:cubicBezTo>
                    <a:cubicBezTo>
                      <a:pt x="12" y="6"/>
                      <a:pt x="18" y="0"/>
                      <a:pt x="21" y="12"/>
                    </a:cubicBezTo>
                    <a:cubicBezTo>
                      <a:pt x="16" y="19"/>
                      <a:pt x="9" y="23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4" name="Freeform 477"/>
              <p:cNvSpPr/>
              <p:nvPr/>
            </p:nvSpPr>
            <p:spPr bwMode="auto">
              <a:xfrm>
                <a:off x="5873" y="3288"/>
                <a:ext cx="34" cy="46"/>
              </a:xfrm>
              <a:custGeom>
                <a:avLst/>
                <a:gdLst>
                  <a:gd name="T0" fmla="*/ 0 w 18"/>
                  <a:gd name="T1" fmla="*/ 24 h 24"/>
                  <a:gd name="T2" fmla="*/ 17 w 18"/>
                  <a:gd name="T3" fmla="*/ 0 h 24"/>
                  <a:gd name="T4" fmla="*/ 0 w 18"/>
                  <a:gd name="T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24">
                    <a:moveTo>
                      <a:pt x="0" y="24"/>
                    </a:moveTo>
                    <a:cubicBezTo>
                      <a:pt x="4" y="15"/>
                      <a:pt x="4" y="3"/>
                      <a:pt x="17" y="0"/>
                    </a:cubicBezTo>
                    <a:cubicBezTo>
                      <a:pt x="18" y="13"/>
                      <a:pt x="14" y="22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5" name="Freeform 478"/>
              <p:cNvSpPr/>
              <p:nvPr/>
            </p:nvSpPr>
            <p:spPr bwMode="auto">
              <a:xfrm>
                <a:off x="5881" y="2708"/>
                <a:ext cx="49" cy="31"/>
              </a:xfrm>
              <a:custGeom>
                <a:avLst/>
                <a:gdLst>
                  <a:gd name="T0" fmla="*/ 26 w 26"/>
                  <a:gd name="T1" fmla="*/ 3 h 16"/>
                  <a:gd name="T2" fmla="*/ 0 w 26"/>
                  <a:gd name="T3" fmla="*/ 6 h 16"/>
                  <a:gd name="T4" fmla="*/ 23 w 26"/>
                  <a:gd name="T5" fmla="*/ 0 h 16"/>
                  <a:gd name="T6" fmla="*/ 26 w 26"/>
                  <a:gd name="T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16">
                    <a:moveTo>
                      <a:pt x="26" y="3"/>
                    </a:moveTo>
                    <a:cubicBezTo>
                      <a:pt x="20" y="14"/>
                      <a:pt x="12" y="16"/>
                      <a:pt x="0" y="6"/>
                    </a:cubicBezTo>
                    <a:cubicBezTo>
                      <a:pt x="9" y="3"/>
                      <a:pt x="16" y="2"/>
                      <a:pt x="23" y="0"/>
                    </a:cubicBezTo>
                    <a:cubicBezTo>
                      <a:pt x="25" y="0"/>
                      <a:pt x="26" y="2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6" name="Freeform 479"/>
              <p:cNvSpPr/>
              <p:nvPr/>
            </p:nvSpPr>
            <p:spPr bwMode="auto">
              <a:xfrm>
                <a:off x="5652" y="1047"/>
                <a:ext cx="93" cy="31"/>
              </a:xfrm>
              <a:custGeom>
                <a:avLst/>
                <a:gdLst>
                  <a:gd name="T0" fmla="*/ 49 w 49"/>
                  <a:gd name="T1" fmla="*/ 0 h 16"/>
                  <a:gd name="T2" fmla="*/ 49 w 49"/>
                  <a:gd name="T3" fmla="*/ 4 h 16"/>
                  <a:gd name="T4" fmla="*/ 43 w 49"/>
                  <a:gd name="T5" fmla="*/ 7 h 16"/>
                  <a:gd name="T6" fmla="*/ 0 w 49"/>
                  <a:gd name="T7" fmla="*/ 2 h 16"/>
                  <a:gd name="T8" fmla="*/ 1 w 49"/>
                  <a:gd name="T9" fmla="*/ 0 h 16"/>
                  <a:gd name="T10" fmla="*/ 49 w 49"/>
                  <a:gd name="T1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" h="16">
                    <a:moveTo>
                      <a:pt x="49" y="0"/>
                    </a:moveTo>
                    <a:cubicBezTo>
                      <a:pt x="49" y="1"/>
                      <a:pt x="49" y="2"/>
                      <a:pt x="49" y="4"/>
                    </a:cubicBezTo>
                    <a:cubicBezTo>
                      <a:pt x="48" y="6"/>
                      <a:pt x="45" y="7"/>
                      <a:pt x="43" y="7"/>
                    </a:cubicBezTo>
                    <a:cubicBezTo>
                      <a:pt x="28" y="10"/>
                      <a:pt x="13" y="16"/>
                      <a:pt x="0" y="2"/>
                    </a:cubicBezTo>
                    <a:cubicBezTo>
                      <a:pt x="0" y="2"/>
                      <a:pt x="0" y="1"/>
                      <a:pt x="1" y="0"/>
                    </a:cubicBezTo>
                    <a:cubicBezTo>
                      <a:pt x="17" y="0"/>
                      <a:pt x="33" y="0"/>
                      <a:pt x="4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7" name="Freeform 480"/>
              <p:cNvSpPr/>
              <p:nvPr/>
            </p:nvSpPr>
            <p:spPr bwMode="auto">
              <a:xfrm>
                <a:off x="5753" y="959"/>
                <a:ext cx="49" cy="29"/>
              </a:xfrm>
              <a:custGeom>
                <a:avLst/>
                <a:gdLst>
                  <a:gd name="T0" fmla="*/ 7 w 26"/>
                  <a:gd name="T1" fmla="*/ 1 h 15"/>
                  <a:gd name="T2" fmla="*/ 15 w 26"/>
                  <a:gd name="T3" fmla="*/ 0 h 15"/>
                  <a:gd name="T4" fmla="*/ 26 w 26"/>
                  <a:gd name="T5" fmla="*/ 9 h 15"/>
                  <a:gd name="T6" fmla="*/ 19 w 26"/>
                  <a:gd name="T7" fmla="*/ 12 h 15"/>
                  <a:gd name="T8" fmla="*/ 7 w 26"/>
                  <a:gd name="T9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5">
                    <a:moveTo>
                      <a:pt x="7" y="1"/>
                    </a:moveTo>
                    <a:cubicBezTo>
                      <a:pt x="9" y="0"/>
                      <a:pt x="12" y="0"/>
                      <a:pt x="15" y="0"/>
                    </a:cubicBezTo>
                    <a:cubicBezTo>
                      <a:pt x="21" y="0"/>
                      <a:pt x="26" y="3"/>
                      <a:pt x="26" y="9"/>
                    </a:cubicBezTo>
                    <a:cubicBezTo>
                      <a:pt x="26" y="14"/>
                      <a:pt x="21" y="14"/>
                      <a:pt x="19" y="12"/>
                    </a:cubicBezTo>
                    <a:cubicBezTo>
                      <a:pt x="14" y="9"/>
                      <a:pt x="0" y="15"/>
                      <a:pt x="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8" name="Freeform 481"/>
              <p:cNvSpPr/>
              <p:nvPr/>
            </p:nvSpPr>
            <p:spPr bwMode="auto">
              <a:xfrm>
                <a:off x="5524" y="1861"/>
                <a:ext cx="35" cy="47"/>
              </a:xfrm>
              <a:custGeom>
                <a:avLst/>
                <a:gdLst>
                  <a:gd name="T0" fmla="*/ 5 w 18"/>
                  <a:gd name="T1" fmla="*/ 7 h 25"/>
                  <a:gd name="T2" fmla="*/ 15 w 18"/>
                  <a:gd name="T3" fmla="*/ 14 h 25"/>
                  <a:gd name="T4" fmla="*/ 15 w 18"/>
                  <a:gd name="T5" fmla="*/ 25 h 25"/>
                  <a:gd name="T6" fmla="*/ 5 w 18"/>
                  <a:gd name="T7" fmla="*/ 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5">
                    <a:moveTo>
                      <a:pt x="5" y="7"/>
                    </a:moveTo>
                    <a:cubicBezTo>
                      <a:pt x="15" y="0"/>
                      <a:pt x="13" y="10"/>
                      <a:pt x="15" y="14"/>
                    </a:cubicBezTo>
                    <a:cubicBezTo>
                      <a:pt x="17" y="18"/>
                      <a:pt x="18" y="22"/>
                      <a:pt x="15" y="25"/>
                    </a:cubicBezTo>
                    <a:cubicBezTo>
                      <a:pt x="1" y="25"/>
                      <a:pt x="0" y="17"/>
                      <a:pt x="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9" name="Freeform 482"/>
              <p:cNvSpPr/>
              <p:nvPr/>
            </p:nvSpPr>
            <p:spPr bwMode="auto">
              <a:xfrm>
                <a:off x="2607" y="3181"/>
                <a:ext cx="35" cy="88"/>
              </a:xfrm>
              <a:custGeom>
                <a:avLst/>
                <a:gdLst>
                  <a:gd name="T0" fmla="*/ 5 w 18"/>
                  <a:gd name="T1" fmla="*/ 0 h 46"/>
                  <a:gd name="T2" fmla="*/ 6 w 18"/>
                  <a:gd name="T3" fmla="*/ 7 h 46"/>
                  <a:gd name="T4" fmla="*/ 7 w 18"/>
                  <a:gd name="T5" fmla="*/ 14 h 46"/>
                  <a:gd name="T6" fmla="*/ 13 w 18"/>
                  <a:gd name="T7" fmla="*/ 28 h 46"/>
                  <a:gd name="T8" fmla="*/ 13 w 18"/>
                  <a:gd name="T9" fmla="*/ 28 h 46"/>
                  <a:gd name="T10" fmla="*/ 3 w 18"/>
                  <a:gd name="T11" fmla="*/ 46 h 46"/>
                  <a:gd name="T12" fmla="*/ 5 w 18"/>
                  <a:gd name="T13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46">
                    <a:moveTo>
                      <a:pt x="5" y="0"/>
                    </a:moveTo>
                    <a:cubicBezTo>
                      <a:pt x="6" y="2"/>
                      <a:pt x="6" y="5"/>
                      <a:pt x="6" y="7"/>
                    </a:cubicBezTo>
                    <a:cubicBezTo>
                      <a:pt x="6" y="9"/>
                      <a:pt x="7" y="12"/>
                      <a:pt x="7" y="14"/>
                    </a:cubicBezTo>
                    <a:cubicBezTo>
                      <a:pt x="3" y="21"/>
                      <a:pt x="18" y="20"/>
                      <a:pt x="13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" y="29"/>
                      <a:pt x="10" y="42"/>
                      <a:pt x="3" y="46"/>
                    </a:cubicBezTo>
                    <a:cubicBezTo>
                      <a:pt x="5" y="30"/>
                      <a:pt x="0" y="15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0" name="Freeform 483"/>
              <p:cNvSpPr/>
              <p:nvPr/>
            </p:nvSpPr>
            <p:spPr bwMode="auto">
              <a:xfrm>
                <a:off x="4402" y="2316"/>
                <a:ext cx="44" cy="32"/>
              </a:xfrm>
              <a:custGeom>
                <a:avLst/>
                <a:gdLst>
                  <a:gd name="T0" fmla="*/ 19 w 23"/>
                  <a:gd name="T1" fmla="*/ 3 h 17"/>
                  <a:gd name="T2" fmla="*/ 23 w 23"/>
                  <a:gd name="T3" fmla="*/ 7 h 17"/>
                  <a:gd name="T4" fmla="*/ 12 w 23"/>
                  <a:gd name="T5" fmla="*/ 17 h 17"/>
                  <a:gd name="T6" fmla="*/ 0 w 23"/>
                  <a:gd name="T7" fmla="*/ 11 h 17"/>
                  <a:gd name="T8" fmla="*/ 19 w 23"/>
                  <a:gd name="T9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7">
                    <a:moveTo>
                      <a:pt x="19" y="3"/>
                    </a:moveTo>
                    <a:cubicBezTo>
                      <a:pt x="20" y="4"/>
                      <a:pt x="22" y="6"/>
                      <a:pt x="23" y="7"/>
                    </a:cubicBezTo>
                    <a:cubicBezTo>
                      <a:pt x="23" y="15"/>
                      <a:pt x="19" y="17"/>
                      <a:pt x="12" y="17"/>
                    </a:cubicBezTo>
                    <a:cubicBezTo>
                      <a:pt x="13" y="7"/>
                      <a:pt x="2" y="16"/>
                      <a:pt x="0" y="11"/>
                    </a:cubicBezTo>
                    <a:cubicBezTo>
                      <a:pt x="3" y="0"/>
                      <a:pt x="14" y="8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1" name="Freeform 484"/>
              <p:cNvSpPr/>
              <p:nvPr/>
            </p:nvSpPr>
            <p:spPr bwMode="auto">
              <a:xfrm>
                <a:off x="4796" y="2327"/>
                <a:ext cx="60" cy="39"/>
              </a:xfrm>
              <a:custGeom>
                <a:avLst/>
                <a:gdLst>
                  <a:gd name="T0" fmla="*/ 31 w 31"/>
                  <a:gd name="T1" fmla="*/ 14 h 20"/>
                  <a:gd name="T2" fmla="*/ 0 w 31"/>
                  <a:gd name="T3" fmla="*/ 14 h 20"/>
                  <a:gd name="T4" fmla="*/ 9 w 31"/>
                  <a:gd name="T5" fmla="*/ 6 h 20"/>
                  <a:gd name="T6" fmla="*/ 31 w 31"/>
                  <a:gd name="T7" fmla="*/ 11 h 20"/>
                  <a:gd name="T8" fmla="*/ 31 w 31"/>
                  <a:gd name="T9" fmla="*/ 14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0">
                    <a:moveTo>
                      <a:pt x="31" y="14"/>
                    </a:moveTo>
                    <a:cubicBezTo>
                      <a:pt x="21" y="14"/>
                      <a:pt x="10" y="20"/>
                      <a:pt x="0" y="14"/>
                    </a:cubicBezTo>
                    <a:cubicBezTo>
                      <a:pt x="1" y="9"/>
                      <a:pt x="1" y="0"/>
                      <a:pt x="9" y="6"/>
                    </a:cubicBezTo>
                    <a:cubicBezTo>
                      <a:pt x="16" y="12"/>
                      <a:pt x="23" y="10"/>
                      <a:pt x="31" y="11"/>
                    </a:cubicBezTo>
                    <a:cubicBezTo>
                      <a:pt x="31" y="12"/>
                      <a:pt x="31" y="13"/>
                      <a:pt x="3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2" name="Freeform 485"/>
              <p:cNvSpPr/>
              <p:nvPr/>
            </p:nvSpPr>
            <p:spPr bwMode="auto">
              <a:xfrm>
                <a:off x="5635" y="1972"/>
                <a:ext cx="40" cy="32"/>
              </a:xfrm>
              <a:custGeom>
                <a:avLst/>
                <a:gdLst>
                  <a:gd name="T0" fmla="*/ 2 w 21"/>
                  <a:gd name="T1" fmla="*/ 5 h 17"/>
                  <a:gd name="T2" fmla="*/ 11 w 21"/>
                  <a:gd name="T3" fmla="*/ 1 h 17"/>
                  <a:gd name="T4" fmla="*/ 19 w 21"/>
                  <a:gd name="T5" fmla="*/ 8 h 17"/>
                  <a:gd name="T6" fmla="*/ 6 w 21"/>
                  <a:gd name="T7" fmla="*/ 17 h 17"/>
                  <a:gd name="T8" fmla="*/ 2 w 21"/>
                  <a:gd name="T9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7">
                    <a:moveTo>
                      <a:pt x="2" y="5"/>
                    </a:moveTo>
                    <a:cubicBezTo>
                      <a:pt x="5" y="4"/>
                      <a:pt x="8" y="2"/>
                      <a:pt x="11" y="1"/>
                    </a:cubicBezTo>
                    <a:cubicBezTo>
                      <a:pt x="16" y="0"/>
                      <a:pt x="21" y="1"/>
                      <a:pt x="19" y="8"/>
                    </a:cubicBezTo>
                    <a:cubicBezTo>
                      <a:pt x="18" y="14"/>
                      <a:pt x="10" y="16"/>
                      <a:pt x="6" y="17"/>
                    </a:cubicBezTo>
                    <a:cubicBezTo>
                      <a:pt x="0" y="17"/>
                      <a:pt x="3" y="10"/>
                      <a:pt x="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3" name="Freeform 486"/>
              <p:cNvSpPr/>
              <p:nvPr/>
            </p:nvSpPr>
            <p:spPr bwMode="auto">
              <a:xfrm>
                <a:off x="2525" y="1158"/>
                <a:ext cx="33" cy="29"/>
              </a:xfrm>
              <a:custGeom>
                <a:avLst/>
                <a:gdLst>
                  <a:gd name="T0" fmla="*/ 17 w 17"/>
                  <a:gd name="T1" fmla="*/ 8 h 15"/>
                  <a:gd name="T2" fmla="*/ 7 w 17"/>
                  <a:gd name="T3" fmla="*/ 15 h 15"/>
                  <a:gd name="T4" fmla="*/ 0 w 17"/>
                  <a:gd name="T5" fmla="*/ 9 h 15"/>
                  <a:gd name="T6" fmla="*/ 9 w 17"/>
                  <a:gd name="T7" fmla="*/ 0 h 15"/>
                  <a:gd name="T8" fmla="*/ 17 w 17"/>
                  <a:gd name="T9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5">
                    <a:moveTo>
                      <a:pt x="17" y="8"/>
                    </a:moveTo>
                    <a:cubicBezTo>
                      <a:pt x="16" y="13"/>
                      <a:pt x="12" y="15"/>
                      <a:pt x="7" y="15"/>
                    </a:cubicBezTo>
                    <a:cubicBezTo>
                      <a:pt x="3" y="15"/>
                      <a:pt x="0" y="13"/>
                      <a:pt x="0" y="9"/>
                    </a:cubicBezTo>
                    <a:cubicBezTo>
                      <a:pt x="0" y="3"/>
                      <a:pt x="3" y="0"/>
                      <a:pt x="9" y="0"/>
                    </a:cubicBezTo>
                    <a:cubicBezTo>
                      <a:pt x="13" y="1"/>
                      <a:pt x="16" y="3"/>
                      <a:pt x="17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4" name="Freeform 487"/>
              <p:cNvSpPr/>
              <p:nvPr/>
            </p:nvSpPr>
            <p:spPr bwMode="auto">
              <a:xfrm>
                <a:off x="4421" y="2067"/>
                <a:ext cx="40" cy="44"/>
              </a:xfrm>
              <a:custGeom>
                <a:avLst/>
                <a:gdLst>
                  <a:gd name="T0" fmla="*/ 0 w 21"/>
                  <a:gd name="T1" fmla="*/ 4 h 23"/>
                  <a:gd name="T2" fmla="*/ 16 w 21"/>
                  <a:gd name="T3" fmla="*/ 7 h 23"/>
                  <a:gd name="T4" fmla="*/ 15 w 21"/>
                  <a:gd name="T5" fmla="*/ 23 h 23"/>
                  <a:gd name="T6" fmla="*/ 0 w 21"/>
                  <a:gd name="T7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23">
                    <a:moveTo>
                      <a:pt x="0" y="4"/>
                    </a:moveTo>
                    <a:cubicBezTo>
                      <a:pt x="7" y="0"/>
                      <a:pt x="11" y="4"/>
                      <a:pt x="16" y="7"/>
                    </a:cubicBezTo>
                    <a:cubicBezTo>
                      <a:pt x="19" y="12"/>
                      <a:pt x="21" y="18"/>
                      <a:pt x="15" y="23"/>
                    </a:cubicBezTo>
                    <a:cubicBezTo>
                      <a:pt x="4" y="22"/>
                      <a:pt x="4" y="12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5" name="Freeform 488"/>
              <p:cNvSpPr/>
              <p:nvPr/>
            </p:nvSpPr>
            <p:spPr bwMode="auto">
              <a:xfrm>
                <a:off x="4600" y="672"/>
                <a:ext cx="35" cy="29"/>
              </a:xfrm>
              <a:custGeom>
                <a:avLst/>
                <a:gdLst>
                  <a:gd name="T0" fmla="*/ 11 w 18"/>
                  <a:gd name="T1" fmla="*/ 1 h 15"/>
                  <a:gd name="T2" fmla="*/ 18 w 18"/>
                  <a:gd name="T3" fmla="*/ 7 h 15"/>
                  <a:gd name="T4" fmla="*/ 7 w 18"/>
                  <a:gd name="T5" fmla="*/ 14 h 15"/>
                  <a:gd name="T6" fmla="*/ 1 w 18"/>
                  <a:gd name="T7" fmla="*/ 10 h 15"/>
                  <a:gd name="T8" fmla="*/ 11 w 18"/>
                  <a:gd name="T9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5">
                    <a:moveTo>
                      <a:pt x="11" y="1"/>
                    </a:moveTo>
                    <a:cubicBezTo>
                      <a:pt x="16" y="0"/>
                      <a:pt x="18" y="3"/>
                      <a:pt x="18" y="7"/>
                    </a:cubicBezTo>
                    <a:cubicBezTo>
                      <a:pt x="18" y="14"/>
                      <a:pt x="11" y="13"/>
                      <a:pt x="7" y="14"/>
                    </a:cubicBezTo>
                    <a:cubicBezTo>
                      <a:pt x="4" y="15"/>
                      <a:pt x="0" y="13"/>
                      <a:pt x="1" y="10"/>
                    </a:cubicBezTo>
                    <a:cubicBezTo>
                      <a:pt x="1" y="4"/>
                      <a:pt x="6" y="2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6" name="Freeform 489"/>
              <p:cNvSpPr/>
              <p:nvPr/>
            </p:nvSpPr>
            <p:spPr bwMode="auto">
              <a:xfrm>
                <a:off x="4551" y="690"/>
                <a:ext cx="42" cy="28"/>
              </a:xfrm>
              <a:custGeom>
                <a:avLst/>
                <a:gdLst>
                  <a:gd name="T0" fmla="*/ 12 w 22"/>
                  <a:gd name="T1" fmla="*/ 0 h 15"/>
                  <a:gd name="T2" fmla="*/ 20 w 22"/>
                  <a:gd name="T3" fmla="*/ 7 h 15"/>
                  <a:gd name="T4" fmla="*/ 6 w 22"/>
                  <a:gd name="T5" fmla="*/ 14 h 15"/>
                  <a:gd name="T6" fmla="*/ 1 w 22"/>
                  <a:gd name="T7" fmla="*/ 10 h 15"/>
                  <a:gd name="T8" fmla="*/ 12 w 22"/>
                  <a:gd name="T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5">
                    <a:moveTo>
                      <a:pt x="12" y="0"/>
                    </a:moveTo>
                    <a:cubicBezTo>
                      <a:pt x="15" y="3"/>
                      <a:pt x="22" y="2"/>
                      <a:pt x="20" y="7"/>
                    </a:cubicBezTo>
                    <a:cubicBezTo>
                      <a:pt x="18" y="12"/>
                      <a:pt x="13" y="15"/>
                      <a:pt x="6" y="14"/>
                    </a:cubicBezTo>
                    <a:cubicBezTo>
                      <a:pt x="4" y="14"/>
                      <a:pt x="0" y="14"/>
                      <a:pt x="1" y="10"/>
                    </a:cubicBezTo>
                    <a:cubicBezTo>
                      <a:pt x="3" y="5"/>
                      <a:pt x="6" y="0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7" name="Freeform 490"/>
              <p:cNvSpPr/>
              <p:nvPr/>
            </p:nvSpPr>
            <p:spPr bwMode="auto">
              <a:xfrm>
                <a:off x="5498" y="2408"/>
                <a:ext cx="36" cy="46"/>
              </a:xfrm>
              <a:custGeom>
                <a:avLst/>
                <a:gdLst>
                  <a:gd name="T0" fmla="*/ 19 w 19"/>
                  <a:gd name="T1" fmla="*/ 3 h 24"/>
                  <a:gd name="T2" fmla="*/ 19 w 19"/>
                  <a:gd name="T3" fmla="*/ 18 h 24"/>
                  <a:gd name="T4" fmla="*/ 19 w 19"/>
                  <a:gd name="T5" fmla="*/ 18 h 24"/>
                  <a:gd name="T6" fmla="*/ 6 w 19"/>
                  <a:gd name="T7" fmla="*/ 23 h 24"/>
                  <a:gd name="T8" fmla="*/ 1 w 19"/>
                  <a:gd name="T9" fmla="*/ 10 h 24"/>
                  <a:gd name="T10" fmla="*/ 1 w 19"/>
                  <a:gd name="T11" fmla="*/ 11 h 24"/>
                  <a:gd name="T12" fmla="*/ 1 w 19"/>
                  <a:gd name="T13" fmla="*/ 6 h 24"/>
                  <a:gd name="T14" fmla="*/ 19 w 19"/>
                  <a:gd name="T15" fmla="*/ 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24">
                    <a:moveTo>
                      <a:pt x="19" y="3"/>
                    </a:moveTo>
                    <a:cubicBezTo>
                      <a:pt x="19" y="8"/>
                      <a:pt x="19" y="13"/>
                      <a:pt x="19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5" y="21"/>
                      <a:pt x="12" y="24"/>
                      <a:pt x="6" y="23"/>
                    </a:cubicBezTo>
                    <a:cubicBezTo>
                      <a:pt x="0" y="20"/>
                      <a:pt x="6" y="13"/>
                      <a:pt x="1" y="10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0" y="9"/>
                      <a:pt x="0" y="7"/>
                      <a:pt x="1" y="6"/>
                    </a:cubicBezTo>
                    <a:cubicBezTo>
                      <a:pt x="7" y="0"/>
                      <a:pt x="12" y="0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8" name="Freeform 491"/>
              <p:cNvSpPr/>
              <p:nvPr/>
            </p:nvSpPr>
            <p:spPr bwMode="auto">
              <a:xfrm>
                <a:off x="2720" y="1740"/>
                <a:ext cx="43" cy="36"/>
              </a:xfrm>
              <a:custGeom>
                <a:avLst/>
                <a:gdLst>
                  <a:gd name="T0" fmla="*/ 0 w 23"/>
                  <a:gd name="T1" fmla="*/ 19 h 19"/>
                  <a:gd name="T2" fmla="*/ 10 w 23"/>
                  <a:gd name="T3" fmla="*/ 0 h 19"/>
                  <a:gd name="T4" fmla="*/ 17 w 23"/>
                  <a:gd name="T5" fmla="*/ 1 h 19"/>
                  <a:gd name="T6" fmla="*/ 23 w 23"/>
                  <a:gd name="T7" fmla="*/ 4 h 19"/>
                  <a:gd name="T8" fmla="*/ 0 w 23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9">
                    <a:moveTo>
                      <a:pt x="0" y="19"/>
                    </a:moveTo>
                    <a:cubicBezTo>
                      <a:pt x="3" y="13"/>
                      <a:pt x="6" y="6"/>
                      <a:pt x="10" y="0"/>
                    </a:cubicBezTo>
                    <a:cubicBezTo>
                      <a:pt x="12" y="1"/>
                      <a:pt x="14" y="1"/>
                      <a:pt x="17" y="1"/>
                    </a:cubicBezTo>
                    <a:cubicBezTo>
                      <a:pt x="19" y="3"/>
                      <a:pt x="22" y="1"/>
                      <a:pt x="23" y="4"/>
                    </a:cubicBezTo>
                    <a:cubicBezTo>
                      <a:pt x="19" y="14"/>
                      <a:pt x="8" y="14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9" name="Freeform 492"/>
              <p:cNvSpPr/>
              <p:nvPr/>
            </p:nvSpPr>
            <p:spPr bwMode="auto">
              <a:xfrm>
                <a:off x="2380" y="1246"/>
                <a:ext cx="35" cy="60"/>
              </a:xfrm>
              <a:custGeom>
                <a:avLst/>
                <a:gdLst>
                  <a:gd name="T0" fmla="*/ 6 w 18"/>
                  <a:gd name="T1" fmla="*/ 0 h 31"/>
                  <a:gd name="T2" fmla="*/ 18 w 18"/>
                  <a:gd name="T3" fmla="*/ 29 h 31"/>
                  <a:gd name="T4" fmla="*/ 3 w 18"/>
                  <a:gd name="T5" fmla="*/ 16 h 31"/>
                  <a:gd name="T6" fmla="*/ 6 w 18"/>
                  <a:gd name="T7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31">
                    <a:moveTo>
                      <a:pt x="6" y="0"/>
                    </a:moveTo>
                    <a:cubicBezTo>
                      <a:pt x="10" y="10"/>
                      <a:pt x="3" y="23"/>
                      <a:pt x="18" y="29"/>
                    </a:cubicBezTo>
                    <a:cubicBezTo>
                      <a:pt x="5" y="31"/>
                      <a:pt x="0" y="26"/>
                      <a:pt x="3" y="16"/>
                    </a:cubicBezTo>
                    <a:cubicBezTo>
                      <a:pt x="4" y="11"/>
                      <a:pt x="2" y="5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0" name="Freeform 493"/>
              <p:cNvSpPr/>
              <p:nvPr/>
            </p:nvSpPr>
            <p:spPr bwMode="auto">
              <a:xfrm>
                <a:off x="2664" y="1266"/>
                <a:ext cx="46" cy="47"/>
              </a:xfrm>
              <a:custGeom>
                <a:avLst/>
                <a:gdLst>
                  <a:gd name="T0" fmla="*/ 24 w 24"/>
                  <a:gd name="T1" fmla="*/ 8 h 25"/>
                  <a:gd name="T2" fmla="*/ 14 w 24"/>
                  <a:gd name="T3" fmla="*/ 25 h 25"/>
                  <a:gd name="T4" fmla="*/ 4 w 24"/>
                  <a:gd name="T5" fmla="*/ 23 h 25"/>
                  <a:gd name="T6" fmla="*/ 0 w 24"/>
                  <a:gd name="T7" fmla="*/ 18 h 25"/>
                  <a:gd name="T8" fmla="*/ 17 w 24"/>
                  <a:gd name="T9" fmla="*/ 1 h 25"/>
                  <a:gd name="T10" fmla="*/ 18 w 24"/>
                  <a:gd name="T11" fmla="*/ 0 h 25"/>
                  <a:gd name="T12" fmla="*/ 24 w 24"/>
                  <a:gd name="T13" fmla="*/ 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25">
                    <a:moveTo>
                      <a:pt x="24" y="8"/>
                    </a:moveTo>
                    <a:cubicBezTo>
                      <a:pt x="10" y="8"/>
                      <a:pt x="12" y="17"/>
                      <a:pt x="14" y="25"/>
                    </a:cubicBezTo>
                    <a:cubicBezTo>
                      <a:pt x="11" y="24"/>
                      <a:pt x="8" y="24"/>
                      <a:pt x="4" y="23"/>
                    </a:cubicBezTo>
                    <a:cubicBezTo>
                      <a:pt x="3" y="21"/>
                      <a:pt x="2" y="20"/>
                      <a:pt x="0" y="18"/>
                    </a:cubicBezTo>
                    <a:cubicBezTo>
                      <a:pt x="0" y="7"/>
                      <a:pt x="10" y="5"/>
                      <a:pt x="17" y="1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3" y="1"/>
                      <a:pt x="24" y="4"/>
                      <a:pt x="24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1" name="Freeform 494"/>
              <p:cNvSpPr/>
              <p:nvPr/>
            </p:nvSpPr>
            <p:spPr bwMode="auto">
              <a:xfrm>
                <a:off x="2499" y="2574"/>
                <a:ext cx="53" cy="37"/>
              </a:xfrm>
              <a:custGeom>
                <a:avLst/>
                <a:gdLst>
                  <a:gd name="T0" fmla="*/ 14 w 28"/>
                  <a:gd name="T1" fmla="*/ 0 h 19"/>
                  <a:gd name="T2" fmla="*/ 0 w 28"/>
                  <a:gd name="T3" fmla="*/ 18 h 19"/>
                  <a:gd name="T4" fmla="*/ 14 w 28"/>
                  <a:gd name="T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" h="19">
                    <a:moveTo>
                      <a:pt x="14" y="0"/>
                    </a:moveTo>
                    <a:cubicBezTo>
                      <a:pt x="28" y="19"/>
                      <a:pt x="10" y="16"/>
                      <a:pt x="0" y="18"/>
                    </a:cubicBezTo>
                    <a:cubicBezTo>
                      <a:pt x="3" y="10"/>
                      <a:pt x="6" y="3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2" name="Freeform 495"/>
              <p:cNvSpPr/>
              <p:nvPr/>
            </p:nvSpPr>
            <p:spPr bwMode="auto">
              <a:xfrm>
                <a:off x="3657" y="1654"/>
                <a:ext cx="36" cy="40"/>
              </a:xfrm>
              <a:custGeom>
                <a:avLst/>
                <a:gdLst>
                  <a:gd name="T0" fmla="*/ 16 w 19"/>
                  <a:gd name="T1" fmla="*/ 21 h 21"/>
                  <a:gd name="T2" fmla="*/ 9 w 19"/>
                  <a:gd name="T3" fmla="*/ 2 h 21"/>
                  <a:gd name="T4" fmla="*/ 12 w 19"/>
                  <a:gd name="T5" fmla="*/ 0 h 21"/>
                  <a:gd name="T6" fmla="*/ 16 w 19"/>
                  <a:gd name="T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1">
                    <a:moveTo>
                      <a:pt x="16" y="21"/>
                    </a:moveTo>
                    <a:cubicBezTo>
                      <a:pt x="4" y="19"/>
                      <a:pt x="0" y="13"/>
                      <a:pt x="9" y="2"/>
                    </a:cubicBezTo>
                    <a:cubicBezTo>
                      <a:pt x="10" y="1"/>
                      <a:pt x="11" y="1"/>
                      <a:pt x="12" y="0"/>
                    </a:cubicBezTo>
                    <a:cubicBezTo>
                      <a:pt x="16" y="6"/>
                      <a:pt x="19" y="13"/>
                      <a:pt x="16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3" name="Freeform 496"/>
              <p:cNvSpPr/>
              <p:nvPr/>
            </p:nvSpPr>
            <p:spPr bwMode="auto">
              <a:xfrm>
                <a:off x="2626" y="2947"/>
                <a:ext cx="38" cy="48"/>
              </a:xfrm>
              <a:custGeom>
                <a:avLst/>
                <a:gdLst>
                  <a:gd name="T0" fmla="*/ 0 w 20"/>
                  <a:gd name="T1" fmla="*/ 4 h 25"/>
                  <a:gd name="T2" fmla="*/ 17 w 20"/>
                  <a:gd name="T3" fmla="*/ 0 h 25"/>
                  <a:gd name="T4" fmla="*/ 17 w 20"/>
                  <a:gd name="T5" fmla="*/ 11 h 25"/>
                  <a:gd name="T6" fmla="*/ 6 w 20"/>
                  <a:gd name="T7" fmla="*/ 25 h 25"/>
                  <a:gd name="T8" fmla="*/ 0 w 20"/>
                  <a:gd name="T9" fmla="*/ 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5">
                    <a:moveTo>
                      <a:pt x="0" y="4"/>
                    </a:moveTo>
                    <a:cubicBezTo>
                      <a:pt x="6" y="4"/>
                      <a:pt x="12" y="4"/>
                      <a:pt x="17" y="0"/>
                    </a:cubicBezTo>
                    <a:cubicBezTo>
                      <a:pt x="20" y="4"/>
                      <a:pt x="19" y="7"/>
                      <a:pt x="17" y="11"/>
                    </a:cubicBezTo>
                    <a:cubicBezTo>
                      <a:pt x="11" y="14"/>
                      <a:pt x="7" y="19"/>
                      <a:pt x="6" y="25"/>
                    </a:cubicBezTo>
                    <a:cubicBezTo>
                      <a:pt x="4" y="18"/>
                      <a:pt x="2" y="11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4" name="Freeform 497"/>
              <p:cNvSpPr/>
              <p:nvPr/>
            </p:nvSpPr>
            <p:spPr bwMode="auto">
              <a:xfrm>
                <a:off x="1990" y="789"/>
                <a:ext cx="51" cy="19"/>
              </a:xfrm>
              <a:custGeom>
                <a:avLst/>
                <a:gdLst>
                  <a:gd name="T0" fmla="*/ 23 w 27"/>
                  <a:gd name="T1" fmla="*/ 10 h 10"/>
                  <a:gd name="T2" fmla="*/ 5 w 27"/>
                  <a:gd name="T3" fmla="*/ 10 h 10"/>
                  <a:gd name="T4" fmla="*/ 0 w 27"/>
                  <a:gd name="T5" fmla="*/ 8 h 10"/>
                  <a:gd name="T6" fmla="*/ 15 w 27"/>
                  <a:gd name="T7" fmla="*/ 0 h 10"/>
                  <a:gd name="T8" fmla="*/ 23 w 27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10">
                    <a:moveTo>
                      <a:pt x="23" y="10"/>
                    </a:moveTo>
                    <a:cubicBezTo>
                      <a:pt x="17" y="10"/>
                      <a:pt x="11" y="10"/>
                      <a:pt x="5" y="10"/>
                    </a:cubicBezTo>
                    <a:cubicBezTo>
                      <a:pt x="3" y="10"/>
                      <a:pt x="2" y="9"/>
                      <a:pt x="0" y="8"/>
                    </a:cubicBezTo>
                    <a:cubicBezTo>
                      <a:pt x="3" y="1"/>
                      <a:pt x="9" y="0"/>
                      <a:pt x="15" y="0"/>
                    </a:cubicBezTo>
                    <a:cubicBezTo>
                      <a:pt x="20" y="0"/>
                      <a:pt x="27" y="1"/>
                      <a:pt x="2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5" name="Freeform 498"/>
              <p:cNvSpPr/>
              <p:nvPr/>
            </p:nvSpPr>
            <p:spPr bwMode="auto">
              <a:xfrm>
                <a:off x="1630" y="1438"/>
                <a:ext cx="46" cy="44"/>
              </a:xfrm>
              <a:custGeom>
                <a:avLst/>
                <a:gdLst>
                  <a:gd name="T0" fmla="*/ 0 w 24"/>
                  <a:gd name="T1" fmla="*/ 1 h 23"/>
                  <a:gd name="T2" fmla="*/ 17 w 24"/>
                  <a:gd name="T3" fmla="*/ 1 h 23"/>
                  <a:gd name="T4" fmla="*/ 22 w 24"/>
                  <a:gd name="T5" fmla="*/ 2 h 23"/>
                  <a:gd name="T6" fmla="*/ 24 w 24"/>
                  <a:gd name="T7" fmla="*/ 11 h 23"/>
                  <a:gd name="T8" fmla="*/ 24 w 24"/>
                  <a:gd name="T9" fmla="*/ 16 h 23"/>
                  <a:gd name="T10" fmla="*/ 21 w 24"/>
                  <a:gd name="T11" fmla="*/ 23 h 23"/>
                  <a:gd name="T12" fmla="*/ 13 w 24"/>
                  <a:gd name="T13" fmla="*/ 16 h 23"/>
                  <a:gd name="T14" fmla="*/ 10 w 24"/>
                  <a:gd name="T15" fmla="*/ 12 h 23"/>
                  <a:gd name="T16" fmla="*/ 0 w 24"/>
                  <a:gd name="T17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23">
                    <a:moveTo>
                      <a:pt x="0" y="1"/>
                    </a:moveTo>
                    <a:cubicBezTo>
                      <a:pt x="6" y="1"/>
                      <a:pt x="11" y="1"/>
                      <a:pt x="17" y="1"/>
                    </a:cubicBezTo>
                    <a:cubicBezTo>
                      <a:pt x="19" y="0"/>
                      <a:pt x="20" y="1"/>
                      <a:pt x="22" y="2"/>
                    </a:cubicBezTo>
                    <a:cubicBezTo>
                      <a:pt x="24" y="5"/>
                      <a:pt x="24" y="8"/>
                      <a:pt x="24" y="11"/>
                    </a:cubicBezTo>
                    <a:cubicBezTo>
                      <a:pt x="24" y="13"/>
                      <a:pt x="24" y="15"/>
                      <a:pt x="24" y="16"/>
                    </a:cubicBezTo>
                    <a:cubicBezTo>
                      <a:pt x="24" y="19"/>
                      <a:pt x="23" y="21"/>
                      <a:pt x="21" y="23"/>
                    </a:cubicBezTo>
                    <a:cubicBezTo>
                      <a:pt x="16" y="23"/>
                      <a:pt x="14" y="21"/>
                      <a:pt x="13" y="16"/>
                    </a:cubicBezTo>
                    <a:cubicBezTo>
                      <a:pt x="13" y="14"/>
                      <a:pt x="13" y="12"/>
                      <a:pt x="10" y="12"/>
                    </a:cubicBezTo>
                    <a:cubicBezTo>
                      <a:pt x="6" y="9"/>
                      <a:pt x="3" y="5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6" name="Freeform 499"/>
              <p:cNvSpPr/>
              <p:nvPr/>
            </p:nvSpPr>
            <p:spPr bwMode="auto">
              <a:xfrm>
                <a:off x="6309" y="1214"/>
                <a:ext cx="50" cy="34"/>
              </a:xfrm>
              <a:custGeom>
                <a:avLst/>
                <a:gdLst>
                  <a:gd name="T0" fmla="*/ 12 w 26"/>
                  <a:gd name="T1" fmla="*/ 18 h 18"/>
                  <a:gd name="T2" fmla="*/ 24 w 26"/>
                  <a:gd name="T3" fmla="*/ 4 h 18"/>
                  <a:gd name="T4" fmla="*/ 12 w 26"/>
                  <a:gd name="T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" h="18">
                    <a:moveTo>
                      <a:pt x="12" y="18"/>
                    </a:moveTo>
                    <a:cubicBezTo>
                      <a:pt x="0" y="0"/>
                      <a:pt x="16" y="5"/>
                      <a:pt x="24" y="4"/>
                    </a:cubicBezTo>
                    <a:cubicBezTo>
                      <a:pt x="26" y="13"/>
                      <a:pt x="19" y="16"/>
                      <a:pt x="1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7" name="Freeform 500"/>
              <p:cNvSpPr/>
              <p:nvPr/>
            </p:nvSpPr>
            <p:spPr bwMode="auto">
              <a:xfrm>
                <a:off x="4450" y="2081"/>
                <a:ext cx="28" cy="36"/>
              </a:xfrm>
              <a:custGeom>
                <a:avLst/>
                <a:gdLst>
                  <a:gd name="T0" fmla="*/ 0 w 15"/>
                  <a:gd name="T1" fmla="*/ 16 h 19"/>
                  <a:gd name="T2" fmla="*/ 1 w 15"/>
                  <a:gd name="T3" fmla="*/ 0 h 19"/>
                  <a:gd name="T4" fmla="*/ 4 w 15"/>
                  <a:gd name="T5" fmla="*/ 0 h 19"/>
                  <a:gd name="T6" fmla="*/ 14 w 15"/>
                  <a:gd name="T7" fmla="*/ 13 h 19"/>
                  <a:gd name="T8" fmla="*/ 3 w 15"/>
                  <a:gd name="T9" fmla="*/ 18 h 19"/>
                  <a:gd name="T10" fmla="*/ 0 w 15"/>
                  <a:gd name="T11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19">
                    <a:moveTo>
                      <a:pt x="0" y="16"/>
                    </a:moveTo>
                    <a:cubicBezTo>
                      <a:pt x="0" y="11"/>
                      <a:pt x="1" y="5"/>
                      <a:pt x="1" y="0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" y="5"/>
                      <a:pt x="15" y="6"/>
                      <a:pt x="14" y="13"/>
                    </a:cubicBezTo>
                    <a:cubicBezTo>
                      <a:pt x="13" y="19"/>
                      <a:pt x="7" y="17"/>
                      <a:pt x="3" y="18"/>
                    </a:cubicBezTo>
                    <a:cubicBezTo>
                      <a:pt x="2" y="17"/>
                      <a:pt x="1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8" name="Freeform 501"/>
              <p:cNvSpPr/>
              <p:nvPr/>
            </p:nvSpPr>
            <p:spPr bwMode="auto">
              <a:xfrm>
                <a:off x="4859" y="2459"/>
                <a:ext cx="33" cy="50"/>
              </a:xfrm>
              <a:custGeom>
                <a:avLst/>
                <a:gdLst>
                  <a:gd name="T0" fmla="*/ 6 w 17"/>
                  <a:gd name="T1" fmla="*/ 0 h 26"/>
                  <a:gd name="T2" fmla="*/ 1 w 17"/>
                  <a:gd name="T3" fmla="*/ 26 h 26"/>
                  <a:gd name="T4" fmla="*/ 6 w 17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26">
                    <a:moveTo>
                      <a:pt x="6" y="0"/>
                    </a:moveTo>
                    <a:cubicBezTo>
                      <a:pt x="17" y="16"/>
                      <a:pt x="15" y="24"/>
                      <a:pt x="1" y="26"/>
                    </a:cubicBezTo>
                    <a:cubicBezTo>
                      <a:pt x="2" y="18"/>
                      <a:pt x="0" y="8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9" name="Freeform 502"/>
              <p:cNvSpPr/>
              <p:nvPr/>
            </p:nvSpPr>
            <p:spPr bwMode="auto">
              <a:xfrm>
                <a:off x="5863" y="2779"/>
                <a:ext cx="50" cy="32"/>
              </a:xfrm>
              <a:custGeom>
                <a:avLst/>
                <a:gdLst>
                  <a:gd name="T0" fmla="*/ 0 w 26"/>
                  <a:gd name="T1" fmla="*/ 5 h 17"/>
                  <a:gd name="T2" fmla="*/ 9 w 26"/>
                  <a:gd name="T3" fmla="*/ 0 h 17"/>
                  <a:gd name="T4" fmla="*/ 26 w 26"/>
                  <a:gd name="T5" fmla="*/ 17 h 17"/>
                  <a:gd name="T6" fmla="*/ 0 w 26"/>
                  <a:gd name="T7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17">
                    <a:moveTo>
                      <a:pt x="0" y="5"/>
                    </a:moveTo>
                    <a:cubicBezTo>
                      <a:pt x="3" y="4"/>
                      <a:pt x="6" y="2"/>
                      <a:pt x="9" y="0"/>
                    </a:cubicBezTo>
                    <a:cubicBezTo>
                      <a:pt x="16" y="3"/>
                      <a:pt x="21" y="7"/>
                      <a:pt x="26" y="17"/>
                    </a:cubicBezTo>
                    <a:cubicBezTo>
                      <a:pt x="16" y="10"/>
                      <a:pt x="5" y="1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0" name="Freeform 503"/>
              <p:cNvSpPr/>
              <p:nvPr/>
            </p:nvSpPr>
            <p:spPr bwMode="auto">
              <a:xfrm>
                <a:off x="4749" y="2247"/>
                <a:ext cx="30" cy="36"/>
              </a:xfrm>
              <a:custGeom>
                <a:avLst/>
                <a:gdLst>
                  <a:gd name="T0" fmla="*/ 0 w 16"/>
                  <a:gd name="T1" fmla="*/ 11 h 19"/>
                  <a:gd name="T2" fmla="*/ 8 w 16"/>
                  <a:gd name="T3" fmla="*/ 0 h 19"/>
                  <a:gd name="T4" fmla="*/ 13 w 16"/>
                  <a:gd name="T5" fmla="*/ 13 h 19"/>
                  <a:gd name="T6" fmla="*/ 1 w 16"/>
                  <a:gd name="T7" fmla="*/ 14 h 19"/>
                  <a:gd name="T8" fmla="*/ 0 w 16"/>
                  <a:gd name="T9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9">
                    <a:moveTo>
                      <a:pt x="0" y="11"/>
                    </a:moveTo>
                    <a:cubicBezTo>
                      <a:pt x="3" y="7"/>
                      <a:pt x="5" y="4"/>
                      <a:pt x="8" y="0"/>
                    </a:cubicBezTo>
                    <a:cubicBezTo>
                      <a:pt x="16" y="2"/>
                      <a:pt x="16" y="7"/>
                      <a:pt x="13" y="13"/>
                    </a:cubicBezTo>
                    <a:cubicBezTo>
                      <a:pt x="10" y="19"/>
                      <a:pt x="5" y="16"/>
                      <a:pt x="1" y="14"/>
                    </a:cubicBezTo>
                    <a:cubicBezTo>
                      <a:pt x="1" y="13"/>
                      <a:pt x="1" y="12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1" name="Freeform 504"/>
              <p:cNvSpPr/>
              <p:nvPr/>
            </p:nvSpPr>
            <p:spPr bwMode="auto">
              <a:xfrm>
                <a:off x="1776" y="1641"/>
                <a:ext cx="46" cy="36"/>
              </a:xfrm>
              <a:custGeom>
                <a:avLst/>
                <a:gdLst>
                  <a:gd name="T0" fmla="*/ 20 w 24"/>
                  <a:gd name="T1" fmla="*/ 7 h 19"/>
                  <a:gd name="T2" fmla="*/ 24 w 24"/>
                  <a:gd name="T3" fmla="*/ 10 h 19"/>
                  <a:gd name="T4" fmla="*/ 20 w 24"/>
                  <a:gd name="T5" fmla="*/ 19 h 19"/>
                  <a:gd name="T6" fmla="*/ 5 w 24"/>
                  <a:gd name="T7" fmla="*/ 6 h 19"/>
                  <a:gd name="T8" fmla="*/ 10 w 24"/>
                  <a:gd name="T9" fmla="*/ 0 h 19"/>
                  <a:gd name="T10" fmla="*/ 20 w 24"/>
                  <a:gd name="T11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19">
                    <a:moveTo>
                      <a:pt x="20" y="7"/>
                    </a:moveTo>
                    <a:cubicBezTo>
                      <a:pt x="21" y="8"/>
                      <a:pt x="22" y="9"/>
                      <a:pt x="24" y="10"/>
                    </a:cubicBezTo>
                    <a:cubicBezTo>
                      <a:pt x="24" y="14"/>
                      <a:pt x="23" y="17"/>
                      <a:pt x="20" y="19"/>
                    </a:cubicBezTo>
                    <a:cubicBezTo>
                      <a:pt x="12" y="18"/>
                      <a:pt x="10" y="11"/>
                      <a:pt x="5" y="6"/>
                    </a:cubicBezTo>
                    <a:cubicBezTo>
                      <a:pt x="0" y="1"/>
                      <a:pt x="7" y="1"/>
                      <a:pt x="10" y="0"/>
                    </a:cubicBezTo>
                    <a:cubicBezTo>
                      <a:pt x="14" y="2"/>
                      <a:pt x="18" y="3"/>
                      <a:pt x="2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2" name="Freeform 505"/>
              <p:cNvSpPr/>
              <p:nvPr/>
            </p:nvSpPr>
            <p:spPr bwMode="auto">
              <a:xfrm>
                <a:off x="4383" y="1111"/>
                <a:ext cx="30" cy="28"/>
              </a:xfrm>
              <a:custGeom>
                <a:avLst/>
                <a:gdLst>
                  <a:gd name="T0" fmla="*/ 7 w 16"/>
                  <a:gd name="T1" fmla="*/ 14 h 15"/>
                  <a:gd name="T2" fmla="*/ 0 w 16"/>
                  <a:gd name="T3" fmla="*/ 9 h 15"/>
                  <a:gd name="T4" fmla="*/ 7 w 16"/>
                  <a:gd name="T5" fmla="*/ 1 h 15"/>
                  <a:gd name="T6" fmla="*/ 15 w 16"/>
                  <a:gd name="T7" fmla="*/ 6 h 15"/>
                  <a:gd name="T8" fmla="*/ 7 w 16"/>
                  <a:gd name="T9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5">
                    <a:moveTo>
                      <a:pt x="7" y="14"/>
                    </a:moveTo>
                    <a:cubicBezTo>
                      <a:pt x="2" y="15"/>
                      <a:pt x="0" y="13"/>
                      <a:pt x="0" y="9"/>
                    </a:cubicBezTo>
                    <a:cubicBezTo>
                      <a:pt x="1" y="5"/>
                      <a:pt x="3" y="1"/>
                      <a:pt x="7" y="1"/>
                    </a:cubicBezTo>
                    <a:cubicBezTo>
                      <a:pt x="11" y="0"/>
                      <a:pt x="14" y="2"/>
                      <a:pt x="15" y="6"/>
                    </a:cubicBezTo>
                    <a:cubicBezTo>
                      <a:pt x="16" y="12"/>
                      <a:pt x="10" y="12"/>
                      <a:pt x="7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3" name="Freeform 506"/>
              <p:cNvSpPr/>
              <p:nvPr/>
            </p:nvSpPr>
            <p:spPr bwMode="auto">
              <a:xfrm>
                <a:off x="4850" y="2456"/>
                <a:ext cx="23" cy="53"/>
              </a:xfrm>
              <a:custGeom>
                <a:avLst/>
                <a:gdLst>
                  <a:gd name="T0" fmla="*/ 11 w 12"/>
                  <a:gd name="T1" fmla="*/ 2 h 28"/>
                  <a:gd name="T2" fmla="*/ 6 w 12"/>
                  <a:gd name="T3" fmla="*/ 28 h 28"/>
                  <a:gd name="T4" fmla="*/ 9 w 12"/>
                  <a:gd name="T5" fmla="*/ 0 h 28"/>
                  <a:gd name="T6" fmla="*/ 10 w 12"/>
                  <a:gd name="T7" fmla="*/ 1 h 28"/>
                  <a:gd name="T8" fmla="*/ 11 w 12"/>
                  <a:gd name="T9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8">
                    <a:moveTo>
                      <a:pt x="11" y="2"/>
                    </a:moveTo>
                    <a:cubicBezTo>
                      <a:pt x="10" y="11"/>
                      <a:pt x="12" y="20"/>
                      <a:pt x="6" y="28"/>
                    </a:cubicBezTo>
                    <a:cubicBezTo>
                      <a:pt x="0" y="18"/>
                      <a:pt x="1" y="9"/>
                      <a:pt x="9" y="0"/>
                    </a:cubicBezTo>
                    <a:cubicBezTo>
                      <a:pt x="9" y="0"/>
                      <a:pt x="9" y="1"/>
                      <a:pt x="10" y="1"/>
                    </a:cubicBezTo>
                    <a:cubicBezTo>
                      <a:pt x="10" y="1"/>
                      <a:pt x="10" y="2"/>
                      <a:pt x="1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4" name="Freeform 507"/>
              <p:cNvSpPr/>
              <p:nvPr/>
            </p:nvSpPr>
            <p:spPr bwMode="auto">
              <a:xfrm>
                <a:off x="6252" y="3280"/>
                <a:ext cx="31" cy="67"/>
              </a:xfrm>
              <a:custGeom>
                <a:avLst/>
                <a:gdLst>
                  <a:gd name="T0" fmla="*/ 16 w 16"/>
                  <a:gd name="T1" fmla="*/ 18 h 35"/>
                  <a:gd name="T2" fmla="*/ 6 w 16"/>
                  <a:gd name="T3" fmla="*/ 35 h 35"/>
                  <a:gd name="T4" fmla="*/ 3 w 16"/>
                  <a:gd name="T5" fmla="*/ 8 h 35"/>
                  <a:gd name="T6" fmla="*/ 3 w 16"/>
                  <a:gd name="T7" fmla="*/ 0 h 35"/>
                  <a:gd name="T8" fmla="*/ 16 w 16"/>
                  <a:gd name="T9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35">
                    <a:moveTo>
                      <a:pt x="16" y="18"/>
                    </a:moveTo>
                    <a:cubicBezTo>
                      <a:pt x="5" y="20"/>
                      <a:pt x="13" y="32"/>
                      <a:pt x="6" y="35"/>
                    </a:cubicBezTo>
                    <a:cubicBezTo>
                      <a:pt x="9" y="26"/>
                      <a:pt x="4" y="17"/>
                      <a:pt x="3" y="8"/>
                    </a:cubicBezTo>
                    <a:cubicBezTo>
                      <a:pt x="1" y="5"/>
                      <a:pt x="0" y="2"/>
                      <a:pt x="3" y="0"/>
                    </a:cubicBezTo>
                    <a:cubicBezTo>
                      <a:pt x="6" y="7"/>
                      <a:pt x="9" y="14"/>
                      <a:pt x="1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5" name="Freeform 508"/>
              <p:cNvSpPr/>
              <p:nvPr/>
            </p:nvSpPr>
            <p:spPr bwMode="auto">
              <a:xfrm>
                <a:off x="5549" y="1880"/>
                <a:ext cx="31" cy="34"/>
              </a:xfrm>
              <a:custGeom>
                <a:avLst/>
                <a:gdLst>
                  <a:gd name="T0" fmla="*/ 2 w 16"/>
                  <a:gd name="T1" fmla="*/ 15 h 18"/>
                  <a:gd name="T2" fmla="*/ 2 w 16"/>
                  <a:gd name="T3" fmla="*/ 4 h 18"/>
                  <a:gd name="T4" fmla="*/ 10 w 16"/>
                  <a:gd name="T5" fmla="*/ 0 h 18"/>
                  <a:gd name="T6" fmla="*/ 16 w 16"/>
                  <a:gd name="T7" fmla="*/ 8 h 18"/>
                  <a:gd name="T8" fmla="*/ 3 w 16"/>
                  <a:gd name="T9" fmla="*/ 18 h 18"/>
                  <a:gd name="T10" fmla="*/ 2 w 16"/>
                  <a:gd name="T11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8">
                    <a:moveTo>
                      <a:pt x="2" y="15"/>
                    </a:moveTo>
                    <a:cubicBezTo>
                      <a:pt x="1" y="12"/>
                      <a:pt x="0" y="8"/>
                      <a:pt x="2" y="4"/>
                    </a:cubicBezTo>
                    <a:cubicBezTo>
                      <a:pt x="5" y="3"/>
                      <a:pt x="8" y="2"/>
                      <a:pt x="10" y="0"/>
                    </a:cubicBezTo>
                    <a:cubicBezTo>
                      <a:pt x="12" y="3"/>
                      <a:pt x="14" y="5"/>
                      <a:pt x="16" y="8"/>
                    </a:cubicBezTo>
                    <a:cubicBezTo>
                      <a:pt x="12" y="11"/>
                      <a:pt x="7" y="15"/>
                      <a:pt x="3" y="18"/>
                    </a:cubicBezTo>
                    <a:cubicBezTo>
                      <a:pt x="2" y="17"/>
                      <a:pt x="2" y="16"/>
                      <a:pt x="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6" name="Freeform 509"/>
              <p:cNvSpPr/>
              <p:nvPr/>
            </p:nvSpPr>
            <p:spPr bwMode="auto">
              <a:xfrm>
                <a:off x="3867" y="782"/>
                <a:ext cx="40" cy="36"/>
              </a:xfrm>
              <a:custGeom>
                <a:avLst/>
                <a:gdLst>
                  <a:gd name="T0" fmla="*/ 21 w 21"/>
                  <a:gd name="T1" fmla="*/ 7 h 19"/>
                  <a:gd name="T2" fmla="*/ 11 w 21"/>
                  <a:gd name="T3" fmla="*/ 18 h 19"/>
                  <a:gd name="T4" fmla="*/ 4 w 21"/>
                  <a:gd name="T5" fmla="*/ 17 h 19"/>
                  <a:gd name="T6" fmla="*/ 0 w 21"/>
                  <a:gd name="T7" fmla="*/ 12 h 19"/>
                  <a:gd name="T8" fmla="*/ 21 w 21"/>
                  <a:gd name="T9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9">
                    <a:moveTo>
                      <a:pt x="21" y="7"/>
                    </a:moveTo>
                    <a:cubicBezTo>
                      <a:pt x="18" y="10"/>
                      <a:pt x="14" y="14"/>
                      <a:pt x="11" y="18"/>
                    </a:cubicBezTo>
                    <a:cubicBezTo>
                      <a:pt x="8" y="19"/>
                      <a:pt x="6" y="19"/>
                      <a:pt x="4" y="17"/>
                    </a:cubicBezTo>
                    <a:cubicBezTo>
                      <a:pt x="2" y="15"/>
                      <a:pt x="1" y="14"/>
                      <a:pt x="0" y="12"/>
                    </a:cubicBezTo>
                    <a:cubicBezTo>
                      <a:pt x="7" y="10"/>
                      <a:pt x="12" y="0"/>
                      <a:pt x="2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7" name="Freeform 510"/>
              <p:cNvSpPr/>
              <p:nvPr/>
            </p:nvSpPr>
            <p:spPr bwMode="auto">
              <a:xfrm>
                <a:off x="3434" y="2402"/>
                <a:ext cx="34" cy="33"/>
              </a:xfrm>
              <a:custGeom>
                <a:avLst/>
                <a:gdLst>
                  <a:gd name="T0" fmla="*/ 0 w 18"/>
                  <a:gd name="T1" fmla="*/ 0 h 17"/>
                  <a:gd name="T2" fmla="*/ 18 w 18"/>
                  <a:gd name="T3" fmla="*/ 10 h 17"/>
                  <a:gd name="T4" fmla="*/ 14 w 18"/>
                  <a:gd name="T5" fmla="*/ 17 h 17"/>
                  <a:gd name="T6" fmla="*/ 0 w 18"/>
                  <a:gd name="T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7">
                    <a:moveTo>
                      <a:pt x="0" y="0"/>
                    </a:moveTo>
                    <a:cubicBezTo>
                      <a:pt x="7" y="0"/>
                      <a:pt x="14" y="3"/>
                      <a:pt x="18" y="10"/>
                    </a:cubicBezTo>
                    <a:cubicBezTo>
                      <a:pt x="17" y="12"/>
                      <a:pt x="16" y="15"/>
                      <a:pt x="14" y="17"/>
                    </a:cubicBezTo>
                    <a:cubicBezTo>
                      <a:pt x="8" y="13"/>
                      <a:pt x="3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8" name="Freeform 511"/>
              <p:cNvSpPr/>
              <p:nvPr/>
            </p:nvSpPr>
            <p:spPr bwMode="auto">
              <a:xfrm>
                <a:off x="2619" y="833"/>
                <a:ext cx="66" cy="33"/>
              </a:xfrm>
              <a:custGeom>
                <a:avLst/>
                <a:gdLst>
                  <a:gd name="T0" fmla="*/ 35 w 35"/>
                  <a:gd name="T1" fmla="*/ 4 h 17"/>
                  <a:gd name="T2" fmla="*/ 10 w 35"/>
                  <a:gd name="T3" fmla="*/ 15 h 17"/>
                  <a:gd name="T4" fmla="*/ 1 w 35"/>
                  <a:gd name="T5" fmla="*/ 12 h 17"/>
                  <a:gd name="T6" fmla="*/ 14 w 35"/>
                  <a:gd name="T7" fmla="*/ 7 h 17"/>
                  <a:gd name="T8" fmla="*/ 35 w 35"/>
                  <a:gd name="T9" fmla="*/ 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17">
                    <a:moveTo>
                      <a:pt x="35" y="4"/>
                    </a:moveTo>
                    <a:cubicBezTo>
                      <a:pt x="28" y="11"/>
                      <a:pt x="17" y="8"/>
                      <a:pt x="10" y="15"/>
                    </a:cubicBezTo>
                    <a:cubicBezTo>
                      <a:pt x="7" y="14"/>
                      <a:pt x="0" y="17"/>
                      <a:pt x="1" y="12"/>
                    </a:cubicBezTo>
                    <a:cubicBezTo>
                      <a:pt x="2" y="6"/>
                      <a:pt x="9" y="9"/>
                      <a:pt x="14" y="7"/>
                    </a:cubicBezTo>
                    <a:cubicBezTo>
                      <a:pt x="20" y="1"/>
                      <a:pt x="27" y="0"/>
                      <a:pt x="3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9" name="Freeform 512"/>
              <p:cNvSpPr/>
              <p:nvPr/>
            </p:nvSpPr>
            <p:spPr bwMode="auto">
              <a:xfrm>
                <a:off x="3249" y="1097"/>
                <a:ext cx="27" cy="46"/>
              </a:xfrm>
              <a:custGeom>
                <a:avLst/>
                <a:gdLst>
                  <a:gd name="T0" fmla="*/ 14 w 14"/>
                  <a:gd name="T1" fmla="*/ 16 h 24"/>
                  <a:gd name="T2" fmla="*/ 14 w 14"/>
                  <a:gd name="T3" fmla="*/ 22 h 24"/>
                  <a:gd name="T4" fmla="*/ 4 w 14"/>
                  <a:gd name="T5" fmla="*/ 24 h 24"/>
                  <a:gd name="T6" fmla="*/ 0 w 14"/>
                  <a:gd name="T7" fmla="*/ 2 h 24"/>
                  <a:gd name="T8" fmla="*/ 5 w 14"/>
                  <a:gd name="T9" fmla="*/ 0 h 24"/>
                  <a:gd name="T10" fmla="*/ 14 w 14"/>
                  <a:gd name="T11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24">
                    <a:moveTo>
                      <a:pt x="14" y="16"/>
                    </a:moveTo>
                    <a:cubicBezTo>
                      <a:pt x="14" y="18"/>
                      <a:pt x="14" y="20"/>
                      <a:pt x="14" y="22"/>
                    </a:cubicBezTo>
                    <a:cubicBezTo>
                      <a:pt x="11" y="23"/>
                      <a:pt x="7" y="23"/>
                      <a:pt x="4" y="24"/>
                    </a:cubicBezTo>
                    <a:cubicBezTo>
                      <a:pt x="3" y="16"/>
                      <a:pt x="4" y="9"/>
                      <a:pt x="0" y="2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4" y="1"/>
                      <a:pt x="11" y="11"/>
                      <a:pt x="14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0" name="Freeform 513"/>
              <p:cNvSpPr/>
              <p:nvPr/>
            </p:nvSpPr>
            <p:spPr bwMode="auto">
              <a:xfrm>
                <a:off x="2360" y="801"/>
                <a:ext cx="43" cy="32"/>
              </a:xfrm>
              <a:custGeom>
                <a:avLst/>
                <a:gdLst>
                  <a:gd name="T0" fmla="*/ 21 w 23"/>
                  <a:gd name="T1" fmla="*/ 17 h 17"/>
                  <a:gd name="T2" fmla="*/ 0 w 23"/>
                  <a:gd name="T3" fmla="*/ 15 h 17"/>
                  <a:gd name="T4" fmla="*/ 7 w 23"/>
                  <a:gd name="T5" fmla="*/ 0 h 17"/>
                  <a:gd name="T6" fmla="*/ 21 w 23"/>
                  <a:gd name="T7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17">
                    <a:moveTo>
                      <a:pt x="21" y="17"/>
                    </a:moveTo>
                    <a:cubicBezTo>
                      <a:pt x="14" y="14"/>
                      <a:pt x="8" y="12"/>
                      <a:pt x="0" y="15"/>
                    </a:cubicBezTo>
                    <a:cubicBezTo>
                      <a:pt x="2" y="10"/>
                      <a:pt x="4" y="5"/>
                      <a:pt x="7" y="0"/>
                    </a:cubicBezTo>
                    <a:cubicBezTo>
                      <a:pt x="7" y="9"/>
                      <a:pt x="23" y="6"/>
                      <a:pt x="2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1" name="Freeform 514"/>
              <p:cNvSpPr/>
              <p:nvPr/>
            </p:nvSpPr>
            <p:spPr bwMode="auto">
              <a:xfrm>
                <a:off x="6001" y="1059"/>
                <a:ext cx="42" cy="32"/>
              </a:xfrm>
              <a:custGeom>
                <a:avLst/>
                <a:gdLst>
                  <a:gd name="T0" fmla="*/ 22 w 22"/>
                  <a:gd name="T1" fmla="*/ 12 h 17"/>
                  <a:gd name="T2" fmla="*/ 16 w 22"/>
                  <a:gd name="T3" fmla="*/ 11 h 17"/>
                  <a:gd name="T4" fmla="*/ 1 w 22"/>
                  <a:gd name="T5" fmla="*/ 9 h 17"/>
                  <a:gd name="T6" fmla="*/ 4 w 22"/>
                  <a:gd name="T7" fmla="*/ 1 h 17"/>
                  <a:gd name="T8" fmla="*/ 6 w 22"/>
                  <a:gd name="T9" fmla="*/ 0 h 17"/>
                  <a:gd name="T10" fmla="*/ 22 w 22"/>
                  <a:gd name="T11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7">
                    <a:moveTo>
                      <a:pt x="22" y="12"/>
                    </a:moveTo>
                    <a:cubicBezTo>
                      <a:pt x="20" y="12"/>
                      <a:pt x="18" y="12"/>
                      <a:pt x="16" y="11"/>
                    </a:cubicBezTo>
                    <a:cubicBezTo>
                      <a:pt x="11" y="13"/>
                      <a:pt x="5" y="17"/>
                      <a:pt x="1" y="9"/>
                    </a:cubicBezTo>
                    <a:cubicBezTo>
                      <a:pt x="0" y="6"/>
                      <a:pt x="1" y="3"/>
                      <a:pt x="4" y="1"/>
                    </a:cubicBezTo>
                    <a:cubicBezTo>
                      <a:pt x="5" y="1"/>
                      <a:pt x="6" y="1"/>
                      <a:pt x="6" y="0"/>
                    </a:cubicBezTo>
                    <a:cubicBezTo>
                      <a:pt x="14" y="1"/>
                      <a:pt x="19" y="4"/>
                      <a:pt x="2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2" name="Freeform 515"/>
              <p:cNvSpPr/>
              <p:nvPr/>
            </p:nvSpPr>
            <p:spPr bwMode="auto">
              <a:xfrm>
                <a:off x="4692" y="2201"/>
                <a:ext cx="32" cy="38"/>
              </a:xfrm>
              <a:custGeom>
                <a:avLst/>
                <a:gdLst>
                  <a:gd name="T0" fmla="*/ 9 w 17"/>
                  <a:gd name="T1" fmla="*/ 0 h 20"/>
                  <a:gd name="T2" fmla="*/ 13 w 17"/>
                  <a:gd name="T3" fmla="*/ 20 h 20"/>
                  <a:gd name="T4" fmla="*/ 9 w 17"/>
                  <a:gd name="T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20">
                    <a:moveTo>
                      <a:pt x="9" y="0"/>
                    </a:moveTo>
                    <a:cubicBezTo>
                      <a:pt x="17" y="6"/>
                      <a:pt x="15" y="13"/>
                      <a:pt x="13" y="20"/>
                    </a:cubicBezTo>
                    <a:cubicBezTo>
                      <a:pt x="0" y="16"/>
                      <a:pt x="2" y="9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3" name="Freeform 516"/>
              <p:cNvSpPr/>
              <p:nvPr/>
            </p:nvSpPr>
            <p:spPr bwMode="auto">
              <a:xfrm>
                <a:off x="4438" y="1015"/>
                <a:ext cx="33" cy="32"/>
              </a:xfrm>
              <a:custGeom>
                <a:avLst/>
                <a:gdLst>
                  <a:gd name="T0" fmla="*/ 7 w 17"/>
                  <a:gd name="T1" fmla="*/ 0 h 17"/>
                  <a:gd name="T2" fmla="*/ 14 w 17"/>
                  <a:gd name="T3" fmla="*/ 10 h 17"/>
                  <a:gd name="T4" fmla="*/ 0 w 17"/>
                  <a:gd name="T5" fmla="*/ 10 h 17"/>
                  <a:gd name="T6" fmla="*/ 7 w 17"/>
                  <a:gd name="T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17">
                    <a:moveTo>
                      <a:pt x="7" y="0"/>
                    </a:moveTo>
                    <a:cubicBezTo>
                      <a:pt x="13" y="0"/>
                      <a:pt x="17" y="5"/>
                      <a:pt x="14" y="10"/>
                    </a:cubicBezTo>
                    <a:cubicBezTo>
                      <a:pt x="11" y="17"/>
                      <a:pt x="5" y="12"/>
                      <a:pt x="0" y="10"/>
                    </a:cubicBezTo>
                    <a:cubicBezTo>
                      <a:pt x="2" y="7"/>
                      <a:pt x="4" y="3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4" name="Freeform 517"/>
              <p:cNvSpPr/>
              <p:nvPr/>
            </p:nvSpPr>
            <p:spPr bwMode="auto">
              <a:xfrm>
                <a:off x="4516" y="2123"/>
                <a:ext cx="40" cy="30"/>
              </a:xfrm>
              <a:custGeom>
                <a:avLst/>
                <a:gdLst>
                  <a:gd name="T0" fmla="*/ 15 w 21"/>
                  <a:gd name="T1" fmla="*/ 3 h 16"/>
                  <a:gd name="T2" fmla="*/ 21 w 21"/>
                  <a:gd name="T3" fmla="*/ 16 h 16"/>
                  <a:gd name="T4" fmla="*/ 0 w 21"/>
                  <a:gd name="T5" fmla="*/ 3 h 16"/>
                  <a:gd name="T6" fmla="*/ 11 w 21"/>
                  <a:gd name="T7" fmla="*/ 1 h 16"/>
                  <a:gd name="T8" fmla="*/ 15 w 21"/>
                  <a:gd name="T9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6">
                    <a:moveTo>
                      <a:pt x="15" y="3"/>
                    </a:moveTo>
                    <a:cubicBezTo>
                      <a:pt x="17" y="7"/>
                      <a:pt x="16" y="13"/>
                      <a:pt x="21" y="16"/>
                    </a:cubicBezTo>
                    <a:cubicBezTo>
                      <a:pt x="12" y="16"/>
                      <a:pt x="2" y="16"/>
                      <a:pt x="0" y="3"/>
                    </a:cubicBezTo>
                    <a:cubicBezTo>
                      <a:pt x="3" y="0"/>
                      <a:pt x="7" y="1"/>
                      <a:pt x="11" y="1"/>
                    </a:cubicBezTo>
                    <a:cubicBezTo>
                      <a:pt x="12" y="1"/>
                      <a:pt x="14" y="1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5" name="Freeform 518"/>
              <p:cNvSpPr/>
              <p:nvPr/>
            </p:nvSpPr>
            <p:spPr bwMode="auto">
              <a:xfrm>
                <a:off x="5490" y="2396"/>
                <a:ext cx="44" cy="25"/>
              </a:xfrm>
              <a:custGeom>
                <a:avLst/>
                <a:gdLst>
                  <a:gd name="T0" fmla="*/ 23 w 23"/>
                  <a:gd name="T1" fmla="*/ 9 h 13"/>
                  <a:gd name="T2" fmla="*/ 6 w 23"/>
                  <a:gd name="T3" fmla="*/ 13 h 13"/>
                  <a:gd name="T4" fmla="*/ 2 w 23"/>
                  <a:gd name="T5" fmla="*/ 6 h 13"/>
                  <a:gd name="T6" fmla="*/ 23 w 23"/>
                  <a:gd name="T7" fmla="*/ 9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13">
                    <a:moveTo>
                      <a:pt x="23" y="9"/>
                    </a:moveTo>
                    <a:cubicBezTo>
                      <a:pt x="17" y="10"/>
                      <a:pt x="12" y="11"/>
                      <a:pt x="6" y="13"/>
                    </a:cubicBezTo>
                    <a:cubicBezTo>
                      <a:pt x="2" y="12"/>
                      <a:pt x="0" y="10"/>
                      <a:pt x="2" y="6"/>
                    </a:cubicBezTo>
                    <a:cubicBezTo>
                      <a:pt x="10" y="2"/>
                      <a:pt x="17" y="0"/>
                      <a:pt x="23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6" name="Freeform 519"/>
              <p:cNvSpPr/>
              <p:nvPr/>
            </p:nvSpPr>
            <p:spPr bwMode="auto">
              <a:xfrm>
                <a:off x="5425" y="1834"/>
                <a:ext cx="42" cy="27"/>
              </a:xfrm>
              <a:custGeom>
                <a:avLst/>
                <a:gdLst>
                  <a:gd name="T0" fmla="*/ 16 w 22"/>
                  <a:gd name="T1" fmla="*/ 14 h 14"/>
                  <a:gd name="T2" fmla="*/ 1 w 22"/>
                  <a:gd name="T3" fmla="*/ 11 h 14"/>
                  <a:gd name="T4" fmla="*/ 0 w 22"/>
                  <a:gd name="T5" fmla="*/ 7 h 14"/>
                  <a:gd name="T6" fmla="*/ 8 w 22"/>
                  <a:gd name="T7" fmla="*/ 0 h 14"/>
                  <a:gd name="T8" fmla="*/ 22 w 22"/>
                  <a:gd name="T9" fmla="*/ 7 h 14"/>
                  <a:gd name="T10" fmla="*/ 16 w 22"/>
                  <a:gd name="T11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4">
                    <a:moveTo>
                      <a:pt x="16" y="14"/>
                    </a:moveTo>
                    <a:cubicBezTo>
                      <a:pt x="11" y="13"/>
                      <a:pt x="6" y="12"/>
                      <a:pt x="1" y="11"/>
                    </a:cubicBezTo>
                    <a:cubicBezTo>
                      <a:pt x="0" y="10"/>
                      <a:pt x="0" y="8"/>
                      <a:pt x="0" y="7"/>
                    </a:cubicBezTo>
                    <a:cubicBezTo>
                      <a:pt x="2" y="4"/>
                      <a:pt x="6" y="3"/>
                      <a:pt x="8" y="0"/>
                    </a:cubicBezTo>
                    <a:cubicBezTo>
                      <a:pt x="13" y="2"/>
                      <a:pt x="16" y="8"/>
                      <a:pt x="22" y="7"/>
                    </a:cubicBezTo>
                    <a:cubicBezTo>
                      <a:pt x="20" y="10"/>
                      <a:pt x="18" y="12"/>
                      <a:pt x="16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7" name="Freeform 520"/>
              <p:cNvSpPr/>
              <p:nvPr/>
            </p:nvSpPr>
            <p:spPr bwMode="auto">
              <a:xfrm>
                <a:off x="3996" y="3232"/>
                <a:ext cx="36" cy="29"/>
              </a:xfrm>
              <a:custGeom>
                <a:avLst/>
                <a:gdLst>
                  <a:gd name="T0" fmla="*/ 5 w 19"/>
                  <a:gd name="T1" fmla="*/ 15 h 15"/>
                  <a:gd name="T2" fmla="*/ 6 w 19"/>
                  <a:gd name="T3" fmla="*/ 3 h 15"/>
                  <a:gd name="T4" fmla="*/ 14 w 19"/>
                  <a:gd name="T5" fmla="*/ 10 h 15"/>
                  <a:gd name="T6" fmla="*/ 19 w 19"/>
                  <a:gd name="T7" fmla="*/ 14 h 15"/>
                  <a:gd name="T8" fmla="*/ 5 w 1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5">
                    <a:moveTo>
                      <a:pt x="5" y="15"/>
                    </a:moveTo>
                    <a:cubicBezTo>
                      <a:pt x="3" y="11"/>
                      <a:pt x="0" y="6"/>
                      <a:pt x="6" y="3"/>
                    </a:cubicBezTo>
                    <a:cubicBezTo>
                      <a:pt x="13" y="0"/>
                      <a:pt x="11" y="8"/>
                      <a:pt x="14" y="10"/>
                    </a:cubicBezTo>
                    <a:cubicBezTo>
                      <a:pt x="16" y="11"/>
                      <a:pt x="17" y="13"/>
                      <a:pt x="19" y="14"/>
                    </a:cubicBezTo>
                    <a:cubicBezTo>
                      <a:pt x="14" y="15"/>
                      <a:pt x="10" y="15"/>
                      <a:pt x="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8" name="Freeform 521"/>
              <p:cNvSpPr/>
              <p:nvPr/>
            </p:nvSpPr>
            <p:spPr bwMode="auto">
              <a:xfrm>
                <a:off x="5513" y="2767"/>
                <a:ext cx="42" cy="33"/>
              </a:xfrm>
              <a:custGeom>
                <a:avLst/>
                <a:gdLst>
                  <a:gd name="T0" fmla="*/ 0 w 22"/>
                  <a:gd name="T1" fmla="*/ 11 h 17"/>
                  <a:gd name="T2" fmla="*/ 22 w 22"/>
                  <a:gd name="T3" fmla="*/ 2 h 17"/>
                  <a:gd name="T4" fmla="*/ 7 w 22"/>
                  <a:gd name="T5" fmla="*/ 14 h 17"/>
                  <a:gd name="T6" fmla="*/ 0 w 22"/>
                  <a:gd name="T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7">
                    <a:moveTo>
                      <a:pt x="0" y="11"/>
                    </a:moveTo>
                    <a:cubicBezTo>
                      <a:pt x="7" y="6"/>
                      <a:pt x="12" y="0"/>
                      <a:pt x="22" y="2"/>
                    </a:cubicBezTo>
                    <a:cubicBezTo>
                      <a:pt x="21" y="11"/>
                      <a:pt x="10" y="8"/>
                      <a:pt x="7" y="14"/>
                    </a:cubicBezTo>
                    <a:cubicBezTo>
                      <a:pt x="3" y="16"/>
                      <a:pt x="0" y="17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9" name="Freeform 522"/>
              <p:cNvSpPr/>
              <p:nvPr/>
            </p:nvSpPr>
            <p:spPr bwMode="auto">
              <a:xfrm>
                <a:off x="2434" y="2058"/>
                <a:ext cx="25" cy="36"/>
              </a:xfrm>
              <a:custGeom>
                <a:avLst/>
                <a:gdLst>
                  <a:gd name="T0" fmla="*/ 13 w 13"/>
                  <a:gd name="T1" fmla="*/ 6 h 19"/>
                  <a:gd name="T2" fmla="*/ 4 w 13"/>
                  <a:gd name="T3" fmla="*/ 19 h 19"/>
                  <a:gd name="T4" fmla="*/ 0 w 13"/>
                  <a:gd name="T5" fmla="*/ 8 h 19"/>
                  <a:gd name="T6" fmla="*/ 13 w 13"/>
                  <a:gd name="T7" fmla="*/ 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9">
                    <a:moveTo>
                      <a:pt x="13" y="6"/>
                    </a:moveTo>
                    <a:cubicBezTo>
                      <a:pt x="13" y="12"/>
                      <a:pt x="8" y="16"/>
                      <a:pt x="4" y="19"/>
                    </a:cubicBezTo>
                    <a:cubicBezTo>
                      <a:pt x="2" y="15"/>
                      <a:pt x="1" y="12"/>
                      <a:pt x="0" y="8"/>
                    </a:cubicBezTo>
                    <a:cubicBezTo>
                      <a:pt x="3" y="0"/>
                      <a:pt x="8" y="5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0" name="Freeform 523"/>
              <p:cNvSpPr/>
              <p:nvPr/>
            </p:nvSpPr>
            <p:spPr bwMode="auto">
              <a:xfrm>
                <a:off x="5023" y="716"/>
                <a:ext cx="42" cy="33"/>
              </a:xfrm>
              <a:custGeom>
                <a:avLst/>
                <a:gdLst>
                  <a:gd name="T0" fmla="*/ 13 w 22"/>
                  <a:gd name="T1" fmla="*/ 15 h 17"/>
                  <a:gd name="T2" fmla="*/ 0 w 22"/>
                  <a:gd name="T3" fmla="*/ 10 h 17"/>
                  <a:gd name="T4" fmla="*/ 13 w 22"/>
                  <a:gd name="T5" fmla="*/ 6 h 17"/>
                  <a:gd name="T6" fmla="*/ 13 w 22"/>
                  <a:gd name="T7" fmla="*/ 6 h 17"/>
                  <a:gd name="T8" fmla="*/ 13 w 22"/>
                  <a:gd name="T9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7">
                    <a:moveTo>
                      <a:pt x="13" y="15"/>
                    </a:moveTo>
                    <a:cubicBezTo>
                      <a:pt x="7" y="16"/>
                      <a:pt x="0" y="17"/>
                      <a:pt x="0" y="10"/>
                    </a:cubicBezTo>
                    <a:cubicBezTo>
                      <a:pt x="1" y="0"/>
                      <a:pt x="9" y="7"/>
                      <a:pt x="13" y="6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7" y="9"/>
                      <a:pt x="22" y="12"/>
                      <a:pt x="1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1" name="Freeform 524"/>
              <p:cNvSpPr/>
              <p:nvPr/>
            </p:nvSpPr>
            <p:spPr bwMode="auto">
              <a:xfrm>
                <a:off x="5700" y="2632"/>
                <a:ext cx="38" cy="36"/>
              </a:xfrm>
              <a:custGeom>
                <a:avLst/>
                <a:gdLst>
                  <a:gd name="T0" fmla="*/ 3 w 20"/>
                  <a:gd name="T1" fmla="*/ 19 h 19"/>
                  <a:gd name="T2" fmla="*/ 0 w 20"/>
                  <a:gd name="T3" fmla="*/ 16 h 19"/>
                  <a:gd name="T4" fmla="*/ 20 w 20"/>
                  <a:gd name="T5" fmla="*/ 12 h 19"/>
                  <a:gd name="T6" fmla="*/ 3 w 20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9">
                    <a:moveTo>
                      <a:pt x="3" y="19"/>
                    </a:moveTo>
                    <a:cubicBezTo>
                      <a:pt x="2" y="18"/>
                      <a:pt x="1" y="17"/>
                      <a:pt x="0" y="16"/>
                    </a:cubicBezTo>
                    <a:cubicBezTo>
                      <a:pt x="6" y="12"/>
                      <a:pt x="11" y="0"/>
                      <a:pt x="20" y="12"/>
                    </a:cubicBezTo>
                    <a:cubicBezTo>
                      <a:pt x="14" y="14"/>
                      <a:pt x="9" y="17"/>
                      <a:pt x="3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2" name="Freeform 525"/>
              <p:cNvSpPr/>
              <p:nvPr/>
            </p:nvSpPr>
            <p:spPr bwMode="auto">
              <a:xfrm>
                <a:off x="5658" y="3207"/>
                <a:ext cx="26" cy="41"/>
              </a:xfrm>
              <a:custGeom>
                <a:avLst/>
                <a:gdLst>
                  <a:gd name="T0" fmla="*/ 8 w 14"/>
                  <a:gd name="T1" fmla="*/ 0 h 21"/>
                  <a:gd name="T2" fmla="*/ 12 w 14"/>
                  <a:gd name="T3" fmla="*/ 0 h 21"/>
                  <a:gd name="T4" fmla="*/ 9 w 14"/>
                  <a:gd name="T5" fmla="*/ 21 h 21"/>
                  <a:gd name="T6" fmla="*/ 0 w 14"/>
                  <a:gd name="T7" fmla="*/ 5 h 21"/>
                  <a:gd name="T8" fmla="*/ 1 w 14"/>
                  <a:gd name="T9" fmla="*/ 4 h 21"/>
                  <a:gd name="T10" fmla="*/ 8 w 14"/>
                  <a:gd name="T11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21">
                    <a:moveTo>
                      <a:pt x="8" y="0"/>
                    </a:moveTo>
                    <a:cubicBezTo>
                      <a:pt x="9" y="0"/>
                      <a:pt x="10" y="0"/>
                      <a:pt x="12" y="0"/>
                    </a:cubicBezTo>
                    <a:cubicBezTo>
                      <a:pt x="11" y="7"/>
                      <a:pt x="14" y="14"/>
                      <a:pt x="9" y="21"/>
                    </a:cubicBezTo>
                    <a:cubicBezTo>
                      <a:pt x="6" y="15"/>
                      <a:pt x="3" y="10"/>
                      <a:pt x="0" y="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3" y="1"/>
                      <a:pt x="5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3" name="Freeform 526"/>
              <p:cNvSpPr/>
              <p:nvPr/>
            </p:nvSpPr>
            <p:spPr bwMode="auto">
              <a:xfrm>
                <a:off x="3874" y="810"/>
                <a:ext cx="48" cy="25"/>
              </a:xfrm>
              <a:custGeom>
                <a:avLst/>
                <a:gdLst>
                  <a:gd name="T0" fmla="*/ 0 w 25"/>
                  <a:gd name="T1" fmla="*/ 2 h 13"/>
                  <a:gd name="T2" fmla="*/ 7 w 25"/>
                  <a:gd name="T3" fmla="*/ 3 h 13"/>
                  <a:gd name="T4" fmla="*/ 14 w 25"/>
                  <a:gd name="T5" fmla="*/ 13 h 13"/>
                  <a:gd name="T6" fmla="*/ 4 w 25"/>
                  <a:gd name="T7" fmla="*/ 13 h 13"/>
                  <a:gd name="T8" fmla="*/ 0 w 25"/>
                  <a:gd name="T9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3">
                    <a:moveTo>
                      <a:pt x="0" y="2"/>
                    </a:moveTo>
                    <a:cubicBezTo>
                      <a:pt x="2" y="2"/>
                      <a:pt x="5" y="2"/>
                      <a:pt x="7" y="3"/>
                    </a:cubicBezTo>
                    <a:cubicBezTo>
                      <a:pt x="5" y="9"/>
                      <a:pt x="25" y="0"/>
                      <a:pt x="14" y="13"/>
                    </a:cubicBezTo>
                    <a:cubicBezTo>
                      <a:pt x="10" y="13"/>
                      <a:pt x="7" y="13"/>
                      <a:pt x="4" y="13"/>
                    </a:cubicBezTo>
                    <a:cubicBezTo>
                      <a:pt x="2" y="9"/>
                      <a:pt x="1" y="6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4" name="Freeform 527"/>
              <p:cNvSpPr/>
              <p:nvPr/>
            </p:nvSpPr>
            <p:spPr bwMode="auto">
              <a:xfrm>
                <a:off x="2015" y="2167"/>
                <a:ext cx="34" cy="44"/>
              </a:xfrm>
              <a:custGeom>
                <a:avLst/>
                <a:gdLst>
                  <a:gd name="T0" fmla="*/ 0 w 18"/>
                  <a:gd name="T1" fmla="*/ 6 h 23"/>
                  <a:gd name="T2" fmla="*/ 3 w 18"/>
                  <a:gd name="T3" fmla="*/ 0 h 23"/>
                  <a:gd name="T4" fmla="*/ 18 w 18"/>
                  <a:gd name="T5" fmla="*/ 23 h 23"/>
                  <a:gd name="T6" fmla="*/ 0 w 18"/>
                  <a:gd name="T7" fmla="*/ 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3">
                    <a:moveTo>
                      <a:pt x="0" y="6"/>
                    </a:moveTo>
                    <a:cubicBezTo>
                      <a:pt x="1" y="4"/>
                      <a:pt x="2" y="2"/>
                      <a:pt x="3" y="0"/>
                    </a:cubicBezTo>
                    <a:cubicBezTo>
                      <a:pt x="8" y="7"/>
                      <a:pt x="12" y="13"/>
                      <a:pt x="18" y="23"/>
                    </a:cubicBezTo>
                    <a:cubicBezTo>
                      <a:pt x="8" y="18"/>
                      <a:pt x="2" y="14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5" name="Freeform 528"/>
              <p:cNvSpPr/>
              <p:nvPr/>
            </p:nvSpPr>
            <p:spPr bwMode="auto">
              <a:xfrm>
                <a:off x="5500" y="2442"/>
                <a:ext cx="34" cy="25"/>
              </a:xfrm>
              <a:custGeom>
                <a:avLst/>
                <a:gdLst>
                  <a:gd name="T0" fmla="*/ 4 w 18"/>
                  <a:gd name="T1" fmla="*/ 3 h 13"/>
                  <a:gd name="T2" fmla="*/ 18 w 18"/>
                  <a:gd name="T3" fmla="*/ 0 h 13"/>
                  <a:gd name="T4" fmla="*/ 1 w 18"/>
                  <a:gd name="T5" fmla="*/ 10 h 13"/>
                  <a:gd name="T6" fmla="*/ 0 w 18"/>
                  <a:gd name="T7" fmla="*/ 7 h 13"/>
                  <a:gd name="T8" fmla="*/ 4 w 18"/>
                  <a:gd name="T9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3">
                    <a:moveTo>
                      <a:pt x="4" y="3"/>
                    </a:moveTo>
                    <a:cubicBezTo>
                      <a:pt x="9" y="2"/>
                      <a:pt x="14" y="1"/>
                      <a:pt x="18" y="0"/>
                    </a:cubicBezTo>
                    <a:cubicBezTo>
                      <a:pt x="17" y="11"/>
                      <a:pt x="10" y="13"/>
                      <a:pt x="1" y="10"/>
                    </a:cubicBezTo>
                    <a:cubicBezTo>
                      <a:pt x="1" y="9"/>
                      <a:pt x="0" y="8"/>
                      <a:pt x="0" y="7"/>
                    </a:cubicBezTo>
                    <a:cubicBezTo>
                      <a:pt x="1" y="5"/>
                      <a:pt x="2" y="3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6" name="Freeform 529"/>
              <p:cNvSpPr/>
              <p:nvPr/>
            </p:nvSpPr>
            <p:spPr bwMode="auto">
              <a:xfrm>
                <a:off x="1411" y="1367"/>
                <a:ext cx="32" cy="34"/>
              </a:xfrm>
              <a:custGeom>
                <a:avLst/>
                <a:gdLst>
                  <a:gd name="T0" fmla="*/ 10 w 17"/>
                  <a:gd name="T1" fmla="*/ 0 h 18"/>
                  <a:gd name="T2" fmla="*/ 13 w 17"/>
                  <a:gd name="T3" fmla="*/ 6 h 18"/>
                  <a:gd name="T4" fmla="*/ 3 w 17"/>
                  <a:gd name="T5" fmla="*/ 18 h 18"/>
                  <a:gd name="T6" fmla="*/ 0 w 17"/>
                  <a:gd name="T7" fmla="*/ 11 h 18"/>
                  <a:gd name="T8" fmla="*/ 10 w 17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8">
                    <a:moveTo>
                      <a:pt x="10" y="0"/>
                    </a:moveTo>
                    <a:cubicBezTo>
                      <a:pt x="14" y="1"/>
                      <a:pt x="17" y="1"/>
                      <a:pt x="13" y="6"/>
                    </a:cubicBezTo>
                    <a:cubicBezTo>
                      <a:pt x="10" y="10"/>
                      <a:pt x="7" y="14"/>
                      <a:pt x="3" y="18"/>
                    </a:cubicBezTo>
                    <a:cubicBezTo>
                      <a:pt x="3" y="15"/>
                      <a:pt x="3" y="12"/>
                      <a:pt x="0" y="11"/>
                    </a:cubicBezTo>
                    <a:cubicBezTo>
                      <a:pt x="3" y="7"/>
                      <a:pt x="7" y="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7" name="Freeform 530"/>
              <p:cNvSpPr/>
              <p:nvPr/>
            </p:nvSpPr>
            <p:spPr bwMode="auto">
              <a:xfrm>
                <a:off x="2213" y="1143"/>
                <a:ext cx="40" cy="38"/>
              </a:xfrm>
              <a:custGeom>
                <a:avLst/>
                <a:gdLst>
                  <a:gd name="T0" fmla="*/ 0 w 21"/>
                  <a:gd name="T1" fmla="*/ 0 h 20"/>
                  <a:gd name="T2" fmla="*/ 18 w 21"/>
                  <a:gd name="T3" fmla="*/ 2 h 20"/>
                  <a:gd name="T4" fmla="*/ 21 w 21"/>
                  <a:gd name="T5" fmla="*/ 16 h 20"/>
                  <a:gd name="T6" fmla="*/ 15 w 21"/>
                  <a:gd name="T7" fmla="*/ 19 h 20"/>
                  <a:gd name="T8" fmla="*/ 14 w 21"/>
                  <a:gd name="T9" fmla="*/ 13 h 20"/>
                  <a:gd name="T10" fmla="*/ 0 w 21"/>
                  <a:gd name="T11" fmla="*/ 6 h 20"/>
                  <a:gd name="T12" fmla="*/ 0 w 21"/>
                  <a:gd name="T13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20">
                    <a:moveTo>
                      <a:pt x="0" y="0"/>
                    </a:moveTo>
                    <a:cubicBezTo>
                      <a:pt x="6" y="1"/>
                      <a:pt x="12" y="4"/>
                      <a:pt x="18" y="2"/>
                    </a:cubicBezTo>
                    <a:cubicBezTo>
                      <a:pt x="18" y="7"/>
                      <a:pt x="17" y="12"/>
                      <a:pt x="21" y="16"/>
                    </a:cubicBezTo>
                    <a:cubicBezTo>
                      <a:pt x="20" y="20"/>
                      <a:pt x="17" y="20"/>
                      <a:pt x="15" y="19"/>
                    </a:cubicBezTo>
                    <a:cubicBezTo>
                      <a:pt x="12" y="17"/>
                      <a:pt x="12" y="15"/>
                      <a:pt x="14" y="13"/>
                    </a:cubicBezTo>
                    <a:cubicBezTo>
                      <a:pt x="13" y="3"/>
                      <a:pt x="6" y="7"/>
                      <a:pt x="0" y="6"/>
                    </a:cubicBezTo>
                    <a:cubicBezTo>
                      <a:pt x="0" y="4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8" name="Freeform 531"/>
              <p:cNvSpPr/>
              <p:nvPr/>
            </p:nvSpPr>
            <p:spPr bwMode="auto">
              <a:xfrm>
                <a:off x="4326" y="1137"/>
                <a:ext cx="25" cy="37"/>
              </a:xfrm>
              <a:custGeom>
                <a:avLst/>
                <a:gdLst>
                  <a:gd name="T0" fmla="*/ 10 w 13"/>
                  <a:gd name="T1" fmla="*/ 19 h 19"/>
                  <a:gd name="T2" fmla="*/ 0 w 13"/>
                  <a:gd name="T3" fmla="*/ 13 h 19"/>
                  <a:gd name="T4" fmla="*/ 7 w 13"/>
                  <a:gd name="T5" fmla="*/ 0 h 19"/>
                  <a:gd name="T6" fmla="*/ 10 w 13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9">
                    <a:moveTo>
                      <a:pt x="10" y="19"/>
                    </a:moveTo>
                    <a:cubicBezTo>
                      <a:pt x="7" y="17"/>
                      <a:pt x="3" y="15"/>
                      <a:pt x="0" y="13"/>
                    </a:cubicBezTo>
                    <a:cubicBezTo>
                      <a:pt x="1" y="8"/>
                      <a:pt x="3" y="4"/>
                      <a:pt x="7" y="0"/>
                    </a:cubicBezTo>
                    <a:cubicBezTo>
                      <a:pt x="13" y="6"/>
                      <a:pt x="12" y="13"/>
                      <a:pt x="1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9" name="Freeform 532"/>
              <p:cNvSpPr/>
              <p:nvPr/>
            </p:nvSpPr>
            <p:spPr bwMode="auto">
              <a:xfrm>
                <a:off x="1435" y="1380"/>
                <a:ext cx="35" cy="35"/>
              </a:xfrm>
              <a:custGeom>
                <a:avLst/>
                <a:gdLst>
                  <a:gd name="T0" fmla="*/ 1 w 18"/>
                  <a:gd name="T1" fmla="*/ 18 h 18"/>
                  <a:gd name="T2" fmla="*/ 18 w 18"/>
                  <a:gd name="T3" fmla="*/ 0 h 18"/>
                  <a:gd name="T4" fmla="*/ 1 w 18"/>
                  <a:gd name="T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8">
                    <a:moveTo>
                      <a:pt x="1" y="18"/>
                    </a:moveTo>
                    <a:cubicBezTo>
                      <a:pt x="0" y="5"/>
                      <a:pt x="13" y="7"/>
                      <a:pt x="18" y="0"/>
                    </a:cubicBezTo>
                    <a:cubicBezTo>
                      <a:pt x="17" y="11"/>
                      <a:pt x="8" y="14"/>
                      <a:pt x="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0" name="Freeform 533"/>
              <p:cNvSpPr/>
              <p:nvPr/>
            </p:nvSpPr>
            <p:spPr bwMode="auto">
              <a:xfrm>
                <a:off x="1378" y="1459"/>
                <a:ext cx="33" cy="23"/>
              </a:xfrm>
              <a:custGeom>
                <a:avLst/>
                <a:gdLst>
                  <a:gd name="T0" fmla="*/ 17 w 17"/>
                  <a:gd name="T1" fmla="*/ 0 h 12"/>
                  <a:gd name="T2" fmla="*/ 3 w 17"/>
                  <a:gd name="T3" fmla="*/ 10 h 12"/>
                  <a:gd name="T4" fmla="*/ 1 w 17"/>
                  <a:gd name="T5" fmla="*/ 6 h 12"/>
                  <a:gd name="T6" fmla="*/ 17 w 17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12">
                    <a:moveTo>
                      <a:pt x="17" y="0"/>
                    </a:moveTo>
                    <a:cubicBezTo>
                      <a:pt x="13" y="7"/>
                      <a:pt x="10" y="12"/>
                      <a:pt x="3" y="10"/>
                    </a:cubicBezTo>
                    <a:cubicBezTo>
                      <a:pt x="2" y="10"/>
                      <a:pt x="0" y="7"/>
                      <a:pt x="1" y="6"/>
                    </a:cubicBezTo>
                    <a:cubicBezTo>
                      <a:pt x="3" y="0"/>
                      <a:pt x="9" y="0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1" name="Freeform 534"/>
              <p:cNvSpPr/>
              <p:nvPr/>
            </p:nvSpPr>
            <p:spPr bwMode="auto">
              <a:xfrm>
                <a:off x="2649" y="868"/>
                <a:ext cx="36" cy="32"/>
              </a:xfrm>
              <a:custGeom>
                <a:avLst/>
                <a:gdLst>
                  <a:gd name="T0" fmla="*/ 0 w 19"/>
                  <a:gd name="T1" fmla="*/ 0 h 17"/>
                  <a:gd name="T2" fmla="*/ 19 w 19"/>
                  <a:gd name="T3" fmla="*/ 10 h 17"/>
                  <a:gd name="T4" fmla="*/ 0 w 19"/>
                  <a:gd name="T5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7">
                    <a:moveTo>
                      <a:pt x="0" y="0"/>
                    </a:moveTo>
                    <a:cubicBezTo>
                      <a:pt x="6" y="6"/>
                      <a:pt x="11" y="9"/>
                      <a:pt x="19" y="10"/>
                    </a:cubicBezTo>
                    <a:cubicBezTo>
                      <a:pt x="4" y="17"/>
                      <a:pt x="0" y="1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2" name="Freeform 535"/>
              <p:cNvSpPr/>
              <p:nvPr/>
            </p:nvSpPr>
            <p:spPr bwMode="auto">
              <a:xfrm>
                <a:off x="2525" y="602"/>
                <a:ext cx="35" cy="25"/>
              </a:xfrm>
              <a:custGeom>
                <a:avLst/>
                <a:gdLst>
                  <a:gd name="T0" fmla="*/ 18 w 18"/>
                  <a:gd name="T1" fmla="*/ 5 h 13"/>
                  <a:gd name="T2" fmla="*/ 0 w 18"/>
                  <a:gd name="T3" fmla="*/ 10 h 13"/>
                  <a:gd name="T4" fmla="*/ 0 w 18"/>
                  <a:gd name="T5" fmla="*/ 4 h 13"/>
                  <a:gd name="T6" fmla="*/ 18 w 18"/>
                  <a:gd name="T7" fmla="*/ 5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3">
                    <a:moveTo>
                      <a:pt x="18" y="5"/>
                    </a:moveTo>
                    <a:cubicBezTo>
                      <a:pt x="14" y="13"/>
                      <a:pt x="6" y="9"/>
                      <a:pt x="0" y="10"/>
                    </a:cubicBezTo>
                    <a:cubicBezTo>
                      <a:pt x="0" y="8"/>
                      <a:pt x="0" y="6"/>
                      <a:pt x="0" y="4"/>
                    </a:cubicBezTo>
                    <a:cubicBezTo>
                      <a:pt x="6" y="3"/>
                      <a:pt x="12" y="0"/>
                      <a:pt x="1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3" name="Freeform 536"/>
              <p:cNvSpPr/>
              <p:nvPr/>
            </p:nvSpPr>
            <p:spPr bwMode="auto">
              <a:xfrm>
                <a:off x="2640" y="818"/>
                <a:ext cx="45" cy="29"/>
              </a:xfrm>
              <a:custGeom>
                <a:avLst/>
                <a:gdLst>
                  <a:gd name="T0" fmla="*/ 24 w 24"/>
                  <a:gd name="T1" fmla="*/ 12 h 15"/>
                  <a:gd name="T2" fmla="*/ 3 w 24"/>
                  <a:gd name="T3" fmla="*/ 15 h 15"/>
                  <a:gd name="T4" fmla="*/ 0 w 24"/>
                  <a:gd name="T5" fmla="*/ 9 h 15"/>
                  <a:gd name="T6" fmla="*/ 10 w 24"/>
                  <a:gd name="T7" fmla="*/ 9 h 15"/>
                  <a:gd name="T8" fmla="*/ 24 w 24"/>
                  <a:gd name="T9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5">
                    <a:moveTo>
                      <a:pt x="24" y="12"/>
                    </a:moveTo>
                    <a:cubicBezTo>
                      <a:pt x="17" y="13"/>
                      <a:pt x="10" y="14"/>
                      <a:pt x="3" y="15"/>
                    </a:cubicBezTo>
                    <a:cubicBezTo>
                      <a:pt x="2" y="13"/>
                      <a:pt x="1" y="11"/>
                      <a:pt x="0" y="9"/>
                    </a:cubicBezTo>
                    <a:cubicBezTo>
                      <a:pt x="3" y="9"/>
                      <a:pt x="6" y="9"/>
                      <a:pt x="10" y="9"/>
                    </a:cubicBezTo>
                    <a:cubicBezTo>
                      <a:pt x="14" y="11"/>
                      <a:pt x="22" y="0"/>
                      <a:pt x="2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4" name="Freeform 537"/>
              <p:cNvSpPr/>
              <p:nvPr/>
            </p:nvSpPr>
            <p:spPr bwMode="auto">
              <a:xfrm>
                <a:off x="5048" y="724"/>
                <a:ext cx="30" cy="31"/>
              </a:xfrm>
              <a:custGeom>
                <a:avLst/>
                <a:gdLst>
                  <a:gd name="T0" fmla="*/ 0 w 16"/>
                  <a:gd name="T1" fmla="*/ 11 h 16"/>
                  <a:gd name="T2" fmla="*/ 0 w 16"/>
                  <a:gd name="T3" fmla="*/ 2 h 16"/>
                  <a:gd name="T4" fmla="*/ 16 w 16"/>
                  <a:gd name="T5" fmla="*/ 4 h 16"/>
                  <a:gd name="T6" fmla="*/ 16 w 16"/>
                  <a:gd name="T7" fmla="*/ 5 h 16"/>
                  <a:gd name="T8" fmla="*/ 14 w 16"/>
                  <a:gd name="T9" fmla="*/ 6 h 16"/>
                  <a:gd name="T10" fmla="*/ 4 w 16"/>
                  <a:gd name="T11" fmla="*/ 16 h 16"/>
                  <a:gd name="T12" fmla="*/ 0 w 16"/>
                  <a:gd name="T13" fmla="*/ 1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6">
                    <a:moveTo>
                      <a:pt x="0" y="11"/>
                    </a:moveTo>
                    <a:cubicBezTo>
                      <a:pt x="4" y="8"/>
                      <a:pt x="2" y="5"/>
                      <a:pt x="0" y="2"/>
                    </a:cubicBezTo>
                    <a:cubicBezTo>
                      <a:pt x="6" y="2"/>
                      <a:pt x="11" y="0"/>
                      <a:pt x="16" y="4"/>
                    </a:cubicBezTo>
                    <a:cubicBezTo>
                      <a:pt x="16" y="4"/>
                      <a:pt x="16" y="5"/>
                      <a:pt x="16" y="5"/>
                    </a:cubicBezTo>
                    <a:cubicBezTo>
                      <a:pt x="15" y="5"/>
                      <a:pt x="15" y="6"/>
                      <a:pt x="14" y="6"/>
                    </a:cubicBezTo>
                    <a:cubicBezTo>
                      <a:pt x="10" y="8"/>
                      <a:pt x="6" y="11"/>
                      <a:pt x="4" y="16"/>
                    </a:cubicBezTo>
                    <a:cubicBezTo>
                      <a:pt x="3" y="14"/>
                      <a:pt x="1" y="13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5" name="Freeform 538"/>
              <p:cNvSpPr/>
              <p:nvPr/>
            </p:nvSpPr>
            <p:spPr bwMode="auto">
              <a:xfrm>
                <a:off x="2247" y="824"/>
                <a:ext cx="38" cy="23"/>
              </a:xfrm>
              <a:custGeom>
                <a:avLst/>
                <a:gdLst>
                  <a:gd name="T0" fmla="*/ 0 w 20"/>
                  <a:gd name="T1" fmla="*/ 2 h 12"/>
                  <a:gd name="T2" fmla="*/ 20 w 20"/>
                  <a:gd name="T3" fmla="*/ 8 h 12"/>
                  <a:gd name="T4" fmla="*/ 0 w 20"/>
                  <a:gd name="T5" fmla="*/ 2 h 12"/>
                  <a:gd name="T6" fmla="*/ 0 w 20"/>
                  <a:gd name="T7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2">
                    <a:moveTo>
                      <a:pt x="0" y="2"/>
                    </a:moveTo>
                    <a:cubicBezTo>
                      <a:pt x="5" y="4"/>
                      <a:pt x="12" y="0"/>
                      <a:pt x="20" y="8"/>
                    </a:cubicBezTo>
                    <a:cubicBezTo>
                      <a:pt x="10" y="9"/>
                      <a:pt x="4" y="1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6" name="Freeform 539"/>
              <p:cNvSpPr/>
              <p:nvPr/>
            </p:nvSpPr>
            <p:spPr bwMode="auto">
              <a:xfrm>
                <a:off x="5454" y="2764"/>
                <a:ext cx="40" cy="21"/>
              </a:xfrm>
              <a:custGeom>
                <a:avLst/>
                <a:gdLst>
                  <a:gd name="T0" fmla="*/ 0 w 21"/>
                  <a:gd name="T1" fmla="*/ 9 h 11"/>
                  <a:gd name="T2" fmla="*/ 21 w 21"/>
                  <a:gd name="T3" fmla="*/ 3 h 11"/>
                  <a:gd name="T4" fmla="*/ 0 w 21"/>
                  <a:gd name="T5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11">
                    <a:moveTo>
                      <a:pt x="0" y="9"/>
                    </a:moveTo>
                    <a:cubicBezTo>
                      <a:pt x="7" y="0"/>
                      <a:pt x="13" y="2"/>
                      <a:pt x="21" y="3"/>
                    </a:cubicBezTo>
                    <a:cubicBezTo>
                      <a:pt x="15" y="11"/>
                      <a:pt x="9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7" name="Freeform 540"/>
              <p:cNvSpPr/>
              <p:nvPr/>
            </p:nvSpPr>
            <p:spPr bwMode="auto">
              <a:xfrm>
                <a:off x="5435" y="986"/>
                <a:ext cx="65" cy="14"/>
              </a:xfrm>
              <a:custGeom>
                <a:avLst/>
                <a:gdLst>
                  <a:gd name="T0" fmla="*/ 34 w 34"/>
                  <a:gd name="T1" fmla="*/ 0 h 7"/>
                  <a:gd name="T2" fmla="*/ 0 w 34"/>
                  <a:gd name="T3" fmla="*/ 1 h 7"/>
                  <a:gd name="T4" fmla="*/ 34 w 34"/>
                  <a:gd name="T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" h="7">
                    <a:moveTo>
                      <a:pt x="34" y="0"/>
                    </a:moveTo>
                    <a:cubicBezTo>
                      <a:pt x="23" y="7"/>
                      <a:pt x="11" y="5"/>
                      <a:pt x="0" y="1"/>
                    </a:cubicBezTo>
                    <a:cubicBezTo>
                      <a:pt x="11" y="1"/>
                      <a:pt x="23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8" name="Freeform 541"/>
              <p:cNvSpPr/>
              <p:nvPr/>
            </p:nvSpPr>
            <p:spPr bwMode="auto">
              <a:xfrm>
                <a:off x="2752" y="1721"/>
                <a:ext cx="34" cy="27"/>
              </a:xfrm>
              <a:custGeom>
                <a:avLst/>
                <a:gdLst>
                  <a:gd name="T0" fmla="*/ 6 w 18"/>
                  <a:gd name="T1" fmla="*/ 14 h 14"/>
                  <a:gd name="T2" fmla="*/ 0 w 18"/>
                  <a:gd name="T3" fmla="*/ 11 h 14"/>
                  <a:gd name="T4" fmla="*/ 12 w 18"/>
                  <a:gd name="T5" fmla="*/ 0 h 14"/>
                  <a:gd name="T6" fmla="*/ 6 w 1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4">
                    <a:moveTo>
                      <a:pt x="6" y="14"/>
                    </a:moveTo>
                    <a:cubicBezTo>
                      <a:pt x="4" y="13"/>
                      <a:pt x="2" y="12"/>
                      <a:pt x="0" y="11"/>
                    </a:cubicBezTo>
                    <a:cubicBezTo>
                      <a:pt x="8" y="12"/>
                      <a:pt x="6" y="2"/>
                      <a:pt x="12" y="0"/>
                    </a:cubicBezTo>
                    <a:cubicBezTo>
                      <a:pt x="18" y="8"/>
                      <a:pt x="18" y="13"/>
                      <a:pt x="6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9" name="Freeform 542"/>
              <p:cNvSpPr/>
              <p:nvPr/>
            </p:nvSpPr>
            <p:spPr bwMode="auto">
              <a:xfrm>
                <a:off x="1895" y="998"/>
                <a:ext cx="34" cy="30"/>
              </a:xfrm>
              <a:custGeom>
                <a:avLst/>
                <a:gdLst>
                  <a:gd name="T0" fmla="*/ 18 w 18"/>
                  <a:gd name="T1" fmla="*/ 2 h 16"/>
                  <a:gd name="T2" fmla="*/ 4 w 18"/>
                  <a:gd name="T3" fmla="*/ 16 h 16"/>
                  <a:gd name="T4" fmla="*/ 0 w 18"/>
                  <a:gd name="T5" fmla="*/ 12 h 16"/>
                  <a:gd name="T6" fmla="*/ 18 w 18"/>
                  <a:gd name="T7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6">
                    <a:moveTo>
                      <a:pt x="18" y="2"/>
                    </a:moveTo>
                    <a:cubicBezTo>
                      <a:pt x="15" y="8"/>
                      <a:pt x="9" y="11"/>
                      <a:pt x="4" y="16"/>
                    </a:cubicBezTo>
                    <a:cubicBezTo>
                      <a:pt x="3" y="15"/>
                      <a:pt x="1" y="13"/>
                      <a:pt x="0" y="12"/>
                    </a:cubicBezTo>
                    <a:cubicBezTo>
                      <a:pt x="4" y="5"/>
                      <a:pt x="9" y="0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0" name="Freeform 543"/>
              <p:cNvSpPr/>
              <p:nvPr/>
            </p:nvSpPr>
            <p:spPr bwMode="auto">
              <a:xfrm>
                <a:off x="5467" y="2356"/>
                <a:ext cx="44" cy="25"/>
              </a:xfrm>
              <a:custGeom>
                <a:avLst/>
                <a:gdLst>
                  <a:gd name="T0" fmla="*/ 0 w 23"/>
                  <a:gd name="T1" fmla="*/ 6 h 13"/>
                  <a:gd name="T2" fmla="*/ 8 w 23"/>
                  <a:gd name="T3" fmla="*/ 6 h 13"/>
                  <a:gd name="T4" fmla="*/ 23 w 23"/>
                  <a:gd name="T5" fmla="*/ 11 h 13"/>
                  <a:gd name="T6" fmla="*/ 0 w 23"/>
                  <a:gd name="T7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13">
                    <a:moveTo>
                      <a:pt x="0" y="6"/>
                    </a:moveTo>
                    <a:cubicBezTo>
                      <a:pt x="3" y="6"/>
                      <a:pt x="5" y="6"/>
                      <a:pt x="8" y="6"/>
                    </a:cubicBezTo>
                    <a:cubicBezTo>
                      <a:pt x="15" y="0"/>
                      <a:pt x="15" y="8"/>
                      <a:pt x="23" y="11"/>
                    </a:cubicBezTo>
                    <a:cubicBezTo>
                      <a:pt x="11" y="13"/>
                      <a:pt x="5" y="10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1" name="Freeform 544"/>
              <p:cNvSpPr/>
              <p:nvPr/>
            </p:nvSpPr>
            <p:spPr bwMode="auto">
              <a:xfrm>
                <a:off x="3661" y="1568"/>
                <a:ext cx="27" cy="32"/>
              </a:xfrm>
              <a:custGeom>
                <a:avLst/>
                <a:gdLst>
                  <a:gd name="T0" fmla="*/ 0 w 14"/>
                  <a:gd name="T1" fmla="*/ 10 h 17"/>
                  <a:gd name="T2" fmla="*/ 10 w 14"/>
                  <a:gd name="T3" fmla="*/ 0 h 17"/>
                  <a:gd name="T4" fmla="*/ 14 w 14"/>
                  <a:gd name="T5" fmla="*/ 3 h 17"/>
                  <a:gd name="T6" fmla="*/ 0 w 14"/>
                  <a:gd name="T7" fmla="*/ 1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7">
                    <a:moveTo>
                      <a:pt x="0" y="10"/>
                    </a:moveTo>
                    <a:cubicBezTo>
                      <a:pt x="2" y="6"/>
                      <a:pt x="6" y="2"/>
                      <a:pt x="10" y="0"/>
                    </a:cubicBezTo>
                    <a:cubicBezTo>
                      <a:pt x="11" y="1"/>
                      <a:pt x="13" y="2"/>
                      <a:pt x="14" y="3"/>
                    </a:cubicBezTo>
                    <a:cubicBezTo>
                      <a:pt x="10" y="7"/>
                      <a:pt x="9" y="17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2" name="Freeform 545"/>
              <p:cNvSpPr/>
              <p:nvPr/>
            </p:nvSpPr>
            <p:spPr bwMode="auto">
              <a:xfrm>
                <a:off x="4997" y="898"/>
                <a:ext cx="26" cy="29"/>
              </a:xfrm>
              <a:custGeom>
                <a:avLst/>
                <a:gdLst>
                  <a:gd name="T0" fmla="*/ 10 w 14"/>
                  <a:gd name="T1" fmla="*/ 1 h 15"/>
                  <a:gd name="T2" fmla="*/ 7 w 14"/>
                  <a:gd name="T3" fmla="*/ 12 h 15"/>
                  <a:gd name="T4" fmla="*/ 0 w 14"/>
                  <a:gd name="T5" fmla="*/ 6 h 15"/>
                  <a:gd name="T6" fmla="*/ 10 w 14"/>
                  <a:gd name="T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5">
                    <a:moveTo>
                      <a:pt x="10" y="1"/>
                    </a:moveTo>
                    <a:cubicBezTo>
                      <a:pt x="14" y="6"/>
                      <a:pt x="10" y="11"/>
                      <a:pt x="7" y="12"/>
                    </a:cubicBezTo>
                    <a:cubicBezTo>
                      <a:pt x="2" y="15"/>
                      <a:pt x="2" y="8"/>
                      <a:pt x="0" y="6"/>
                    </a:cubicBezTo>
                    <a:cubicBezTo>
                      <a:pt x="3" y="3"/>
                      <a:pt x="5" y="0"/>
                      <a:pt x="1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3" name="Freeform 546"/>
              <p:cNvSpPr/>
              <p:nvPr/>
            </p:nvSpPr>
            <p:spPr bwMode="auto">
              <a:xfrm>
                <a:off x="3324" y="1208"/>
                <a:ext cx="26" cy="23"/>
              </a:xfrm>
              <a:custGeom>
                <a:avLst/>
                <a:gdLst>
                  <a:gd name="T0" fmla="*/ 6 w 14"/>
                  <a:gd name="T1" fmla="*/ 10 h 12"/>
                  <a:gd name="T2" fmla="*/ 1 w 14"/>
                  <a:gd name="T3" fmla="*/ 5 h 12"/>
                  <a:gd name="T4" fmla="*/ 9 w 14"/>
                  <a:gd name="T5" fmla="*/ 0 h 12"/>
                  <a:gd name="T6" fmla="*/ 14 w 14"/>
                  <a:gd name="T7" fmla="*/ 9 h 12"/>
                  <a:gd name="T8" fmla="*/ 13 w 14"/>
                  <a:gd name="T9" fmla="*/ 10 h 12"/>
                  <a:gd name="T10" fmla="*/ 6 w 14"/>
                  <a:gd name="T11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12">
                    <a:moveTo>
                      <a:pt x="6" y="10"/>
                    </a:moveTo>
                    <a:cubicBezTo>
                      <a:pt x="3" y="10"/>
                      <a:pt x="0" y="8"/>
                      <a:pt x="1" y="5"/>
                    </a:cubicBezTo>
                    <a:cubicBezTo>
                      <a:pt x="3" y="3"/>
                      <a:pt x="7" y="0"/>
                      <a:pt x="9" y="0"/>
                    </a:cubicBezTo>
                    <a:cubicBezTo>
                      <a:pt x="14" y="0"/>
                      <a:pt x="13" y="6"/>
                      <a:pt x="14" y="9"/>
                    </a:cubicBezTo>
                    <a:cubicBezTo>
                      <a:pt x="14" y="9"/>
                      <a:pt x="13" y="10"/>
                      <a:pt x="13" y="10"/>
                    </a:cubicBezTo>
                    <a:cubicBezTo>
                      <a:pt x="11" y="12"/>
                      <a:pt x="9" y="12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4" name="Freeform 547"/>
              <p:cNvSpPr/>
              <p:nvPr/>
            </p:nvSpPr>
            <p:spPr bwMode="auto">
              <a:xfrm>
                <a:off x="3766" y="2521"/>
                <a:ext cx="34" cy="28"/>
              </a:xfrm>
              <a:custGeom>
                <a:avLst/>
                <a:gdLst>
                  <a:gd name="T0" fmla="*/ 18 w 18"/>
                  <a:gd name="T1" fmla="*/ 11 h 15"/>
                  <a:gd name="T2" fmla="*/ 18 w 18"/>
                  <a:gd name="T3" fmla="*/ 13 h 15"/>
                  <a:gd name="T4" fmla="*/ 0 w 18"/>
                  <a:gd name="T5" fmla="*/ 11 h 15"/>
                  <a:gd name="T6" fmla="*/ 1 w 18"/>
                  <a:gd name="T7" fmla="*/ 10 h 15"/>
                  <a:gd name="T8" fmla="*/ 18 w 18"/>
                  <a:gd name="T9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5">
                    <a:moveTo>
                      <a:pt x="18" y="11"/>
                    </a:moveTo>
                    <a:cubicBezTo>
                      <a:pt x="18" y="12"/>
                      <a:pt x="18" y="12"/>
                      <a:pt x="18" y="13"/>
                    </a:cubicBezTo>
                    <a:cubicBezTo>
                      <a:pt x="12" y="13"/>
                      <a:pt x="6" y="15"/>
                      <a:pt x="0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7" y="4"/>
                      <a:pt x="13" y="0"/>
                      <a:pt x="1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5" name="Freeform 548"/>
              <p:cNvSpPr/>
              <p:nvPr/>
            </p:nvSpPr>
            <p:spPr bwMode="auto">
              <a:xfrm>
                <a:off x="5759" y="1396"/>
                <a:ext cx="26" cy="34"/>
              </a:xfrm>
              <a:custGeom>
                <a:avLst/>
                <a:gdLst>
                  <a:gd name="T0" fmla="*/ 1 w 14"/>
                  <a:gd name="T1" fmla="*/ 18 h 18"/>
                  <a:gd name="T2" fmla="*/ 0 w 14"/>
                  <a:gd name="T3" fmla="*/ 6 h 18"/>
                  <a:gd name="T4" fmla="*/ 5 w 14"/>
                  <a:gd name="T5" fmla="*/ 1 h 18"/>
                  <a:gd name="T6" fmla="*/ 14 w 14"/>
                  <a:gd name="T7" fmla="*/ 6 h 18"/>
                  <a:gd name="T8" fmla="*/ 14 w 14"/>
                  <a:gd name="T9" fmla="*/ 6 h 18"/>
                  <a:gd name="T10" fmla="*/ 1 w 14"/>
                  <a:gd name="T11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18">
                    <a:moveTo>
                      <a:pt x="1" y="18"/>
                    </a:moveTo>
                    <a:cubicBezTo>
                      <a:pt x="1" y="14"/>
                      <a:pt x="0" y="10"/>
                      <a:pt x="0" y="6"/>
                    </a:cubicBezTo>
                    <a:cubicBezTo>
                      <a:pt x="1" y="4"/>
                      <a:pt x="2" y="2"/>
                      <a:pt x="5" y="1"/>
                    </a:cubicBezTo>
                    <a:cubicBezTo>
                      <a:pt x="9" y="0"/>
                      <a:pt x="12" y="2"/>
                      <a:pt x="14" y="6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0" y="10"/>
                      <a:pt x="5" y="14"/>
                      <a:pt x="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6" name="Freeform 549"/>
              <p:cNvSpPr/>
              <p:nvPr/>
            </p:nvSpPr>
            <p:spPr bwMode="auto">
              <a:xfrm>
                <a:off x="2432" y="2446"/>
                <a:ext cx="21" cy="29"/>
              </a:xfrm>
              <a:custGeom>
                <a:avLst/>
                <a:gdLst>
                  <a:gd name="T0" fmla="*/ 0 w 11"/>
                  <a:gd name="T1" fmla="*/ 9 h 15"/>
                  <a:gd name="T2" fmla="*/ 4 w 11"/>
                  <a:gd name="T3" fmla="*/ 0 h 15"/>
                  <a:gd name="T4" fmla="*/ 11 w 11"/>
                  <a:gd name="T5" fmla="*/ 5 h 15"/>
                  <a:gd name="T6" fmla="*/ 4 w 11"/>
                  <a:gd name="T7" fmla="*/ 15 h 15"/>
                  <a:gd name="T8" fmla="*/ 0 w 11"/>
                  <a:gd name="T9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5">
                    <a:moveTo>
                      <a:pt x="0" y="9"/>
                    </a:moveTo>
                    <a:cubicBezTo>
                      <a:pt x="1" y="6"/>
                      <a:pt x="3" y="3"/>
                      <a:pt x="4" y="0"/>
                    </a:cubicBezTo>
                    <a:cubicBezTo>
                      <a:pt x="6" y="2"/>
                      <a:pt x="9" y="4"/>
                      <a:pt x="11" y="5"/>
                    </a:cubicBezTo>
                    <a:cubicBezTo>
                      <a:pt x="11" y="10"/>
                      <a:pt x="8" y="13"/>
                      <a:pt x="4" y="15"/>
                    </a:cubicBezTo>
                    <a:cubicBezTo>
                      <a:pt x="2" y="13"/>
                      <a:pt x="1" y="11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7" name="Freeform 550"/>
              <p:cNvSpPr/>
              <p:nvPr/>
            </p:nvSpPr>
            <p:spPr bwMode="auto">
              <a:xfrm>
                <a:off x="5686" y="2907"/>
                <a:ext cx="27" cy="29"/>
              </a:xfrm>
              <a:custGeom>
                <a:avLst/>
                <a:gdLst>
                  <a:gd name="T0" fmla="*/ 14 w 14"/>
                  <a:gd name="T1" fmla="*/ 4 h 15"/>
                  <a:gd name="T2" fmla="*/ 14 w 14"/>
                  <a:gd name="T3" fmla="*/ 7 h 15"/>
                  <a:gd name="T4" fmla="*/ 0 w 14"/>
                  <a:gd name="T5" fmla="*/ 11 h 15"/>
                  <a:gd name="T6" fmla="*/ 7 w 14"/>
                  <a:gd name="T7" fmla="*/ 0 h 15"/>
                  <a:gd name="T8" fmla="*/ 14 w 14"/>
                  <a:gd name="T9" fmla="*/ 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4" y="4"/>
                    </a:moveTo>
                    <a:cubicBezTo>
                      <a:pt x="14" y="5"/>
                      <a:pt x="14" y="6"/>
                      <a:pt x="14" y="7"/>
                    </a:cubicBezTo>
                    <a:cubicBezTo>
                      <a:pt x="11" y="14"/>
                      <a:pt x="6" y="15"/>
                      <a:pt x="0" y="11"/>
                    </a:cubicBezTo>
                    <a:cubicBezTo>
                      <a:pt x="0" y="6"/>
                      <a:pt x="3" y="2"/>
                      <a:pt x="7" y="0"/>
                    </a:cubicBezTo>
                    <a:cubicBezTo>
                      <a:pt x="10" y="1"/>
                      <a:pt x="12" y="3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8" name="Freeform 551"/>
              <p:cNvSpPr/>
              <p:nvPr/>
            </p:nvSpPr>
            <p:spPr bwMode="auto">
              <a:xfrm>
                <a:off x="5326" y="933"/>
                <a:ext cx="29" cy="23"/>
              </a:xfrm>
              <a:custGeom>
                <a:avLst/>
                <a:gdLst>
                  <a:gd name="T0" fmla="*/ 3 w 15"/>
                  <a:gd name="T1" fmla="*/ 4 h 12"/>
                  <a:gd name="T2" fmla="*/ 14 w 15"/>
                  <a:gd name="T3" fmla="*/ 6 h 12"/>
                  <a:gd name="T4" fmla="*/ 4 w 15"/>
                  <a:gd name="T5" fmla="*/ 11 h 12"/>
                  <a:gd name="T6" fmla="*/ 4 w 15"/>
                  <a:gd name="T7" fmla="*/ 11 h 12"/>
                  <a:gd name="T8" fmla="*/ 0 w 15"/>
                  <a:gd name="T9" fmla="*/ 6 h 12"/>
                  <a:gd name="T10" fmla="*/ 3 w 15"/>
                  <a:gd name="T11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12">
                    <a:moveTo>
                      <a:pt x="3" y="4"/>
                    </a:moveTo>
                    <a:cubicBezTo>
                      <a:pt x="7" y="1"/>
                      <a:pt x="13" y="0"/>
                      <a:pt x="14" y="6"/>
                    </a:cubicBezTo>
                    <a:cubicBezTo>
                      <a:pt x="15" y="12"/>
                      <a:pt x="9" y="11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3" y="10"/>
                      <a:pt x="1" y="9"/>
                      <a:pt x="0" y="6"/>
                    </a:cubicBezTo>
                    <a:cubicBezTo>
                      <a:pt x="0" y="4"/>
                      <a:pt x="1" y="4"/>
                      <a:pt x="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9" name="Freeform 552"/>
              <p:cNvSpPr/>
              <p:nvPr/>
            </p:nvSpPr>
            <p:spPr bwMode="auto">
              <a:xfrm>
                <a:off x="2906" y="2607"/>
                <a:ext cx="31" cy="49"/>
              </a:xfrm>
              <a:custGeom>
                <a:avLst/>
                <a:gdLst>
                  <a:gd name="T0" fmla="*/ 16 w 16"/>
                  <a:gd name="T1" fmla="*/ 10 h 26"/>
                  <a:gd name="T2" fmla="*/ 10 w 16"/>
                  <a:gd name="T3" fmla="*/ 22 h 26"/>
                  <a:gd name="T4" fmla="*/ 5 w 16"/>
                  <a:gd name="T5" fmla="*/ 23 h 26"/>
                  <a:gd name="T6" fmla="*/ 9 w 16"/>
                  <a:gd name="T7" fmla="*/ 1 h 26"/>
                  <a:gd name="T8" fmla="*/ 13 w 16"/>
                  <a:gd name="T9" fmla="*/ 0 h 26"/>
                  <a:gd name="T10" fmla="*/ 16 w 16"/>
                  <a:gd name="T11" fmla="*/ 1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6">
                    <a:moveTo>
                      <a:pt x="16" y="10"/>
                    </a:moveTo>
                    <a:cubicBezTo>
                      <a:pt x="9" y="11"/>
                      <a:pt x="9" y="16"/>
                      <a:pt x="10" y="22"/>
                    </a:cubicBezTo>
                    <a:cubicBezTo>
                      <a:pt x="9" y="26"/>
                      <a:pt x="6" y="26"/>
                      <a:pt x="5" y="23"/>
                    </a:cubicBezTo>
                    <a:cubicBezTo>
                      <a:pt x="0" y="14"/>
                      <a:pt x="2" y="7"/>
                      <a:pt x="9" y="1"/>
                    </a:cubicBezTo>
                    <a:cubicBezTo>
                      <a:pt x="10" y="0"/>
                      <a:pt x="11" y="0"/>
                      <a:pt x="13" y="0"/>
                    </a:cubicBezTo>
                    <a:cubicBezTo>
                      <a:pt x="14" y="3"/>
                      <a:pt x="15" y="7"/>
                      <a:pt x="1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0" name="Freeform 553"/>
              <p:cNvSpPr/>
              <p:nvPr/>
            </p:nvSpPr>
            <p:spPr bwMode="auto">
              <a:xfrm>
                <a:off x="3964" y="738"/>
                <a:ext cx="36" cy="28"/>
              </a:xfrm>
              <a:custGeom>
                <a:avLst/>
                <a:gdLst>
                  <a:gd name="T0" fmla="*/ 0 w 19"/>
                  <a:gd name="T1" fmla="*/ 2 h 15"/>
                  <a:gd name="T2" fmla="*/ 19 w 19"/>
                  <a:gd name="T3" fmla="*/ 12 h 15"/>
                  <a:gd name="T4" fmla="*/ 0 w 19"/>
                  <a:gd name="T5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5">
                    <a:moveTo>
                      <a:pt x="0" y="2"/>
                    </a:moveTo>
                    <a:cubicBezTo>
                      <a:pt x="9" y="0"/>
                      <a:pt x="11" y="12"/>
                      <a:pt x="19" y="12"/>
                    </a:cubicBezTo>
                    <a:cubicBezTo>
                      <a:pt x="11" y="12"/>
                      <a:pt x="1" y="1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1" name="Freeform 554"/>
              <p:cNvSpPr/>
              <p:nvPr/>
            </p:nvSpPr>
            <p:spPr bwMode="auto">
              <a:xfrm>
                <a:off x="1815" y="1660"/>
                <a:ext cx="32" cy="34"/>
              </a:xfrm>
              <a:custGeom>
                <a:avLst/>
                <a:gdLst>
                  <a:gd name="T0" fmla="*/ 0 w 17"/>
                  <a:gd name="T1" fmla="*/ 9 h 18"/>
                  <a:gd name="T2" fmla="*/ 4 w 17"/>
                  <a:gd name="T3" fmla="*/ 0 h 18"/>
                  <a:gd name="T4" fmla="*/ 4 w 17"/>
                  <a:gd name="T5" fmla="*/ 1 h 18"/>
                  <a:gd name="T6" fmla="*/ 11 w 17"/>
                  <a:gd name="T7" fmla="*/ 18 h 18"/>
                  <a:gd name="T8" fmla="*/ 5 w 17"/>
                  <a:gd name="T9" fmla="*/ 18 h 18"/>
                  <a:gd name="T10" fmla="*/ 0 w 17"/>
                  <a:gd name="T11" fmla="*/ 9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8">
                    <a:moveTo>
                      <a:pt x="0" y="9"/>
                    </a:moveTo>
                    <a:cubicBezTo>
                      <a:pt x="0" y="6"/>
                      <a:pt x="1" y="3"/>
                      <a:pt x="4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10" y="5"/>
                      <a:pt x="17" y="9"/>
                      <a:pt x="11" y="18"/>
                    </a:cubicBezTo>
                    <a:cubicBezTo>
                      <a:pt x="9" y="18"/>
                      <a:pt x="7" y="18"/>
                      <a:pt x="5" y="18"/>
                    </a:cubicBezTo>
                    <a:cubicBezTo>
                      <a:pt x="6" y="13"/>
                      <a:pt x="3" y="11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2" name="Freeform 555"/>
              <p:cNvSpPr/>
              <p:nvPr/>
            </p:nvSpPr>
            <p:spPr bwMode="auto">
              <a:xfrm>
                <a:off x="3890" y="1124"/>
                <a:ext cx="24" cy="25"/>
              </a:xfrm>
              <a:custGeom>
                <a:avLst/>
                <a:gdLst>
                  <a:gd name="T0" fmla="*/ 13 w 13"/>
                  <a:gd name="T1" fmla="*/ 7 h 13"/>
                  <a:gd name="T2" fmla="*/ 13 w 13"/>
                  <a:gd name="T3" fmla="*/ 12 h 13"/>
                  <a:gd name="T4" fmla="*/ 9 w 13"/>
                  <a:gd name="T5" fmla="*/ 12 h 13"/>
                  <a:gd name="T6" fmla="*/ 1 w 13"/>
                  <a:gd name="T7" fmla="*/ 8 h 13"/>
                  <a:gd name="T8" fmla="*/ 3 w 13"/>
                  <a:gd name="T9" fmla="*/ 3 h 13"/>
                  <a:gd name="T10" fmla="*/ 13 w 13"/>
                  <a:gd name="T11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3">
                    <a:moveTo>
                      <a:pt x="13" y="7"/>
                    </a:moveTo>
                    <a:cubicBezTo>
                      <a:pt x="13" y="9"/>
                      <a:pt x="13" y="11"/>
                      <a:pt x="13" y="12"/>
                    </a:cubicBezTo>
                    <a:cubicBezTo>
                      <a:pt x="11" y="12"/>
                      <a:pt x="10" y="12"/>
                      <a:pt x="9" y="12"/>
                    </a:cubicBezTo>
                    <a:cubicBezTo>
                      <a:pt x="5" y="12"/>
                      <a:pt x="1" y="13"/>
                      <a:pt x="1" y="8"/>
                    </a:cubicBezTo>
                    <a:cubicBezTo>
                      <a:pt x="0" y="7"/>
                      <a:pt x="2" y="4"/>
                      <a:pt x="3" y="3"/>
                    </a:cubicBezTo>
                    <a:cubicBezTo>
                      <a:pt x="8" y="0"/>
                      <a:pt x="10" y="5"/>
                      <a:pt x="1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3" name="Freeform 556"/>
              <p:cNvSpPr/>
              <p:nvPr/>
            </p:nvSpPr>
            <p:spPr bwMode="auto">
              <a:xfrm>
                <a:off x="4505" y="709"/>
                <a:ext cx="32" cy="25"/>
              </a:xfrm>
              <a:custGeom>
                <a:avLst/>
                <a:gdLst>
                  <a:gd name="T0" fmla="*/ 17 w 17"/>
                  <a:gd name="T1" fmla="*/ 3 h 13"/>
                  <a:gd name="T2" fmla="*/ 0 w 17"/>
                  <a:gd name="T3" fmla="*/ 10 h 13"/>
                  <a:gd name="T4" fmla="*/ 17 w 17"/>
                  <a:gd name="T5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13">
                    <a:moveTo>
                      <a:pt x="17" y="3"/>
                    </a:moveTo>
                    <a:cubicBezTo>
                      <a:pt x="12" y="13"/>
                      <a:pt x="6" y="10"/>
                      <a:pt x="0" y="10"/>
                    </a:cubicBezTo>
                    <a:cubicBezTo>
                      <a:pt x="4" y="0"/>
                      <a:pt x="10" y="3"/>
                      <a:pt x="1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4" name="Freeform 557"/>
              <p:cNvSpPr/>
              <p:nvPr/>
            </p:nvSpPr>
            <p:spPr bwMode="auto">
              <a:xfrm>
                <a:off x="1693" y="1501"/>
                <a:ext cx="23" cy="30"/>
              </a:xfrm>
              <a:custGeom>
                <a:avLst/>
                <a:gdLst>
                  <a:gd name="T0" fmla="*/ 1 w 12"/>
                  <a:gd name="T1" fmla="*/ 0 h 16"/>
                  <a:gd name="T2" fmla="*/ 12 w 12"/>
                  <a:gd name="T3" fmla="*/ 11 h 16"/>
                  <a:gd name="T4" fmla="*/ 6 w 12"/>
                  <a:gd name="T5" fmla="*/ 15 h 16"/>
                  <a:gd name="T6" fmla="*/ 1 w 12"/>
                  <a:gd name="T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1" y="0"/>
                    </a:moveTo>
                    <a:cubicBezTo>
                      <a:pt x="6" y="2"/>
                      <a:pt x="10" y="6"/>
                      <a:pt x="12" y="11"/>
                    </a:cubicBezTo>
                    <a:cubicBezTo>
                      <a:pt x="10" y="12"/>
                      <a:pt x="7" y="16"/>
                      <a:pt x="6" y="15"/>
                    </a:cubicBezTo>
                    <a:cubicBezTo>
                      <a:pt x="0" y="12"/>
                      <a:pt x="2" y="6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5" name="Freeform 558"/>
              <p:cNvSpPr/>
              <p:nvPr/>
            </p:nvSpPr>
            <p:spPr bwMode="auto">
              <a:xfrm>
                <a:off x="6258" y="3357"/>
                <a:ext cx="28" cy="36"/>
              </a:xfrm>
              <a:custGeom>
                <a:avLst/>
                <a:gdLst>
                  <a:gd name="T0" fmla="*/ 0 w 15"/>
                  <a:gd name="T1" fmla="*/ 6 h 19"/>
                  <a:gd name="T2" fmla="*/ 15 w 15"/>
                  <a:gd name="T3" fmla="*/ 0 h 19"/>
                  <a:gd name="T4" fmla="*/ 6 w 15"/>
                  <a:gd name="T5" fmla="*/ 19 h 19"/>
                  <a:gd name="T6" fmla="*/ 0 w 15"/>
                  <a:gd name="T7" fmla="*/ 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9">
                    <a:moveTo>
                      <a:pt x="0" y="6"/>
                    </a:moveTo>
                    <a:cubicBezTo>
                      <a:pt x="4" y="4"/>
                      <a:pt x="8" y="3"/>
                      <a:pt x="15" y="0"/>
                    </a:cubicBezTo>
                    <a:cubicBezTo>
                      <a:pt x="9" y="7"/>
                      <a:pt x="13" y="16"/>
                      <a:pt x="6" y="19"/>
                    </a:cubicBezTo>
                    <a:cubicBezTo>
                      <a:pt x="9" y="13"/>
                      <a:pt x="4" y="9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6" name="Freeform 559"/>
              <p:cNvSpPr/>
              <p:nvPr/>
            </p:nvSpPr>
            <p:spPr bwMode="auto">
              <a:xfrm>
                <a:off x="5399" y="2766"/>
                <a:ext cx="26" cy="22"/>
              </a:xfrm>
              <a:custGeom>
                <a:avLst/>
                <a:gdLst>
                  <a:gd name="T0" fmla="*/ 0 w 14"/>
                  <a:gd name="T1" fmla="*/ 3 h 12"/>
                  <a:gd name="T2" fmla="*/ 14 w 14"/>
                  <a:gd name="T3" fmla="*/ 4 h 12"/>
                  <a:gd name="T4" fmla="*/ 0 w 14"/>
                  <a:gd name="T5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12">
                    <a:moveTo>
                      <a:pt x="0" y="3"/>
                    </a:moveTo>
                    <a:cubicBezTo>
                      <a:pt x="4" y="3"/>
                      <a:pt x="9" y="0"/>
                      <a:pt x="14" y="4"/>
                    </a:cubicBezTo>
                    <a:cubicBezTo>
                      <a:pt x="9" y="12"/>
                      <a:pt x="4" y="5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7" name="Freeform 560"/>
              <p:cNvSpPr/>
              <p:nvPr/>
            </p:nvSpPr>
            <p:spPr bwMode="auto">
              <a:xfrm>
                <a:off x="4705" y="977"/>
                <a:ext cx="29" cy="23"/>
              </a:xfrm>
              <a:custGeom>
                <a:avLst/>
                <a:gdLst>
                  <a:gd name="T0" fmla="*/ 10 w 15"/>
                  <a:gd name="T1" fmla="*/ 12 h 12"/>
                  <a:gd name="T2" fmla="*/ 5 w 15"/>
                  <a:gd name="T3" fmla="*/ 12 h 12"/>
                  <a:gd name="T4" fmla="*/ 4 w 15"/>
                  <a:gd name="T5" fmla="*/ 2 h 12"/>
                  <a:gd name="T6" fmla="*/ 10 w 15"/>
                  <a:gd name="T7" fmla="*/ 2 h 12"/>
                  <a:gd name="T8" fmla="*/ 10 w 15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2">
                    <a:moveTo>
                      <a:pt x="10" y="12"/>
                    </a:moveTo>
                    <a:cubicBezTo>
                      <a:pt x="9" y="12"/>
                      <a:pt x="7" y="12"/>
                      <a:pt x="5" y="12"/>
                    </a:cubicBezTo>
                    <a:cubicBezTo>
                      <a:pt x="3" y="9"/>
                      <a:pt x="0" y="6"/>
                      <a:pt x="4" y="2"/>
                    </a:cubicBezTo>
                    <a:cubicBezTo>
                      <a:pt x="6" y="0"/>
                      <a:pt x="8" y="0"/>
                      <a:pt x="10" y="2"/>
                    </a:cubicBezTo>
                    <a:cubicBezTo>
                      <a:pt x="15" y="5"/>
                      <a:pt x="12" y="9"/>
                      <a:pt x="1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8" name="Freeform 561"/>
              <p:cNvSpPr/>
              <p:nvPr/>
            </p:nvSpPr>
            <p:spPr bwMode="auto">
              <a:xfrm>
                <a:off x="2386" y="2394"/>
                <a:ext cx="25" cy="27"/>
              </a:xfrm>
              <a:custGeom>
                <a:avLst/>
                <a:gdLst>
                  <a:gd name="T0" fmla="*/ 0 w 13"/>
                  <a:gd name="T1" fmla="*/ 7 h 14"/>
                  <a:gd name="T2" fmla="*/ 7 w 13"/>
                  <a:gd name="T3" fmla="*/ 0 h 14"/>
                  <a:gd name="T4" fmla="*/ 7 w 13"/>
                  <a:gd name="T5" fmla="*/ 14 h 14"/>
                  <a:gd name="T6" fmla="*/ 0 w 13"/>
                  <a:gd name="T7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4">
                    <a:moveTo>
                      <a:pt x="0" y="7"/>
                    </a:moveTo>
                    <a:cubicBezTo>
                      <a:pt x="2" y="5"/>
                      <a:pt x="5" y="2"/>
                      <a:pt x="7" y="0"/>
                    </a:cubicBezTo>
                    <a:cubicBezTo>
                      <a:pt x="13" y="5"/>
                      <a:pt x="9" y="9"/>
                      <a:pt x="7" y="14"/>
                    </a:cubicBezTo>
                    <a:cubicBezTo>
                      <a:pt x="3" y="13"/>
                      <a:pt x="1" y="10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9" name="Freeform 562"/>
              <p:cNvSpPr/>
              <p:nvPr/>
            </p:nvSpPr>
            <p:spPr bwMode="auto">
              <a:xfrm>
                <a:off x="5957" y="1051"/>
                <a:ext cx="55" cy="17"/>
              </a:xfrm>
              <a:custGeom>
                <a:avLst/>
                <a:gdLst>
                  <a:gd name="T0" fmla="*/ 4 w 29"/>
                  <a:gd name="T1" fmla="*/ 6 h 9"/>
                  <a:gd name="T2" fmla="*/ 0 w 29"/>
                  <a:gd name="T3" fmla="*/ 5 h 9"/>
                  <a:gd name="T4" fmla="*/ 29 w 29"/>
                  <a:gd name="T5" fmla="*/ 4 h 9"/>
                  <a:gd name="T6" fmla="*/ 28 w 29"/>
                  <a:gd name="T7" fmla="*/ 6 h 9"/>
                  <a:gd name="T8" fmla="*/ 19 w 29"/>
                  <a:gd name="T9" fmla="*/ 9 h 9"/>
                  <a:gd name="T10" fmla="*/ 8 w 29"/>
                  <a:gd name="T11" fmla="*/ 8 h 9"/>
                  <a:gd name="T12" fmla="*/ 4 w 29"/>
                  <a:gd name="T13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9">
                    <a:moveTo>
                      <a:pt x="4" y="6"/>
                    </a:moveTo>
                    <a:cubicBezTo>
                      <a:pt x="3" y="5"/>
                      <a:pt x="2" y="5"/>
                      <a:pt x="0" y="5"/>
                    </a:cubicBezTo>
                    <a:cubicBezTo>
                      <a:pt x="10" y="1"/>
                      <a:pt x="20" y="0"/>
                      <a:pt x="29" y="4"/>
                    </a:cubicBezTo>
                    <a:cubicBezTo>
                      <a:pt x="29" y="4"/>
                      <a:pt x="28" y="6"/>
                      <a:pt x="28" y="6"/>
                    </a:cubicBezTo>
                    <a:cubicBezTo>
                      <a:pt x="25" y="7"/>
                      <a:pt x="22" y="9"/>
                      <a:pt x="19" y="9"/>
                    </a:cubicBezTo>
                    <a:cubicBezTo>
                      <a:pt x="15" y="9"/>
                      <a:pt x="12" y="9"/>
                      <a:pt x="8" y="8"/>
                    </a:cubicBezTo>
                    <a:cubicBezTo>
                      <a:pt x="7" y="8"/>
                      <a:pt x="5" y="7"/>
                      <a:pt x="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0" name="Freeform 563"/>
              <p:cNvSpPr/>
              <p:nvPr/>
            </p:nvSpPr>
            <p:spPr bwMode="auto">
              <a:xfrm>
                <a:off x="5574" y="2664"/>
                <a:ext cx="28" cy="19"/>
              </a:xfrm>
              <a:custGeom>
                <a:avLst/>
                <a:gdLst>
                  <a:gd name="T0" fmla="*/ 15 w 15"/>
                  <a:gd name="T1" fmla="*/ 5 h 10"/>
                  <a:gd name="T2" fmla="*/ 0 w 15"/>
                  <a:gd name="T3" fmla="*/ 6 h 10"/>
                  <a:gd name="T4" fmla="*/ 15 w 15"/>
                  <a:gd name="T5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0">
                    <a:moveTo>
                      <a:pt x="15" y="5"/>
                    </a:moveTo>
                    <a:cubicBezTo>
                      <a:pt x="9" y="10"/>
                      <a:pt x="5" y="9"/>
                      <a:pt x="0" y="6"/>
                    </a:cubicBezTo>
                    <a:cubicBezTo>
                      <a:pt x="4" y="0"/>
                      <a:pt x="9" y="2"/>
                      <a:pt x="1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1" name="Freeform 564"/>
              <p:cNvSpPr/>
              <p:nvPr/>
            </p:nvSpPr>
            <p:spPr bwMode="auto">
              <a:xfrm>
                <a:off x="3127" y="2781"/>
                <a:ext cx="29" cy="34"/>
              </a:xfrm>
              <a:custGeom>
                <a:avLst/>
                <a:gdLst>
                  <a:gd name="T0" fmla="*/ 5 w 15"/>
                  <a:gd name="T1" fmla="*/ 18 h 18"/>
                  <a:gd name="T2" fmla="*/ 15 w 15"/>
                  <a:gd name="T3" fmla="*/ 0 h 18"/>
                  <a:gd name="T4" fmla="*/ 5 w 15"/>
                  <a:gd name="T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8">
                    <a:moveTo>
                      <a:pt x="5" y="18"/>
                    </a:moveTo>
                    <a:cubicBezTo>
                      <a:pt x="0" y="7"/>
                      <a:pt x="9" y="5"/>
                      <a:pt x="15" y="0"/>
                    </a:cubicBezTo>
                    <a:cubicBezTo>
                      <a:pt x="14" y="7"/>
                      <a:pt x="10" y="13"/>
                      <a:pt x="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2" name="Freeform 565"/>
              <p:cNvSpPr/>
              <p:nvPr/>
            </p:nvSpPr>
            <p:spPr bwMode="auto">
              <a:xfrm>
                <a:off x="3600" y="1524"/>
                <a:ext cx="23" cy="25"/>
              </a:xfrm>
              <a:custGeom>
                <a:avLst/>
                <a:gdLst>
                  <a:gd name="T0" fmla="*/ 1 w 12"/>
                  <a:gd name="T1" fmla="*/ 2 h 13"/>
                  <a:gd name="T2" fmla="*/ 12 w 12"/>
                  <a:gd name="T3" fmla="*/ 9 h 13"/>
                  <a:gd name="T4" fmla="*/ 1 w 12"/>
                  <a:gd name="T5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" y="2"/>
                    </a:moveTo>
                    <a:cubicBezTo>
                      <a:pt x="6" y="2"/>
                      <a:pt x="12" y="0"/>
                      <a:pt x="12" y="9"/>
                    </a:cubicBezTo>
                    <a:cubicBezTo>
                      <a:pt x="4" y="13"/>
                      <a:pt x="0" y="1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3" name="Freeform 566"/>
              <p:cNvSpPr/>
              <p:nvPr/>
            </p:nvSpPr>
            <p:spPr bwMode="auto">
              <a:xfrm>
                <a:off x="2722" y="1646"/>
                <a:ext cx="28" cy="19"/>
              </a:xfrm>
              <a:custGeom>
                <a:avLst/>
                <a:gdLst>
                  <a:gd name="T0" fmla="*/ 15 w 15"/>
                  <a:gd name="T1" fmla="*/ 10 h 10"/>
                  <a:gd name="T2" fmla="*/ 0 w 15"/>
                  <a:gd name="T3" fmla="*/ 2 h 10"/>
                  <a:gd name="T4" fmla="*/ 15 w 15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0">
                    <a:moveTo>
                      <a:pt x="15" y="10"/>
                    </a:moveTo>
                    <a:cubicBezTo>
                      <a:pt x="7" y="10"/>
                      <a:pt x="4" y="6"/>
                      <a:pt x="0" y="2"/>
                    </a:cubicBezTo>
                    <a:cubicBezTo>
                      <a:pt x="7" y="0"/>
                      <a:pt x="11" y="3"/>
                      <a:pt x="1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4" name="Freeform 567"/>
              <p:cNvSpPr/>
              <p:nvPr/>
            </p:nvSpPr>
            <p:spPr bwMode="auto">
              <a:xfrm>
                <a:off x="2680" y="1740"/>
                <a:ext cx="38" cy="21"/>
              </a:xfrm>
              <a:custGeom>
                <a:avLst/>
                <a:gdLst>
                  <a:gd name="T0" fmla="*/ 0 w 20"/>
                  <a:gd name="T1" fmla="*/ 11 h 11"/>
                  <a:gd name="T2" fmla="*/ 20 w 20"/>
                  <a:gd name="T3" fmla="*/ 0 h 11"/>
                  <a:gd name="T4" fmla="*/ 10 w 20"/>
                  <a:gd name="T5" fmla="*/ 11 h 11"/>
                  <a:gd name="T6" fmla="*/ 0 w 20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1">
                    <a:moveTo>
                      <a:pt x="0" y="11"/>
                    </a:moveTo>
                    <a:cubicBezTo>
                      <a:pt x="5" y="4"/>
                      <a:pt x="14" y="9"/>
                      <a:pt x="20" y="0"/>
                    </a:cubicBezTo>
                    <a:cubicBezTo>
                      <a:pt x="19" y="9"/>
                      <a:pt x="15" y="10"/>
                      <a:pt x="10" y="11"/>
                    </a:cubicBezTo>
                    <a:cubicBezTo>
                      <a:pt x="7" y="11"/>
                      <a:pt x="3" y="1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5" name="Freeform 568"/>
              <p:cNvSpPr/>
              <p:nvPr/>
            </p:nvSpPr>
            <p:spPr bwMode="auto">
              <a:xfrm>
                <a:off x="2432" y="713"/>
                <a:ext cx="44" cy="19"/>
              </a:xfrm>
              <a:custGeom>
                <a:avLst/>
                <a:gdLst>
                  <a:gd name="T0" fmla="*/ 0 w 23"/>
                  <a:gd name="T1" fmla="*/ 5 h 10"/>
                  <a:gd name="T2" fmla="*/ 15 w 23"/>
                  <a:gd name="T3" fmla="*/ 1 h 10"/>
                  <a:gd name="T4" fmla="*/ 18 w 23"/>
                  <a:gd name="T5" fmla="*/ 5 h 10"/>
                  <a:gd name="T6" fmla="*/ 0 w 23"/>
                  <a:gd name="T7" fmla="*/ 8 h 10"/>
                  <a:gd name="T8" fmla="*/ 0 w 23"/>
                  <a:gd name="T9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0">
                    <a:moveTo>
                      <a:pt x="0" y="5"/>
                    </a:moveTo>
                    <a:cubicBezTo>
                      <a:pt x="5" y="4"/>
                      <a:pt x="11" y="6"/>
                      <a:pt x="15" y="1"/>
                    </a:cubicBezTo>
                    <a:cubicBezTo>
                      <a:pt x="16" y="2"/>
                      <a:pt x="23" y="0"/>
                      <a:pt x="18" y="5"/>
                    </a:cubicBezTo>
                    <a:cubicBezTo>
                      <a:pt x="13" y="10"/>
                      <a:pt x="6" y="6"/>
                      <a:pt x="0" y="8"/>
                    </a:cubicBezTo>
                    <a:cubicBezTo>
                      <a:pt x="0" y="7"/>
                      <a:pt x="0" y="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6" name="Freeform 569"/>
              <p:cNvSpPr/>
              <p:nvPr/>
            </p:nvSpPr>
            <p:spPr bwMode="auto">
              <a:xfrm>
                <a:off x="6193" y="1093"/>
                <a:ext cx="25" cy="35"/>
              </a:xfrm>
              <a:custGeom>
                <a:avLst/>
                <a:gdLst>
                  <a:gd name="T0" fmla="*/ 13 w 13"/>
                  <a:gd name="T1" fmla="*/ 0 h 18"/>
                  <a:gd name="T2" fmla="*/ 13 w 13"/>
                  <a:gd name="T3" fmla="*/ 11 h 18"/>
                  <a:gd name="T4" fmla="*/ 7 w 13"/>
                  <a:gd name="T5" fmla="*/ 18 h 18"/>
                  <a:gd name="T6" fmla="*/ 13 w 13"/>
                  <a:gd name="T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8">
                    <a:moveTo>
                      <a:pt x="13" y="0"/>
                    </a:moveTo>
                    <a:cubicBezTo>
                      <a:pt x="13" y="4"/>
                      <a:pt x="13" y="7"/>
                      <a:pt x="13" y="11"/>
                    </a:cubicBezTo>
                    <a:cubicBezTo>
                      <a:pt x="11" y="13"/>
                      <a:pt x="9" y="16"/>
                      <a:pt x="7" y="18"/>
                    </a:cubicBezTo>
                    <a:cubicBezTo>
                      <a:pt x="10" y="12"/>
                      <a:pt x="0" y="2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7" name="Freeform 570"/>
              <p:cNvSpPr/>
              <p:nvPr/>
            </p:nvSpPr>
            <p:spPr bwMode="auto">
              <a:xfrm>
                <a:off x="3606" y="1553"/>
                <a:ext cx="34" cy="22"/>
              </a:xfrm>
              <a:custGeom>
                <a:avLst/>
                <a:gdLst>
                  <a:gd name="T0" fmla="*/ 15 w 18"/>
                  <a:gd name="T1" fmla="*/ 0 h 12"/>
                  <a:gd name="T2" fmla="*/ 4 w 18"/>
                  <a:gd name="T3" fmla="*/ 12 h 12"/>
                  <a:gd name="T4" fmla="*/ 15 w 18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2">
                    <a:moveTo>
                      <a:pt x="15" y="0"/>
                    </a:moveTo>
                    <a:cubicBezTo>
                      <a:pt x="18" y="9"/>
                      <a:pt x="11" y="10"/>
                      <a:pt x="4" y="12"/>
                    </a:cubicBezTo>
                    <a:cubicBezTo>
                      <a:pt x="0" y="1"/>
                      <a:pt x="13" y="5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8" name="Freeform 571"/>
              <p:cNvSpPr/>
              <p:nvPr/>
            </p:nvSpPr>
            <p:spPr bwMode="auto">
              <a:xfrm>
                <a:off x="4356" y="2899"/>
                <a:ext cx="10" cy="48"/>
              </a:xfrm>
              <a:custGeom>
                <a:avLst/>
                <a:gdLst>
                  <a:gd name="T0" fmla="*/ 4 w 5"/>
                  <a:gd name="T1" fmla="*/ 0 h 25"/>
                  <a:gd name="T2" fmla="*/ 5 w 5"/>
                  <a:gd name="T3" fmla="*/ 18 h 25"/>
                  <a:gd name="T4" fmla="*/ 4 w 5"/>
                  <a:gd name="T5" fmla="*/ 25 h 25"/>
                  <a:gd name="T6" fmla="*/ 2 w 5"/>
                  <a:gd name="T7" fmla="*/ 25 h 25"/>
                  <a:gd name="T8" fmla="*/ 0 w 5"/>
                  <a:gd name="T9" fmla="*/ 3 h 25"/>
                  <a:gd name="T10" fmla="*/ 4 w 5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25">
                    <a:moveTo>
                      <a:pt x="4" y="0"/>
                    </a:moveTo>
                    <a:cubicBezTo>
                      <a:pt x="4" y="6"/>
                      <a:pt x="4" y="12"/>
                      <a:pt x="5" y="18"/>
                    </a:cubicBezTo>
                    <a:cubicBezTo>
                      <a:pt x="4" y="20"/>
                      <a:pt x="4" y="23"/>
                      <a:pt x="4" y="25"/>
                    </a:cubicBezTo>
                    <a:cubicBezTo>
                      <a:pt x="3" y="25"/>
                      <a:pt x="2" y="25"/>
                      <a:pt x="2" y="25"/>
                    </a:cubicBezTo>
                    <a:cubicBezTo>
                      <a:pt x="1" y="18"/>
                      <a:pt x="1" y="10"/>
                      <a:pt x="0" y="3"/>
                    </a:cubicBezTo>
                    <a:cubicBezTo>
                      <a:pt x="2" y="2"/>
                      <a:pt x="3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9" name="Freeform 572"/>
              <p:cNvSpPr/>
              <p:nvPr/>
            </p:nvSpPr>
            <p:spPr bwMode="auto">
              <a:xfrm>
                <a:off x="5460" y="2672"/>
                <a:ext cx="13" cy="36"/>
              </a:xfrm>
              <a:custGeom>
                <a:avLst/>
                <a:gdLst>
                  <a:gd name="T0" fmla="*/ 1 w 7"/>
                  <a:gd name="T1" fmla="*/ 19 h 19"/>
                  <a:gd name="T2" fmla="*/ 0 w 7"/>
                  <a:gd name="T3" fmla="*/ 0 h 19"/>
                  <a:gd name="T4" fmla="*/ 2 w 7"/>
                  <a:gd name="T5" fmla="*/ 0 h 19"/>
                  <a:gd name="T6" fmla="*/ 7 w 7"/>
                  <a:gd name="T7" fmla="*/ 12 h 19"/>
                  <a:gd name="T8" fmla="*/ 1 w 7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9">
                    <a:moveTo>
                      <a:pt x="1" y="19"/>
                    </a:moveTo>
                    <a:cubicBezTo>
                      <a:pt x="1" y="13"/>
                      <a:pt x="1" y="6"/>
                      <a:pt x="0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4" y="4"/>
                      <a:pt x="5" y="8"/>
                      <a:pt x="7" y="12"/>
                    </a:cubicBezTo>
                    <a:cubicBezTo>
                      <a:pt x="5" y="14"/>
                      <a:pt x="3" y="16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0" name="Freeform 573"/>
              <p:cNvSpPr/>
              <p:nvPr/>
            </p:nvSpPr>
            <p:spPr bwMode="auto">
              <a:xfrm>
                <a:off x="1668" y="1465"/>
                <a:ext cx="15" cy="28"/>
              </a:xfrm>
              <a:custGeom>
                <a:avLst/>
                <a:gdLst>
                  <a:gd name="T0" fmla="*/ 1 w 8"/>
                  <a:gd name="T1" fmla="*/ 9 h 15"/>
                  <a:gd name="T2" fmla="*/ 1 w 8"/>
                  <a:gd name="T3" fmla="*/ 2 h 15"/>
                  <a:gd name="T4" fmla="*/ 8 w 8"/>
                  <a:gd name="T5" fmla="*/ 2 h 15"/>
                  <a:gd name="T6" fmla="*/ 8 w 8"/>
                  <a:gd name="T7" fmla="*/ 12 h 15"/>
                  <a:gd name="T8" fmla="*/ 1 w 8"/>
                  <a:gd name="T9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5">
                    <a:moveTo>
                      <a:pt x="1" y="9"/>
                    </a:moveTo>
                    <a:cubicBezTo>
                      <a:pt x="1" y="6"/>
                      <a:pt x="1" y="4"/>
                      <a:pt x="1" y="2"/>
                    </a:cubicBezTo>
                    <a:cubicBezTo>
                      <a:pt x="3" y="0"/>
                      <a:pt x="5" y="0"/>
                      <a:pt x="8" y="2"/>
                    </a:cubicBezTo>
                    <a:cubicBezTo>
                      <a:pt x="8" y="5"/>
                      <a:pt x="8" y="9"/>
                      <a:pt x="8" y="12"/>
                    </a:cubicBezTo>
                    <a:cubicBezTo>
                      <a:pt x="4" y="14"/>
                      <a:pt x="0" y="15"/>
                      <a:pt x="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1" name="Freeform 574"/>
              <p:cNvSpPr/>
              <p:nvPr/>
            </p:nvSpPr>
            <p:spPr bwMode="auto">
              <a:xfrm>
                <a:off x="2053" y="1021"/>
                <a:ext cx="17" cy="25"/>
              </a:xfrm>
              <a:custGeom>
                <a:avLst/>
                <a:gdLst>
                  <a:gd name="T0" fmla="*/ 5 w 9"/>
                  <a:gd name="T1" fmla="*/ 0 h 13"/>
                  <a:gd name="T2" fmla="*/ 7 w 9"/>
                  <a:gd name="T3" fmla="*/ 13 h 13"/>
                  <a:gd name="T4" fmla="*/ 1 w 9"/>
                  <a:gd name="T5" fmla="*/ 0 h 13"/>
                  <a:gd name="T6" fmla="*/ 5 w 9"/>
                  <a:gd name="T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3">
                    <a:moveTo>
                      <a:pt x="5" y="0"/>
                    </a:moveTo>
                    <a:cubicBezTo>
                      <a:pt x="9" y="4"/>
                      <a:pt x="9" y="8"/>
                      <a:pt x="7" y="13"/>
                    </a:cubicBezTo>
                    <a:cubicBezTo>
                      <a:pt x="0" y="10"/>
                      <a:pt x="1" y="5"/>
                      <a:pt x="1" y="0"/>
                    </a:cubicBezTo>
                    <a:cubicBezTo>
                      <a:pt x="2" y="0"/>
                      <a:pt x="3" y="0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2" name="Freeform 575"/>
              <p:cNvSpPr/>
              <p:nvPr/>
            </p:nvSpPr>
            <p:spPr bwMode="auto">
              <a:xfrm>
                <a:off x="2055" y="1128"/>
                <a:ext cx="34" cy="21"/>
              </a:xfrm>
              <a:custGeom>
                <a:avLst/>
                <a:gdLst>
                  <a:gd name="T0" fmla="*/ 0 w 18"/>
                  <a:gd name="T1" fmla="*/ 7 h 11"/>
                  <a:gd name="T2" fmla="*/ 13 w 18"/>
                  <a:gd name="T3" fmla="*/ 0 h 11"/>
                  <a:gd name="T4" fmla="*/ 18 w 18"/>
                  <a:gd name="T5" fmla="*/ 4 h 11"/>
                  <a:gd name="T6" fmla="*/ 0 w 18"/>
                  <a:gd name="T7" fmla="*/ 11 h 11"/>
                  <a:gd name="T8" fmla="*/ 0 w 18"/>
                  <a:gd name="T9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1">
                    <a:moveTo>
                      <a:pt x="0" y="7"/>
                    </a:moveTo>
                    <a:cubicBezTo>
                      <a:pt x="4" y="5"/>
                      <a:pt x="9" y="2"/>
                      <a:pt x="13" y="0"/>
                    </a:cubicBezTo>
                    <a:cubicBezTo>
                      <a:pt x="15" y="1"/>
                      <a:pt x="16" y="2"/>
                      <a:pt x="18" y="4"/>
                    </a:cubicBezTo>
                    <a:cubicBezTo>
                      <a:pt x="12" y="6"/>
                      <a:pt x="6" y="8"/>
                      <a:pt x="0" y="11"/>
                    </a:cubicBezTo>
                    <a:cubicBezTo>
                      <a:pt x="0" y="10"/>
                      <a:pt x="0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3" name="Freeform 576"/>
              <p:cNvSpPr/>
              <p:nvPr/>
            </p:nvSpPr>
            <p:spPr bwMode="auto">
              <a:xfrm>
                <a:off x="5627" y="1023"/>
                <a:ext cx="27" cy="32"/>
              </a:xfrm>
              <a:custGeom>
                <a:avLst/>
                <a:gdLst>
                  <a:gd name="T0" fmla="*/ 7 w 14"/>
                  <a:gd name="T1" fmla="*/ 17 h 17"/>
                  <a:gd name="T2" fmla="*/ 0 w 14"/>
                  <a:gd name="T3" fmla="*/ 13 h 17"/>
                  <a:gd name="T4" fmla="*/ 14 w 14"/>
                  <a:gd name="T5" fmla="*/ 13 h 17"/>
                  <a:gd name="T6" fmla="*/ 13 w 14"/>
                  <a:gd name="T7" fmla="*/ 13 h 17"/>
                  <a:gd name="T8" fmla="*/ 7 w 14"/>
                  <a:gd name="T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7">
                    <a:moveTo>
                      <a:pt x="7" y="17"/>
                    </a:moveTo>
                    <a:cubicBezTo>
                      <a:pt x="4" y="15"/>
                      <a:pt x="2" y="14"/>
                      <a:pt x="0" y="13"/>
                    </a:cubicBezTo>
                    <a:cubicBezTo>
                      <a:pt x="5" y="0"/>
                      <a:pt x="9" y="10"/>
                      <a:pt x="14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1" y="15"/>
                      <a:pt x="9" y="16"/>
                      <a:pt x="7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4" name="Freeform 577"/>
              <p:cNvSpPr/>
              <p:nvPr/>
            </p:nvSpPr>
            <p:spPr bwMode="auto">
              <a:xfrm>
                <a:off x="2373" y="741"/>
                <a:ext cx="27" cy="21"/>
              </a:xfrm>
              <a:custGeom>
                <a:avLst/>
                <a:gdLst>
                  <a:gd name="T0" fmla="*/ 14 w 14"/>
                  <a:gd name="T1" fmla="*/ 7 h 11"/>
                  <a:gd name="T2" fmla="*/ 0 w 14"/>
                  <a:gd name="T3" fmla="*/ 0 h 11"/>
                  <a:gd name="T4" fmla="*/ 3 w 14"/>
                  <a:gd name="T5" fmla="*/ 0 h 11"/>
                  <a:gd name="T6" fmla="*/ 14 w 14"/>
                  <a:gd name="T7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1">
                    <a:moveTo>
                      <a:pt x="14" y="7"/>
                    </a:moveTo>
                    <a:cubicBezTo>
                      <a:pt x="8" y="6"/>
                      <a:pt x="0" y="11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7" y="2"/>
                      <a:pt x="10" y="4"/>
                      <a:pt x="1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5" name="Freeform 578"/>
              <p:cNvSpPr/>
              <p:nvPr/>
            </p:nvSpPr>
            <p:spPr bwMode="auto">
              <a:xfrm>
                <a:off x="3312" y="1227"/>
                <a:ext cx="36" cy="23"/>
              </a:xfrm>
              <a:custGeom>
                <a:avLst/>
                <a:gdLst>
                  <a:gd name="T0" fmla="*/ 12 w 19"/>
                  <a:gd name="T1" fmla="*/ 0 h 12"/>
                  <a:gd name="T2" fmla="*/ 19 w 19"/>
                  <a:gd name="T3" fmla="*/ 0 h 12"/>
                  <a:gd name="T4" fmla="*/ 15 w 19"/>
                  <a:gd name="T5" fmla="*/ 11 h 12"/>
                  <a:gd name="T6" fmla="*/ 12 w 19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12">
                    <a:moveTo>
                      <a:pt x="12" y="0"/>
                    </a:moveTo>
                    <a:cubicBezTo>
                      <a:pt x="15" y="0"/>
                      <a:pt x="17" y="0"/>
                      <a:pt x="19" y="0"/>
                    </a:cubicBezTo>
                    <a:cubicBezTo>
                      <a:pt x="18" y="4"/>
                      <a:pt x="17" y="7"/>
                      <a:pt x="15" y="11"/>
                    </a:cubicBezTo>
                    <a:cubicBezTo>
                      <a:pt x="0" y="12"/>
                      <a:pt x="17" y="3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6" name="Freeform 579"/>
              <p:cNvSpPr/>
              <p:nvPr/>
            </p:nvSpPr>
            <p:spPr bwMode="auto">
              <a:xfrm>
                <a:off x="2154" y="868"/>
                <a:ext cx="28" cy="23"/>
              </a:xfrm>
              <a:custGeom>
                <a:avLst/>
                <a:gdLst>
                  <a:gd name="T0" fmla="*/ 7 w 15"/>
                  <a:gd name="T1" fmla="*/ 3 h 12"/>
                  <a:gd name="T2" fmla="*/ 13 w 15"/>
                  <a:gd name="T3" fmla="*/ 12 h 12"/>
                  <a:gd name="T4" fmla="*/ 0 w 15"/>
                  <a:gd name="T5" fmla="*/ 7 h 12"/>
                  <a:gd name="T6" fmla="*/ 7 w 15"/>
                  <a:gd name="T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2">
                    <a:moveTo>
                      <a:pt x="7" y="3"/>
                    </a:moveTo>
                    <a:cubicBezTo>
                      <a:pt x="7" y="8"/>
                      <a:pt x="15" y="5"/>
                      <a:pt x="13" y="12"/>
                    </a:cubicBezTo>
                    <a:cubicBezTo>
                      <a:pt x="8" y="11"/>
                      <a:pt x="4" y="9"/>
                      <a:pt x="0" y="7"/>
                    </a:cubicBezTo>
                    <a:cubicBezTo>
                      <a:pt x="2" y="5"/>
                      <a:pt x="2" y="0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7" name="Freeform 580"/>
              <p:cNvSpPr/>
              <p:nvPr/>
            </p:nvSpPr>
            <p:spPr bwMode="auto">
              <a:xfrm>
                <a:off x="5747" y="1794"/>
                <a:ext cx="27" cy="30"/>
              </a:xfrm>
              <a:custGeom>
                <a:avLst/>
                <a:gdLst>
                  <a:gd name="T0" fmla="*/ 6 w 14"/>
                  <a:gd name="T1" fmla="*/ 0 h 16"/>
                  <a:gd name="T2" fmla="*/ 11 w 14"/>
                  <a:gd name="T3" fmla="*/ 4 h 16"/>
                  <a:gd name="T4" fmla="*/ 4 w 14"/>
                  <a:gd name="T5" fmla="*/ 16 h 16"/>
                  <a:gd name="T6" fmla="*/ 6 w 14"/>
                  <a:gd name="T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6">
                    <a:moveTo>
                      <a:pt x="6" y="0"/>
                    </a:moveTo>
                    <a:cubicBezTo>
                      <a:pt x="8" y="2"/>
                      <a:pt x="9" y="3"/>
                      <a:pt x="11" y="4"/>
                    </a:cubicBezTo>
                    <a:cubicBezTo>
                      <a:pt x="5" y="7"/>
                      <a:pt x="14" y="15"/>
                      <a:pt x="4" y="16"/>
                    </a:cubicBezTo>
                    <a:cubicBezTo>
                      <a:pt x="3" y="11"/>
                      <a:pt x="0" y="5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8" name="Freeform 581"/>
              <p:cNvSpPr/>
              <p:nvPr/>
            </p:nvSpPr>
            <p:spPr bwMode="auto">
              <a:xfrm>
                <a:off x="2874" y="1199"/>
                <a:ext cx="19" cy="36"/>
              </a:xfrm>
              <a:custGeom>
                <a:avLst/>
                <a:gdLst>
                  <a:gd name="T0" fmla="*/ 6 w 10"/>
                  <a:gd name="T1" fmla="*/ 5 h 19"/>
                  <a:gd name="T2" fmla="*/ 9 w 10"/>
                  <a:gd name="T3" fmla="*/ 19 h 19"/>
                  <a:gd name="T4" fmla="*/ 5 w 10"/>
                  <a:gd name="T5" fmla="*/ 0 h 19"/>
                  <a:gd name="T6" fmla="*/ 6 w 10"/>
                  <a:gd name="T7" fmla="*/ 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6" y="5"/>
                    </a:moveTo>
                    <a:cubicBezTo>
                      <a:pt x="8" y="9"/>
                      <a:pt x="10" y="14"/>
                      <a:pt x="9" y="19"/>
                    </a:cubicBezTo>
                    <a:cubicBezTo>
                      <a:pt x="2" y="14"/>
                      <a:pt x="0" y="8"/>
                      <a:pt x="5" y="0"/>
                    </a:cubicBezTo>
                    <a:cubicBezTo>
                      <a:pt x="5" y="2"/>
                      <a:pt x="6" y="3"/>
                      <a:pt x="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9" name="Freeform 582"/>
              <p:cNvSpPr/>
              <p:nvPr/>
            </p:nvSpPr>
            <p:spPr bwMode="auto">
              <a:xfrm>
                <a:off x="2499" y="1003"/>
                <a:ext cx="40" cy="18"/>
              </a:xfrm>
              <a:custGeom>
                <a:avLst/>
                <a:gdLst>
                  <a:gd name="T0" fmla="*/ 0 w 21"/>
                  <a:gd name="T1" fmla="*/ 5 h 9"/>
                  <a:gd name="T2" fmla="*/ 21 w 21"/>
                  <a:gd name="T3" fmla="*/ 2 h 9"/>
                  <a:gd name="T4" fmla="*/ 21 w 21"/>
                  <a:gd name="T5" fmla="*/ 6 h 9"/>
                  <a:gd name="T6" fmla="*/ 4 w 21"/>
                  <a:gd name="T7" fmla="*/ 9 h 9"/>
                  <a:gd name="T8" fmla="*/ 0 w 21"/>
                  <a:gd name="T9" fmla="*/ 5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9">
                    <a:moveTo>
                      <a:pt x="0" y="5"/>
                    </a:moveTo>
                    <a:cubicBezTo>
                      <a:pt x="6" y="0"/>
                      <a:pt x="14" y="4"/>
                      <a:pt x="21" y="2"/>
                    </a:cubicBezTo>
                    <a:cubicBezTo>
                      <a:pt x="21" y="3"/>
                      <a:pt x="21" y="4"/>
                      <a:pt x="21" y="6"/>
                    </a:cubicBezTo>
                    <a:cubicBezTo>
                      <a:pt x="15" y="6"/>
                      <a:pt x="9" y="5"/>
                      <a:pt x="4" y="9"/>
                    </a:cubicBezTo>
                    <a:cubicBezTo>
                      <a:pt x="1" y="9"/>
                      <a:pt x="0" y="7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0" name="Freeform 583"/>
              <p:cNvSpPr/>
              <p:nvPr/>
            </p:nvSpPr>
            <p:spPr bwMode="auto">
              <a:xfrm>
                <a:off x="1895" y="894"/>
                <a:ext cx="19" cy="20"/>
              </a:xfrm>
              <a:custGeom>
                <a:avLst/>
                <a:gdLst>
                  <a:gd name="T0" fmla="*/ 10 w 10"/>
                  <a:gd name="T1" fmla="*/ 5 h 10"/>
                  <a:gd name="T2" fmla="*/ 4 w 10"/>
                  <a:gd name="T3" fmla="*/ 10 h 10"/>
                  <a:gd name="T4" fmla="*/ 1 w 10"/>
                  <a:gd name="T5" fmla="*/ 6 h 10"/>
                  <a:gd name="T6" fmla="*/ 7 w 10"/>
                  <a:gd name="T7" fmla="*/ 1 h 10"/>
                  <a:gd name="T8" fmla="*/ 10 w 10"/>
                  <a:gd name="T9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10" y="5"/>
                    </a:moveTo>
                    <a:cubicBezTo>
                      <a:pt x="9" y="7"/>
                      <a:pt x="7" y="10"/>
                      <a:pt x="4" y="10"/>
                    </a:cubicBezTo>
                    <a:cubicBezTo>
                      <a:pt x="1" y="10"/>
                      <a:pt x="0" y="8"/>
                      <a:pt x="1" y="6"/>
                    </a:cubicBezTo>
                    <a:cubicBezTo>
                      <a:pt x="2" y="4"/>
                      <a:pt x="4" y="2"/>
                      <a:pt x="7" y="1"/>
                    </a:cubicBezTo>
                    <a:cubicBezTo>
                      <a:pt x="10" y="0"/>
                      <a:pt x="10" y="3"/>
                      <a:pt x="1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1" name="Freeform 584"/>
              <p:cNvSpPr/>
              <p:nvPr/>
            </p:nvSpPr>
            <p:spPr bwMode="auto">
              <a:xfrm>
                <a:off x="5174" y="2574"/>
                <a:ext cx="36" cy="21"/>
              </a:xfrm>
              <a:custGeom>
                <a:avLst/>
                <a:gdLst>
                  <a:gd name="T0" fmla="*/ 4 w 19"/>
                  <a:gd name="T1" fmla="*/ 0 h 11"/>
                  <a:gd name="T2" fmla="*/ 19 w 19"/>
                  <a:gd name="T3" fmla="*/ 10 h 11"/>
                  <a:gd name="T4" fmla="*/ 13 w 19"/>
                  <a:gd name="T5" fmla="*/ 11 h 11"/>
                  <a:gd name="T6" fmla="*/ 0 w 19"/>
                  <a:gd name="T7" fmla="*/ 4 h 11"/>
                  <a:gd name="T8" fmla="*/ 4 w 19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1">
                    <a:moveTo>
                      <a:pt x="4" y="0"/>
                    </a:moveTo>
                    <a:cubicBezTo>
                      <a:pt x="9" y="3"/>
                      <a:pt x="14" y="7"/>
                      <a:pt x="19" y="10"/>
                    </a:cubicBezTo>
                    <a:cubicBezTo>
                      <a:pt x="17" y="10"/>
                      <a:pt x="15" y="11"/>
                      <a:pt x="13" y="11"/>
                    </a:cubicBezTo>
                    <a:cubicBezTo>
                      <a:pt x="8" y="10"/>
                      <a:pt x="3" y="8"/>
                      <a:pt x="0" y="4"/>
                    </a:cubicBezTo>
                    <a:cubicBezTo>
                      <a:pt x="2" y="3"/>
                      <a:pt x="3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2" name="Freeform 585"/>
              <p:cNvSpPr/>
              <p:nvPr/>
            </p:nvSpPr>
            <p:spPr bwMode="auto">
              <a:xfrm>
                <a:off x="5482" y="2408"/>
                <a:ext cx="19" cy="27"/>
              </a:xfrm>
              <a:custGeom>
                <a:avLst/>
                <a:gdLst>
                  <a:gd name="T0" fmla="*/ 6 w 10"/>
                  <a:gd name="T1" fmla="*/ 0 h 14"/>
                  <a:gd name="T2" fmla="*/ 10 w 10"/>
                  <a:gd name="T3" fmla="*/ 7 h 14"/>
                  <a:gd name="T4" fmla="*/ 9 w 10"/>
                  <a:gd name="T5" fmla="*/ 11 h 14"/>
                  <a:gd name="T6" fmla="*/ 2 w 10"/>
                  <a:gd name="T7" fmla="*/ 8 h 14"/>
                  <a:gd name="T8" fmla="*/ 6 w 10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4">
                    <a:moveTo>
                      <a:pt x="6" y="0"/>
                    </a:moveTo>
                    <a:cubicBezTo>
                      <a:pt x="8" y="2"/>
                      <a:pt x="9" y="4"/>
                      <a:pt x="10" y="7"/>
                    </a:cubicBezTo>
                    <a:cubicBezTo>
                      <a:pt x="10" y="8"/>
                      <a:pt x="10" y="9"/>
                      <a:pt x="9" y="11"/>
                    </a:cubicBezTo>
                    <a:cubicBezTo>
                      <a:pt x="7" y="10"/>
                      <a:pt x="2" y="14"/>
                      <a:pt x="2" y="8"/>
                    </a:cubicBezTo>
                    <a:cubicBezTo>
                      <a:pt x="1" y="4"/>
                      <a:pt x="0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3" name="Freeform 586"/>
              <p:cNvSpPr/>
              <p:nvPr/>
            </p:nvSpPr>
            <p:spPr bwMode="auto">
              <a:xfrm>
                <a:off x="6304" y="2932"/>
                <a:ext cx="17" cy="15"/>
              </a:xfrm>
              <a:custGeom>
                <a:avLst/>
                <a:gdLst>
                  <a:gd name="T0" fmla="*/ 4 w 9"/>
                  <a:gd name="T1" fmla="*/ 8 h 8"/>
                  <a:gd name="T2" fmla="*/ 0 w 9"/>
                  <a:gd name="T3" fmla="*/ 4 h 8"/>
                  <a:gd name="T4" fmla="*/ 5 w 9"/>
                  <a:gd name="T5" fmla="*/ 0 h 8"/>
                  <a:gd name="T6" fmla="*/ 9 w 9"/>
                  <a:gd name="T7" fmla="*/ 5 h 8"/>
                  <a:gd name="T8" fmla="*/ 4 w 9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4" y="8"/>
                    </a:moveTo>
                    <a:cubicBezTo>
                      <a:pt x="2" y="8"/>
                      <a:pt x="0" y="6"/>
                      <a:pt x="0" y="4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8" y="0"/>
                      <a:pt x="9" y="2"/>
                      <a:pt x="9" y="5"/>
                    </a:cubicBezTo>
                    <a:cubicBezTo>
                      <a:pt x="9" y="8"/>
                      <a:pt x="6" y="8"/>
                      <a:pt x="4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4" name="Freeform 587"/>
              <p:cNvSpPr/>
              <p:nvPr/>
            </p:nvSpPr>
            <p:spPr bwMode="auto">
              <a:xfrm>
                <a:off x="2571" y="3435"/>
                <a:ext cx="15" cy="38"/>
              </a:xfrm>
              <a:custGeom>
                <a:avLst/>
                <a:gdLst>
                  <a:gd name="T0" fmla="*/ 7 w 8"/>
                  <a:gd name="T1" fmla="*/ 0 h 20"/>
                  <a:gd name="T2" fmla="*/ 7 w 8"/>
                  <a:gd name="T3" fmla="*/ 20 h 20"/>
                  <a:gd name="T4" fmla="*/ 8 w 8"/>
                  <a:gd name="T5" fmla="*/ 0 h 20"/>
                  <a:gd name="T6" fmla="*/ 7 w 8"/>
                  <a:gd name="T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20">
                    <a:moveTo>
                      <a:pt x="7" y="0"/>
                    </a:moveTo>
                    <a:cubicBezTo>
                      <a:pt x="7" y="5"/>
                      <a:pt x="7" y="10"/>
                      <a:pt x="7" y="20"/>
                    </a:cubicBezTo>
                    <a:cubicBezTo>
                      <a:pt x="1" y="9"/>
                      <a:pt x="0" y="4"/>
                      <a:pt x="8" y="0"/>
                    </a:cubicBez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5" name="Freeform 588"/>
              <p:cNvSpPr/>
              <p:nvPr/>
            </p:nvSpPr>
            <p:spPr bwMode="auto">
              <a:xfrm>
                <a:off x="1702" y="1560"/>
                <a:ext cx="17" cy="37"/>
              </a:xfrm>
              <a:custGeom>
                <a:avLst/>
                <a:gdLst>
                  <a:gd name="T0" fmla="*/ 6 w 9"/>
                  <a:gd name="T1" fmla="*/ 19 h 19"/>
                  <a:gd name="T2" fmla="*/ 3 w 9"/>
                  <a:gd name="T3" fmla="*/ 0 h 19"/>
                  <a:gd name="T4" fmla="*/ 6 w 9"/>
                  <a:gd name="T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9">
                    <a:moveTo>
                      <a:pt x="6" y="19"/>
                    </a:moveTo>
                    <a:cubicBezTo>
                      <a:pt x="3" y="11"/>
                      <a:pt x="0" y="6"/>
                      <a:pt x="3" y="0"/>
                    </a:cubicBezTo>
                    <a:cubicBezTo>
                      <a:pt x="9" y="5"/>
                      <a:pt x="7" y="10"/>
                      <a:pt x="6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6" name="Freeform 589"/>
              <p:cNvSpPr/>
              <p:nvPr/>
            </p:nvSpPr>
            <p:spPr bwMode="auto">
              <a:xfrm>
                <a:off x="3872" y="2815"/>
                <a:ext cx="12" cy="39"/>
              </a:xfrm>
              <a:custGeom>
                <a:avLst/>
                <a:gdLst>
                  <a:gd name="T0" fmla="*/ 1 w 6"/>
                  <a:gd name="T1" fmla="*/ 0 h 20"/>
                  <a:gd name="T2" fmla="*/ 5 w 6"/>
                  <a:gd name="T3" fmla="*/ 6 h 20"/>
                  <a:gd name="T4" fmla="*/ 0 w 6"/>
                  <a:gd name="T5" fmla="*/ 20 h 20"/>
                  <a:gd name="T6" fmla="*/ 1 w 6"/>
                  <a:gd name="T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20">
                    <a:moveTo>
                      <a:pt x="1" y="0"/>
                    </a:moveTo>
                    <a:cubicBezTo>
                      <a:pt x="2" y="2"/>
                      <a:pt x="4" y="4"/>
                      <a:pt x="5" y="6"/>
                    </a:cubicBezTo>
                    <a:cubicBezTo>
                      <a:pt x="4" y="11"/>
                      <a:pt x="6" y="17"/>
                      <a:pt x="0" y="20"/>
                    </a:cubicBezTo>
                    <a:cubicBezTo>
                      <a:pt x="0" y="13"/>
                      <a:pt x="1" y="7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7" name="Freeform 590"/>
              <p:cNvSpPr/>
              <p:nvPr/>
            </p:nvSpPr>
            <p:spPr bwMode="auto">
              <a:xfrm>
                <a:off x="5812" y="1767"/>
                <a:ext cx="29" cy="13"/>
              </a:xfrm>
              <a:custGeom>
                <a:avLst/>
                <a:gdLst>
                  <a:gd name="T0" fmla="*/ 7 w 15"/>
                  <a:gd name="T1" fmla="*/ 7 h 7"/>
                  <a:gd name="T2" fmla="*/ 0 w 15"/>
                  <a:gd name="T3" fmla="*/ 1 h 7"/>
                  <a:gd name="T4" fmla="*/ 10 w 15"/>
                  <a:gd name="T5" fmla="*/ 1 h 7"/>
                  <a:gd name="T6" fmla="*/ 15 w 15"/>
                  <a:gd name="T7" fmla="*/ 3 h 7"/>
                  <a:gd name="T8" fmla="*/ 11 w 15"/>
                  <a:gd name="T9" fmla="*/ 7 h 7"/>
                  <a:gd name="T10" fmla="*/ 7 w 15"/>
                  <a:gd name="T11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7">
                    <a:moveTo>
                      <a:pt x="7" y="7"/>
                    </a:moveTo>
                    <a:cubicBezTo>
                      <a:pt x="5" y="5"/>
                      <a:pt x="3" y="3"/>
                      <a:pt x="0" y="1"/>
                    </a:cubicBezTo>
                    <a:cubicBezTo>
                      <a:pt x="4" y="1"/>
                      <a:pt x="7" y="1"/>
                      <a:pt x="10" y="1"/>
                    </a:cubicBezTo>
                    <a:cubicBezTo>
                      <a:pt x="12" y="1"/>
                      <a:pt x="15" y="0"/>
                      <a:pt x="15" y="3"/>
                    </a:cubicBezTo>
                    <a:cubicBezTo>
                      <a:pt x="15" y="5"/>
                      <a:pt x="12" y="6"/>
                      <a:pt x="11" y="7"/>
                    </a:cubicBezTo>
                    <a:cubicBezTo>
                      <a:pt x="9" y="7"/>
                      <a:pt x="8" y="7"/>
                      <a:pt x="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8" name="Freeform 591"/>
              <p:cNvSpPr/>
              <p:nvPr/>
            </p:nvSpPr>
            <p:spPr bwMode="auto">
              <a:xfrm>
                <a:off x="5303" y="929"/>
                <a:ext cx="29" cy="21"/>
              </a:xfrm>
              <a:custGeom>
                <a:avLst/>
                <a:gdLst>
                  <a:gd name="T0" fmla="*/ 15 w 15"/>
                  <a:gd name="T1" fmla="*/ 6 h 11"/>
                  <a:gd name="T2" fmla="*/ 15 w 15"/>
                  <a:gd name="T3" fmla="*/ 6 h 11"/>
                  <a:gd name="T4" fmla="*/ 5 w 15"/>
                  <a:gd name="T5" fmla="*/ 11 h 11"/>
                  <a:gd name="T6" fmla="*/ 1 w 15"/>
                  <a:gd name="T7" fmla="*/ 9 h 11"/>
                  <a:gd name="T8" fmla="*/ 2 w 15"/>
                  <a:gd name="T9" fmla="*/ 3 h 11"/>
                  <a:gd name="T10" fmla="*/ 12 w 15"/>
                  <a:gd name="T11" fmla="*/ 3 h 11"/>
                  <a:gd name="T12" fmla="*/ 15 w 15"/>
                  <a:gd name="T13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" h="11">
                    <a:moveTo>
                      <a:pt x="15" y="6"/>
                    </a:moveTo>
                    <a:cubicBezTo>
                      <a:pt x="15" y="6"/>
                      <a:pt x="15" y="6"/>
                      <a:pt x="15" y="6"/>
                    </a:cubicBezTo>
                    <a:cubicBezTo>
                      <a:pt x="12" y="9"/>
                      <a:pt x="8" y="10"/>
                      <a:pt x="5" y="11"/>
                    </a:cubicBezTo>
                    <a:cubicBezTo>
                      <a:pt x="3" y="11"/>
                      <a:pt x="2" y="10"/>
                      <a:pt x="1" y="9"/>
                    </a:cubicBezTo>
                    <a:cubicBezTo>
                      <a:pt x="0" y="7"/>
                      <a:pt x="1" y="5"/>
                      <a:pt x="2" y="3"/>
                    </a:cubicBezTo>
                    <a:cubicBezTo>
                      <a:pt x="6" y="1"/>
                      <a:pt x="9" y="0"/>
                      <a:pt x="12" y="3"/>
                    </a:cubicBezTo>
                    <a:cubicBezTo>
                      <a:pt x="13" y="4"/>
                      <a:pt x="14" y="5"/>
                      <a:pt x="15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9" name="Freeform 592"/>
              <p:cNvSpPr/>
              <p:nvPr/>
            </p:nvSpPr>
            <p:spPr bwMode="auto">
              <a:xfrm>
                <a:off x="5564" y="2584"/>
                <a:ext cx="17" cy="23"/>
              </a:xfrm>
              <a:custGeom>
                <a:avLst/>
                <a:gdLst>
                  <a:gd name="T0" fmla="*/ 2 w 9"/>
                  <a:gd name="T1" fmla="*/ 0 h 12"/>
                  <a:gd name="T2" fmla="*/ 7 w 9"/>
                  <a:gd name="T3" fmla="*/ 11 h 12"/>
                  <a:gd name="T4" fmla="*/ 3 w 9"/>
                  <a:gd name="T5" fmla="*/ 12 h 12"/>
                  <a:gd name="T6" fmla="*/ 2 w 9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2">
                    <a:moveTo>
                      <a:pt x="2" y="0"/>
                    </a:moveTo>
                    <a:cubicBezTo>
                      <a:pt x="5" y="4"/>
                      <a:pt x="9" y="6"/>
                      <a:pt x="7" y="11"/>
                    </a:cubicBezTo>
                    <a:cubicBezTo>
                      <a:pt x="7" y="11"/>
                      <a:pt x="4" y="12"/>
                      <a:pt x="3" y="12"/>
                    </a:cubicBezTo>
                    <a:cubicBezTo>
                      <a:pt x="0" y="9"/>
                      <a:pt x="0" y="5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0" name="Freeform 593"/>
              <p:cNvSpPr/>
              <p:nvPr/>
            </p:nvSpPr>
            <p:spPr bwMode="auto">
              <a:xfrm>
                <a:off x="2110" y="914"/>
                <a:ext cx="17" cy="17"/>
              </a:xfrm>
              <a:custGeom>
                <a:avLst/>
                <a:gdLst>
                  <a:gd name="T0" fmla="*/ 5 w 9"/>
                  <a:gd name="T1" fmla="*/ 0 h 9"/>
                  <a:gd name="T2" fmla="*/ 8 w 9"/>
                  <a:gd name="T3" fmla="*/ 3 h 9"/>
                  <a:gd name="T4" fmla="*/ 5 w 9"/>
                  <a:gd name="T5" fmla="*/ 8 h 9"/>
                  <a:gd name="T6" fmla="*/ 1 w 9"/>
                  <a:gd name="T7" fmla="*/ 5 h 9"/>
                  <a:gd name="T8" fmla="*/ 5 w 9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5" y="0"/>
                    </a:moveTo>
                    <a:cubicBezTo>
                      <a:pt x="6" y="1"/>
                      <a:pt x="8" y="2"/>
                      <a:pt x="8" y="3"/>
                    </a:cubicBezTo>
                    <a:cubicBezTo>
                      <a:pt x="9" y="6"/>
                      <a:pt x="8" y="8"/>
                      <a:pt x="5" y="8"/>
                    </a:cubicBezTo>
                    <a:cubicBezTo>
                      <a:pt x="3" y="9"/>
                      <a:pt x="0" y="8"/>
                      <a:pt x="1" y="5"/>
                    </a:cubicBezTo>
                    <a:cubicBezTo>
                      <a:pt x="1" y="4"/>
                      <a:pt x="3" y="2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1" name="Freeform 594"/>
              <p:cNvSpPr/>
              <p:nvPr/>
            </p:nvSpPr>
            <p:spPr bwMode="auto">
              <a:xfrm>
                <a:off x="3436" y="2268"/>
                <a:ext cx="13" cy="33"/>
              </a:xfrm>
              <a:custGeom>
                <a:avLst/>
                <a:gdLst>
                  <a:gd name="T0" fmla="*/ 0 w 7"/>
                  <a:gd name="T1" fmla="*/ 0 h 17"/>
                  <a:gd name="T2" fmla="*/ 7 w 7"/>
                  <a:gd name="T3" fmla="*/ 7 h 17"/>
                  <a:gd name="T4" fmla="*/ 3 w 7"/>
                  <a:gd name="T5" fmla="*/ 17 h 17"/>
                  <a:gd name="T6" fmla="*/ 0 w 7"/>
                  <a:gd name="T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7">
                    <a:moveTo>
                      <a:pt x="0" y="0"/>
                    </a:moveTo>
                    <a:cubicBezTo>
                      <a:pt x="2" y="2"/>
                      <a:pt x="4" y="4"/>
                      <a:pt x="7" y="7"/>
                    </a:cubicBezTo>
                    <a:cubicBezTo>
                      <a:pt x="6" y="11"/>
                      <a:pt x="7" y="15"/>
                      <a:pt x="3" y="17"/>
                    </a:cubicBezTo>
                    <a:cubicBezTo>
                      <a:pt x="2" y="12"/>
                      <a:pt x="1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2" name="Freeform 595"/>
              <p:cNvSpPr/>
              <p:nvPr/>
            </p:nvSpPr>
            <p:spPr bwMode="auto">
              <a:xfrm>
                <a:off x="2533" y="1914"/>
                <a:ext cx="23" cy="21"/>
              </a:xfrm>
              <a:custGeom>
                <a:avLst/>
                <a:gdLst>
                  <a:gd name="T0" fmla="*/ 6 w 12"/>
                  <a:gd name="T1" fmla="*/ 11 h 11"/>
                  <a:gd name="T2" fmla="*/ 12 w 12"/>
                  <a:gd name="T3" fmla="*/ 0 h 11"/>
                  <a:gd name="T4" fmla="*/ 6 w 12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6" y="11"/>
                    </a:moveTo>
                    <a:cubicBezTo>
                      <a:pt x="0" y="2"/>
                      <a:pt x="5" y="0"/>
                      <a:pt x="12" y="0"/>
                    </a:cubicBezTo>
                    <a:cubicBezTo>
                      <a:pt x="10" y="3"/>
                      <a:pt x="8" y="7"/>
                      <a:pt x="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3" name="Freeform 596"/>
              <p:cNvSpPr/>
              <p:nvPr/>
            </p:nvSpPr>
            <p:spPr bwMode="auto">
              <a:xfrm>
                <a:off x="5235" y="2643"/>
                <a:ext cx="17" cy="21"/>
              </a:xfrm>
              <a:custGeom>
                <a:avLst/>
                <a:gdLst>
                  <a:gd name="T0" fmla="*/ 4 w 9"/>
                  <a:gd name="T1" fmla="*/ 10 h 11"/>
                  <a:gd name="T2" fmla="*/ 0 w 9"/>
                  <a:gd name="T3" fmla="*/ 6 h 11"/>
                  <a:gd name="T4" fmla="*/ 5 w 9"/>
                  <a:gd name="T5" fmla="*/ 2 h 11"/>
                  <a:gd name="T6" fmla="*/ 9 w 9"/>
                  <a:gd name="T7" fmla="*/ 11 h 11"/>
                  <a:gd name="T8" fmla="*/ 4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4" y="10"/>
                    </a:moveTo>
                    <a:cubicBezTo>
                      <a:pt x="2" y="9"/>
                      <a:pt x="1" y="7"/>
                      <a:pt x="0" y="6"/>
                    </a:cubicBezTo>
                    <a:cubicBezTo>
                      <a:pt x="0" y="2"/>
                      <a:pt x="3" y="0"/>
                      <a:pt x="5" y="2"/>
                    </a:cubicBezTo>
                    <a:cubicBezTo>
                      <a:pt x="8" y="3"/>
                      <a:pt x="8" y="7"/>
                      <a:pt x="9" y="11"/>
                    </a:cubicBezTo>
                    <a:cubicBezTo>
                      <a:pt x="7" y="10"/>
                      <a:pt x="6" y="10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4" name="Freeform 597"/>
              <p:cNvSpPr/>
              <p:nvPr/>
            </p:nvSpPr>
            <p:spPr bwMode="auto">
              <a:xfrm>
                <a:off x="5633" y="2651"/>
                <a:ext cx="27" cy="17"/>
              </a:xfrm>
              <a:custGeom>
                <a:avLst/>
                <a:gdLst>
                  <a:gd name="T0" fmla="*/ 0 w 14"/>
                  <a:gd name="T1" fmla="*/ 2 h 9"/>
                  <a:gd name="T2" fmla="*/ 14 w 14"/>
                  <a:gd name="T3" fmla="*/ 5 h 9"/>
                  <a:gd name="T4" fmla="*/ 3 w 14"/>
                  <a:gd name="T5" fmla="*/ 9 h 9"/>
                  <a:gd name="T6" fmla="*/ 0 w 14"/>
                  <a:gd name="T7" fmla="*/ 2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0" y="2"/>
                    </a:moveTo>
                    <a:cubicBezTo>
                      <a:pt x="5" y="2"/>
                      <a:pt x="10" y="0"/>
                      <a:pt x="14" y="5"/>
                    </a:cubicBezTo>
                    <a:cubicBezTo>
                      <a:pt x="10" y="7"/>
                      <a:pt x="7" y="8"/>
                      <a:pt x="3" y="9"/>
                    </a:cubicBezTo>
                    <a:cubicBezTo>
                      <a:pt x="2" y="6"/>
                      <a:pt x="1" y="4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5" name="Freeform 598"/>
              <p:cNvSpPr/>
              <p:nvPr/>
            </p:nvSpPr>
            <p:spPr bwMode="auto">
              <a:xfrm>
                <a:off x="5086" y="2519"/>
                <a:ext cx="36" cy="17"/>
              </a:xfrm>
              <a:custGeom>
                <a:avLst/>
                <a:gdLst>
                  <a:gd name="T0" fmla="*/ 19 w 19"/>
                  <a:gd name="T1" fmla="*/ 5 h 9"/>
                  <a:gd name="T2" fmla="*/ 4 w 19"/>
                  <a:gd name="T3" fmla="*/ 9 h 9"/>
                  <a:gd name="T4" fmla="*/ 2 w 19"/>
                  <a:gd name="T5" fmla="*/ 2 h 9"/>
                  <a:gd name="T6" fmla="*/ 19 w 19"/>
                  <a:gd name="T7" fmla="*/ 5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9">
                    <a:moveTo>
                      <a:pt x="19" y="5"/>
                    </a:moveTo>
                    <a:cubicBezTo>
                      <a:pt x="14" y="5"/>
                      <a:pt x="8" y="3"/>
                      <a:pt x="4" y="9"/>
                    </a:cubicBezTo>
                    <a:cubicBezTo>
                      <a:pt x="2" y="8"/>
                      <a:pt x="0" y="3"/>
                      <a:pt x="2" y="2"/>
                    </a:cubicBezTo>
                    <a:cubicBezTo>
                      <a:pt x="8" y="0"/>
                      <a:pt x="14" y="1"/>
                      <a:pt x="1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6" name="Freeform 599"/>
              <p:cNvSpPr/>
              <p:nvPr/>
            </p:nvSpPr>
            <p:spPr bwMode="auto">
              <a:xfrm>
                <a:off x="2095" y="829"/>
                <a:ext cx="19" cy="19"/>
              </a:xfrm>
              <a:custGeom>
                <a:avLst/>
                <a:gdLst>
                  <a:gd name="T0" fmla="*/ 0 w 10"/>
                  <a:gd name="T1" fmla="*/ 0 h 10"/>
                  <a:gd name="T2" fmla="*/ 10 w 10"/>
                  <a:gd name="T3" fmla="*/ 10 h 10"/>
                  <a:gd name="T4" fmla="*/ 0 w 10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cubicBezTo>
                      <a:pt x="6" y="2"/>
                      <a:pt x="9" y="5"/>
                      <a:pt x="10" y="10"/>
                    </a:cubicBezTo>
                    <a:cubicBezTo>
                      <a:pt x="4" y="10"/>
                      <a:pt x="1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7" name="Freeform 600"/>
              <p:cNvSpPr/>
              <p:nvPr/>
            </p:nvSpPr>
            <p:spPr bwMode="auto">
              <a:xfrm>
                <a:off x="6298" y="3341"/>
                <a:ext cx="21" cy="23"/>
              </a:xfrm>
              <a:custGeom>
                <a:avLst/>
                <a:gdLst>
                  <a:gd name="T0" fmla="*/ 0 w 11"/>
                  <a:gd name="T1" fmla="*/ 12 h 12"/>
                  <a:gd name="T2" fmla="*/ 10 w 11"/>
                  <a:gd name="T3" fmla="*/ 0 h 12"/>
                  <a:gd name="T4" fmla="*/ 0 w 11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0" y="12"/>
                    </a:moveTo>
                    <a:cubicBezTo>
                      <a:pt x="1" y="7"/>
                      <a:pt x="3" y="1"/>
                      <a:pt x="10" y="0"/>
                    </a:cubicBezTo>
                    <a:cubicBezTo>
                      <a:pt x="11" y="7"/>
                      <a:pt x="6" y="10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8" name="Freeform 601"/>
              <p:cNvSpPr/>
              <p:nvPr/>
            </p:nvSpPr>
            <p:spPr bwMode="auto">
              <a:xfrm>
                <a:off x="4511" y="2111"/>
                <a:ext cx="26" cy="27"/>
              </a:xfrm>
              <a:custGeom>
                <a:avLst/>
                <a:gdLst>
                  <a:gd name="T0" fmla="*/ 14 w 14"/>
                  <a:gd name="T1" fmla="*/ 9 h 14"/>
                  <a:gd name="T2" fmla="*/ 3 w 14"/>
                  <a:gd name="T3" fmla="*/ 9 h 14"/>
                  <a:gd name="T4" fmla="*/ 0 w 14"/>
                  <a:gd name="T5" fmla="*/ 5 h 14"/>
                  <a:gd name="T6" fmla="*/ 1 w 14"/>
                  <a:gd name="T7" fmla="*/ 5 h 14"/>
                  <a:gd name="T8" fmla="*/ 14 w 14"/>
                  <a:gd name="T9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4" y="9"/>
                    </a:moveTo>
                    <a:cubicBezTo>
                      <a:pt x="11" y="14"/>
                      <a:pt x="7" y="9"/>
                      <a:pt x="3" y="9"/>
                    </a:cubicBezTo>
                    <a:cubicBezTo>
                      <a:pt x="2" y="8"/>
                      <a:pt x="1" y="7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6" y="3"/>
                      <a:pt x="12" y="0"/>
                      <a:pt x="1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9" name="Freeform 602"/>
              <p:cNvSpPr/>
              <p:nvPr/>
            </p:nvSpPr>
            <p:spPr bwMode="auto">
              <a:xfrm>
                <a:off x="1649" y="1445"/>
                <a:ext cx="17" cy="23"/>
              </a:xfrm>
              <a:custGeom>
                <a:avLst/>
                <a:gdLst>
                  <a:gd name="T0" fmla="*/ 0 w 9"/>
                  <a:gd name="T1" fmla="*/ 8 h 12"/>
                  <a:gd name="T2" fmla="*/ 5 w 9"/>
                  <a:gd name="T3" fmla="*/ 3 h 12"/>
                  <a:gd name="T4" fmla="*/ 3 w 9"/>
                  <a:gd name="T5" fmla="*/ 12 h 12"/>
                  <a:gd name="T6" fmla="*/ 0 w 9"/>
                  <a:gd name="T7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2">
                    <a:moveTo>
                      <a:pt x="0" y="8"/>
                    </a:moveTo>
                    <a:cubicBezTo>
                      <a:pt x="1" y="5"/>
                      <a:pt x="0" y="0"/>
                      <a:pt x="5" y="3"/>
                    </a:cubicBezTo>
                    <a:cubicBezTo>
                      <a:pt x="9" y="5"/>
                      <a:pt x="7" y="10"/>
                      <a:pt x="3" y="12"/>
                    </a:cubicBezTo>
                    <a:cubicBezTo>
                      <a:pt x="2" y="11"/>
                      <a:pt x="1" y="1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0" name="Freeform 603"/>
              <p:cNvSpPr/>
              <p:nvPr/>
            </p:nvSpPr>
            <p:spPr bwMode="auto">
              <a:xfrm>
                <a:off x="2428" y="1315"/>
                <a:ext cx="23" cy="19"/>
              </a:xfrm>
              <a:custGeom>
                <a:avLst/>
                <a:gdLst>
                  <a:gd name="T0" fmla="*/ 0 w 12"/>
                  <a:gd name="T1" fmla="*/ 10 h 10"/>
                  <a:gd name="T2" fmla="*/ 12 w 12"/>
                  <a:gd name="T3" fmla="*/ 0 h 10"/>
                  <a:gd name="T4" fmla="*/ 0 w 12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0">
                    <a:moveTo>
                      <a:pt x="0" y="10"/>
                    </a:moveTo>
                    <a:cubicBezTo>
                      <a:pt x="2" y="4"/>
                      <a:pt x="4" y="0"/>
                      <a:pt x="12" y="0"/>
                    </a:cubicBezTo>
                    <a:cubicBezTo>
                      <a:pt x="11" y="6"/>
                      <a:pt x="8" y="9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1" name="Freeform 604"/>
              <p:cNvSpPr/>
              <p:nvPr/>
            </p:nvSpPr>
            <p:spPr bwMode="auto">
              <a:xfrm>
                <a:off x="5492" y="2427"/>
                <a:ext cx="27" cy="29"/>
              </a:xfrm>
              <a:custGeom>
                <a:avLst/>
                <a:gdLst>
                  <a:gd name="T0" fmla="*/ 8 w 14"/>
                  <a:gd name="T1" fmla="*/ 11 h 15"/>
                  <a:gd name="T2" fmla="*/ 4 w 14"/>
                  <a:gd name="T3" fmla="*/ 15 h 15"/>
                  <a:gd name="T4" fmla="*/ 4 w 14"/>
                  <a:gd name="T5" fmla="*/ 0 h 15"/>
                  <a:gd name="T6" fmla="*/ 8 w 14"/>
                  <a:gd name="T7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5">
                    <a:moveTo>
                      <a:pt x="8" y="11"/>
                    </a:moveTo>
                    <a:cubicBezTo>
                      <a:pt x="7" y="12"/>
                      <a:pt x="6" y="13"/>
                      <a:pt x="4" y="15"/>
                    </a:cubicBezTo>
                    <a:cubicBezTo>
                      <a:pt x="0" y="10"/>
                      <a:pt x="4" y="5"/>
                      <a:pt x="4" y="0"/>
                    </a:cubicBezTo>
                    <a:cubicBezTo>
                      <a:pt x="14" y="1"/>
                      <a:pt x="7" y="8"/>
                      <a:pt x="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2" name="Freeform 605"/>
              <p:cNvSpPr/>
              <p:nvPr/>
            </p:nvSpPr>
            <p:spPr bwMode="auto">
              <a:xfrm>
                <a:off x="3846" y="2702"/>
                <a:ext cx="19" cy="20"/>
              </a:xfrm>
              <a:custGeom>
                <a:avLst/>
                <a:gdLst>
                  <a:gd name="T0" fmla="*/ 0 w 10"/>
                  <a:gd name="T1" fmla="*/ 0 h 10"/>
                  <a:gd name="T2" fmla="*/ 5 w 10"/>
                  <a:gd name="T3" fmla="*/ 10 h 10"/>
                  <a:gd name="T4" fmla="*/ 0 w 10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cubicBezTo>
                      <a:pt x="7" y="0"/>
                      <a:pt x="10" y="3"/>
                      <a:pt x="5" y="10"/>
                    </a:cubicBezTo>
                    <a:cubicBezTo>
                      <a:pt x="3" y="6"/>
                      <a:pt x="1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3" name="Freeform 606"/>
              <p:cNvSpPr/>
              <p:nvPr/>
            </p:nvSpPr>
            <p:spPr bwMode="auto">
              <a:xfrm>
                <a:off x="1796" y="1635"/>
                <a:ext cx="21" cy="19"/>
              </a:xfrm>
              <a:custGeom>
                <a:avLst/>
                <a:gdLst>
                  <a:gd name="T0" fmla="*/ 10 w 11"/>
                  <a:gd name="T1" fmla="*/ 10 h 10"/>
                  <a:gd name="T2" fmla="*/ 0 w 11"/>
                  <a:gd name="T3" fmla="*/ 3 h 10"/>
                  <a:gd name="T4" fmla="*/ 0 w 11"/>
                  <a:gd name="T5" fmla="*/ 0 h 10"/>
                  <a:gd name="T6" fmla="*/ 10 w 11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0">
                    <a:moveTo>
                      <a:pt x="10" y="10"/>
                    </a:moveTo>
                    <a:cubicBezTo>
                      <a:pt x="7" y="8"/>
                      <a:pt x="3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4" y="2"/>
                      <a:pt x="11" y="2"/>
                      <a:pt x="1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3" name="Group 808"/>
            <p:cNvGrpSpPr/>
            <p:nvPr/>
          </p:nvGrpSpPr>
          <p:grpSpPr bwMode="auto">
            <a:xfrm>
              <a:off x="1897063" y="1025526"/>
              <a:ext cx="8112125" cy="4327525"/>
              <a:chOff x="1195" y="646"/>
              <a:chExt cx="5110" cy="2726"/>
            </a:xfrm>
            <a:solidFill>
              <a:schemeClr val="bg1">
                <a:lumMod val="75000"/>
              </a:schemeClr>
            </a:solidFill>
          </p:grpSpPr>
          <p:sp>
            <p:nvSpPr>
              <p:cNvPr id="944" name="Freeform 608"/>
              <p:cNvSpPr/>
              <p:nvPr/>
            </p:nvSpPr>
            <p:spPr bwMode="auto">
              <a:xfrm>
                <a:off x="1195" y="1390"/>
                <a:ext cx="18" cy="13"/>
              </a:xfrm>
              <a:custGeom>
                <a:avLst/>
                <a:gdLst>
                  <a:gd name="T0" fmla="*/ 5 w 9"/>
                  <a:gd name="T1" fmla="*/ 0 h 7"/>
                  <a:gd name="T2" fmla="*/ 9 w 9"/>
                  <a:gd name="T3" fmla="*/ 3 h 7"/>
                  <a:gd name="T4" fmla="*/ 5 w 9"/>
                  <a:gd name="T5" fmla="*/ 6 h 7"/>
                  <a:gd name="T6" fmla="*/ 1 w 9"/>
                  <a:gd name="T7" fmla="*/ 3 h 7"/>
                  <a:gd name="T8" fmla="*/ 5 w 9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7">
                    <a:moveTo>
                      <a:pt x="5" y="0"/>
                    </a:moveTo>
                    <a:cubicBezTo>
                      <a:pt x="7" y="1"/>
                      <a:pt x="8" y="2"/>
                      <a:pt x="9" y="3"/>
                    </a:cubicBezTo>
                    <a:cubicBezTo>
                      <a:pt x="8" y="4"/>
                      <a:pt x="7" y="6"/>
                      <a:pt x="5" y="6"/>
                    </a:cubicBezTo>
                    <a:cubicBezTo>
                      <a:pt x="4" y="6"/>
                      <a:pt x="0" y="7"/>
                      <a:pt x="1" y="3"/>
                    </a:cubicBezTo>
                    <a:cubicBezTo>
                      <a:pt x="1" y="2"/>
                      <a:pt x="3" y="2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5" name="Freeform 609"/>
              <p:cNvSpPr/>
              <p:nvPr/>
            </p:nvSpPr>
            <p:spPr bwMode="auto">
              <a:xfrm>
                <a:off x="2320" y="881"/>
                <a:ext cx="15" cy="15"/>
              </a:xfrm>
              <a:custGeom>
                <a:avLst/>
                <a:gdLst>
                  <a:gd name="T0" fmla="*/ 1 w 8"/>
                  <a:gd name="T1" fmla="*/ 7 h 8"/>
                  <a:gd name="T2" fmla="*/ 0 w 8"/>
                  <a:gd name="T3" fmla="*/ 0 h 8"/>
                  <a:gd name="T4" fmla="*/ 8 w 8"/>
                  <a:gd name="T5" fmla="*/ 5 h 8"/>
                  <a:gd name="T6" fmla="*/ 1 w 8"/>
                  <a:gd name="T7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8">
                    <a:moveTo>
                      <a:pt x="1" y="7"/>
                    </a:moveTo>
                    <a:cubicBezTo>
                      <a:pt x="1" y="5"/>
                      <a:pt x="0" y="2"/>
                      <a:pt x="0" y="0"/>
                    </a:cubicBezTo>
                    <a:cubicBezTo>
                      <a:pt x="4" y="0"/>
                      <a:pt x="8" y="1"/>
                      <a:pt x="8" y="5"/>
                    </a:cubicBezTo>
                    <a:cubicBezTo>
                      <a:pt x="8" y="8"/>
                      <a:pt x="3" y="7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6" name="Freeform 610"/>
              <p:cNvSpPr/>
              <p:nvPr/>
            </p:nvSpPr>
            <p:spPr bwMode="auto">
              <a:xfrm>
                <a:off x="3320" y="980"/>
                <a:ext cx="23" cy="22"/>
              </a:xfrm>
              <a:custGeom>
                <a:avLst/>
                <a:gdLst>
                  <a:gd name="T0" fmla="*/ 5 w 12"/>
                  <a:gd name="T1" fmla="*/ 0 h 11"/>
                  <a:gd name="T2" fmla="*/ 12 w 12"/>
                  <a:gd name="T3" fmla="*/ 4 h 11"/>
                  <a:gd name="T4" fmla="*/ 12 w 12"/>
                  <a:gd name="T5" fmla="*/ 11 h 11"/>
                  <a:gd name="T6" fmla="*/ 5 w 12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5" y="0"/>
                    </a:moveTo>
                    <a:cubicBezTo>
                      <a:pt x="7" y="1"/>
                      <a:pt x="10" y="3"/>
                      <a:pt x="12" y="4"/>
                    </a:cubicBezTo>
                    <a:cubicBezTo>
                      <a:pt x="12" y="6"/>
                      <a:pt x="12" y="8"/>
                      <a:pt x="12" y="11"/>
                    </a:cubicBezTo>
                    <a:cubicBezTo>
                      <a:pt x="8" y="8"/>
                      <a:pt x="0" y="8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7" name="Freeform 611"/>
              <p:cNvSpPr/>
              <p:nvPr/>
            </p:nvSpPr>
            <p:spPr bwMode="auto">
              <a:xfrm>
                <a:off x="5924" y="2691"/>
                <a:ext cx="18" cy="23"/>
              </a:xfrm>
              <a:custGeom>
                <a:avLst/>
                <a:gdLst>
                  <a:gd name="T0" fmla="*/ 3 w 9"/>
                  <a:gd name="T1" fmla="*/ 12 h 12"/>
                  <a:gd name="T2" fmla="*/ 0 w 9"/>
                  <a:gd name="T3" fmla="*/ 9 h 12"/>
                  <a:gd name="T4" fmla="*/ 6 w 9"/>
                  <a:gd name="T5" fmla="*/ 4 h 12"/>
                  <a:gd name="T6" fmla="*/ 3 w 9"/>
                  <a:gd name="T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2">
                    <a:moveTo>
                      <a:pt x="3" y="12"/>
                    </a:moveTo>
                    <a:cubicBezTo>
                      <a:pt x="2" y="11"/>
                      <a:pt x="1" y="10"/>
                      <a:pt x="0" y="9"/>
                    </a:cubicBezTo>
                    <a:cubicBezTo>
                      <a:pt x="1" y="6"/>
                      <a:pt x="1" y="0"/>
                      <a:pt x="6" y="4"/>
                    </a:cubicBezTo>
                    <a:cubicBezTo>
                      <a:pt x="9" y="6"/>
                      <a:pt x="6" y="10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8" name="Freeform 612"/>
              <p:cNvSpPr/>
              <p:nvPr/>
            </p:nvSpPr>
            <p:spPr bwMode="auto">
              <a:xfrm>
                <a:off x="1961" y="860"/>
                <a:ext cx="16" cy="15"/>
              </a:xfrm>
              <a:custGeom>
                <a:avLst/>
                <a:gdLst>
                  <a:gd name="T0" fmla="*/ 0 w 8"/>
                  <a:gd name="T1" fmla="*/ 8 h 8"/>
                  <a:gd name="T2" fmla="*/ 5 w 8"/>
                  <a:gd name="T3" fmla="*/ 1 h 8"/>
                  <a:gd name="T4" fmla="*/ 8 w 8"/>
                  <a:gd name="T5" fmla="*/ 3 h 8"/>
                  <a:gd name="T6" fmla="*/ 0 w 8"/>
                  <a:gd name="T7" fmla="*/ 7 h 8"/>
                  <a:gd name="T8" fmla="*/ 0 w 8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cubicBezTo>
                      <a:pt x="1" y="5"/>
                      <a:pt x="0" y="0"/>
                      <a:pt x="5" y="1"/>
                    </a:cubicBezTo>
                    <a:cubicBezTo>
                      <a:pt x="6" y="1"/>
                      <a:pt x="8" y="2"/>
                      <a:pt x="8" y="3"/>
                    </a:cubicBezTo>
                    <a:cubicBezTo>
                      <a:pt x="7" y="7"/>
                      <a:pt x="3" y="7"/>
                      <a:pt x="0" y="7"/>
                    </a:cubicBez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9" name="Freeform 613"/>
              <p:cNvSpPr/>
              <p:nvPr/>
            </p:nvSpPr>
            <p:spPr bwMode="auto">
              <a:xfrm>
                <a:off x="2573" y="2283"/>
                <a:ext cx="19" cy="23"/>
              </a:xfrm>
              <a:custGeom>
                <a:avLst/>
                <a:gdLst>
                  <a:gd name="T0" fmla="*/ 10 w 10"/>
                  <a:gd name="T1" fmla="*/ 2 h 12"/>
                  <a:gd name="T2" fmla="*/ 10 w 10"/>
                  <a:gd name="T3" fmla="*/ 6 h 12"/>
                  <a:gd name="T4" fmla="*/ 1 w 10"/>
                  <a:gd name="T5" fmla="*/ 6 h 12"/>
                  <a:gd name="T6" fmla="*/ 10 w 10"/>
                  <a:gd name="T7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2">
                    <a:moveTo>
                      <a:pt x="10" y="2"/>
                    </a:moveTo>
                    <a:cubicBezTo>
                      <a:pt x="10" y="3"/>
                      <a:pt x="10" y="4"/>
                      <a:pt x="10" y="6"/>
                    </a:cubicBezTo>
                    <a:cubicBezTo>
                      <a:pt x="7" y="6"/>
                      <a:pt x="2" y="12"/>
                      <a:pt x="1" y="6"/>
                    </a:cubicBezTo>
                    <a:cubicBezTo>
                      <a:pt x="0" y="0"/>
                      <a:pt x="7" y="3"/>
                      <a:pt x="1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0" name="Freeform 614"/>
              <p:cNvSpPr/>
              <p:nvPr/>
            </p:nvSpPr>
            <p:spPr bwMode="auto">
              <a:xfrm>
                <a:off x="2470" y="2647"/>
                <a:ext cx="19" cy="23"/>
              </a:xfrm>
              <a:custGeom>
                <a:avLst/>
                <a:gdLst>
                  <a:gd name="T0" fmla="*/ 8 w 10"/>
                  <a:gd name="T1" fmla="*/ 7 h 12"/>
                  <a:gd name="T2" fmla="*/ 4 w 10"/>
                  <a:gd name="T3" fmla="*/ 12 h 12"/>
                  <a:gd name="T4" fmla="*/ 4 w 10"/>
                  <a:gd name="T5" fmla="*/ 0 h 12"/>
                  <a:gd name="T6" fmla="*/ 8 w 10"/>
                  <a:gd name="T7" fmla="*/ 0 h 12"/>
                  <a:gd name="T8" fmla="*/ 8 w 10"/>
                  <a:gd name="T9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2">
                    <a:moveTo>
                      <a:pt x="8" y="7"/>
                    </a:moveTo>
                    <a:cubicBezTo>
                      <a:pt x="7" y="9"/>
                      <a:pt x="6" y="10"/>
                      <a:pt x="4" y="12"/>
                    </a:cubicBezTo>
                    <a:cubicBezTo>
                      <a:pt x="1" y="8"/>
                      <a:pt x="0" y="4"/>
                      <a:pt x="4" y="0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10" y="3"/>
                      <a:pt x="10" y="5"/>
                      <a:pt x="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1" name="Freeform 615"/>
              <p:cNvSpPr/>
              <p:nvPr/>
            </p:nvSpPr>
            <p:spPr bwMode="auto">
              <a:xfrm>
                <a:off x="4537" y="1086"/>
                <a:ext cx="21" cy="17"/>
              </a:xfrm>
              <a:custGeom>
                <a:avLst/>
                <a:gdLst>
                  <a:gd name="T0" fmla="*/ 6 w 11"/>
                  <a:gd name="T1" fmla="*/ 9 h 9"/>
                  <a:gd name="T2" fmla="*/ 2 w 11"/>
                  <a:gd name="T3" fmla="*/ 4 h 9"/>
                  <a:gd name="T4" fmla="*/ 5 w 11"/>
                  <a:gd name="T5" fmla="*/ 1 h 9"/>
                  <a:gd name="T6" fmla="*/ 10 w 11"/>
                  <a:gd name="T7" fmla="*/ 4 h 9"/>
                  <a:gd name="T8" fmla="*/ 6 w 11"/>
                  <a:gd name="T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9">
                    <a:moveTo>
                      <a:pt x="6" y="9"/>
                    </a:moveTo>
                    <a:cubicBezTo>
                      <a:pt x="4" y="7"/>
                      <a:pt x="2" y="6"/>
                      <a:pt x="2" y="4"/>
                    </a:cubicBezTo>
                    <a:cubicBezTo>
                      <a:pt x="0" y="1"/>
                      <a:pt x="4" y="0"/>
                      <a:pt x="5" y="1"/>
                    </a:cubicBezTo>
                    <a:cubicBezTo>
                      <a:pt x="7" y="1"/>
                      <a:pt x="9" y="3"/>
                      <a:pt x="10" y="4"/>
                    </a:cubicBezTo>
                    <a:cubicBezTo>
                      <a:pt x="11" y="7"/>
                      <a:pt x="8" y="7"/>
                      <a:pt x="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2" name="Freeform 616"/>
              <p:cNvSpPr/>
              <p:nvPr/>
            </p:nvSpPr>
            <p:spPr bwMode="auto">
              <a:xfrm>
                <a:off x="5707" y="3236"/>
                <a:ext cx="17" cy="25"/>
              </a:xfrm>
              <a:custGeom>
                <a:avLst/>
                <a:gdLst>
                  <a:gd name="T0" fmla="*/ 0 w 9"/>
                  <a:gd name="T1" fmla="*/ 7 h 13"/>
                  <a:gd name="T2" fmla="*/ 4 w 9"/>
                  <a:gd name="T3" fmla="*/ 1 h 13"/>
                  <a:gd name="T4" fmla="*/ 3 w 9"/>
                  <a:gd name="T5" fmla="*/ 13 h 13"/>
                  <a:gd name="T6" fmla="*/ 0 w 9"/>
                  <a:gd name="T7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3">
                    <a:moveTo>
                      <a:pt x="0" y="7"/>
                    </a:moveTo>
                    <a:cubicBezTo>
                      <a:pt x="1" y="4"/>
                      <a:pt x="3" y="0"/>
                      <a:pt x="4" y="1"/>
                    </a:cubicBezTo>
                    <a:cubicBezTo>
                      <a:pt x="9" y="5"/>
                      <a:pt x="6" y="9"/>
                      <a:pt x="3" y="13"/>
                    </a:cubicBezTo>
                    <a:cubicBezTo>
                      <a:pt x="2" y="11"/>
                      <a:pt x="1" y="9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3" name="Freeform 617"/>
              <p:cNvSpPr/>
              <p:nvPr/>
            </p:nvSpPr>
            <p:spPr bwMode="auto">
              <a:xfrm>
                <a:off x="4737" y="2213"/>
                <a:ext cx="18" cy="23"/>
              </a:xfrm>
              <a:custGeom>
                <a:avLst/>
                <a:gdLst>
                  <a:gd name="T0" fmla="*/ 0 w 9"/>
                  <a:gd name="T1" fmla="*/ 5 h 12"/>
                  <a:gd name="T2" fmla="*/ 4 w 9"/>
                  <a:gd name="T3" fmla="*/ 0 h 12"/>
                  <a:gd name="T4" fmla="*/ 6 w 9"/>
                  <a:gd name="T5" fmla="*/ 12 h 12"/>
                  <a:gd name="T6" fmla="*/ 0 w 9"/>
                  <a:gd name="T7" fmla="*/ 5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2">
                    <a:moveTo>
                      <a:pt x="0" y="5"/>
                    </a:moveTo>
                    <a:cubicBezTo>
                      <a:pt x="1" y="4"/>
                      <a:pt x="3" y="0"/>
                      <a:pt x="4" y="0"/>
                    </a:cubicBezTo>
                    <a:cubicBezTo>
                      <a:pt x="9" y="3"/>
                      <a:pt x="6" y="8"/>
                      <a:pt x="6" y="12"/>
                    </a:cubicBezTo>
                    <a:cubicBezTo>
                      <a:pt x="4" y="10"/>
                      <a:pt x="4" y="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4" name="Freeform 618"/>
              <p:cNvSpPr/>
              <p:nvPr/>
            </p:nvSpPr>
            <p:spPr bwMode="auto">
              <a:xfrm>
                <a:off x="3806" y="1279"/>
                <a:ext cx="15" cy="21"/>
              </a:xfrm>
              <a:custGeom>
                <a:avLst/>
                <a:gdLst>
                  <a:gd name="T0" fmla="*/ 8 w 8"/>
                  <a:gd name="T1" fmla="*/ 11 h 11"/>
                  <a:gd name="T2" fmla="*/ 0 w 8"/>
                  <a:gd name="T3" fmla="*/ 7 h 11"/>
                  <a:gd name="T4" fmla="*/ 7 w 8"/>
                  <a:gd name="T5" fmla="*/ 0 h 11"/>
                  <a:gd name="T6" fmla="*/ 8 w 8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1">
                    <a:moveTo>
                      <a:pt x="8" y="11"/>
                    </a:moveTo>
                    <a:cubicBezTo>
                      <a:pt x="5" y="10"/>
                      <a:pt x="2" y="9"/>
                      <a:pt x="0" y="7"/>
                    </a:cubicBezTo>
                    <a:cubicBezTo>
                      <a:pt x="1" y="3"/>
                      <a:pt x="3" y="1"/>
                      <a:pt x="7" y="0"/>
                    </a:cubicBezTo>
                    <a:cubicBezTo>
                      <a:pt x="8" y="4"/>
                      <a:pt x="8" y="8"/>
                      <a:pt x="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5" name="Freeform 619"/>
              <p:cNvSpPr/>
              <p:nvPr/>
            </p:nvSpPr>
            <p:spPr bwMode="auto">
              <a:xfrm>
                <a:off x="6243" y="3271"/>
                <a:ext cx="15" cy="24"/>
              </a:xfrm>
              <a:custGeom>
                <a:avLst/>
                <a:gdLst>
                  <a:gd name="T0" fmla="*/ 8 w 8"/>
                  <a:gd name="T1" fmla="*/ 5 h 13"/>
                  <a:gd name="T2" fmla="*/ 8 w 8"/>
                  <a:gd name="T3" fmla="*/ 13 h 13"/>
                  <a:gd name="T4" fmla="*/ 2 w 8"/>
                  <a:gd name="T5" fmla="*/ 4 h 13"/>
                  <a:gd name="T6" fmla="*/ 8 w 8"/>
                  <a:gd name="T7" fmla="*/ 5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3">
                    <a:moveTo>
                      <a:pt x="8" y="5"/>
                    </a:moveTo>
                    <a:cubicBezTo>
                      <a:pt x="8" y="8"/>
                      <a:pt x="8" y="10"/>
                      <a:pt x="8" y="13"/>
                    </a:cubicBezTo>
                    <a:cubicBezTo>
                      <a:pt x="4" y="11"/>
                      <a:pt x="0" y="8"/>
                      <a:pt x="2" y="4"/>
                    </a:cubicBezTo>
                    <a:cubicBezTo>
                      <a:pt x="3" y="0"/>
                      <a:pt x="6" y="2"/>
                      <a:pt x="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6" name="Freeform 620"/>
              <p:cNvSpPr/>
              <p:nvPr/>
            </p:nvSpPr>
            <p:spPr bwMode="auto">
              <a:xfrm>
                <a:off x="5503" y="2788"/>
                <a:ext cx="23" cy="20"/>
              </a:xfrm>
              <a:custGeom>
                <a:avLst/>
                <a:gdLst>
                  <a:gd name="T0" fmla="*/ 5 w 12"/>
                  <a:gd name="T1" fmla="*/ 0 h 10"/>
                  <a:gd name="T2" fmla="*/ 12 w 12"/>
                  <a:gd name="T3" fmla="*/ 3 h 10"/>
                  <a:gd name="T4" fmla="*/ 3 w 12"/>
                  <a:gd name="T5" fmla="*/ 7 h 10"/>
                  <a:gd name="T6" fmla="*/ 5 w 12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0">
                    <a:moveTo>
                      <a:pt x="5" y="0"/>
                    </a:moveTo>
                    <a:cubicBezTo>
                      <a:pt x="7" y="2"/>
                      <a:pt x="9" y="3"/>
                      <a:pt x="12" y="3"/>
                    </a:cubicBezTo>
                    <a:cubicBezTo>
                      <a:pt x="10" y="7"/>
                      <a:pt x="7" y="10"/>
                      <a:pt x="3" y="7"/>
                    </a:cubicBezTo>
                    <a:cubicBezTo>
                      <a:pt x="0" y="5"/>
                      <a:pt x="1" y="1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7" name="Freeform 621"/>
              <p:cNvSpPr/>
              <p:nvPr/>
            </p:nvSpPr>
            <p:spPr bwMode="auto">
              <a:xfrm>
                <a:off x="1956" y="820"/>
                <a:ext cx="17" cy="13"/>
              </a:xfrm>
              <a:custGeom>
                <a:avLst/>
                <a:gdLst>
                  <a:gd name="T0" fmla="*/ 9 w 9"/>
                  <a:gd name="T1" fmla="*/ 5 h 7"/>
                  <a:gd name="T2" fmla="*/ 6 w 9"/>
                  <a:gd name="T3" fmla="*/ 7 h 7"/>
                  <a:gd name="T4" fmla="*/ 2 w 9"/>
                  <a:gd name="T5" fmla="*/ 4 h 7"/>
                  <a:gd name="T6" fmla="*/ 4 w 9"/>
                  <a:gd name="T7" fmla="*/ 1 h 7"/>
                  <a:gd name="T8" fmla="*/ 9 w 9"/>
                  <a:gd name="T9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7">
                    <a:moveTo>
                      <a:pt x="9" y="5"/>
                    </a:moveTo>
                    <a:cubicBezTo>
                      <a:pt x="8" y="5"/>
                      <a:pt x="7" y="7"/>
                      <a:pt x="6" y="7"/>
                    </a:cubicBezTo>
                    <a:cubicBezTo>
                      <a:pt x="4" y="7"/>
                      <a:pt x="3" y="5"/>
                      <a:pt x="2" y="4"/>
                    </a:cubicBezTo>
                    <a:cubicBezTo>
                      <a:pt x="0" y="2"/>
                      <a:pt x="2" y="1"/>
                      <a:pt x="4" y="1"/>
                    </a:cubicBezTo>
                    <a:cubicBezTo>
                      <a:pt x="6" y="0"/>
                      <a:pt x="8" y="1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8" name="Freeform 622"/>
              <p:cNvSpPr/>
              <p:nvPr/>
            </p:nvSpPr>
            <p:spPr bwMode="auto">
              <a:xfrm>
                <a:off x="5783" y="1530"/>
                <a:ext cx="18" cy="19"/>
              </a:xfrm>
              <a:custGeom>
                <a:avLst/>
                <a:gdLst>
                  <a:gd name="T0" fmla="*/ 8 w 9"/>
                  <a:gd name="T1" fmla="*/ 7 h 10"/>
                  <a:gd name="T2" fmla="*/ 2 w 9"/>
                  <a:gd name="T3" fmla="*/ 10 h 10"/>
                  <a:gd name="T4" fmla="*/ 4 w 9"/>
                  <a:gd name="T5" fmla="*/ 1 h 10"/>
                  <a:gd name="T6" fmla="*/ 8 w 9"/>
                  <a:gd name="T7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8" y="7"/>
                    </a:moveTo>
                    <a:cubicBezTo>
                      <a:pt x="6" y="8"/>
                      <a:pt x="4" y="9"/>
                      <a:pt x="2" y="10"/>
                    </a:cubicBezTo>
                    <a:cubicBezTo>
                      <a:pt x="2" y="7"/>
                      <a:pt x="0" y="2"/>
                      <a:pt x="4" y="1"/>
                    </a:cubicBezTo>
                    <a:cubicBezTo>
                      <a:pt x="9" y="0"/>
                      <a:pt x="8" y="4"/>
                      <a:pt x="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9" name="Freeform 623"/>
              <p:cNvSpPr/>
              <p:nvPr/>
            </p:nvSpPr>
            <p:spPr bwMode="auto">
              <a:xfrm>
                <a:off x="3394" y="914"/>
                <a:ext cx="17" cy="15"/>
              </a:xfrm>
              <a:custGeom>
                <a:avLst/>
                <a:gdLst>
                  <a:gd name="T0" fmla="*/ 4 w 9"/>
                  <a:gd name="T1" fmla="*/ 8 h 8"/>
                  <a:gd name="T2" fmla="*/ 0 w 9"/>
                  <a:gd name="T3" fmla="*/ 4 h 8"/>
                  <a:gd name="T4" fmla="*/ 5 w 9"/>
                  <a:gd name="T5" fmla="*/ 1 h 8"/>
                  <a:gd name="T6" fmla="*/ 8 w 9"/>
                  <a:gd name="T7" fmla="*/ 4 h 8"/>
                  <a:gd name="T8" fmla="*/ 4 w 9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4" y="8"/>
                    </a:moveTo>
                    <a:cubicBezTo>
                      <a:pt x="2" y="7"/>
                      <a:pt x="0" y="6"/>
                      <a:pt x="0" y="4"/>
                    </a:cubicBezTo>
                    <a:cubicBezTo>
                      <a:pt x="1" y="1"/>
                      <a:pt x="3" y="0"/>
                      <a:pt x="5" y="1"/>
                    </a:cubicBezTo>
                    <a:cubicBezTo>
                      <a:pt x="6" y="1"/>
                      <a:pt x="8" y="3"/>
                      <a:pt x="8" y="4"/>
                    </a:cubicBezTo>
                    <a:cubicBezTo>
                      <a:pt x="9" y="8"/>
                      <a:pt x="6" y="7"/>
                      <a:pt x="4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0" name="Freeform 624"/>
              <p:cNvSpPr/>
              <p:nvPr/>
            </p:nvSpPr>
            <p:spPr bwMode="auto">
              <a:xfrm>
                <a:off x="5753" y="944"/>
                <a:ext cx="17" cy="17"/>
              </a:xfrm>
              <a:custGeom>
                <a:avLst/>
                <a:gdLst>
                  <a:gd name="T0" fmla="*/ 7 w 9"/>
                  <a:gd name="T1" fmla="*/ 9 h 9"/>
                  <a:gd name="T2" fmla="*/ 1 w 9"/>
                  <a:gd name="T3" fmla="*/ 3 h 9"/>
                  <a:gd name="T4" fmla="*/ 5 w 9"/>
                  <a:gd name="T5" fmla="*/ 0 h 9"/>
                  <a:gd name="T6" fmla="*/ 7 w 9"/>
                  <a:gd name="T7" fmla="*/ 9 h 9"/>
                  <a:gd name="T8" fmla="*/ 7 w 9"/>
                  <a:gd name="T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7" y="9"/>
                    </a:moveTo>
                    <a:cubicBezTo>
                      <a:pt x="4" y="8"/>
                      <a:pt x="0" y="7"/>
                      <a:pt x="1" y="3"/>
                    </a:cubicBezTo>
                    <a:cubicBezTo>
                      <a:pt x="1" y="2"/>
                      <a:pt x="4" y="0"/>
                      <a:pt x="5" y="0"/>
                    </a:cubicBezTo>
                    <a:cubicBezTo>
                      <a:pt x="9" y="2"/>
                      <a:pt x="7" y="6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1" name="Freeform 625"/>
              <p:cNvSpPr/>
              <p:nvPr/>
            </p:nvSpPr>
            <p:spPr bwMode="auto">
              <a:xfrm>
                <a:off x="2260" y="705"/>
                <a:ext cx="20" cy="19"/>
              </a:xfrm>
              <a:custGeom>
                <a:avLst/>
                <a:gdLst>
                  <a:gd name="T0" fmla="*/ 1 w 10"/>
                  <a:gd name="T1" fmla="*/ 1 h 10"/>
                  <a:gd name="T2" fmla="*/ 8 w 10"/>
                  <a:gd name="T3" fmla="*/ 6 h 10"/>
                  <a:gd name="T4" fmla="*/ 0 w 10"/>
                  <a:gd name="T5" fmla="*/ 5 h 10"/>
                  <a:gd name="T6" fmla="*/ 1 w 10"/>
                  <a:gd name="T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1" y="1"/>
                    </a:moveTo>
                    <a:cubicBezTo>
                      <a:pt x="3" y="2"/>
                      <a:pt x="10" y="0"/>
                      <a:pt x="8" y="6"/>
                    </a:cubicBezTo>
                    <a:cubicBezTo>
                      <a:pt x="7" y="10"/>
                      <a:pt x="3" y="5"/>
                      <a:pt x="0" y="5"/>
                    </a:cubicBezTo>
                    <a:cubicBezTo>
                      <a:pt x="0" y="3"/>
                      <a:pt x="0" y="2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2" name="Freeform 626"/>
              <p:cNvSpPr/>
              <p:nvPr/>
            </p:nvSpPr>
            <p:spPr bwMode="auto">
              <a:xfrm>
                <a:off x="6170" y="1090"/>
                <a:ext cx="17" cy="15"/>
              </a:xfrm>
              <a:custGeom>
                <a:avLst/>
                <a:gdLst>
                  <a:gd name="T0" fmla="*/ 1 w 9"/>
                  <a:gd name="T1" fmla="*/ 6 h 8"/>
                  <a:gd name="T2" fmla="*/ 5 w 9"/>
                  <a:gd name="T3" fmla="*/ 1 h 8"/>
                  <a:gd name="T4" fmla="*/ 8 w 9"/>
                  <a:gd name="T5" fmla="*/ 5 h 8"/>
                  <a:gd name="T6" fmla="*/ 0 w 9"/>
                  <a:gd name="T7" fmla="*/ 6 h 8"/>
                  <a:gd name="T8" fmla="*/ 1 w 9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1" y="6"/>
                    </a:moveTo>
                    <a:cubicBezTo>
                      <a:pt x="1" y="3"/>
                      <a:pt x="1" y="0"/>
                      <a:pt x="5" y="1"/>
                    </a:cubicBezTo>
                    <a:cubicBezTo>
                      <a:pt x="7" y="1"/>
                      <a:pt x="9" y="3"/>
                      <a:pt x="8" y="5"/>
                    </a:cubicBezTo>
                    <a:cubicBezTo>
                      <a:pt x="6" y="8"/>
                      <a:pt x="3" y="7"/>
                      <a:pt x="0" y="6"/>
                    </a:cubicBezTo>
                    <a:cubicBezTo>
                      <a:pt x="0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3" name="Freeform 627"/>
              <p:cNvSpPr/>
              <p:nvPr/>
            </p:nvSpPr>
            <p:spPr bwMode="auto">
              <a:xfrm>
                <a:off x="5442" y="2785"/>
                <a:ext cx="19" cy="25"/>
              </a:xfrm>
              <a:custGeom>
                <a:avLst/>
                <a:gdLst>
                  <a:gd name="T0" fmla="*/ 0 w 10"/>
                  <a:gd name="T1" fmla="*/ 3 h 13"/>
                  <a:gd name="T2" fmla="*/ 10 w 10"/>
                  <a:gd name="T3" fmla="*/ 5 h 13"/>
                  <a:gd name="T4" fmla="*/ 4 w 10"/>
                  <a:gd name="T5" fmla="*/ 6 h 13"/>
                  <a:gd name="T6" fmla="*/ 0 w 10"/>
                  <a:gd name="T7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3">
                    <a:moveTo>
                      <a:pt x="0" y="3"/>
                    </a:moveTo>
                    <a:cubicBezTo>
                      <a:pt x="6" y="0"/>
                      <a:pt x="10" y="2"/>
                      <a:pt x="10" y="5"/>
                    </a:cubicBezTo>
                    <a:cubicBezTo>
                      <a:pt x="10" y="13"/>
                      <a:pt x="6" y="7"/>
                      <a:pt x="4" y="6"/>
                    </a:cubicBezTo>
                    <a:cubicBezTo>
                      <a:pt x="2" y="5"/>
                      <a:pt x="1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4" name="Freeform 628"/>
              <p:cNvSpPr/>
              <p:nvPr/>
            </p:nvSpPr>
            <p:spPr bwMode="auto">
              <a:xfrm>
                <a:off x="3813" y="1455"/>
                <a:ext cx="25" cy="25"/>
              </a:xfrm>
              <a:custGeom>
                <a:avLst/>
                <a:gdLst>
                  <a:gd name="T0" fmla="*/ 6 w 13"/>
                  <a:gd name="T1" fmla="*/ 13 h 13"/>
                  <a:gd name="T2" fmla="*/ 0 w 13"/>
                  <a:gd name="T3" fmla="*/ 3 h 13"/>
                  <a:gd name="T4" fmla="*/ 6 w 13"/>
                  <a:gd name="T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cubicBezTo>
                      <a:pt x="4" y="10"/>
                      <a:pt x="2" y="7"/>
                      <a:pt x="0" y="3"/>
                    </a:cubicBezTo>
                    <a:cubicBezTo>
                      <a:pt x="13" y="0"/>
                      <a:pt x="3" y="11"/>
                      <a:pt x="6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5" name="Freeform 629"/>
              <p:cNvSpPr/>
              <p:nvPr/>
            </p:nvSpPr>
            <p:spPr bwMode="auto">
              <a:xfrm>
                <a:off x="2518" y="2291"/>
                <a:ext cx="19" cy="13"/>
              </a:xfrm>
              <a:custGeom>
                <a:avLst/>
                <a:gdLst>
                  <a:gd name="T0" fmla="*/ 4 w 10"/>
                  <a:gd name="T1" fmla="*/ 0 h 7"/>
                  <a:gd name="T2" fmla="*/ 9 w 10"/>
                  <a:gd name="T3" fmla="*/ 3 h 7"/>
                  <a:gd name="T4" fmla="*/ 5 w 10"/>
                  <a:gd name="T5" fmla="*/ 7 h 7"/>
                  <a:gd name="T6" fmla="*/ 0 w 10"/>
                  <a:gd name="T7" fmla="*/ 3 h 7"/>
                  <a:gd name="T8" fmla="*/ 4 w 10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">
                    <a:moveTo>
                      <a:pt x="4" y="0"/>
                    </a:moveTo>
                    <a:cubicBezTo>
                      <a:pt x="6" y="1"/>
                      <a:pt x="9" y="2"/>
                      <a:pt x="9" y="3"/>
                    </a:cubicBezTo>
                    <a:cubicBezTo>
                      <a:pt x="10" y="6"/>
                      <a:pt x="7" y="6"/>
                      <a:pt x="5" y="7"/>
                    </a:cubicBezTo>
                    <a:cubicBezTo>
                      <a:pt x="2" y="7"/>
                      <a:pt x="0" y="6"/>
                      <a:pt x="0" y="3"/>
                    </a:cubicBezTo>
                    <a:cubicBezTo>
                      <a:pt x="0" y="2"/>
                      <a:pt x="2" y="2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6" name="Freeform 630"/>
              <p:cNvSpPr/>
              <p:nvPr/>
            </p:nvSpPr>
            <p:spPr bwMode="auto">
              <a:xfrm>
                <a:off x="3566" y="1447"/>
                <a:ext cx="28" cy="21"/>
              </a:xfrm>
              <a:custGeom>
                <a:avLst/>
                <a:gdLst>
                  <a:gd name="T0" fmla="*/ 15 w 15"/>
                  <a:gd name="T1" fmla="*/ 0 h 11"/>
                  <a:gd name="T2" fmla="*/ 12 w 15"/>
                  <a:gd name="T3" fmla="*/ 11 h 11"/>
                  <a:gd name="T4" fmla="*/ 15 w 15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1">
                    <a:moveTo>
                      <a:pt x="15" y="0"/>
                    </a:moveTo>
                    <a:cubicBezTo>
                      <a:pt x="14" y="3"/>
                      <a:pt x="13" y="7"/>
                      <a:pt x="12" y="11"/>
                    </a:cubicBezTo>
                    <a:cubicBezTo>
                      <a:pt x="0" y="3"/>
                      <a:pt x="15" y="4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7" name="Freeform 631"/>
              <p:cNvSpPr/>
              <p:nvPr/>
            </p:nvSpPr>
            <p:spPr bwMode="auto">
              <a:xfrm>
                <a:off x="5347" y="894"/>
                <a:ext cx="17" cy="18"/>
              </a:xfrm>
              <a:custGeom>
                <a:avLst/>
                <a:gdLst>
                  <a:gd name="T0" fmla="*/ 4 w 9"/>
                  <a:gd name="T1" fmla="*/ 9 h 9"/>
                  <a:gd name="T2" fmla="*/ 8 w 9"/>
                  <a:gd name="T3" fmla="*/ 0 h 9"/>
                  <a:gd name="T4" fmla="*/ 4 w 9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9">
                    <a:moveTo>
                      <a:pt x="4" y="9"/>
                    </a:moveTo>
                    <a:cubicBezTo>
                      <a:pt x="0" y="4"/>
                      <a:pt x="3" y="1"/>
                      <a:pt x="8" y="0"/>
                    </a:cubicBezTo>
                    <a:cubicBezTo>
                      <a:pt x="9" y="4"/>
                      <a:pt x="8" y="8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8" name="Freeform 632"/>
              <p:cNvSpPr/>
              <p:nvPr/>
            </p:nvSpPr>
            <p:spPr bwMode="auto">
              <a:xfrm>
                <a:off x="3648" y="1618"/>
                <a:ext cx="36" cy="11"/>
              </a:xfrm>
              <a:custGeom>
                <a:avLst/>
                <a:gdLst>
                  <a:gd name="T0" fmla="*/ 0 w 19"/>
                  <a:gd name="T1" fmla="*/ 5 h 6"/>
                  <a:gd name="T2" fmla="*/ 19 w 19"/>
                  <a:gd name="T3" fmla="*/ 2 h 6"/>
                  <a:gd name="T4" fmla="*/ 0 w 19"/>
                  <a:gd name="T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6">
                    <a:moveTo>
                      <a:pt x="0" y="5"/>
                    </a:moveTo>
                    <a:cubicBezTo>
                      <a:pt x="6" y="0"/>
                      <a:pt x="13" y="2"/>
                      <a:pt x="19" y="2"/>
                    </a:cubicBezTo>
                    <a:cubicBezTo>
                      <a:pt x="13" y="6"/>
                      <a:pt x="7" y="4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9" name="Freeform 633"/>
              <p:cNvSpPr/>
              <p:nvPr/>
            </p:nvSpPr>
            <p:spPr bwMode="auto">
              <a:xfrm>
                <a:off x="1281" y="1241"/>
                <a:ext cx="132" cy="187"/>
              </a:xfrm>
              <a:custGeom>
                <a:avLst/>
                <a:gdLst>
                  <a:gd name="T0" fmla="*/ 36 w 69"/>
                  <a:gd name="T1" fmla="*/ 98 h 98"/>
                  <a:gd name="T2" fmla="*/ 17 w 69"/>
                  <a:gd name="T3" fmla="*/ 84 h 98"/>
                  <a:gd name="T4" fmla="*/ 5 w 69"/>
                  <a:gd name="T5" fmla="*/ 80 h 98"/>
                  <a:gd name="T6" fmla="*/ 5 w 69"/>
                  <a:gd name="T7" fmla="*/ 77 h 98"/>
                  <a:gd name="T8" fmla="*/ 3 w 69"/>
                  <a:gd name="T9" fmla="*/ 67 h 98"/>
                  <a:gd name="T10" fmla="*/ 5 w 69"/>
                  <a:gd name="T11" fmla="*/ 33 h 98"/>
                  <a:gd name="T12" fmla="*/ 22 w 69"/>
                  <a:gd name="T13" fmla="*/ 18 h 98"/>
                  <a:gd name="T14" fmla="*/ 40 w 69"/>
                  <a:gd name="T15" fmla="*/ 11 h 98"/>
                  <a:gd name="T16" fmla="*/ 36 w 69"/>
                  <a:gd name="T17" fmla="*/ 33 h 98"/>
                  <a:gd name="T18" fmla="*/ 50 w 69"/>
                  <a:gd name="T19" fmla="*/ 58 h 98"/>
                  <a:gd name="T20" fmla="*/ 57 w 69"/>
                  <a:gd name="T21" fmla="*/ 63 h 98"/>
                  <a:gd name="T22" fmla="*/ 55 w 69"/>
                  <a:gd name="T23" fmla="*/ 74 h 98"/>
                  <a:gd name="T24" fmla="*/ 36 w 69"/>
                  <a:gd name="T25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" h="98">
                    <a:moveTo>
                      <a:pt x="36" y="98"/>
                    </a:moveTo>
                    <a:cubicBezTo>
                      <a:pt x="32" y="91"/>
                      <a:pt x="22" y="92"/>
                      <a:pt x="17" y="84"/>
                    </a:cubicBezTo>
                    <a:cubicBezTo>
                      <a:pt x="17" y="82"/>
                      <a:pt x="7" y="91"/>
                      <a:pt x="5" y="80"/>
                    </a:cubicBezTo>
                    <a:cubicBezTo>
                      <a:pt x="5" y="79"/>
                      <a:pt x="5" y="78"/>
                      <a:pt x="5" y="77"/>
                    </a:cubicBezTo>
                    <a:cubicBezTo>
                      <a:pt x="4" y="74"/>
                      <a:pt x="0" y="70"/>
                      <a:pt x="3" y="67"/>
                    </a:cubicBezTo>
                    <a:cubicBezTo>
                      <a:pt x="15" y="57"/>
                      <a:pt x="14" y="46"/>
                      <a:pt x="5" y="33"/>
                    </a:cubicBezTo>
                    <a:cubicBezTo>
                      <a:pt x="16" y="32"/>
                      <a:pt x="27" y="32"/>
                      <a:pt x="22" y="18"/>
                    </a:cubicBezTo>
                    <a:cubicBezTo>
                      <a:pt x="22" y="0"/>
                      <a:pt x="33" y="11"/>
                      <a:pt x="40" y="11"/>
                    </a:cubicBezTo>
                    <a:cubicBezTo>
                      <a:pt x="45" y="19"/>
                      <a:pt x="39" y="26"/>
                      <a:pt x="36" y="33"/>
                    </a:cubicBezTo>
                    <a:cubicBezTo>
                      <a:pt x="28" y="52"/>
                      <a:pt x="30" y="55"/>
                      <a:pt x="50" y="58"/>
                    </a:cubicBezTo>
                    <a:cubicBezTo>
                      <a:pt x="53" y="59"/>
                      <a:pt x="58" y="57"/>
                      <a:pt x="57" y="63"/>
                    </a:cubicBezTo>
                    <a:cubicBezTo>
                      <a:pt x="56" y="66"/>
                      <a:pt x="69" y="71"/>
                      <a:pt x="55" y="74"/>
                    </a:cubicBezTo>
                    <a:cubicBezTo>
                      <a:pt x="45" y="76"/>
                      <a:pt x="43" y="90"/>
                      <a:pt x="36" y="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0" name="Freeform 634"/>
              <p:cNvSpPr/>
              <p:nvPr/>
            </p:nvSpPr>
            <p:spPr bwMode="auto">
              <a:xfrm>
                <a:off x="1327" y="1252"/>
                <a:ext cx="99" cy="109"/>
              </a:xfrm>
              <a:custGeom>
                <a:avLst/>
                <a:gdLst>
                  <a:gd name="T0" fmla="*/ 33 w 52"/>
                  <a:gd name="T1" fmla="*/ 57 h 57"/>
                  <a:gd name="T2" fmla="*/ 20 w 52"/>
                  <a:gd name="T3" fmla="*/ 57 h 57"/>
                  <a:gd name="T4" fmla="*/ 5 w 52"/>
                  <a:gd name="T5" fmla="*/ 33 h 57"/>
                  <a:gd name="T6" fmla="*/ 16 w 52"/>
                  <a:gd name="T7" fmla="*/ 5 h 57"/>
                  <a:gd name="T8" fmla="*/ 16 w 52"/>
                  <a:gd name="T9" fmla="*/ 1 h 57"/>
                  <a:gd name="T10" fmla="*/ 38 w 52"/>
                  <a:gd name="T11" fmla="*/ 7 h 57"/>
                  <a:gd name="T12" fmla="*/ 38 w 52"/>
                  <a:gd name="T13" fmla="*/ 18 h 57"/>
                  <a:gd name="T14" fmla="*/ 36 w 52"/>
                  <a:gd name="T15" fmla="*/ 23 h 57"/>
                  <a:gd name="T16" fmla="*/ 39 w 52"/>
                  <a:gd name="T17" fmla="*/ 33 h 57"/>
                  <a:gd name="T18" fmla="*/ 39 w 52"/>
                  <a:gd name="T19" fmla="*/ 40 h 57"/>
                  <a:gd name="T20" fmla="*/ 33 w 52"/>
                  <a:gd name="T21" fmla="*/ 43 h 57"/>
                  <a:gd name="T22" fmla="*/ 25 w 52"/>
                  <a:gd name="T23" fmla="*/ 42 h 57"/>
                  <a:gd name="T24" fmla="*/ 33 w 52"/>
                  <a:gd name="T25" fmla="*/ 42 h 57"/>
                  <a:gd name="T26" fmla="*/ 48 w 52"/>
                  <a:gd name="T27" fmla="*/ 47 h 57"/>
                  <a:gd name="T28" fmla="*/ 51 w 52"/>
                  <a:gd name="T29" fmla="*/ 53 h 57"/>
                  <a:gd name="T30" fmla="*/ 33 w 52"/>
                  <a:gd name="T31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2" h="57">
                    <a:moveTo>
                      <a:pt x="33" y="57"/>
                    </a:moveTo>
                    <a:cubicBezTo>
                      <a:pt x="29" y="53"/>
                      <a:pt x="25" y="57"/>
                      <a:pt x="20" y="57"/>
                    </a:cubicBezTo>
                    <a:cubicBezTo>
                      <a:pt x="6" y="55"/>
                      <a:pt x="0" y="47"/>
                      <a:pt x="5" y="33"/>
                    </a:cubicBezTo>
                    <a:cubicBezTo>
                      <a:pt x="8" y="23"/>
                      <a:pt x="15" y="15"/>
                      <a:pt x="16" y="5"/>
                    </a:cubicBezTo>
                    <a:cubicBezTo>
                      <a:pt x="16" y="3"/>
                      <a:pt x="16" y="2"/>
                      <a:pt x="16" y="1"/>
                    </a:cubicBezTo>
                    <a:cubicBezTo>
                      <a:pt x="24" y="0"/>
                      <a:pt x="32" y="1"/>
                      <a:pt x="38" y="7"/>
                    </a:cubicBezTo>
                    <a:cubicBezTo>
                      <a:pt x="40" y="11"/>
                      <a:pt x="39" y="15"/>
                      <a:pt x="38" y="18"/>
                    </a:cubicBezTo>
                    <a:cubicBezTo>
                      <a:pt x="37" y="20"/>
                      <a:pt x="37" y="21"/>
                      <a:pt x="36" y="23"/>
                    </a:cubicBezTo>
                    <a:cubicBezTo>
                      <a:pt x="33" y="27"/>
                      <a:pt x="37" y="30"/>
                      <a:pt x="39" y="33"/>
                    </a:cubicBezTo>
                    <a:cubicBezTo>
                      <a:pt x="40" y="36"/>
                      <a:pt x="40" y="38"/>
                      <a:pt x="39" y="40"/>
                    </a:cubicBezTo>
                    <a:cubicBezTo>
                      <a:pt x="38" y="42"/>
                      <a:pt x="36" y="44"/>
                      <a:pt x="33" y="43"/>
                    </a:cubicBezTo>
                    <a:cubicBezTo>
                      <a:pt x="31" y="40"/>
                      <a:pt x="28" y="41"/>
                      <a:pt x="25" y="42"/>
                    </a:cubicBezTo>
                    <a:cubicBezTo>
                      <a:pt x="27" y="42"/>
                      <a:pt x="30" y="41"/>
                      <a:pt x="33" y="42"/>
                    </a:cubicBezTo>
                    <a:cubicBezTo>
                      <a:pt x="37" y="46"/>
                      <a:pt x="43" y="45"/>
                      <a:pt x="48" y="47"/>
                    </a:cubicBezTo>
                    <a:cubicBezTo>
                      <a:pt x="50" y="49"/>
                      <a:pt x="52" y="50"/>
                      <a:pt x="51" y="53"/>
                    </a:cubicBezTo>
                    <a:cubicBezTo>
                      <a:pt x="45" y="57"/>
                      <a:pt x="39" y="57"/>
                      <a:pt x="33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1" name="Freeform 635"/>
              <p:cNvSpPr/>
              <p:nvPr/>
            </p:nvSpPr>
            <p:spPr bwMode="auto">
              <a:xfrm>
                <a:off x="1336" y="1181"/>
                <a:ext cx="78" cy="67"/>
              </a:xfrm>
              <a:custGeom>
                <a:avLst/>
                <a:gdLst>
                  <a:gd name="T0" fmla="*/ 0 w 41"/>
                  <a:gd name="T1" fmla="*/ 10 h 35"/>
                  <a:gd name="T2" fmla="*/ 22 w 41"/>
                  <a:gd name="T3" fmla="*/ 2 h 35"/>
                  <a:gd name="T4" fmla="*/ 35 w 41"/>
                  <a:gd name="T5" fmla="*/ 21 h 35"/>
                  <a:gd name="T6" fmla="*/ 29 w 41"/>
                  <a:gd name="T7" fmla="*/ 29 h 35"/>
                  <a:gd name="T8" fmla="*/ 18 w 41"/>
                  <a:gd name="T9" fmla="*/ 24 h 35"/>
                  <a:gd name="T10" fmla="*/ 4 w 41"/>
                  <a:gd name="T11" fmla="*/ 24 h 35"/>
                  <a:gd name="T12" fmla="*/ 3 w 41"/>
                  <a:gd name="T13" fmla="*/ 19 h 35"/>
                  <a:gd name="T14" fmla="*/ 0 w 41"/>
                  <a:gd name="T15" fmla="*/ 1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35">
                    <a:moveTo>
                      <a:pt x="0" y="10"/>
                    </a:moveTo>
                    <a:cubicBezTo>
                      <a:pt x="5" y="1"/>
                      <a:pt x="13" y="0"/>
                      <a:pt x="22" y="2"/>
                    </a:cubicBezTo>
                    <a:cubicBezTo>
                      <a:pt x="31" y="4"/>
                      <a:pt x="36" y="11"/>
                      <a:pt x="35" y="21"/>
                    </a:cubicBezTo>
                    <a:cubicBezTo>
                      <a:pt x="38" y="27"/>
                      <a:pt x="41" y="35"/>
                      <a:pt x="29" y="29"/>
                    </a:cubicBezTo>
                    <a:cubicBezTo>
                      <a:pt x="25" y="27"/>
                      <a:pt x="22" y="25"/>
                      <a:pt x="18" y="24"/>
                    </a:cubicBezTo>
                    <a:cubicBezTo>
                      <a:pt x="13" y="21"/>
                      <a:pt x="9" y="24"/>
                      <a:pt x="4" y="24"/>
                    </a:cubicBezTo>
                    <a:cubicBezTo>
                      <a:pt x="3" y="23"/>
                      <a:pt x="2" y="20"/>
                      <a:pt x="3" y="19"/>
                    </a:cubicBezTo>
                    <a:cubicBezTo>
                      <a:pt x="9" y="14"/>
                      <a:pt x="6" y="12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2" name="Freeform 636"/>
              <p:cNvSpPr/>
              <p:nvPr/>
            </p:nvSpPr>
            <p:spPr bwMode="auto">
              <a:xfrm>
                <a:off x="1357" y="1216"/>
                <a:ext cx="77" cy="53"/>
              </a:xfrm>
              <a:custGeom>
                <a:avLst/>
                <a:gdLst>
                  <a:gd name="T0" fmla="*/ 7 w 40"/>
                  <a:gd name="T1" fmla="*/ 6 h 28"/>
                  <a:gd name="T2" fmla="*/ 20 w 40"/>
                  <a:gd name="T3" fmla="*/ 7 h 28"/>
                  <a:gd name="T4" fmla="*/ 24 w 40"/>
                  <a:gd name="T5" fmla="*/ 8 h 28"/>
                  <a:gd name="T6" fmla="*/ 24 w 40"/>
                  <a:gd name="T7" fmla="*/ 3 h 28"/>
                  <a:gd name="T8" fmla="*/ 35 w 40"/>
                  <a:gd name="T9" fmla="*/ 3 h 28"/>
                  <a:gd name="T10" fmla="*/ 35 w 40"/>
                  <a:gd name="T11" fmla="*/ 18 h 28"/>
                  <a:gd name="T12" fmla="*/ 21 w 40"/>
                  <a:gd name="T13" fmla="*/ 27 h 28"/>
                  <a:gd name="T14" fmla="*/ 0 w 40"/>
                  <a:gd name="T15" fmla="*/ 20 h 28"/>
                  <a:gd name="T16" fmla="*/ 3 w 40"/>
                  <a:gd name="T17" fmla="*/ 13 h 28"/>
                  <a:gd name="T18" fmla="*/ 7 w 40"/>
                  <a:gd name="T19" fmla="*/ 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28">
                    <a:moveTo>
                      <a:pt x="7" y="6"/>
                    </a:moveTo>
                    <a:cubicBezTo>
                      <a:pt x="12" y="2"/>
                      <a:pt x="16" y="0"/>
                      <a:pt x="20" y="7"/>
                    </a:cubicBezTo>
                    <a:cubicBezTo>
                      <a:pt x="21" y="9"/>
                      <a:pt x="22" y="12"/>
                      <a:pt x="24" y="8"/>
                    </a:cubicBezTo>
                    <a:cubicBezTo>
                      <a:pt x="24" y="6"/>
                      <a:pt x="24" y="4"/>
                      <a:pt x="24" y="3"/>
                    </a:cubicBezTo>
                    <a:cubicBezTo>
                      <a:pt x="28" y="3"/>
                      <a:pt x="31" y="3"/>
                      <a:pt x="35" y="3"/>
                    </a:cubicBezTo>
                    <a:cubicBezTo>
                      <a:pt x="40" y="6"/>
                      <a:pt x="40" y="6"/>
                      <a:pt x="35" y="18"/>
                    </a:cubicBezTo>
                    <a:cubicBezTo>
                      <a:pt x="31" y="21"/>
                      <a:pt x="28" y="28"/>
                      <a:pt x="21" y="27"/>
                    </a:cubicBezTo>
                    <a:cubicBezTo>
                      <a:pt x="14" y="23"/>
                      <a:pt x="5" y="27"/>
                      <a:pt x="0" y="20"/>
                    </a:cubicBezTo>
                    <a:cubicBezTo>
                      <a:pt x="1" y="18"/>
                      <a:pt x="2" y="15"/>
                      <a:pt x="3" y="13"/>
                    </a:cubicBezTo>
                    <a:cubicBezTo>
                      <a:pt x="5" y="11"/>
                      <a:pt x="11" y="11"/>
                      <a:pt x="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3" name="Freeform 637"/>
              <p:cNvSpPr/>
              <p:nvPr/>
            </p:nvSpPr>
            <p:spPr bwMode="auto">
              <a:xfrm>
                <a:off x="1304" y="1199"/>
                <a:ext cx="67" cy="28"/>
              </a:xfrm>
              <a:custGeom>
                <a:avLst/>
                <a:gdLst>
                  <a:gd name="T0" fmla="*/ 17 w 35"/>
                  <a:gd name="T1" fmla="*/ 1 h 15"/>
                  <a:gd name="T2" fmla="*/ 21 w 35"/>
                  <a:gd name="T3" fmla="*/ 15 h 15"/>
                  <a:gd name="T4" fmla="*/ 0 w 35"/>
                  <a:gd name="T5" fmla="*/ 12 h 15"/>
                  <a:gd name="T6" fmla="*/ 17 w 35"/>
                  <a:gd name="T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15">
                    <a:moveTo>
                      <a:pt x="17" y="1"/>
                    </a:moveTo>
                    <a:cubicBezTo>
                      <a:pt x="35" y="2"/>
                      <a:pt x="20" y="10"/>
                      <a:pt x="21" y="15"/>
                    </a:cubicBezTo>
                    <a:cubicBezTo>
                      <a:pt x="14" y="14"/>
                      <a:pt x="7" y="13"/>
                      <a:pt x="0" y="12"/>
                    </a:cubicBezTo>
                    <a:cubicBezTo>
                      <a:pt x="4" y="5"/>
                      <a:pt x="9" y="0"/>
                      <a:pt x="1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4" name="Freeform 638"/>
              <p:cNvSpPr/>
              <p:nvPr/>
            </p:nvSpPr>
            <p:spPr bwMode="auto">
              <a:xfrm>
                <a:off x="1363" y="1225"/>
                <a:ext cx="25" cy="21"/>
              </a:xfrm>
              <a:custGeom>
                <a:avLst/>
                <a:gdLst>
                  <a:gd name="T0" fmla="*/ 4 w 13"/>
                  <a:gd name="T1" fmla="*/ 1 h 11"/>
                  <a:gd name="T2" fmla="*/ 12 w 13"/>
                  <a:gd name="T3" fmla="*/ 5 h 11"/>
                  <a:gd name="T4" fmla="*/ 0 w 13"/>
                  <a:gd name="T5" fmla="*/ 8 h 11"/>
                  <a:gd name="T6" fmla="*/ 4 w 13"/>
                  <a:gd name="T7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1">
                    <a:moveTo>
                      <a:pt x="4" y="1"/>
                    </a:moveTo>
                    <a:cubicBezTo>
                      <a:pt x="7" y="2"/>
                      <a:pt x="13" y="0"/>
                      <a:pt x="12" y="5"/>
                    </a:cubicBezTo>
                    <a:cubicBezTo>
                      <a:pt x="11" y="11"/>
                      <a:pt x="4" y="7"/>
                      <a:pt x="0" y="8"/>
                    </a:cubicBezTo>
                    <a:cubicBezTo>
                      <a:pt x="1" y="6"/>
                      <a:pt x="3" y="3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5" name="Freeform 639"/>
              <p:cNvSpPr/>
              <p:nvPr/>
            </p:nvSpPr>
            <p:spPr bwMode="auto">
              <a:xfrm>
                <a:off x="4053" y="1818"/>
                <a:ext cx="147" cy="123"/>
              </a:xfrm>
              <a:custGeom>
                <a:avLst/>
                <a:gdLst>
                  <a:gd name="T0" fmla="*/ 13 w 77"/>
                  <a:gd name="T1" fmla="*/ 50 h 64"/>
                  <a:gd name="T2" fmla="*/ 7 w 77"/>
                  <a:gd name="T3" fmla="*/ 36 h 64"/>
                  <a:gd name="T4" fmla="*/ 13 w 77"/>
                  <a:gd name="T5" fmla="*/ 14 h 64"/>
                  <a:gd name="T6" fmla="*/ 21 w 77"/>
                  <a:gd name="T7" fmla="*/ 8 h 64"/>
                  <a:gd name="T8" fmla="*/ 56 w 77"/>
                  <a:gd name="T9" fmla="*/ 0 h 64"/>
                  <a:gd name="T10" fmla="*/ 65 w 77"/>
                  <a:gd name="T11" fmla="*/ 9 h 64"/>
                  <a:gd name="T12" fmla="*/ 71 w 77"/>
                  <a:gd name="T13" fmla="*/ 23 h 64"/>
                  <a:gd name="T14" fmla="*/ 69 w 77"/>
                  <a:gd name="T15" fmla="*/ 34 h 64"/>
                  <a:gd name="T16" fmla="*/ 51 w 77"/>
                  <a:gd name="T17" fmla="*/ 38 h 64"/>
                  <a:gd name="T18" fmla="*/ 34 w 77"/>
                  <a:gd name="T19" fmla="*/ 48 h 64"/>
                  <a:gd name="T20" fmla="*/ 27 w 77"/>
                  <a:gd name="T21" fmla="*/ 61 h 64"/>
                  <a:gd name="T22" fmla="*/ 27 w 77"/>
                  <a:gd name="T23" fmla="*/ 61 h 64"/>
                  <a:gd name="T24" fmla="*/ 13 w 77"/>
                  <a:gd name="T25" fmla="*/ 5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" h="64">
                    <a:moveTo>
                      <a:pt x="13" y="50"/>
                    </a:moveTo>
                    <a:cubicBezTo>
                      <a:pt x="12" y="45"/>
                      <a:pt x="0" y="44"/>
                      <a:pt x="7" y="36"/>
                    </a:cubicBezTo>
                    <a:cubicBezTo>
                      <a:pt x="10" y="29"/>
                      <a:pt x="10" y="21"/>
                      <a:pt x="13" y="14"/>
                    </a:cubicBezTo>
                    <a:cubicBezTo>
                      <a:pt x="15" y="12"/>
                      <a:pt x="18" y="10"/>
                      <a:pt x="21" y="8"/>
                    </a:cubicBezTo>
                    <a:cubicBezTo>
                      <a:pt x="32" y="3"/>
                      <a:pt x="44" y="3"/>
                      <a:pt x="56" y="0"/>
                    </a:cubicBezTo>
                    <a:cubicBezTo>
                      <a:pt x="60" y="1"/>
                      <a:pt x="65" y="4"/>
                      <a:pt x="65" y="9"/>
                    </a:cubicBezTo>
                    <a:cubicBezTo>
                      <a:pt x="64" y="16"/>
                      <a:pt x="65" y="19"/>
                      <a:pt x="71" y="23"/>
                    </a:cubicBezTo>
                    <a:cubicBezTo>
                      <a:pt x="76" y="26"/>
                      <a:pt x="77" y="32"/>
                      <a:pt x="69" y="34"/>
                    </a:cubicBezTo>
                    <a:cubicBezTo>
                      <a:pt x="62" y="30"/>
                      <a:pt x="58" y="39"/>
                      <a:pt x="51" y="38"/>
                    </a:cubicBezTo>
                    <a:cubicBezTo>
                      <a:pt x="46" y="42"/>
                      <a:pt x="33" y="35"/>
                      <a:pt x="34" y="48"/>
                    </a:cubicBezTo>
                    <a:cubicBezTo>
                      <a:pt x="34" y="54"/>
                      <a:pt x="41" y="64"/>
                      <a:pt x="27" y="61"/>
                    </a:cubicBezTo>
                    <a:cubicBezTo>
                      <a:pt x="27" y="61"/>
                      <a:pt x="27" y="61"/>
                      <a:pt x="27" y="61"/>
                    </a:cubicBezTo>
                    <a:cubicBezTo>
                      <a:pt x="23" y="58"/>
                      <a:pt x="19" y="53"/>
                      <a:pt x="13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6" name="Freeform 640"/>
              <p:cNvSpPr/>
              <p:nvPr/>
            </p:nvSpPr>
            <p:spPr bwMode="auto">
              <a:xfrm>
                <a:off x="4191" y="1797"/>
                <a:ext cx="120" cy="215"/>
              </a:xfrm>
              <a:custGeom>
                <a:avLst/>
                <a:gdLst>
                  <a:gd name="T0" fmla="*/ 0 w 63"/>
                  <a:gd name="T1" fmla="*/ 110 h 112"/>
                  <a:gd name="T2" fmla="*/ 8 w 63"/>
                  <a:gd name="T3" fmla="*/ 72 h 112"/>
                  <a:gd name="T4" fmla="*/ 30 w 63"/>
                  <a:gd name="T5" fmla="*/ 36 h 112"/>
                  <a:gd name="T6" fmla="*/ 37 w 63"/>
                  <a:gd name="T7" fmla="*/ 23 h 112"/>
                  <a:gd name="T8" fmla="*/ 48 w 63"/>
                  <a:gd name="T9" fmla="*/ 0 h 112"/>
                  <a:gd name="T10" fmla="*/ 63 w 63"/>
                  <a:gd name="T11" fmla="*/ 20 h 112"/>
                  <a:gd name="T12" fmla="*/ 61 w 63"/>
                  <a:gd name="T13" fmla="*/ 38 h 112"/>
                  <a:gd name="T14" fmla="*/ 58 w 63"/>
                  <a:gd name="T15" fmla="*/ 45 h 112"/>
                  <a:gd name="T16" fmla="*/ 56 w 63"/>
                  <a:gd name="T17" fmla="*/ 59 h 112"/>
                  <a:gd name="T18" fmla="*/ 40 w 63"/>
                  <a:gd name="T19" fmla="*/ 58 h 112"/>
                  <a:gd name="T20" fmla="*/ 27 w 63"/>
                  <a:gd name="T21" fmla="*/ 84 h 112"/>
                  <a:gd name="T22" fmla="*/ 19 w 63"/>
                  <a:gd name="T23" fmla="*/ 100 h 112"/>
                  <a:gd name="T24" fmla="*/ 4 w 63"/>
                  <a:gd name="T25" fmla="*/ 112 h 112"/>
                  <a:gd name="T26" fmla="*/ 0 w 63"/>
                  <a:gd name="T27" fmla="*/ 11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3" h="112">
                    <a:moveTo>
                      <a:pt x="0" y="110"/>
                    </a:moveTo>
                    <a:cubicBezTo>
                      <a:pt x="4" y="97"/>
                      <a:pt x="9" y="85"/>
                      <a:pt x="8" y="72"/>
                    </a:cubicBezTo>
                    <a:cubicBezTo>
                      <a:pt x="12" y="58"/>
                      <a:pt x="11" y="41"/>
                      <a:pt x="30" y="36"/>
                    </a:cubicBezTo>
                    <a:cubicBezTo>
                      <a:pt x="35" y="35"/>
                      <a:pt x="35" y="27"/>
                      <a:pt x="37" y="23"/>
                    </a:cubicBezTo>
                    <a:cubicBezTo>
                      <a:pt x="45" y="17"/>
                      <a:pt x="43" y="7"/>
                      <a:pt x="48" y="0"/>
                    </a:cubicBezTo>
                    <a:cubicBezTo>
                      <a:pt x="60" y="2"/>
                      <a:pt x="63" y="10"/>
                      <a:pt x="63" y="20"/>
                    </a:cubicBezTo>
                    <a:cubicBezTo>
                      <a:pt x="58" y="26"/>
                      <a:pt x="57" y="32"/>
                      <a:pt x="61" y="38"/>
                    </a:cubicBezTo>
                    <a:cubicBezTo>
                      <a:pt x="61" y="41"/>
                      <a:pt x="59" y="43"/>
                      <a:pt x="58" y="45"/>
                    </a:cubicBezTo>
                    <a:cubicBezTo>
                      <a:pt x="57" y="50"/>
                      <a:pt x="61" y="55"/>
                      <a:pt x="56" y="59"/>
                    </a:cubicBezTo>
                    <a:cubicBezTo>
                      <a:pt x="50" y="61"/>
                      <a:pt x="41" y="54"/>
                      <a:pt x="40" y="58"/>
                    </a:cubicBezTo>
                    <a:cubicBezTo>
                      <a:pt x="38" y="68"/>
                      <a:pt x="28" y="75"/>
                      <a:pt x="27" y="84"/>
                    </a:cubicBezTo>
                    <a:cubicBezTo>
                      <a:pt x="27" y="91"/>
                      <a:pt x="23" y="95"/>
                      <a:pt x="19" y="100"/>
                    </a:cubicBezTo>
                    <a:cubicBezTo>
                      <a:pt x="16" y="106"/>
                      <a:pt x="12" y="112"/>
                      <a:pt x="4" y="112"/>
                    </a:cubicBezTo>
                    <a:cubicBezTo>
                      <a:pt x="2" y="111"/>
                      <a:pt x="1" y="111"/>
                      <a:pt x="0" y="1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7" name="Freeform 641"/>
              <p:cNvSpPr/>
              <p:nvPr/>
            </p:nvSpPr>
            <p:spPr bwMode="auto">
              <a:xfrm>
                <a:off x="3798" y="1669"/>
                <a:ext cx="196" cy="104"/>
              </a:xfrm>
              <a:custGeom>
                <a:avLst/>
                <a:gdLst>
                  <a:gd name="T0" fmla="*/ 51 w 103"/>
                  <a:gd name="T1" fmla="*/ 48 h 54"/>
                  <a:gd name="T2" fmla="*/ 50 w 103"/>
                  <a:gd name="T3" fmla="*/ 45 h 54"/>
                  <a:gd name="T4" fmla="*/ 34 w 103"/>
                  <a:gd name="T5" fmla="*/ 27 h 54"/>
                  <a:gd name="T6" fmla="*/ 0 w 103"/>
                  <a:gd name="T7" fmla="*/ 10 h 54"/>
                  <a:gd name="T8" fmla="*/ 21 w 103"/>
                  <a:gd name="T9" fmla="*/ 5 h 54"/>
                  <a:gd name="T10" fmla="*/ 41 w 103"/>
                  <a:gd name="T11" fmla="*/ 2 h 54"/>
                  <a:gd name="T12" fmla="*/ 45 w 103"/>
                  <a:gd name="T13" fmla="*/ 3 h 54"/>
                  <a:gd name="T14" fmla="*/ 51 w 103"/>
                  <a:gd name="T15" fmla="*/ 12 h 54"/>
                  <a:gd name="T16" fmla="*/ 61 w 103"/>
                  <a:gd name="T17" fmla="*/ 19 h 54"/>
                  <a:gd name="T18" fmla="*/ 66 w 103"/>
                  <a:gd name="T19" fmla="*/ 7 h 54"/>
                  <a:gd name="T20" fmla="*/ 87 w 103"/>
                  <a:gd name="T21" fmla="*/ 5 h 54"/>
                  <a:gd name="T22" fmla="*/ 96 w 103"/>
                  <a:gd name="T23" fmla="*/ 11 h 54"/>
                  <a:gd name="T24" fmla="*/ 102 w 103"/>
                  <a:gd name="T25" fmla="*/ 20 h 54"/>
                  <a:gd name="T26" fmla="*/ 84 w 103"/>
                  <a:gd name="T27" fmla="*/ 42 h 54"/>
                  <a:gd name="T28" fmla="*/ 76 w 103"/>
                  <a:gd name="T29" fmla="*/ 48 h 54"/>
                  <a:gd name="T30" fmla="*/ 51 w 103"/>
                  <a:gd name="T31" fmla="*/ 48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3" h="54">
                    <a:moveTo>
                      <a:pt x="51" y="48"/>
                    </a:moveTo>
                    <a:cubicBezTo>
                      <a:pt x="50" y="47"/>
                      <a:pt x="50" y="46"/>
                      <a:pt x="50" y="45"/>
                    </a:cubicBezTo>
                    <a:cubicBezTo>
                      <a:pt x="53" y="32"/>
                      <a:pt x="43" y="29"/>
                      <a:pt x="34" y="27"/>
                    </a:cubicBezTo>
                    <a:cubicBezTo>
                      <a:pt x="22" y="23"/>
                      <a:pt x="8" y="24"/>
                      <a:pt x="0" y="10"/>
                    </a:cubicBezTo>
                    <a:cubicBezTo>
                      <a:pt x="6" y="3"/>
                      <a:pt x="14" y="4"/>
                      <a:pt x="21" y="5"/>
                    </a:cubicBezTo>
                    <a:cubicBezTo>
                      <a:pt x="28" y="5"/>
                      <a:pt x="35" y="5"/>
                      <a:pt x="41" y="2"/>
                    </a:cubicBezTo>
                    <a:cubicBezTo>
                      <a:pt x="42" y="2"/>
                      <a:pt x="44" y="2"/>
                      <a:pt x="45" y="3"/>
                    </a:cubicBezTo>
                    <a:cubicBezTo>
                      <a:pt x="47" y="6"/>
                      <a:pt x="49" y="9"/>
                      <a:pt x="51" y="12"/>
                    </a:cubicBezTo>
                    <a:cubicBezTo>
                      <a:pt x="54" y="15"/>
                      <a:pt x="56" y="20"/>
                      <a:pt x="61" y="19"/>
                    </a:cubicBezTo>
                    <a:cubicBezTo>
                      <a:pt x="66" y="17"/>
                      <a:pt x="64" y="11"/>
                      <a:pt x="66" y="7"/>
                    </a:cubicBezTo>
                    <a:cubicBezTo>
                      <a:pt x="73" y="0"/>
                      <a:pt x="80" y="2"/>
                      <a:pt x="87" y="5"/>
                    </a:cubicBezTo>
                    <a:cubicBezTo>
                      <a:pt x="90" y="7"/>
                      <a:pt x="93" y="9"/>
                      <a:pt x="96" y="11"/>
                    </a:cubicBezTo>
                    <a:cubicBezTo>
                      <a:pt x="99" y="13"/>
                      <a:pt x="103" y="15"/>
                      <a:pt x="102" y="20"/>
                    </a:cubicBezTo>
                    <a:cubicBezTo>
                      <a:pt x="100" y="30"/>
                      <a:pt x="97" y="40"/>
                      <a:pt x="84" y="42"/>
                    </a:cubicBezTo>
                    <a:cubicBezTo>
                      <a:pt x="82" y="44"/>
                      <a:pt x="79" y="46"/>
                      <a:pt x="76" y="48"/>
                    </a:cubicBezTo>
                    <a:cubicBezTo>
                      <a:pt x="68" y="52"/>
                      <a:pt x="59" y="54"/>
                      <a:pt x="51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8" name="Freeform 642"/>
              <p:cNvSpPr/>
              <p:nvPr/>
            </p:nvSpPr>
            <p:spPr bwMode="auto">
              <a:xfrm>
                <a:off x="3608" y="1933"/>
                <a:ext cx="175" cy="83"/>
              </a:xfrm>
              <a:custGeom>
                <a:avLst/>
                <a:gdLst>
                  <a:gd name="T0" fmla="*/ 0 w 92"/>
                  <a:gd name="T1" fmla="*/ 32 h 43"/>
                  <a:gd name="T2" fmla="*/ 12 w 92"/>
                  <a:gd name="T3" fmla="*/ 23 h 43"/>
                  <a:gd name="T4" fmla="*/ 17 w 92"/>
                  <a:gd name="T5" fmla="*/ 17 h 43"/>
                  <a:gd name="T6" fmla="*/ 52 w 92"/>
                  <a:gd name="T7" fmla="*/ 0 h 43"/>
                  <a:gd name="T8" fmla="*/ 81 w 92"/>
                  <a:gd name="T9" fmla="*/ 10 h 43"/>
                  <a:gd name="T10" fmla="*/ 83 w 92"/>
                  <a:gd name="T11" fmla="*/ 29 h 43"/>
                  <a:gd name="T12" fmla="*/ 49 w 92"/>
                  <a:gd name="T13" fmla="*/ 33 h 43"/>
                  <a:gd name="T14" fmla="*/ 25 w 92"/>
                  <a:gd name="T15" fmla="*/ 41 h 43"/>
                  <a:gd name="T16" fmla="*/ 0 w 92"/>
                  <a:gd name="T17" fmla="*/ 3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43">
                    <a:moveTo>
                      <a:pt x="0" y="32"/>
                    </a:moveTo>
                    <a:cubicBezTo>
                      <a:pt x="3" y="28"/>
                      <a:pt x="3" y="20"/>
                      <a:pt x="12" y="23"/>
                    </a:cubicBezTo>
                    <a:cubicBezTo>
                      <a:pt x="17" y="25"/>
                      <a:pt x="17" y="21"/>
                      <a:pt x="17" y="17"/>
                    </a:cubicBezTo>
                    <a:cubicBezTo>
                      <a:pt x="28" y="10"/>
                      <a:pt x="39" y="2"/>
                      <a:pt x="52" y="0"/>
                    </a:cubicBezTo>
                    <a:cubicBezTo>
                      <a:pt x="62" y="3"/>
                      <a:pt x="70" y="10"/>
                      <a:pt x="81" y="10"/>
                    </a:cubicBezTo>
                    <a:cubicBezTo>
                      <a:pt x="74" y="17"/>
                      <a:pt x="92" y="22"/>
                      <a:pt x="83" y="29"/>
                    </a:cubicBezTo>
                    <a:cubicBezTo>
                      <a:pt x="72" y="34"/>
                      <a:pt x="61" y="38"/>
                      <a:pt x="49" y="33"/>
                    </a:cubicBezTo>
                    <a:cubicBezTo>
                      <a:pt x="40" y="30"/>
                      <a:pt x="35" y="43"/>
                      <a:pt x="25" y="41"/>
                    </a:cubicBezTo>
                    <a:cubicBezTo>
                      <a:pt x="18" y="36"/>
                      <a:pt x="8" y="35"/>
                      <a:pt x="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9" name="Freeform 643"/>
              <p:cNvSpPr/>
              <p:nvPr/>
            </p:nvSpPr>
            <p:spPr bwMode="auto">
              <a:xfrm>
                <a:off x="3952" y="1708"/>
                <a:ext cx="94" cy="174"/>
              </a:xfrm>
              <a:custGeom>
                <a:avLst/>
                <a:gdLst>
                  <a:gd name="T0" fmla="*/ 0 w 49"/>
                  <a:gd name="T1" fmla="*/ 17 h 91"/>
                  <a:gd name="T2" fmla="*/ 13 w 49"/>
                  <a:gd name="T3" fmla="*/ 3 h 91"/>
                  <a:gd name="T4" fmla="*/ 21 w 49"/>
                  <a:gd name="T5" fmla="*/ 0 h 91"/>
                  <a:gd name="T6" fmla="*/ 24 w 49"/>
                  <a:gd name="T7" fmla="*/ 1 h 91"/>
                  <a:gd name="T8" fmla="*/ 44 w 49"/>
                  <a:gd name="T9" fmla="*/ 31 h 91"/>
                  <a:gd name="T10" fmla="*/ 47 w 49"/>
                  <a:gd name="T11" fmla="*/ 42 h 91"/>
                  <a:gd name="T12" fmla="*/ 35 w 49"/>
                  <a:gd name="T13" fmla="*/ 79 h 91"/>
                  <a:gd name="T14" fmla="*/ 29 w 49"/>
                  <a:gd name="T15" fmla="*/ 77 h 91"/>
                  <a:gd name="T16" fmla="*/ 13 w 49"/>
                  <a:gd name="T17" fmla="*/ 88 h 91"/>
                  <a:gd name="T18" fmla="*/ 3 w 49"/>
                  <a:gd name="T19" fmla="*/ 60 h 91"/>
                  <a:gd name="T20" fmla="*/ 3 w 49"/>
                  <a:gd name="T21" fmla="*/ 56 h 91"/>
                  <a:gd name="T22" fmla="*/ 15 w 49"/>
                  <a:gd name="T23" fmla="*/ 60 h 91"/>
                  <a:gd name="T24" fmla="*/ 7 w 49"/>
                  <a:gd name="T25" fmla="*/ 28 h 91"/>
                  <a:gd name="T26" fmla="*/ 0 w 49"/>
                  <a:gd name="T27" fmla="*/ 17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" h="91">
                    <a:moveTo>
                      <a:pt x="0" y="17"/>
                    </a:moveTo>
                    <a:cubicBezTo>
                      <a:pt x="6" y="14"/>
                      <a:pt x="20" y="18"/>
                      <a:pt x="13" y="3"/>
                    </a:cubicBezTo>
                    <a:cubicBezTo>
                      <a:pt x="12" y="0"/>
                      <a:pt x="18" y="1"/>
                      <a:pt x="21" y="0"/>
                    </a:cubicBezTo>
                    <a:cubicBezTo>
                      <a:pt x="22" y="0"/>
                      <a:pt x="23" y="1"/>
                      <a:pt x="24" y="1"/>
                    </a:cubicBezTo>
                    <a:cubicBezTo>
                      <a:pt x="31" y="11"/>
                      <a:pt x="29" y="26"/>
                      <a:pt x="44" y="31"/>
                    </a:cubicBezTo>
                    <a:cubicBezTo>
                      <a:pt x="47" y="34"/>
                      <a:pt x="49" y="38"/>
                      <a:pt x="47" y="42"/>
                    </a:cubicBezTo>
                    <a:cubicBezTo>
                      <a:pt x="33" y="51"/>
                      <a:pt x="40" y="67"/>
                      <a:pt x="35" y="79"/>
                    </a:cubicBezTo>
                    <a:cubicBezTo>
                      <a:pt x="33" y="78"/>
                      <a:pt x="31" y="78"/>
                      <a:pt x="29" y="77"/>
                    </a:cubicBezTo>
                    <a:cubicBezTo>
                      <a:pt x="23" y="80"/>
                      <a:pt x="23" y="91"/>
                      <a:pt x="13" y="88"/>
                    </a:cubicBezTo>
                    <a:cubicBezTo>
                      <a:pt x="3" y="81"/>
                      <a:pt x="4" y="71"/>
                      <a:pt x="3" y="60"/>
                    </a:cubicBezTo>
                    <a:cubicBezTo>
                      <a:pt x="3" y="59"/>
                      <a:pt x="3" y="57"/>
                      <a:pt x="3" y="56"/>
                    </a:cubicBezTo>
                    <a:cubicBezTo>
                      <a:pt x="9" y="53"/>
                      <a:pt x="10" y="61"/>
                      <a:pt x="15" y="60"/>
                    </a:cubicBezTo>
                    <a:cubicBezTo>
                      <a:pt x="18" y="48"/>
                      <a:pt x="18" y="37"/>
                      <a:pt x="7" y="28"/>
                    </a:cubicBezTo>
                    <a:cubicBezTo>
                      <a:pt x="4" y="25"/>
                      <a:pt x="2" y="21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0" name="Freeform 644"/>
              <p:cNvSpPr/>
              <p:nvPr/>
            </p:nvSpPr>
            <p:spPr bwMode="auto">
              <a:xfrm>
                <a:off x="3728" y="1920"/>
                <a:ext cx="123" cy="84"/>
              </a:xfrm>
              <a:custGeom>
                <a:avLst/>
                <a:gdLst>
                  <a:gd name="T0" fmla="*/ 17 w 65"/>
                  <a:gd name="T1" fmla="*/ 35 h 44"/>
                  <a:gd name="T2" fmla="*/ 18 w 65"/>
                  <a:gd name="T3" fmla="*/ 30 h 44"/>
                  <a:gd name="T4" fmla="*/ 17 w 65"/>
                  <a:gd name="T5" fmla="*/ 18 h 44"/>
                  <a:gd name="T6" fmla="*/ 24 w 65"/>
                  <a:gd name="T7" fmla="*/ 3 h 44"/>
                  <a:gd name="T8" fmla="*/ 24 w 65"/>
                  <a:gd name="T9" fmla="*/ 3 h 44"/>
                  <a:gd name="T10" fmla="*/ 52 w 65"/>
                  <a:gd name="T11" fmla="*/ 4 h 44"/>
                  <a:gd name="T12" fmla="*/ 60 w 65"/>
                  <a:gd name="T13" fmla="*/ 42 h 44"/>
                  <a:gd name="T14" fmla="*/ 55 w 65"/>
                  <a:gd name="T15" fmla="*/ 44 h 44"/>
                  <a:gd name="T16" fmla="*/ 20 w 65"/>
                  <a:gd name="T17" fmla="*/ 41 h 44"/>
                  <a:gd name="T18" fmla="*/ 17 w 65"/>
                  <a:gd name="T19" fmla="*/ 3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44">
                    <a:moveTo>
                      <a:pt x="17" y="35"/>
                    </a:moveTo>
                    <a:cubicBezTo>
                      <a:pt x="19" y="34"/>
                      <a:pt x="21" y="30"/>
                      <a:pt x="18" y="30"/>
                    </a:cubicBezTo>
                    <a:cubicBezTo>
                      <a:pt x="2" y="27"/>
                      <a:pt x="13" y="22"/>
                      <a:pt x="17" y="18"/>
                    </a:cubicBezTo>
                    <a:cubicBezTo>
                      <a:pt x="0" y="4"/>
                      <a:pt x="21" y="8"/>
                      <a:pt x="24" y="3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33" y="7"/>
                      <a:pt x="43" y="0"/>
                      <a:pt x="52" y="4"/>
                    </a:cubicBezTo>
                    <a:cubicBezTo>
                      <a:pt x="65" y="15"/>
                      <a:pt x="51" y="31"/>
                      <a:pt x="60" y="42"/>
                    </a:cubicBezTo>
                    <a:cubicBezTo>
                      <a:pt x="58" y="43"/>
                      <a:pt x="57" y="44"/>
                      <a:pt x="55" y="44"/>
                    </a:cubicBezTo>
                    <a:cubicBezTo>
                      <a:pt x="44" y="40"/>
                      <a:pt x="32" y="41"/>
                      <a:pt x="20" y="41"/>
                    </a:cubicBezTo>
                    <a:cubicBezTo>
                      <a:pt x="18" y="40"/>
                      <a:pt x="16" y="38"/>
                      <a:pt x="1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1" name="Freeform 645"/>
              <p:cNvSpPr/>
              <p:nvPr/>
            </p:nvSpPr>
            <p:spPr bwMode="auto">
              <a:xfrm>
                <a:off x="3769" y="1671"/>
                <a:ext cx="149" cy="92"/>
              </a:xfrm>
              <a:custGeom>
                <a:avLst/>
                <a:gdLst>
                  <a:gd name="T0" fmla="*/ 16 w 78"/>
                  <a:gd name="T1" fmla="*/ 9 h 48"/>
                  <a:gd name="T2" fmla="*/ 53 w 78"/>
                  <a:gd name="T3" fmla="*/ 21 h 48"/>
                  <a:gd name="T4" fmla="*/ 78 w 78"/>
                  <a:gd name="T5" fmla="*/ 36 h 48"/>
                  <a:gd name="T6" fmla="*/ 65 w 78"/>
                  <a:gd name="T7" fmla="*/ 44 h 48"/>
                  <a:gd name="T8" fmla="*/ 44 w 78"/>
                  <a:gd name="T9" fmla="*/ 40 h 48"/>
                  <a:gd name="T10" fmla="*/ 6 w 78"/>
                  <a:gd name="T11" fmla="*/ 31 h 48"/>
                  <a:gd name="T12" fmla="*/ 3 w 78"/>
                  <a:gd name="T13" fmla="*/ 15 h 48"/>
                  <a:gd name="T14" fmla="*/ 8 w 78"/>
                  <a:gd name="T15" fmla="*/ 7 h 48"/>
                  <a:gd name="T16" fmla="*/ 16 w 78"/>
                  <a:gd name="T17" fmla="*/ 9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" h="48">
                    <a:moveTo>
                      <a:pt x="16" y="9"/>
                    </a:moveTo>
                    <a:cubicBezTo>
                      <a:pt x="27" y="16"/>
                      <a:pt x="38" y="22"/>
                      <a:pt x="53" y="21"/>
                    </a:cubicBezTo>
                    <a:cubicBezTo>
                      <a:pt x="64" y="19"/>
                      <a:pt x="65" y="38"/>
                      <a:pt x="78" y="36"/>
                    </a:cubicBezTo>
                    <a:cubicBezTo>
                      <a:pt x="78" y="47"/>
                      <a:pt x="69" y="42"/>
                      <a:pt x="65" y="44"/>
                    </a:cubicBezTo>
                    <a:cubicBezTo>
                      <a:pt x="57" y="48"/>
                      <a:pt x="53" y="31"/>
                      <a:pt x="44" y="40"/>
                    </a:cubicBezTo>
                    <a:cubicBezTo>
                      <a:pt x="31" y="39"/>
                      <a:pt x="18" y="36"/>
                      <a:pt x="6" y="31"/>
                    </a:cubicBezTo>
                    <a:cubicBezTo>
                      <a:pt x="1" y="27"/>
                      <a:pt x="0" y="21"/>
                      <a:pt x="3" y="15"/>
                    </a:cubicBezTo>
                    <a:cubicBezTo>
                      <a:pt x="4" y="13"/>
                      <a:pt x="6" y="10"/>
                      <a:pt x="8" y="7"/>
                    </a:cubicBezTo>
                    <a:cubicBezTo>
                      <a:pt x="11" y="6"/>
                      <a:pt x="15" y="0"/>
                      <a:pt x="1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2" name="Freeform 646"/>
              <p:cNvSpPr/>
              <p:nvPr/>
            </p:nvSpPr>
            <p:spPr bwMode="auto">
              <a:xfrm>
                <a:off x="3728" y="1713"/>
                <a:ext cx="129" cy="86"/>
              </a:xfrm>
              <a:custGeom>
                <a:avLst/>
                <a:gdLst>
                  <a:gd name="T0" fmla="*/ 28 w 68"/>
                  <a:gd name="T1" fmla="*/ 7 h 45"/>
                  <a:gd name="T2" fmla="*/ 66 w 68"/>
                  <a:gd name="T3" fmla="*/ 18 h 45"/>
                  <a:gd name="T4" fmla="*/ 66 w 68"/>
                  <a:gd name="T5" fmla="*/ 32 h 45"/>
                  <a:gd name="T6" fmla="*/ 63 w 68"/>
                  <a:gd name="T7" fmla="*/ 44 h 45"/>
                  <a:gd name="T8" fmla="*/ 55 w 68"/>
                  <a:gd name="T9" fmla="*/ 43 h 45"/>
                  <a:gd name="T10" fmla="*/ 42 w 68"/>
                  <a:gd name="T11" fmla="*/ 28 h 45"/>
                  <a:gd name="T12" fmla="*/ 10 w 68"/>
                  <a:gd name="T13" fmla="*/ 25 h 45"/>
                  <a:gd name="T14" fmla="*/ 0 w 68"/>
                  <a:gd name="T15" fmla="*/ 7 h 45"/>
                  <a:gd name="T16" fmla="*/ 28 w 68"/>
                  <a:gd name="T17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45">
                    <a:moveTo>
                      <a:pt x="28" y="7"/>
                    </a:moveTo>
                    <a:cubicBezTo>
                      <a:pt x="41" y="10"/>
                      <a:pt x="55" y="10"/>
                      <a:pt x="66" y="18"/>
                    </a:cubicBezTo>
                    <a:cubicBezTo>
                      <a:pt x="66" y="23"/>
                      <a:pt x="66" y="27"/>
                      <a:pt x="66" y="32"/>
                    </a:cubicBezTo>
                    <a:cubicBezTo>
                      <a:pt x="68" y="37"/>
                      <a:pt x="66" y="41"/>
                      <a:pt x="63" y="44"/>
                    </a:cubicBezTo>
                    <a:cubicBezTo>
                      <a:pt x="60" y="45"/>
                      <a:pt x="57" y="44"/>
                      <a:pt x="55" y="43"/>
                    </a:cubicBezTo>
                    <a:cubicBezTo>
                      <a:pt x="51" y="37"/>
                      <a:pt x="49" y="30"/>
                      <a:pt x="42" y="28"/>
                    </a:cubicBezTo>
                    <a:cubicBezTo>
                      <a:pt x="31" y="28"/>
                      <a:pt x="20" y="31"/>
                      <a:pt x="10" y="25"/>
                    </a:cubicBezTo>
                    <a:cubicBezTo>
                      <a:pt x="6" y="20"/>
                      <a:pt x="0" y="15"/>
                      <a:pt x="0" y="7"/>
                    </a:cubicBezTo>
                    <a:cubicBezTo>
                      <a:pt x="9" y="1"/>
                      <a:pt x="19" y="0"/>
                      <a:pt x="2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3" name="Freeform 647"/>
              <p:cNvSpPr/>
              <p:nvPr/>
            </p:nvSpPr>
            <p:spPr bwMode="auto">
              <a:xfrm>
                <a:off x="3977" y="2012"/>
                <a:ext cx="166" cy="101"/>
              </a:xfrm>
              <a:custGeom>
                <a:avLst/>
                <a:gdLst>
                  <a:gd name="T0" fmla="*/ 55 w 87"/>
                  <a:gd name="T1" fmla="*/ 18 h 53"/>
                  <a:gd name="T2" fmla="*/ 85 w 87"/>
                  <a:gd name="T3" fmla="*/ 15 h 53"/>
                  <a:gd name="T4" fmla="*/ 79 w 87"/>
                  <a:gd name="T5" fmla="*/ 25 h 53"/>
                  <a:gd name="T6" fmla="*/ 45 w 87"/>
                  <a:gd name="T7" fmla="*/ 33 h 53"/>
                  <a:gd name="T8" fmla="*/ 38 w 87"/>
                  <a:gd name="T9" fmla="*/ 41 h 53"/>
                  <a:gd name="T10" fmla="*/ 22 w 87"/>
                  <a:gd name="T11" fmla="*/ 51 h 53"/>
                  <a:gd name="T12" fmla="*/ 8 w 87"/>
                  <a:gd name="T13" fmla="*/ 36 h 53"/>
                  <a:gd name="T14" fmla="*/ 4 w 87"/>
                  <a:gd name="T15" fmla="*/ 19 h 53"/>
                  <a:gd name="T16" fmla="*/ 34 w 87"/>
                  <a:gd name="T17" fmla="*/ 13 h 53"/>
                  <a:gd name="T18" fmla="*/ 55 w 87"/>
                  <a:gd name="T19" fmla="*/ 18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" h="53">
                    <a:moveTo>
                      <a:pt x="55" y="18"/>
                    </a:moveTo>
                    <a:cubicBezTo>
                      <a:pt x="65" y="21"/>
                      <a:pt x="75" y="14"/>
                      <a:pt x="85" y="15"/>
                    </a:cubicBezTo>
                    <a:cubicBezTo>
                      <a:pt x="87" y="21"/>
                      <a:pt x="83" y="23"/>
                      <a:pt x="79" y="25"/>
                    </a:cubicBezTo>
                    <a:cubicBezTo>
                      <a:pt x="67" y="24"/>
                      <a:pt x="59" y="38"/>
                      <a:pt x="45" y="33"/>
                    </a:cubicBezTo>
                    <a:cubicBezTo>
                      <a:pt x="42" y="32"/>
                      <a:pt x="42" y="40"/>
                      <a:pt x="38" y="41"/>
                    </a:cubicBezTo>
                    <a:cubicBezTo>
                      <a:pt x="31" y="41"/>
                      <a:pt x="26" y="45"/>
                      <a:pt x="22" y="51"/>
                    </a:cubicBezTo>
                    <a:cubicBezTo>
                      <a:pt x="12" y="51"/>
                      <a:pt x="0" y="53"/>
                      <a:pt x="8" y="36"/>
                    </a:cubicBezTo>
                    <a:cubicBezTo>
                      <a:pt x="11" y="30"/>
                      <a:pt x="2" y="25"/>
                      <a:pt x="4" y="19"/>
                    </a:cubicBezTo>
                    <a:cubicBezTo>
                      <a:pt x="10" y="0"/>
                      <a:pt x="24" y="10"/>
                      <a:pt x="34" y="13"/>
                    </a:cubicBezTo>
                    <a:cubicBezTo>
                      <a:pt x="41" y="14"/>
                      <a:pt x="48" y="17"/>
                      <a:pt x="5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4" name="Freeform 648"/>
              <p:cNvSpPr/>
              <p:nvPr/>
            </p:nvSpPr>
            <p:spPr bwMode="auto">
              <a:xfrm>
                <a:off x="3575" y="1815"/>
                <a:ext cx="145" cy="47"/>
              </a:xfrm>
              <a:custGeom>
                <a:avLst/>
                <a:gdLst>
                  <a:gd name="T0" fmla="*/ 14 w 76"/>
                  <a:gd name="T1" fmla="*/ 0 h 25"/>
                  <a:gd name="T2" fmla="*/ 49 w 76"/>
                  <a:gd name="T3" fmla="*/ 0 h 25"/>
                  <a:gd name="T4" fmla="*/ 49 w 76"/>
                  <a:gd name="T5" fmla="*/ 0 h 25"/>
                  <a:gd name="T6" fmla="*/ 63 w 76"/>
                  <a:gd name="T7" fmla="*/ 0 h 25"/>
                  <a:gd name="T8" fmla="*/ 76 w 76"/>
                  <a:gd name="T9" fmla="*/ 0 h 25"/>
                  <a:gd name="T10" fmla="*/ 55 w 76"/>
                  <a:gd name="T11" fmla="*/ 21 h 25"/>
                  <a:gd name="T12" fmla="*/ 42 w 76"/>
                  <a:gd name="T13" fmla="*/ 21 h 25"/>
                  <a:gd name="T14" fmla="*/ 38 w 76"/>
                  <a:gd name="T15" fmla="*/ 18 h 25"/>
                  <a:gd name="T16" fmla="*/ 0 w 76"/>
                  <a:gd name="T17" fmla="*/ 7 h 25"/>
                  <a:gd name="T18" fmla="*/ 14 w 76"/>
                  <a:gd name="T1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6" h="25">
                    <a:moveTo>
                      <a:pt x="14" y="0"/>
                    </a:moveTo>
                    <a:cubicBezTo>
                      <a:pt x="25" y="3"/>
                      <a:pt x="37" y="3"/>
                      <a:pt x="49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53" y="4"/>
                      <a:pt x="58" y="2"/>
                      <a:pt x="63" y="0"/>
                    </a:cubicBezTo>
                    <a:cubicBezTo>
                      <a:pt x="67" y="0"/>
                      <a:pt x="71" y="0"/>
                      <a:pt x="76" y="0"/>
                    </a:cubicBezTo>
                    <a:cubicBezTo>
                      <a:pt x="75" y="13"/>
                      <a:pt x="60" y="12"/>
                      <a:pt x="55" y="21"/>
                    </a:cubicBezTo>
                    <a:cubicBezTo>
                      <a:pt x="50" y="24"/>
                      <a:pt x="46" y="25"/>
                      <a:pt x="42" y="21"/>
                    </a:cubicBezTo>
                    <a:cubicBezTo>
                      <a:pt x="40" y="20"/>
                      <a:pt x="39" y="18"/>
                      <a:pt x="38" y="18"/>
                    </a:cubicBezTo>
                    <a:cubicBezTo>
                      <a:pt x="23" y="20"/>
                      <a:pt x="11" y="14"/>
                      <a:pt x="0" y="7"/>
                    </a:cubicBezTo>
                    <a:cubicBezTo>
                      <a:pt x="3" y="1"/>
                      <a:pt x="11" y="5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5" name="Freeform 649"/>
              <p:cNvSpPr/>
              <p:nvPr/>
            </p:nvSpPr>
            <p:spPr bwMode="auto">
              <a:xfrm>
                <a:off x="4156" y="1830"/>
                <a:ext cx="111" cy="105"/>
              </a:xfrm>
              <a:custGeom>
                <a:avLst/>
                <a:gdLst>
                  <a:gd name="T0" fmla="*/ 57 w 58"/>
                  <a:gd name="T1" fmla="*/ 6 h 55"/>
                  <a:gd name="T2" fmla="*/ 42 w 58"/>
                  <a:gd name="T3" fmla="*/ 27 h 55"/>
                  <a:gd name="T4" fmla="*/ 34 w 58"/>
                  <a:gd name="T5" fmla="*/ 37 h 55"/>
                  <a:gd name="T6" fmla="*/ 26 w 58"/>
                  <a:gd name="T7" fmla="*/ 55 h 55"/>
                  <a:gd name="T8" fmla="*/ 24 w 58"/>
                  <a:gd name="T9" fmla="*/ 52 h 55"/>
                  <a:gd name="T10" fmla="*/ 16 w 58"/>
                  <a:gd name="T11" fmla="*/ 53 h 55"/>
                  <a:gd name="T12" fmla="*/ 13 w 58"/>
                  <a:gd name="T13" fmla="*/ 34 h 55"/>
                  <a:gd name="T14" fmla="*/ 28 w 58"/>
                  <a:gd name="T15" fmla="*/ 18 h 55"/>
                  <a:gd name="T16" fmla="*/ 39 w 58"/>
                  <a:gd name="T17" fmla="*/ 3 h 55"/>
                  <a:gd name="T18" fmla="*/ 57 w 58"/>
                  <a:gd name="T19" fmla="*/ 6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55">
                    <a:moveTo>
                      <a:pt x="57" y="6"/>
                    </a:moveTo>
                    <a:cubicBezTo>
                      <a:pt x="58" y="17"/>
                      <a:pt x="55" y="25"/>
                      <a:pt x="42" y="27"/>
                    </a:cubicBezTo>
                    <a:cubicBezTo>
                      <a:pt x="36" y="28"/>
                      <a:pt x="34" y="31"/>
                      <a:pt x="34" y="37"/>
                    </a:cubicBezTo>
                    <a:cubicBezTo>
                      <a:pt x="35" y="44"/>
                      <a:pt x="33" y="51"/>
                      <a:pt x="26" y="55"/>
                    </a:cubicBezTo>
                    <a:cubicBezTo>
                      <a:pt x="25" y="54"/>
                      <a:pt x="24" y="53"/>
                      <a:pt x="24" y="52"/>
                    </a:cubicBezTo>
                    <a:cubicBezTo>
                      <a:pt x="21" y="52"/>
                      <a:pt x="19" y="53"/>
                      <a:pt x="16" y="53"/>
                    </a:cubicBezTo>
                    <a:cubicBezTo>
                      <a:pt x="1" y="45"/>
                      <a:pt x="0" y="42"/>
                      <a:pt x="13" y="34"/>
                    </a:cubicBezTo>
                    <a:cubicBezTo>
                      <a:pt x="20" y="30"/>
                      <a:pt x="24" y="25"/>
                      <a:pt x="28" y="18"/>
                    </a:cubicBezTo>
                    <a:cubicBezTo>
                      <a:pt x="30" y="12"/>
                      <a:pt x="32" y="6"/>
                      <a:pt x="39" y="3"/>
                    </a:cubicBezTo>
                    <a:cubicBezTo>
                      <a:pt x="45" y="1"/>
                      <a:pt x="52" y="0"/>
                      <a:pt x="5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6" name="Freeform 650"/>
              <p:cNvSpPr/>
              <p:nvPr/>
            </p:nvSpPr>
            <p:spPr bwMode="auto">
              <a:xfrm>
                <a:off x="3832" y="1786"/>
                <a:ext cx="101" cy="88"/>
              </a:xfrm>
              <a:custGeom>
                <a:avLst/>
                <a:gdLst>
                  <a:gd name="T0" fmla="*/ 0 w 53"/>
                  <a:gd name="T1" fmla="*/ 5 h 46"/>
                  <a:gd name="T2" fmla="*/ 8 w 53"/>
                  <a:gd name="T3" fmla="*/ 4 h 46"/>
                  <a:gd name="T4" fmla="*/ 21 w 53"/>
                  <a:gd name="T5" fmla="*/ 1 h 46"/>
                  <a:gd name="T6" fmla="*/ 34 w 53"/>
                  <a:gd name="T7" fmla="*/ 19 h 46"/>
                  <a:gd name="T8" fmla="*/ 53 w 53"/>
                  <a:gd name="T9" fmla="*/ 32 h 46"/>
                  <a:gd name="T10" fmla="*/ 43 w 53"/>
                  <a:gd name="T11" fmla="*/ 42 h 46"/>
                  <a:gd name="T12" fmla="*/ 40 w 53"/>
                  <a:gd name="T13" fmla="*/ 46 h 46"/>
                  <a:gd name="T14" fmla="*/ 14 w 53"/>
                  <a:gd name="T15" fmla="*/ 22 h 46"/>
                  <a:gd name="T16" fmla="*/ 0 w 53"/>
                  <a:gd name="T17" fmla="*/ 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46">
                    <a:moveTo>
                      <a:pt x="0" y="5"/>
                    </a:moveTo>
                    <a:cubicBezTo>
                      <a:pt x="3" y="5"/>
                      <a:pt x="5" y="4"/>
                      <a:pt x="8" y="4"/>
                    </a:cubicBezTo>
                    <a:cubicBezTo>
                      <a:pt x="11" y="0"/>
                      <a:pt x="16" y="0"/>
                      <a:pt x="21" y="1"/>
                    </a:cubicBezTo>
                    <a:cubicBezTo>
                      <a:pt x="27" y="6"/>
                      <a:pt x="24" y="16"/>
                      <a:pt x="34" y="19"/>
                    </a:cubicBezTo>
                    <a:cubicBezTo>
                      <a:pt x="41" y="21"/>
                      <a:pt x="47" y="28"/>
                      <a:pt x="53" y="32"/>
                    </a:cubicBezTo>
                    <a:cubicBezTo>
                      <a:pt x="49" y="36"/>
                      <a:pt x="46" y="39"/>
                      <a:pt x="43" y="42"/>
                    </a:cubicBezTo>
                    <a:cubicBezTo>
                      <a:pt x="45" y="45"/>
                      <a:pt x="43" y="46"/>
                      <a:pt x="40" y="46"/>
                    </a:cubicBezTo>
                    <a:cubicBezTo>
                      <a:pt x="34" y="34"/>
                      <a:pt x="23" y="30"/>
                      <a:pt x="14" y="22"/>
                    </a:cubicBezTo>
                    <a:cubicBezTo>
                      <a:pt x="8" y="17"/>
                      <a:pt x="2" y="1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7" name="Freeform 651"/>
              <p:cNvSpPr/>
              <p:nvPr/>
            </p:nvSpPr>
            <p:spPr bwMode="auto">
              <a:xfrm>
                <a:off x="3903" y="2035"/>
                <a:ext cx="93" cy="93"/>
              </a:xfrm>
              <a:custGeom>
                <a:avLst/>
                <a:gdLst>
                  <a:gd name="T0" fmla="*/ 12 w 49"/>
                  <a:gd name="T1" fmla="*/ 7 h 49"/>
                  <a:gd name="T2" fmla="*/ 23 w 49"/>
                  <a:gd name="T3" fmla="*/ 11 h 49"/>
                  <a:gd name="T4" fmla="*/ 36 w 49"/>
                  <a:gd name="T5" fmla="*/ 6 h 49"/>
                  <a:gd name="T6" fmla="*/ 42 w 49"/>
                  <a:gd name="T7" fmla="*/ 7 h 49"/>
                  <a:gd name="T8" fmla="*/ 41 w 49"/>
                  <a:gd name="T9" fmla="*/ 24 h 49"/>
                  <a:gd name="T10" fmla="*/ 10 w 49"/>
                  <a:gd name="T11" fmla="*/ 36 h 49"/>
                  <a:gd name="T12" fmla="*/ 1 w 49"/>
                  <a:gd name="T13" fmla="*/ 10 h 49"/>
                  <a:gd name="T14" fmla="*/ 12 w 49"/>
                  <a:gd name="T15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49">
                    <a:moveTo>
                      <a:pt x="12" y="7"/>
                    </a:moveTo>
                    <a:cubicBezTo>
                      <a:pt x="14" y="11"/>
                      <a:pt x="20" y="9"/>
                      <a:pt x="23" y="11"/>
                    </a:cubicBezTo>
                    <a:cubicBezTo>
                      <a:pt x="29" y="13"/>
                      <a:pt x="34" y="14"/>
                      <a:pt x="36" y="6"/>
                    </a:cubicBezTo>
                    <a:cubicBezTo>
                      <a:pt x="38" y="0"/>
                      <a:pt x="41" y="4"/>
                      <a:pt x="42" y="7"/>
                    </a:cubicBezTo>
                    <a:cubicBezTo>
                      <a:pt x="43" y="13"/>
                      <a:pt x="49" y="21"/>
                      <a:pt x="41" y="24"/>
                    </a:cubicBezTo>
                    <a:cubicBezTo>
                      <a:pt x="30" y="28"/>
                      <a:pt x="27" y="49"/>
                      <a:pt x="10" y="36"/>
                    </a:cubicBezTo>
                    <a:cubicBezTo>
                      <a:pt x="0" y="30"/>
                      <a:pt x="1" y="20"/>
                      <a:pt x="1" y="10"/>
                    </a:cubicBezTo>
                    <a:cubicBezTo>
                      <a:pt x="3" y="4"/>
                      <a:pt x="7" y="4"/>
                      <a:pt x="1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8" name="Freeform 652"/>
              <p:cNvSpPr/>
              <p:nvPr/>
            </p:nvSpPr>
            <p:spPr bwMode="auto">
              <a:xfrm>
                <a:off x="3947" y="2004"/>
                <a:ext cx="135" cy="73"/>
              </a:xfrm>
              <a:custGeom>
                <a:avLst/>
                <a:gdLst>
                  <a:gd name="T0" fmla="*/ 17 w 71"/>
                  <a:gd name="T1" fmla="*/ 23 h 38"/>
                  <a:gd name="T2" fmla="*/ 0 w 71"/>
                  <a:gd name="T3" fmla="*/ 27 h 38"/>
                  <a:gd name="T4" fmla="*/ 11 w 71"/>
                  <a:gd name="T5" fmla="*/ 17 h 38"/>
                  <a:gd name="T6" fmla="*/ 35 w 71"/>
                  <a:gd name="T7" fmla="*/ 7 h 38"/>
                  <a:gd name="T8" fmla="*/ 71 w 71"/>
                  <a:gd name="T9" fmla="*/ 22 h 38"/>
                  <a:gd name="T10" fmla="*/ 32 w 71"/>
                  <a:gd name="T11" fmla="*/ 15 h 38"/>
                  <a:gd name="T12" fmla="*/ 21 w 71"/>
                  <a:gd name="T13" fmla="*/ 23 h 38"/>
                  <a:gd name="T14" fmla="*/ 17 w 71"/>
                  <a:gd name="T15" fmla="*/ 2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38">
                    <a:moveTo>
                      <a:pt x="17" y="23"/>
                    </a:moveTo>
                    <a:cubicBezTo>
                      <a:pt x="13" y="28"/>
                      <a:pt x="9" y="38"/>
                      <a:pt x="0" y="27"/>
                    </a:cubicBezTo>
                    <a:cubicBezTo>
                      <a:pt x="7" y="27"/>
                      <a:pt x="9" y="24"/>
                      <a:pt x="11" y="17"/>
                    </a:cubicBezTo>
                    <a:cubicBezTo>
                      <a:pt x="13" y="3"/>
                      <a:pt x="23" y="0"/>
                      <a:pt x="35" y="7"/>
                    </a:cubicBezTo>
                    <a:cubicBezTo>
                      <a:pt x="46" y="14"/>
                      <a:pt x="59" y="18"/>
                      <a:pt x="71" y="22"/>
                    </a:cubicBezTo>
                    <a:cubicBezTo>
                      <a:pt x="57" y="24"/>
                      <a:pt x="45" y="19"/>
                      <a:pt x="32" y="15"/>
                    </a:cubicBezTo>
                    <a:cubicBezTo>
                      <a:pt x="25" y="13"/>
                      <a:pt x="28" y="26"/>
                      <a:pt x="21" y="23"/>
                    </a:cubicBezTo>
                    <a:cubicBezTo>
                      <a:pt x="20" y="24"/>
                      <a:pt x="19" y="25"/>
                      <a:pt x="17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9" name="Freeform 653"/>
              <p:cNvSpPr/>
              <p:nvPr/>
            </p:nvSpPr>
            <p:spPr bwMode="auto">
              <a:xfrm>
                <a:off x="4114" y="2008"/>
                <a:ext cx="94" cy="82"/>
              </a:xfrm>
              <a:custGeom>
                <a:avLst/>
                <a:gdLst>
                  <a:gd name="T0" fmla="*/ 6 w 49"/>
                  <a:gd name="T1" fmla="*/ 24 h 43"/>
                  <a:gd name="T2" fmla="*/ 13 w 49"/>
                  <a:gd name="T3" fmla="*/ 17 h 43"/>
                  <a:gd name="T4" fmla="*/ 40 w 49"/>
                  <a:gd name="T5" fmla="*/ 0 h 43"/>
                  <a:gd name="T6" fmla="*/ 44 w 49"/>
                  <a:gd name="T7" fmla="*/ 0 h 43"/>
                  <a:gd name="T8" fmla="*/ 46 w 49"/>
                  <a:gd name="T9" fmla="*/ 24 h 43"/>
                  <a:gd name="T10" fmla="*/ 23 w 49"/>
                  <a:gd name="T11" fmla="*/ 37 h 43"/>
                  <a:gd name="T12" fmla="*/ 10 w 49"/>
                  <a:gd name="T13" fmla="*/ 43 h 43"/>
                  <a:gd name="T14" fmla="*/ 4 w 49"/>
                  <a:gd name="T15" fmla="*/ 39 h 43"/>
                  <a:gd name="T16" fmla="*/ 6 w 49"/>
                  <a:gd name="T17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43">
                    <a:moveTo>
                      <a:pt x="6" y="24"/>
                    </a:moveTo>
                    <a:cubicBezTo>
                      <a:pt x="9" y="23"/>
                      <a:pt x="12" y="21"/>
                      <a:pt x="13" y="17"/>
                    </a:cubicBezTo>
                    <a:cubicBezTo>
                      <a:pt x="31" y="25"/>
                      <a:pt x="36" y="14"/>
                      <a:pt x="40" y="0"/>
                    </a:cubicBezTo>
                    <a:cubicBezTo>
                      <a:pt x="41" y="0"/>
                      <a:pt x="43" y="0"/>
                      <a:pt x="44" y="0"/>
                    </a:cubicBezTo>
                    <a:cubicBezTo>
                      <a:pt x="49" y="8"/>
                      <a:pt x="49" y="16"/>
                      <a:pt x="46" y="24"/>
                    </a:cubicBezTo>
                    <a:cubicBezTo>
                      <a:pt x="41" y="33"/>
                      <a:pt x="31" y="33"/>
                      <a:pt x="23" y="37"/>
                    </a:cubicBezTo>
                    <a:cubicBezTo>
                      <a:pt x="19" y="39"/>
                      <a:pt x="15" y="43"/>
                      <a:pt x="10" y="43"/>
                    </a:cubicBezTo>
                    <a:cubicBezTo>
                      <a:pt x="8" y="42"/>
                      <a:pt x="6" y="41"/>
                      <a:pt x="4" y="39"/>
                    </a:cubicBezTo>
                    <a:cubicBezTo>
                      <a:pt x="0" y="34"/>
                      <a:pt x="1" y="29"/>
                      <a:pt x="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0" name="Freeform 654"/>
              <p:cNvSpPr/>
              <p:nvPr/>
            </p:nvSpPr>
            <p:spPr bwMode="auto">
              <a:xfrm>
                <a:off x="3895" y="1753"/>
                <a:ext cx="78" cy="69"/>
              </a:xfrm>
              <a:custGeom>
                <a:avLst/>
                <a:gdLst>
                  <a:gd name="T0" fmla="*/ 34 w 41"/>
                  <a:gd name="T1" fmla="*/ 32 h 36"/>
                  <a:gd name="T2" fmla="*/ 33 w 41"/>
                  <a:gd name="T3" fmla="*/ 36 h 36"/>
                  <a:gd name="T4" fmla="*/ 10 w 41"/>
                  <a:gd name="T5" fmla="*/ 19 h 36"/>
                  <a:gd name="T6" fmla="*/ 0 w 41"/>
                  <a:gd name="T7" fmla="*/ 4 h 36"/>
                  <a:gd name="T8" fmla="*/ 27 w 41"/>
                  <a:gd name="T9" fmla="*/ 0 h 36"/>
                  <a:gd name="T10" fmla="*/ 34 w 41"/>
                  <a:gd name="T11" fmla="*/ 3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36">
                    <a:moveTo>
                      <a:pt x="34" y="32"/>
                    </a:moveTo>
                    <a:cubicBezTo>
                      <a:pt x="34" y="33"/>
                      <a:pt x="34" y="35"/>
                      <a:pt x="33" y="36"/>
                    </a:cubicBezTo>
                    <a:cubicBezTo>
                      <a:pt x="27" y="29"/>
                      <a:pt x="19" y="23"/>
                      <a:pt x="10" y="19"/>
                    </a:cubicBezTo>
                    <a:cubicBezTo>
                      <a:pt x="4" y="16"/>
                      <a:pt x="1" y="11"/>
                      <a:pt x="0" y="4"/>
                    </a:cubicBezTo>
                    <a:cubicBezTo>
                      <a:pt x="9" y="5"/>
                      <a:pt x="18" y="3"/>
                      <a:pt x="27" y="0"/>
                    </a:cubicBezTo>
                    <a:cubicBezTo>
                      <a:pt x="41" y="8"/>
                      <a:pt x="41" y="19"/>
                      <a:pt x="34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1" name="Freeform 655"/>
              <p:cNvSpPr/>
              <p:nvPr/>
            </p:nvSpPr>
            <p:spPr bwMode="auto">
              <a:xfrm>
                <a:off x="3688" y="1757"/>
                <a:ext cx="120" cy="42"/>
              </a:xfrm>
              <a:custGeom>
                <a:avLst/>
                <a:gdLst>
                  <a:gd name="T0" fmla="*/ 31 w 63"/>
                  <a:gd name="T1" fmla="*/ 2 h 22"/>
                  <a:gd name="T2" fmla="*/ 63 w 63"/>
                  <a:gd name="T3" fmla="*/ 5 h 22"/>
                  <a:gd name="T4" fmla="*/ 35 w 63"/>
                  <a:gd name="T5" fmla="*/ 19 h 22"/>
                  <a:gd name="T6" fmla="*/ 28 w 63"/>
                  <a:gd name="T7" fmla="*/ 16 h 22"/>
                  <a:gd name="T8" fmla="*/ 22 w 63"/>
                  <a:gd name="T9" fmla="*/ 16 h 22"/>
                  <a:gd name="T10" fmla="*/ 0 w 63"/>
                  <a:gd name="T11" fmla="*/ 16 h 22"/>
                  <a:gd name="T12" fmla="*/ 21 w 63"/>
                  <a:gd name="T13" fmla="*/ 2 h 22"/>
                  <a:gd name="T14" fmla="*/ 31 w 63"/>
                  <a:gd name="T15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22">
                    <a:moveTo>
                      <a:pt x="31" y="2"/>
                    </a:moveTo>
                    <a:cubicBezTo>
                      <a:pt x="42" y="1"/>
                      <a:pt x="53" y="0"/>
                      <a:pt x="63" y="5"/>
                    </a:cubicBezTo>
                    <a:cubicBezTo>
                      <a:pt x="54" y="10"/>
                      <a:pt x="47" y="20"/>
                      <a:pt x="35" y="19"/>
                    </a:cubicBezTo>
                    <a:cubicBezTo>
                      <a:pt x="33" y="16"/>
                      <a:pt x="31" y="15"/>
                      <a:pt x="28" y="16"/>
                    </a:cubicBezTo>
                    <a:cubicBezTo>
                      <a:pt x="26" y="16"/>
                      <a:pt x="24" y="16"/>
                      <a:pt x="22" y="16"/>
                    </a:cubicBezTo>
                    <a:cubicBezTo>
                      <a:pt x="15" y="14"/>
                      <a:pt x="7" y="22"/>
                      <a:pt x="0" y="16"/>
                    </a:cubicBezTo>
                    <a:cubicBezTo>
                      <a:pt x="5" y="9"/>
                      <a:pt x="21" y="17"/>
                      <a:pt x="21" y="2"/>
                    </a:cubicBezTo>
                    <a:cubicBezTo>
                      <a:pt x="24" y="2"/>
                      <a:pt x="28" y="2"/>
                      <a:pt x="3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2" name="Freeform 656"/>
              <p:cNvSpPr/>
              <p:nvPr/>
            </p:nvSpPr>
            <p:spPr bwMode="auto">
              <a:xfrm>
                <a:off x="4105" y="1864"/>
                <a:ext cx="97" cy="86"/>
              </a:xfrm>
              <a:custGeom>
                <a:avLst/>
                <a:gdLst>
                  <a:gd name="T0" fmla="*/ 42 w 51"/>
                  <a:gd name="T1" fmla="*/ 33 h 45"/>
                  <a:gd name="T2" fmla="*/ 51 w 51"/>
                  <a:gd name="T3" fmla="*/ 34 h 45"/>
                  <a:gd name="T4" fmla="*/ 0 w 51"/>
                  <a:gd name="T5" fmla="*/ 37 h 45"/>
                  <a:gd name="T6" fmla="*/ 4 w 51"/>
                  <a:gd name="T7" fmla="*/ 23 h 45"/>
                  <a:gd name="T8" fmla="*/ 25 w 51"/>
                  <a:gd name="T9" fmla="*/ 9 h 45"/>
                  <a:gd name="T10" fmla="*/ 32 w 51"/>
                  <a:gd name="T11" fmla="*/ 8 h 45"/>
                  <a:gd name="T12" fmla="*/ 39 w 51"/>
                  <a:gd name="T13" fmla="*/ 9 h 45"/>
                  <a:gd name="T14" fmla="*/ 37 w 51"/>
                  <a:gd name="T15" fmla="*/ 15 h 45"/>
                  <a:gd name="T16" fmla="*/ 42 w 51"/>
                  <a:gd name="T17" fmla="*/ 3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" h="45">
                    <a:moveTo>
                      <a:pt x="42" y="33"/>
                    </a:moveTo>
                    <a:cubicBezTo>
                      <a:pt x="45" y="33"/>
                      <a:pt x="48" y="33"/>
                      <a:pt x="51" y="34"/>
                    </a:cubicBezTo>
                    <a:cubicBezTo>
                      <a:pt x="35" y="45"/>
                      <a:pt x="17" y="35"/>
                      <a:pt x="0" y="37"/>
                    </a:cubicBezTo>
                    <a:cubicBezTo>
                      <a:pt x="11" y="35"/>
                      <a:pt x="1" y="27"/>
                      <a:pt x="4" y="23"/>
                    </a:cubicBezTo>
                    <a:cubicBezTo>
                      <a:pt x="13" y="21"/>
                      <a:pt x="19" y="15"/>
                      <a:pt x="25" y="9"/>
                    </a:cubicBezTo>
                    <a:cubicBezTo>
                      <a:pt x="27" y="9"/>
                      <a:pt x="30" y="12"/>
                      <a:pt x="32" y="8"/>
                    </a:cubicBezTo>
                    <a:cubicBezTo>
                      <a:pt x="35" y="0"/>
                      <a:pt x="37" y="6"/>
                      <a:pt x="39" y="9"/>
                    </a:cubicBezTo>
                    <a:cubicBezTo>
                      <a:pt x="39" y="11"/>
                      <a:pt x="39" y="14"/>
                      <a:pt x="37" y="15"/>
                    </a:cubicBezTo>
                    <a:cubicBezTo>
                      <a:pt x="24" y="25"/>
                      <a:pt x="30" y="30"/>
                      <a:pt x="42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3" name="Freeform 657"/>
              <p:cNvSpPr/>
              <p:nvPr/>
            </p:nvSpPr>
            <p:spPr bwMode="auto">
              <a:xfrm>
                <a:off x="3977" y="1853"/>
                <a:ext cx="69" cy="78"/>
              </a:xfrm>
              <a:custGeom>
                <a:avLst/>
                <a:gdLst>
                  <a:gd name="T0" fmla="*/ 0 w 36"/>
                  <a:gd name="T1" fmla="*/ 12 h 41"/>
                  <a:gd name="T2" fmla="*/ 16 w 36"/>
                  <a:gd name="T3" fmla="*/ 1 h 41"/>
                  <a:gd name="T4" fmla="*/ 21 w 36"/>
                  <a:gd name="T5" fmla="*/ 17 h 41"/>
                  <a:gd name="T6" fmla="*/ 16 w 36"/>
                  <a:gd name="T7" fmla="*/ 39 h 41"/>
                  <a:gd name="T8" fmla="*/ 8 w 36"/>
                  <a:gd name="T9" fmla="*/ 34 h 41"/>
                  <a:gd name="T10" fmla="*/ 0 w 36"/>
                  <a:gd name="T11" fmla="*/ 1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41">
                    <a:moveTo>
                      <a:pt x="0" y="12"/>
                    </a:moveTo>
                    <a:cubicBezTo>
                      <a:pt x="7" y="11"/>
                      <a:pt x="8" y="0"/>
                      <a:pt x="16" y="1"/>
                    </a:cubicBezTo>
                    <a:cubicBezTo>
                      <a:pt x="18" y="6"/>
                      <a:pt x="18" y="14"/>
                      <a:pt x="21" y="17"/>
                    </a:cubicBezTo>
                    <a:cubicBezTo>
                      <a:pt x="36" y="28"/>
                      <a:pt x="16" y="31"/>
                      <a:pt x="16" y="39"/>
                    </a:cubicBezTo>
                    <a:cubicBezTo>
                      <a:pt x="16" y="41"/>
                      <a:pt x="8" y="38"/>
                      <a:pt x="8" y="34"/>
                    </a:cubicBezTo>
                    <a:cubicBezTo>
                      <a:pt x="8" y="25"/>
                      <a:pt x="2" y="19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4" name="Freeform 658"/>
              <p:cNvSpPr/>
              <p:nvPr/>
            </p:nvSpPr>
            <p:spPr bwMode="auto">
              <a:xfrm>
                <a:off x="3842" y="2023"/>
                <a:ext cx="84" cy="58"/>
              </a:xfrm>
              <a:custGeom>
                <a:avLst/>
                <a:gdLst>
                  <a:gd name="T0" fmla="*/ 44 w 44"/>
                  <a:gd name="T1" fmla="*/ 13 h 30"/>
                  <a:gd name="T2" fmla="*/ 34 w 44"/>
                  <a:gd name="T3" fmla="*/ 16 h 30"/>
                  <a:gd name="T4" fmla="*/ 27 w 44"/>
                  <a:gd name="T5" fmla="*/ 22 h 30"/>
                  <a:gd name="T6" fmla="*/ 1 w 44"/>
                  <a:gd name="T7" fmla="*/ 20 h 30"/>
                  <a:gd name="T8" fmla="*/ 9 w 44"/>
                  <a:gd name="T9" fmla="*/ 5 h 30"/>
                  <a:gd name="T10" fmla="*/ 34 w 44"/>
                  <a:gd name="T11" fmla="*/ 2 h 30"/>
                  <a:gd name="T12" fmla="*/ 44 w 44"/>
                  <a:gd name="T13" fmla="*/ 1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30">
                    <a:moveTo>
                      <a:pt x="44" y="13"/>
                    </a:moveTo>
                    <a:cubicBezTo>
                      <a:pt x="40" y="13"/>
                      <a:pt x="36" y="12"/>
                      <a:pt x="34" y="16"/>
                    </a:cubicBezTo>
                    <a:cubicBezTo>
                      <a:pt x="33" y="20"/>
                      <a:pt x="30" y="21"/>
                      <a:pt x="27" y="22"/>
                    </a:cubicBezTo>
                    <a:cubicBezTo>
                      <a:pt x="18" y="20"/>
                      <a:pt x="9" y="30"/>
                      <a:pt x="1" y="20"/>
                    </a:cubicBezTo>
                    <a:cubicBezTo>
                      <a:pt x="0" y="13"/>
                      <a:pt x="2" y="7"/>
                      <a:pt x="9" y="5"/>
                    </a:cubicBezTo>
                    <a:cubicBezTo>
                      <a:pt x="17" y="2"/>
                      <a:pt x="25" y="0"/>
                      <a:pt x="34" y="2"/>
                    </a:cubicBezTo>
                    <a:cubicBezTo>
                      <a:pt x="38" y="5"/>
                      <a:pt x="42" y="8"/>
                      <a:pt x="4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5" name="Freeform 659"/>
              <p:cNvSpPr/>
              <p:nvPr/>
            </p:nvSpPr>
            <p:spPr bwMode="auto">
              <a:xfrm>
                <a:off x="3636" y="1855"/>
                <a:ext cx="44" cy="67"/>
              </a:xfrm>
              <a:custGeom>
                <a:avLst/>
                <a:gdLst>
                  <a:gd name="T0" fmla="*/ 10 w 23"/>
                  <a:gd name="T1" fmla="*/ 0 h 35"/>
                  <a:gd name="T2" fmla="*/ 23 w 23"/>
                  <a:gd name="T3" fmla="*/ 0 h 35"/>
                  <a:gd name="T4" fmla="*/ 7 w 23"/>
                  <a:gd name="T5" fmla="*/ 35 h 35"/>
                  <a:gd name="T6" fmla="*/ 4 w 23"/>
                  <a:gd name="T7" fmla="*/ 22 h 35"/>
                  <a:gd name="T8" fmla="*/ 10 w 23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5">
                    <a:moveTo>
                      <a:pt x="10" y="0"/>
                    </a:moveTo>
                    <a:cubicBezTo>
                      <a:pt x="14" y="0"/>
                      <a:pt x="18" y="0"/>
                      <a:pt x="23" y="0"/>
                    </a:cubicBezTo>
                    <a:cubicBezTo>
                      <a:pt x="17" y="11"/>
                      <a:pt x="23" y="28"/>
                      <a:pt x="7" y="35"/>
                    </a:cubicBezTo>
                    <a:cubicBezTo>
                      <a:pt x="0" y="32"/>
                      <a:pt x="4" y="26"/>
                      <a:pt x="4" y="22"/>
                    </a:cubicBezTo>
                    <a:cubicBezTo>
                      <a:pt x="6" y="14"/>
                      <a:pt x="8" y="7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6" name="Freeform 660"/>
              <p:cNvSpPr/>
              <p:nvPr/>
            </p:nvSpPr>
            <p:spPr bwMode="auto">
              <a:xfrm>
                <a:off x="3823" y="2000"/>
                <a:ext cx="84" cy="40"/>
              </a:xfrm>
              <a:custGeom>
                <a:avLst/>
                <a:gdLst>
                  <a:gd name="T0" fmla="*/ 44 w 44"/>
                  <a:gd name="T1" fmla="*/ 14 h 21"/>
                  <a:gd name="T2" fmla="*/ 20 w 44"/>
                  <a:gd name="T3" fmla="*/ 21 h 21"/>
                  <a:gd name="T4" fmla="*/ 6 w 44"/>
                  <a:gd name="T5" fmla="*/ 10 h 21"/>
                  <a:gd name="T6" fmla="*/ 6 w 44"/>
                  <a:gd name="T7" fmla="*/ 0 h 21"/>
                  <a:gd name="T8" fmla="*/ 10 w 44"/>
                  <a:gd name="T9" fmla="*/ 0 h 21"/>
                  <a:gd name="T10" fmla="*/ 44 w 44"/>
                  <a:gd name="T11" fmla="*/ 1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21">
                    <a:moveTo>
                      <a:pt x="44" y="14"/>
                    </a:moveTo>
                    <a:cubicBezTo>
                      <a:pt x="36" y="17"/>
                      <a:pt x="28" y="19"/>
                      <a:pt x="20" y="21"/>
                    </a:cubicBezTo>
                    <a:cubicBezTo>
                      <a:pt x="16" y="17"/>
                      <a:pt x="11" y="13"/>
                      <a:pt x="6" y="10"/>
                    </a:cubicBezTo>
                    <a:cubicBezTo>
                      <a:pt x="0" y="7"/>
                      <a:pt x="0" y="3"/>
                      <a:pt x="6" y="0"/>
                    </a:cubicBezTo>
                    <a:cubicBezTo>
                      <a:pt x="7" y="0"/>
                      <a:pt x="8" y="0"/>
                      <a:pt x="10" y="0"/>
                    </a:cubicBezTo>
                    <a:cubicBezTo>
                      <a:pt x="21" y="6"/>
                      <a:pt x="36" y="0"/>
                      <a:pt x="4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7" name="Freeform 661"/>
              <p:cNvSpPr/>
              <p:nvPr/>
            </p:nvSpPr>
            <p:spPr bwMode="auto">
              <a:xfrm>
                <a:off x="4027" y="1815"/>
                <a:ext cx="61" cy="72"/>
              </a:xfrm>
              <a:custGeom>
                <a:avLst/>
                <a:gdLst>
                  <a:gd name="T0" fmla="*/ 28 w 32"/>
                  <a:gd name="T1" fmla="*/ 17 h 38"/>
                  <a:gd name="T2" fmla="*/ 21 w 32"/>
                  <a:gd name="T3" fmla="*/ 38 h 38"/>
                  <a:gd name="T4" fmla="*/ 4 w 32"/>
                  <a:gd name="T5" fmla="*/ 15 h 38"/>
                  <a:gd name="T6" fmla="*/ 8 w 32"/>
                  <a:gd name="T7" fmla="*/ 2 h 38"/>
                  <a:gd name="T8" fmla="*/ 28 w 32"/>
                  <a:gd name="T9" fmla="*/ 1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8">
                    <a:moveTo>
                      <a:pt x="28" y="17"/>
                    </a:moveTo>
                    <a:cubicBezTo>
                      <a:pt x="32" y="26"/>
                      <a:pt x="28" y="32"/>
                      <a:pt x="21" y="38"/>
                    </a:cubicBezTo>
                    <a:cubicBezTo>
                      <a:pt x="19" y="28"/>
                      <a:pt x="21" y="13"/>
                      <a:pt x="4" y="15"/>
                    </a:cubicBezTo>
                    <a:cubicBezTo>
                      <a:pt x="0" y="9"/>
                      <a:pt x="3" y="5"/>
                      <a:pt x="8" y="2"/>
                    </a:cubicBezTo>
                    <a:cubicBezTo>
                      <a:pt x="19" y="2"/>
                      <a:pt x="30" y="0"/>
                      <a:pt x="2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8" name="Freeform 662"/>
              <p:cNvSpPr/>
              <p:nvPr/>
            </p:nvSpPr>
            <p:spPr bwMode="auto">
              <a:xfrm>
                <a:off x="4011" y="1788"/>
                <a:ext cx="39" cy="71"/>
              </a:xfrm>
              <a:custGeom>
                <a:avLst/>
                <a:gdLst>
                  <a:gd name="T0" fmla="*/ 18 w 20"/>
                  <a:gd name="T1" fmla="*/ 17 h 37"/>
                  <a:gd name="T2" fmla="*/ 12 w 20"/>
                  <a:gd name="T3" fmla="*/ 29 h 37"/>
                  <a:gd name="T4" fmla="*/ 4 w 20"/>
                  <a:gd name="T5" fmla="*/ 37 h 37"/>
                  <a:gd name="T6" fmla="*/ 4 w 20"/>
                  <a:gd name="T7" fmla="*/ 8 h 37"/>
                  <a:gd name="T8" fmla="*/ 15 w 20"/>
                  <a:gd name="T9" fmla="*/ 0 h 37"/>
                  <a:gd name="T10" fmla="*/ 20 w 20"/>
                  <a:gd name="T11" fmla="*/ 13 h 37"/>
                  <a:gd name="T12" fmla="*/ 18 w 20"/>
                  <a:gd name="T13" fmla="*/ 1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7">
                    <a:moveTo>
                      <a:pt x="18" y="17"/>
                    </a:moveTo>
                    <a:cubicBezTo>
                      <a:pt x="14" y="20"/>
                      <a:pt x="13" y="25"/>
                      <a:pt x="12" y="29"/>
                    </a:cubicBezTo>
                    <a:cubicBezTo>
                      <a:pt x="8" y="31"/>
                      <a:pt x="10" y="37"/>
                      <a:pt x="4" y="37"/>
                    </a:cubicBezTo>
                    <a:cubicBezTo>
                      <a:pt x="3" y="27"/>
                      <a:pt x="0" y="18"/>
                      <a:pt x="4" y="8"/>
                    </a:cubicBezTo>
                    <a:cubicBezTo>
                      <a:pt x="6" y="1"/>
                      <a:pt x="9" y="0"/>
                      <a:pt x="15" y="0"/>
                    </a:cubicBezTo>
                    <a:cubicBezTo>
                      <a:pt x="19" y="3"/>
                      <a:pt x="20" y="8"/>
                      <a:pt x="20" y="13"/>
                    </a:cubicBezTo>
                    <a:cubicBezTo>
                      <a:pt x="20" y="15"/>
                      <a:pt x="19" y="16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9" name="Freeform 663"/>
              <p:cNvSpPr/>
              <p:nvPr/>
            </p:nvSpPr>
            <p:spPr bwMode="auto">
              <a:xfrm>
                <a:off x="3707" y="1916"/>
                <a:ext cx="66" cy="44"/>
              </a:xfrm>
              <a:custGeom>
                <a:avLst/>
                <a:gdLst>
                  <a:gd name="T0" fmla="*/ 35 w 35"/>
                  <a:gd name="T1" fmla="*/ 5 h 23"/>
                  <a:gd name="T2" fmla="*/ 28 w 35"/>
                  <a:gd name="T3" fmla="*/ 20 h 23"/>
                  <a:gd name="T4" fmla="*/ 0 w 35"/>
                  <a:gd name="T5" fmla="*/ 9 h 23"/>
                  <a:gd name="T6" fmla="*/ 35 w 35"/>
                  <a:gd name="T7" fmla="*/ 5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23">
                    <a:moveTo>
                      <a:pt x="35" y="5"/>
                    </a:moveTo>
                    <a:cubicBezTo>
                      <a:pt x="27" y="11"/>
                      <a:pt x="26" y="13"/>
                      <a:pt x="28" y="20"/>
                    </a:cubicBezTo>
                    <a:cubicBezTo>
                      <a:pt x="17" y="23"/>
                      <a:pt x="7" y="19"/>
                      <a:pt x="0" y="9"/>
                    </a:cubicBezTo>
                    <a:cubicBezTo>
                      <a:pt x="11" y="0"/>
                      <a:pt x="24" y="8"/>
                      <a:pt x="3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0" name="Freeform 664"/>
              <p:cNvSpPr/>
              <p:nvPr/>
            </p:nvSpPr>
            <p:spPr bwMode="auto">
              <a:xfrm>
                <a:off x="3794" y="1840"/>
                <a:ext cx="29" cy="47"/>
              </a:xfrm>
              <a:custGeom>
                <a:avLst/>
                <a:gdLst>
                  <a:gd name="T0" fmla="*/ 4 w 15"/>
                  <a:gd name="T1" fmla="*/ 25 h 25"/>
                  <a:gd name="T2" fmla="*/ 6 w 15"/>
                  <a:gd name="T3" fmla="*/ 1 h 25"/>
                  <a:gd name="T4" fmla="*/ 11 w 15"/>
                  <a:gd name="T5" fmla="*/ 3 h 25"/>
                  <a:gd name="T6" fmla="*/ 4 w 15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25">
                    <a:moveTo>
                      <a:pt x="4" y="25"/>
                    </a:moveTo>
                    <a:cubicBezTo>
                      <a:pt x="3" y="15"/>
                      <a:pt x="0" y="8"/>
                      <a:pt x="6" y="1"/>
                    </a:cubicBezTo>
                    <a:cubicBezTo>
                      <a:pt x="7" y="0"/>
                      <a:pt x="10" y="1"/>
                      <a:pt x="11" y="3"/>
                    </a:cubicBezTo>
                    <a:cubicBezTo>
                      <a:pt x="15" y="12"/>
                      <a:pt x="13" y="18"/>
                      <a:pt x="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1" name="Freeform 665"/>
              <p:cNvSpPr/>
              <p:nvPr/>
            </p:nvSpPr>
            <p:spPr bwMode="auto">
              <a:xfrm>
                <a:off x="3859" y="1895"/>
                <a:ext cx="44" cy="38"/>
              </a:xfrm>
              <a:custGeom>
                <a:avLst/>
                <a:gdLst>
                  <a:gd name="T0" fmla="*/ 0 w 23"/>
                  <a:gd name="T1" fmla="*/ 8 h 20"/>
                  <a:gd name="T2" fmla="*/ 17 w 23"/>
                  <a:gd name="T3" fmla="*/ 20 h 20"/>
                  <a:gd name="T4" fmla="*/ 0 w 23"/>
                  <a:gd name="T5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20">
                    <a:moveTo>
                      <a:pt x="0" y="8"/>
                    </a:moveTo>
                    <a:cubicBezTo>
                      <a:pt x="8" y="8"/>
                      <a:pt x="23" y="0"/>
                      <a:pt x="17" y="20"/>
                    </a:cubicBezTo>
                    <a:cubicBezTo>
                      <a:pt x="11" y="16"/>
                      <a:pt x="6" y="12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2" name="Freeform 666"/>
              <p:cNvSpPr/>
              <p:nvPr/>
            </p:nvSpPr>
            <p:spPr bwMode="auto">
              <a:xfrm>
                <a:off x="3773" y="1918"/>
                <a:ext cx="54" cy="19"/>
              </a:xfrm>
              <a:custGeom>
                <a:avLst/>
                <a:gdLst>
                  <a:gd name="T0" fmla="*/ 28 w 28"/>
                  <a:gd name="T1" fmla="*/ 5 h 10"/>
                  <a:gd name="T2" fmla="*/ 0 w 28"/>
                  <a:gd name="T3" fmla="*/ 4 h 10"/>
                  <a:gd name="T4" fmla="*/ 28 w 28"/>
                  <a:gd name="T5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" h="10">
                    <a:moveTo>
                      <a:pt x="28" y="5"/>
                    </a:moveTo>
                    <a:cubicBezTo>
                      <a:pt x="19" y="6"/>
                      <a:pt x="9" y="10"/>
                      <a:pt x="0" y="4"/>
                    </a:cubicBezTo>
                    <a:cubicBezTo>
                      <a:pt x="20" y="0"/>
                      <a:pt x="23" y="0"/>
                      <a:pt x="2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3" name="Freeform 667"/>
              <p:cNvSpPr/>
              <p:nvPr/>
            </p:nvSpPr>
            <p:spPr bwMode="auto">
              <a:xfrm>
                <a:off x="4154" y="1956"/>
                <a:ext cx="25" cy="19"/>
              </a:xfrm>
              <a:custGeom>
                <a:avLst/>
                <a:gdLst>
                  <a:gd name="T0" fmla="*/ 0 w 13"/>
                  <a:gd name="T1" fmla="*/ 8 h 10"/>
                  <a:gd name="T2" fmla="*/ 13 w 13"/>
                  <a:gd name="T3" fmla="*/ 0 h 10"/>
                  <a:gd name="T4" fmla="*/ 0 w 13"/>
                  <a:gd name="T5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0">
                    <a:moveTo>
                      <a:pt x="0" y="8"/>
                    </a:moveTo>
                    <a:cubicBezTo>
                      <a:pt x="2" y="1"/>
                      <a:pt x="7" y="1"/>
                      <a:pt x="13" y="0"/>
                    </a:cubicBezTo>
                    <a:cubicBezTo>
                      <a:pt x="10" y="7"/>
                      <a:pt x="7" y="1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4" name="Freeform 668"/>
              <p:cNvSpPr/>
              <p:nvPr/>
            </p:nvSpPr>
            <p:spPr bwMode="auto">
              <a:xfrm>
                <a:off x="3796" y="1805"/>
                <a:ext cx="21" cy="27"/>
              </a:xfrm>
              <a:custGeom>
                <a:avLst/>
                <a:gdLst>
                  <a:gd name="T0" fmla="*/ 8 w 11"/>
                  <a:gd name="T1" fmla="*/ 14 h 14"/>
                  <a:gd name="T2" fmla="*/ 5 w 11"/>
                  <a:gd name="T3" fmla="*/ 1 h 14"/>
                  <a:gd name="T4" fmla="*/ 8 w 11"/>
                  <a:gd name="T5" fmla="*/ 0 h 14"/>
                  <a:gd name="T6" fmla="*/ 8 w 11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4">
                    <a:moveTo>
                      <a:pt x="8" y="14"/>
                    </a:moveTo>
                    <a:cubicBezTo>
                      <a:pt x="3" y="9"/>
                      <a:pt x="0" y="6"/>
                      <a:pt x="5" y="1"/>
                    </a:cubicBezTo>
                    <a:cubicBezTo>
                      <a:pt x="5" y="1"/>
                      <a:pt x="7" y="0"/>
                      <a:pt x="8" y="0"/>
                    </a:cubicBezTo>
                    <a:cubicBezTo>
                      <a:pt x="11" y="4"/>
                      <a:pt x="10" y="9"/>
                      <a:pt x="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5" name="Freeform 669"/>
              <p:cNvSpPr/>
              <p:nvPr/>
            </p:nvSpPr>
            <p:spPr bwMode="auto">
              <a:xfrm>
                <a:off x="3848" y="1774"/>
                <a:ext cx="24" cy="22"/>
              </a:xfrm>
              <a:custGeom>
                <a:avLst/>
                <a:gdLst>
                  <a:gd name="T0" fmla="*/ 13 w 13"/>
                  <a:gd name="T1" fmla="*/ 7 h 11"/>
                  <a:gd name="T2" fmla="*/ 0 w 13"/>
                  <a:gd name="T3" fmla="*/ 10 h 11"/>
                  <a:gd name="T4" fmla="*/ 3 w 13"/>
                  <a:gd name="T5" fmla="*/ 0 h 11"/>
                  <a:gd name="T6" fmla="*/ 13 w 13"/>
                  <a:gd name="T7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1">
                    <a:moveTo>
                      <a:pt x="13" y="7"/>
                    </a:moveTo>
                    <a:cubicBezTo>
                      <a:pt x="9" y="10"/>
                      <a:pt x="5" y="11"/>
                      <a:pt x="0" y="10"/>
                    </a:cubicBezTo>
                    <a:cubicBezTo>
                      <a:pt x="1" y="7"/>
                      <a:pt x="2" y="3"/>
                      <a:pt x="3" y="0"/>
                    </a:cubicBezTo>
                    <a:cubicBezTo>
                      <a:pt x="8" y="1"/>
                      <a:pt x="11" y="3"/>
                      <a:pt x="1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6" name="Freeform 670"/>
              <p:cNvSpPr/>
              <p:nvPr/>
            </p:nvSpPr>
            <p:spPr bwMode="auto">
              <a:xfrm>
                <a:off x="3741" y="1773"/>
                <a:ext cx="23" cy="21"/>
              </a:xfrm>
              <a:custGeom>
                <a:avLst/>
                <a:gdLst>
                  <a:gd name="T0" fmla="*/ 0 w 12"/>
                  <a:gd name="T1" fmla="*/ 8 h 11"/>
                  <a:gd name="T2" fmla="*/ 7 w 12"/>
                  <a:gd name="T3" fmla="*/ 2 h 11"/>
                  <a:gd name="T4" fmla="*/ 7 w 12"/>
                  <a:gd name="T5" fmla="*/ 11 h 11"/>
                  <a:gd name="T6" fmla="*/ 0 w 12"/>
                  <a:gd name="T7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0" y="8"/>
                    </a:moveTo>
                    <a:cubicBezTo>
                      <a:pt x="0" y="4"/>
                      <a:pt x="2" y="0"/>
                      <a:pt x="7" y="2"/>
                    </a:cubicBezTo>
                    <a:cubicBezTo>
                      <a:pt x="12" y="4"/>
                      <a:pt x="8" y="8"/>
                      <a:pt x="7" y="11"/>
                    </a:cubicBezTo>
                    <a:cubicBezTo>
                      <a:pt x="4" y="11"/>
                      <a:pt x="2" y="11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7" name="Freeform 671"/>
              <p:cNvSpPr/>
              <p:nvPr/>
            </p:nvSpPr>
            <p:spPr bwMode="auto">
              <a:xfrm>
                <a:off x="3905" y="1866"/>
                <a:ext cx="23" cy="25"/>
              </a:xfrm>
              <a:custGeom>
                <a:avLst/>
                <a:gdLst>
                  <a:gd name="T0" fmla="*/ 2 w 12"/>
                  <a:gd name="T1" fmla="*/ 4 h 13"/>
                  <a:gd name="T2" fmla="*/ 5 w 12"/>
                  <a:gd name="T3" fmla="*/ 0 h 13"/>
                  <a:gd name="T4" fmla="*/ 8 w 12"/>
                  <a:gd name="T5" fmla="*/ 11 h 13"/>
                  <a:gd name="T6" fmla="*/ 3 w 12"/>
                  <a:gd name="T7" fmla="*/ 13 h 13"/>
                  <a:gd name="T8" fmla="*/ 2 w 12"/>
                  <a:gd name="T9" fmla="*/ 4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3">
                    <a:moveTo>
                      <a:pt x="2" y="4"/>
                    </a:moveTo>
                    <a:cubicBezTo>
                      <a:pt x="3" y="3"/>
                      <a:pt x="4" y="1"/>
                      <a:pt x="5" y="0"/>
                    </a:cubicBezTo>
                    <a:cubicBezTo>
                      <a:pt x="8" y="3"/>
                      <a:pt x="12" y="6"/>
                      <a:pt x="8" y="11"/>
                    </a:cubicBezTo>
                    <a:cubicBezTo>
                      <a:pt x="7" y="12"/>
                      <a:pt x="4" y="13"/>
                      <a:pt x="3" y="13"/>
                    </a:cubicBezTo>
                    <a:cubicBezTo>
                      <a:pt x="0" y="11"/>
                      <a:pt x="2" y="7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8" name="Freeform 672"/>
              <p:cNvSpPr/>
              <p:nvPr/>
            </p:nvSpPr>
            <p:spPr bwMode="auto">
              <a:xfrm>
                <a:off x="4078" y="1914"/>
                <a:ext cx="27" cy="21"/>
              </a:xfrm>
              <a:custGeom>
                <a:avLst/>
                <a:gdLst>
                  <a:gd name="T0" fmla="*/ 0 w 14"/>
                  <a:gd name="T1" fmla="*/ 0 h 11"/>
                  <a:gd name="T2" fmla="*/ 14 w 14"/>
                  <a:gd name="T3" fmla="*/ 11 h 11"/>
                  <a:gd name="T4" fmla="*/ 0 w 14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11">
                    <a:moveTo>
                      <a:pt x="0" y="0"/>
                    </a:moveTo>
                    <a:cubicBezTo>
                      <a:pt x="7" y="0"/>
                      <a:pt x="12" y="5"/>
                      <a:pt x="14" y="11"/>
                    </a:cubicBezTo>
                    <a:cubicBezTo>
                      <a:pt x="8" y="10"/>
                      <a:pt x="3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9" name="Freeform 673"/>
              <p:cNvSpPr/>
              <p:nvPr/>
            </p:nvSpPr>
            <p:spPr bwMode="auto">
              <a:xfrm>
                <a:off x="1658" y="1185"/>
                <a:ext cx="250" cy="285"/>
              </a:xfrm>
              <a:custGeom>
                <a:avLst/>
                <a:gdLst>
                  <a:gd name="T0" fmla="*/ 13 w 131"/>
                  <a:gd name="T1" fmla="*/ 148 h 149"/>
                  <a:gd name="T2" fmla="*/ 6 w 131"/>
                  <a:gd name="T3" fmla="*/ 148 h 149"/>
                  <a:gd name="T4" fmla="*/ 6 w 131"/>
                  <a:gd name="T5" fmla="*/ 144 h 149"/>
                  <a:gd name="T6" fmla="*/ 9 w 131"/>
                  <a:gd name="T7" fmla="*/ 133 h 149"/>
                  <a:gd name="T8" fmla="*/ 8 w 131"/>
                  <a:gd name="T9" fmla="*/ 129 h 149"/>
                  <a:gd name="T10" fmla="*/ 6 w 131"/>
                  <a:gd name="T11" fmla="*/ 134 h 149"/>
                  <a:gd name="T12" fmla="*/ 2 w 131"/>
                  <a:gd name="T13" fmla="*/ 133 h 149"/>
                  <a:gd name="T14" fmla="*/ 17 w 131"/>
                  <a:gd name="T15" fmla="*/ 115 h 149"/>
                  <a:gd name="T16" fmla="*/ 47 w 131"/>
                  <a:gd name="T17" fmla="*/ 102 h 149"/>
                  <a:gd name="T18" fmla="*/ 54 w 131"/>
                  <a:gd name="T19" fmla="*/ 95 h 149"/>
                  <a:gd name="T20" fmla="*/ 65 w 131"/>
                  <a:gd name="T21" fmla="*/ 71 h 149"/>
                  <a:gd name="T22" fmla="*/ 68 w 131"/>
                  <a:gd name="T23" fmla="*/ 57 h 149"/>
                  <a:gd name="T24" fmla="*/ 61 w 131"/>
                  <a:gd name="T25" fmla="*/ 47 h 149"/>
                  <a:gd name="T26" fmla="*/ 58 w 131"/>
                  <a:gd name="T27" fmla="*/ 5 h 149"/>
                  <a:gd name="T28" fmla="*/ 62 w 131"/>
                  <a:gd name="T29" fmla="*/ 0 h 149"/>
                  <a:gd name="T30" fmla="*/ 89 w 131"/>
                  <a:gd name="T31" fmla="*/ 5 h 149"/>
                  <a:gd name="T32" fmla="*/ 101 w 131"/>
                  <a:gd name="T33" fmla="*/ 40 h 149"/>
                  <a:gd name="T34" fmla="*/ 91 w 131"/>
                  <a:gd name="T35" fmla="*/ 60 h 149"/>
                  <a:gd name="T36" fmla="*/ 95 w 131"/>
                  <a:gd name="T37" fmla="*/ 76 h 149"/>
                  <a:gd name="T38" fmla="*/ 117 w 131"/>
                  <a:gd name="T39" fmla="*/ 88 h 149"/>
                  <a:gd name="T40" fmla="*/ 117 w 131"/>
                  <a:gd name="T41" fmla="*/ 121 h 149"/>
                  <a:gd name="T42" fmla="*/ 93 w 131"/>
                  <a:gd name="T43" fmla="*/ 137 h 149"/>
                  <a:gd name="T44" fmla="*/ 13 w 131"/>
                  <a:gd name="T45" fmla="*/ 14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1" h="149">
                    <a:moveTo>
                      <a:pt x="13" y="148"/>
                    </a:moveTo>
                    <a:cubicBezTo>
                      <a:pt x="10" y="148"/>
                      <a:pt x="8" y="148"/>
                      <a:pt x="6" y="148"/>
                    </a:cubicBezTo>
                    <a:cubicBezTo>
                      <a:pt x="6" y="146"/>
                      <a:pt x="6" y="145"/>
                      <a:pt x="6" y="144"/>
                    </a:cubicBezTo>
                    <a:cubicBezTo>
                      <a:pt x="8" y="141"/>
                      <a:pt x="8" y="137"/>
                      <a:pt x="9" y="133"/>
                    </a:cubicBezTo>
                    <a:cubicBezTo>
                      <a:pt x="9" y="132"/>
                      <a:pt x="9" y="130"/>
                      <a:pt x="8" y="129"/>
                    </a:cubicBezTo>
                    <a:cubicBezTo>
                      <a:pt x="7" y="130"/>
                      <a:pt x="7" y="133"/>
                      <a:pt x="6" y="134"/>
                    </a:cubicBezTo>
                    <a:cubicBezTo>
                      <a:pt x="4" y="133"/>
                      <a:pt x="3" y="133"/>
                      <a:pt x="2" y="133"/>
                    </a:cubicBezTo>
                    <a:cubicBezTo>
                      <a:pt x="0" y="121"/>
                      <a:pt x="0" y="114"/>
                      <a:pt x="17" y="115"/>
                    </a:cubicBezTo>
                    <a:cubicBezTo>
                      <a:pt x="27" y="115"/>
                      <a:pt x="37" y="107"/>
                      <a:pt x="47" y="102"/>
                    </a:cubicBezTo>
                    <a:cubicBezTo>
                      <a:pt x="48" y="98"/>
                      <a:pt x="51" y="96"/>
                      <a:pt x="54" y="95"/>
                    </a:cubicBezTo>
                    <a:cubicBezTo>
                      <a:pt x="64" y="90"/>
                      <a:pt x="60" y="78"/>
                      <a:pt x="65" y="71"/>
                    </a:cubicBezTo>
                    <a:cubicBezTo>
                      <a:pt x="66" y="66"/>
                      <a:pt x="71" y="63"/>
                      <a:pt x="68" y="57"/>
                    </a:cubicBezTo>
                    <a:cubicBezTo>
                      <a:pt x="66" y="54"/>
                      <a:pt x="64" y="50"/>
                      <a:pt x="61" y="47"/>
                    </a:cubicBezTo>
                    <a:cubicBezTo>
                      <a:pt x="69" y="32"/>
                      <a:pt x="56" y="19"/>
                      <a:pt x="58" y="5"/>
                    </a:cubicBezTo>
                    <a:cubicBezTo>
                      <a:pt x="59" y="3"/>
                      <a:pt x="61" y="2"/>
                      <a:pt x="62" y="0"/>
                    </a:cubicBezTo>
                    <a:cubicBezTo>
                      <a:pt x="70" y="9"/>
                      <a:pt x="80" y="4"/>
                      <a:pt x="89" y="5"/>
                    </a:cubicBezTo>
                    <a:cubicBezTo>
                      <a:pt x="105" y="12"/>
                      <a:pt x="110" y="24"/>
                      <a:pt x="101" y="40"/>
                    </a:cubicBezTo>
                    <a:cubicBezTo>
                      <a:pt x="97" y="46"/>
                      <a:pt x="99" y="55"/>
                      <a:pt x="91" y="60"/>
                    </a:cubicBezTo>
                    <a:cubicBezTo>
                      <a:pt x="86" y="62"/>
                      <a:pt x="95" y="70"/>
                      <a:pt x="95" y="76"/>
                    </a:cubicBezTo>
                    <a:cubicBezTo>
                      <a:pt x="107" y="72"/>
                      <a:pt x="108" y="87"/>
                      <a:pt x="117" y="88"/>
                    </a:cubicBezTo>
                    <a:cubicBezTo>
                      <a:pt x="131" y="105"/>
                      <a:pt x="131" y="107"/>
                      <a:pt x="117" y="121"/>
                    </a:cubicBezTo>
                    <a:cubicBezTo>
                      <a:pt x="109" y="126"/>
                      <a:pt x="105" y="138"/>
                      <a:pt x="93" y="137"/>
                    </a:cubicBezTo>
                    <a:cubicBezTo>
                      <a:pt x="66" y="144"/>
                      <a:pt x="40" y="149"/>
                      <a:pt x="13" y="1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0" name="Freeform 674"/>
              <p:cNvSpPr/>
              <p:nvPr/>
            </p:nvSpPr>
            <p:spPr bwMode="auto">
              <a:xfrm>
                <a:off x="1959" y="1304"/>
                <a:ext cx="237" cy="132"/>
              </a:xfrm>
              <a:custGeom>
                <a:avLst/>
                <a:gdLst>
                  <a:gd name="T0" fmla="*/ 119 w 124"/>
                  <a:gd name="T1" fmla="*/ 40 h 69"/>
                  <a:gd name="T2" fmla="*/ 116 w 124"/>
                  <a:gd name="T3" fmla="*/ 65 h 69"/>
                  <a:gd name="T4" fmla="*/ 112 w 124"/>
                  <a:gd name="T5" fmla="*/ 67 h 69"/>
                  <a:gd name="T6" fmla="*/ 105 w 124"/>
                  <a:gd name="T7" fmla="*/ 66 h 69"/>
                  <a:gd name="T8" fmla="*/ 81 w 124"/>
                  <a:gd name="T9" fmla="*/ 53 h 69"/>
                  <a:gd name="T10" fmla="*/ 80 w 124"/>
                  <a:gd name="T11" fmla="*/ 49 h 69"/>
                  <a:gd name="T12" fmla="*/ 71 w 124"/>
                  <a:gd name="T13" fmla="*/ 46 h 69"/>
                  <a:gd name="T14" fmla="*/ 29 w 124"/>
                  <a:gd name="T15" fmla="*/ 63 h 69"/>
                  <a:gd name="T16" fmla="*/ 22 w 124"/>
                  <a:gd name="T17" fmla="*/ 54 h 69"/>
                  <a:gd name="T18" fmla="*/ 18 w 124"/>
                  <a:gd name="T19" fmla="*/ 40 h 69"/>
                  <a:gd name="T20" fmla="*/ 4 w 124"/>
                  <a:gd name="T21" fmla="*/ 33 h 69"/>
                  <a:gd name="T22" fmla="*/ 4 w 124"/>
                  <a:gd name="T23" fmla="*/ 19 h 69"/>
                  <a:gd name="T24" fmla="*/ 79 w 124"/>
                  <a:gd name="T25" fmla="*/ 14 h 69"/>
                  <a:gd name="T26" fmla="*/ 90 w 124"/>
                  <a:gd name="T27" fmla="*/ 10 h 69"/>
                  <a:gd name="T28" fmla="*/ 102 w 124"/>
                  <a:gd name="T29" fmla="*/ 5 h 69"/>
                  <a:gd name="T30" fmla="*/ 116 w 124"/>
                  <a:gd name="T31" fmla="*/ 16 h 69"/>
                  <a:gd name="T32" fmla="*/ 119 w 124"/>
                  <a:gd name="T33" fmla="*/ 4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4" h="69">
                    <a:moveTo>
                      <a:pt x="119" y="40"/>
                    </a:moveTo>
                    <a:cubicBezTo>
                      <a:pt x="118" y="48"/>
                      <a:pt x="117" y="57"/>
                      <a:pt x="116" y="65"/>
                    </a:cubicBezTo>
                    <a:cubicBezTo>
                      <a:pt x="115" y="66"/>
                      <a:pt x="113" y="67"/>
                      <a:pt x="112" y="67"/>
                    </a:cubicBezTo>
                    <a:cubicBezTo>
                      <a:pt x="110" y="67"/>
                      <a:pt x="106" y="67"/>
                      <a:pt x="105" y="66"/>
                    </a:cubicBezTo>
                    <a:cubicBezTo>
                      <a:pt x="100" y="56"/>
                      <a:pt x="92" y="52"/>
                      <a:pt x="81" y="53"/>
                    </a:cubicBezTo>
                    <a:cubicBezTo>
                      <a:pt x="80" y="52"/>
                      <a:pt x="80" y="50"/>
                      <a:pt x="80" y="49"/>
                    </a:cubicBezTo>
                    <a:cubicBezTo>
                      <a:pt x="79" y="39"/>
                      <a:pt x="72" y="45"/>
                      <a:pt x="71" y="46"/>
                    </a:cubicBezTo>
                    <a:cubicBezTo>
                      <a:pt x="58" y="56"/>
                      <a:pt x="40" y="49"/>
                      <a:pt x="29" y="63"/>
                    </a:cubicBezTo>
                    <a:cubicBezTo>
                      <a:pt x="23" y="69"/>
                      <a:pt x="26" y="56"/>
                      <a:pt x="22" y="54"/>
                    </a:cubicBezTo>
                    <a:cubicBezTo>
                      <a:pt x="19" y="50"/>
                      <a:pt x="19" y="45"/>
                      <a:pt x="18" y="40"/>
                    </a:cubicBezTo>
                    <a:cubicBezTo>
                      <a:pt x="17" y="32"/>
                      <a:pt x="11" y="30"/>
                      <a:pt x="4" y="33"/>
                    </a:cubicBezTo>
                    <a:cubicBezTo>
                      <a:pt x="1" y="29"/>
                      <a:pt x="0" y="24"/>
                      <a:pt x="4" y="19"/>
                    </a:cubicBezTo>
                    <a:cubicBezTo>
                      <a:pt x="28" y="2"/>
                      <a:pt x="53" y="0"/>
                      <a:pt x="79" y="14"/>
                    </a:cubicBezTo>
                    <a:cubicBezTo>
                      <a:pt x="85" y="18"/>
                      <a:pt x="85" y="17"/>
                      <a:pt x="90" y="10"/>
                    </a:cubicBezTo>
                    <a:cubicBezTo>
                      <a:pt x="92" y="7"/>
                      <a:pt x="98" y="7"/>
                      <a:pt x="102" y="5"/>
                    </a:cubicBezTo>
                    <a:cubicBezTo>
                      <a:pt x="109" y="6"/>
                      <a:pt x="110" y="14"/>
                      <a:pt x="116" y="16"/>
                    </a:cubicBezTo>
                    <a:cubicBezTo>
                      <a:pt x="124" y="23"/>
                      <a:pt x="110" y="33"/>
                      <a:pt x="119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1" name="Freeform 675"/>
              <p:cNvSpPr/>
              <p:nvPr/>
            </p:nvSpPr>
            <p:spPr bwMode="auto">
              <a:xfrm>
                <a:off x="1868" y="1315"/>
                <a:ext cx="99" cy="127"/>
              </a:xfrm>
              <a:custGeom>
                <a:avLst/>
                <a:gdLst>
                  <a:gd name="T0" fmla="*/ 52 w 52"/>
                  <a:gd name="T1" fmla="*/ 13 h 66"/>
                  <a:gd name="T2" fmla="*/ 52 w 52"/>
                  <a:gd name="T3" fmla="*/ 27 h 66"/>
                  <a:gd name="T4" fmla="*/ 14 w 52"/>
                  <a:gd name="T5" fmla="*/ 62 h 66"/>
                  <a:gd name="T6" fmla="*/ 4 w 52"/>
                  <a:gd name="T7" fmla="*/ 52 h 66"/>
                  <a:gd name="T8" fmla="*/ 7 w 52"/>
                  <a:gd name="T9" fmla="*/ 20 h 66"/>
                  <a:gd name="T10" fmla="*/ 18 w 52"/>
                  <a:gd name="T11" fmla="*/ 16 h 66"/>
                  <a:gd name="T12" fmla="*/ 52 w 52"/>
                  <a:gd name="T13" fmla="*/ 13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66">
                    <a:moveTo>
                      <a:pt x="52" y="13"/>
                    </a:moveTo>
                    <a:cubicBezTo>
                      <a:pt x="52" y="18"/>
                      <a:pt x="52" y="23"/>
                      <a:pt x="52" y="27"/>
                    </a:cubicBezTo>
                    <a:cubicBezTo>
                      <a:pt x="36" y="35"/>
                      <a:pt x="22" y="45"/>
                      <a:pt x="14" y="62"/>
                    </a:cubicBezTo>
                    <a:cubicBezTo>
                      <a:pt x="3" y="66"/>
                      <a:pt x="0" y="63"/>
                      <a:pt x="4" y="52"/>
                    </a:cubicBezTo>
                    <a:cubicBezTo>
                      <a:pt x="19" y="43"/>
                      <a:pt x="10" y="31"/>
                      <a:pt x="7" y="20"/>
                    </a:cubicBezTo>
                    <a:cubicBezTo>
                      <a:pt x="11" y="20"/>
                      <a:pt x="15" y="20"/>
                      <a:pt x="18" y="16"/>
                    </a:cubicBezTo>
                    <a:cubicBezTo>
                      <a:pt x="28" y="1"/>
                      <a:pt x="40" y="0"/>
                      <a:pt x="52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2" name="Freeform 676"/>
              <p:cNvSpPr/>
              <p:nvPr/>
            </p:nvSpPr>
            <p:spPr bwMode="auto">
              <a:xfrm>
                <a:off x="2146" y="1168"/>
                <a:ext cx="95" cy="107"/>
              </a:xfrm>
              <a:custGeom>
                <a:avLst/>
                <a:gdLst>
                  <a:gd name="T0" fmla="*/ 49 w 50"/>
                  <a:gd name="T1" fmla="*/ 0 h 56"/>
                  <a:gd name="T2" fmla="*/ 50 w 50"/>
                  <a:gd name="T3" fmla="*/ 6 h 56"/>
                  <a:gd name="T4" fmla="*/ 15 w 50"/>
                  <a:gd name="T5" fmla="*/ 52 h 56"/>
                  <a:gd name="T6" fmla="*/ 1 w 50"/>
                  <a:gd name="T7" fmla="*/ 52 h 56"/>
                  <a:gd name="T8" fmla="*/ 0 w 50"/>
                  <a:gd name="T9" fmla="*/ 49 h 56"/>
                  <a:gd name="T10" fmla="*/ 49 w 50"/>
                  <a:gd name="T11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" h="56">
                    <a:moveTo>
                      <a:pt x="49" y="0"/>
                    </a:moveTo>
                    <a:cubicBezTo>
                      <a:pt x="50" y="2"/>
                      <a:pt x="50" y="4"/>
                      <a:pt x="50" y="6"/>
                    </a:cubicBezTo>
                    <a:cubicBezTo>
                      <a:pt x="44" y="26"/>
                      <a:pt x="29" y="39"/>
                      <a:pt x="15" y="52"/>
                    </a:cubicBezTo>
                    <a:cubicBezTo>
                      <a:pt x="11" y="56"/>
                      <a:pt x="5" y="55"/>
                      <a:pt x="1" y="52"/>
                    </a:cubicBezTo>
                    <a:cubicBezTo>
                      <a:pt x="1" y="51"/>
                      <a:pt x="1" y="50"/>
                      <a:pt x="0" y="49"/>
                    </a:cubicBezTo>
                    <a:cubicBezTo>
                      <a:pt x="5" y="20"/>
                      <a:pt x="25" y="8"/>
                      <a:pt x="4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3" name="Freeform 677"/>
              <p:cNvSpPr/>
              <p:nvPr/>
            </p:nvSpPr>
            <p:spPr bwMode="auto">
              <a:xfrm>
                <a:off x="1965" y="1371"/>
                <a:ext cx="214" cy="170"/>
              </a:xfrm>
              <a:custGeom>
                <a:avLst/>
                <a:gdLst>
                  <a:gd name="T0" fmla="*/ 78 w 112"/>
                  <a:gd name="T1" fmla="*/ 16 h 89"/>
                  <a:gd name="T2" fmla="*/ 105 w 112"/>
                  <a:gd name="T3" fmla="*/ 29 h 89"/>
                  <a:gd name="T4" fmla="*/ 109 w 112"/>
                  <a:gd name="T5" fmla="*/ 30 h 89"/>
                  <a:gd name="T6" fmla="*/ 106 w 112"/>
                  <a:gd name="T7" fmla="*/ 40 h 89"/>
                  <a:gd name="T8" fmla="*/ 106 w 112"/>
                  <a:gd name="T9" fmla="*/ 40 h 89"/>
                  <a:gd name="T10" fmla="*/ 98 w 112"/>
                  <a:gd name="T11" fmla="*/ 46 h 89"/>
                  <a:gd name="T12" fmla="*/ 76 w 112"/>
                  <a:gd name="T13" fmla="*/ 57 h 89"/>
                  <a:gd name="T14" fmla="*/ 26 w 112"/>
                  <a:gd name="T15" fmla="*/ 85 h 89"/>
                  <a:gd name="T16" fmla="*/ 16 w 112"/>
                  <a:gd name="T17" fmla="*/ 89 h 89"/>
                  <a:gd name="T18" fmla="*/ 3 w 112"/>
                  <a:gd name="T19" fmla="*/ 77 h 89"/>
                  <a:gd name="T20" fmla="*/ 3 w 112"/>
                  <a:gd name="T21" fmla="*/ 63 h 89"/>
                  <a:gd name="T22" fmla="*/ 15 w 112"/>
                  <a:gd name="T23" fmla="*/ 40 h 89"/>
                  <a:gd name="T24" fmla="*/ 19 w 112"/>
                  <a:gd name="T25" fmla="*/ 19 h 89"/>
                  <a:gd name="T26" fmla="*/ 25 w 112"/>
                  <a:gd name="T27" fmla="*/ 26 h 89"/>
                  <a:gd name="T28" fmla="*/ 85 w 112"/>
                  <a:gd name="T29" fmla="*/ 0 h 89"/>
                  <a:gd name="T30" fmla="*/ 78 w 112"/>
                  <a:gd name="T31" fmla="*/ 16 h 89"/>
                  <a:gd name="T32" fmla="*/ 78 w 112"/>
                  <a:gd name="T33" fmla="*/ 16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2" h="89">
                    <a:moveTo>
                      <a:pt x="78" y="16"/>
                    </a:moveTo>
                    <a:cubicBezTo>
                      <a:pt x="90" y="15"/>
                      <a:pt x="91" y="16"/>
                      <a:pt x="105" y="29"/>
                    </a:cubicBezTo>
                    <a:cubicBezTo>
                      <a:pt x="106" y="30"/>
                      <a:pt x="108" y="29"/>
                      <a:pt x="109" y="30"/>
                    </a:cubicBezTo>
                    <a:cubicBezTo>
                      <a:pt x="112" y="34"/>
                      <a:pt x="108" y="37"/>
                      <a:pt x="106" y="40"/>
                    </a:cubicBezTo>
                    <a:cubicBezTo>
                      <a:pt x="106" y="40"/>
                      <a:pt x="106" y="40"/>
                      <a:pt x="106" y="40"/>
                    </a:cubicBezTo>
                    <a:cubicBezTo>
                      <a:pt x="103" y="42"/>
                      <a:pt x="100" y="47"/>
                      <a:pt x="98" y="46"/>
                    </a:cubicBezTo>
                    <a:cubicBezTo>
                      <a:pt x="86" y="40"/>
                      <a:pt x="81" y="49"/>
                      <a:pt x="76" y="57"/>
                    </a:cubicBezTo>
                    <a:cubicBezTo>
                      <a:pt x="64" y="75"/>
                      <a:pt x="45" y="80"/>
                      <a:pt x="26" y="85"/>
                    </a:cubicBezTo>
                    <a:cubicBezTo>
                      <a:pt x="23" y="88"/>
                      <a:pt x="20" y="89"/>
                      <a:pt x="16" y="89"/>
                    </a:cubicBezTo>
                    <a:cubicBezTo>
                      <a:pt x="10" y="87"/>
                      <a:pt x="6" y="82"/>
                      <a:pt x="3" y="77"/>
                    </a:cubicBezTo>
                    <a:cubicBezTo>
                      <a:pt x="0" y="73"/>
                      <a:pt x="0" y="68"/>
                      <a:pt x="3" y="63"/>
                    </a:cubicBezTo>
                    <a:cubicBezTo>
                      <a:pt x="5" y="55"/>
                      <a:pt x="4" y="44"/>
                      <a:pt x="15" y="40"/>
                    </a:cubicBezTo>
                    <a:cubicBezTo>
                      <a:pt x="16" y="33"/>
                      <a:pt x="9" y="25"/>
                      <a:pt x="19" y="19"/>
                    </a:cubicBezTo>
                    <a:cubicBezTo>
                      <a:pt x="21" y="22"/>
                      <a:pt x="23" y="24"/>
                      <a:pt x="25" y="26"/>
                    </a:cubicBezTo>
                    <a:cubicBezTo>
                      <a:pt x="40" y="5"/>
                      <a:pt x="66" y="13"/>
                      <a:pt x="85" y="0"/>
                    </a:cubicBezTo>
                    <a:cubicBezTo>
                      <a:pt x="86" y="9"/>
                      <a:pt x="79" y="11"/>
                      <a:pt x="78" y="16"/>
                    </a:cubicBezTo>
                    <a:cubicBezTo>
                      <a:pt x="78" y="16"/>
                      <a:pt x="78" y="16"/>
                      <a:pt x="7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4" name="Freeform 678"/>
              <p:cNvSpPr/>
              <p:nvPr/>
            </p:nvSpPr>
            <p:spPr bwMode="auto">
              <a:xfrm>
                <a:off x="1864" y="1533"/>
                <a:ext cx="210" cy="87"/>
              </a:xfrm>
              <a:custGeom>
                <a:avLst/>
                <a:gdLst>
                  <a:gd name="T0" fmla="*/ 68 w 110"/>
                  <a:gd name="T1" fmla="*/ 0 h 45"/>
                  <a:gd name="T2" fmla="*/ 79 w 110"/>
                  <a:gd name="T3" fmla="*/ 0 h 45"/>
                  <a:gd name="T4" fmla="*/ 95 w 110"/>
                  <a:gd name="T5" fmla="*/ 8 h 45"/>
                  <a:gd name="T6" fmla="*/ 109 w 110"/>
                  <a:gd name="T7" fmla="*/ 13 h 45"/>
                  <a:gd name="T8" fmla="*/ 101 w 110"/>
                  <a:gd name="T9" fmla="*/ 25 h 45"/>
                  <a:gd name="T10" fmla="*/ 100 w 110"/>
                  <a:gd name="T11" fmla="*/ 32 h 45"/>
                  <a:gd name="T12" fmla="*/ 83 w 110"/>
                  <a:gd name="T13" fmla="*/ 41 h 45"/>
                  <a:gd name="T14" fmla="*/ 43 w 110"/>
                  <a:gd name="T15" fmla="*/ 41 h 45"/>
                  <a:gd name="T16" fmla="*/ 14 w 110"/>
                  <a:gd name="T17" fmla="*/ 44 h 45"/>
                  <a:gd name="T18" fmla="*/ 6 w 110"/>
                  <a:gd name="T19" fmla="*/ 28 h 45"/>
                  <a:gd name="T20" fmla="*/ 13 w 110"/>
                  <a:gd name="T21" fmla="*/ 25 h 45"/>
                  <a:gd name="T22" fmla="*/ 68 w 110"/>
                  <a:gd name="T2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0" h="45">
                    <a:moveTo>
                      <a:pt x="68" y="0"/>
                    </a:moveTo>
                    <a:cubicBezTo>
                      <a:pt x="72" y="0"/>
                      <a:pt x="75" y="0"/>
                      <a:pt x="79" y="0"/>
                    </a:cubicBezTo>
                    <a:cubicBezTo>
                      <a:pt x="83" y="5"/>
                      <a:pt x="88" y="8"/>
                      <a:pt x="95" y="8"/>
                    </a:cubicBezTo>
                    <a:cubicBezTo>
                      <a:pt x="100" y="7"/>
                      <a:pt x="107" y="7"/>
                      <a:pt x="109" y="13"/>
                    </a:cubicBezTo>
                    <a:cubicBezTo>
                      <a:pt x="110" y="18"/>
                      <a:pt x="107" y="23"/>
                      <a:pt x="101" y="25"/>
                    </a:cubicBezTo>
                    <a:cubicBezTo>
                      <a:pt x="97" y="26"/>
                      <a:pt x="99" y="29"/>
                      <a:pt x="100" y="32"/>
                    </a:cubicBezTo>
                    <a:cubicBezTo>
                      <a:pt x="97" y="39"/>
                      <a:pt x="90" y="41"/>
                      <a:pt x="83" y="41"/>
                    </a:cubicBezTo>
                    <a:cubicBezTo>
                      <a:pt x="70" y="34"/>
                      <a:pt x="56" y="37"/>
                      <a:pt x="43" y="41"/>
                    </a:cubicBezTo>
                    <a:cubicBezTo>
                      <a:pt x="33" y="45"/>
                      <a:pt x="23" y="45"/>
                      <a:pt x="14" y="44"/>
                    </a:cubicBezTo>
                    <a:cubicBezTo>
                      <a:pt x="6" y="41"/>
                      <a:pt x="0" y="38"/>
                      <a:pt x="6" y="28"/>
                    </a:cubicBezTo>
                    <a:cubicBezTo>
                      <a:pt x="8" y="27"/>
                      <a:pt x="10" y="26"/>
                      <a:pt x="13" y="25"/>
                    </a:cubicBezTo>
                    <a:cubicBezTo>
                      <a:pt x="28" y="8"/>
                      <a:pt x="49" y="7"/>
                      <a:pt x="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5" name="Freeform 679"/>
              <p:cNvSpPr/>
              <p:nvPr/>
            </p:nvSpPr>
            <p:spPr bwMode="auto">
              <a:xfrm>
                <a:off x="1836" y="1593"/>
                <a:ext cx="184" cy="80"/>
              </a:xfrm>
              <a:custGeom>
                <a:avLst/>
                <a:gdLst>
                  <a:gd name="T0" fmla="*/ 31 w 97"/>
                  <a:gd name="T1" fmla="*/ 11 h 42"/>
                  <a:gd name="T2" fmla="*/ 78 w 97"/>
                  <a:gd name="T3" fmla="*/ 1 h 42"/>
                  <a:gd name="T4" fmla="*/ 97 w 97"/>
                  <a:gd name="T5" fmla="*/ 8 h 42"/>
                  <a:gd name="T6" fmla="*/ 67 w 97"/>
                  <a:gd name="T7" fmla="*/ 34 h 42"/>
                  <a:gd name="T8" fmla="*/ 55 w 97"/>
                  <a:gd name="T9" fmla="*/ 36 h 42"/>
                  <a:gd name="T10" fmla="*/ 27 w 97"/>
                  <a:gd name="T11" fmla="*/ 33 h 42"/>
                  <a:gd name="T12" fmla="*/ 3 w 97"/>
                  <a:gd name="T13" fmla="*/ 37 h 42"/>
                  <a:gd name="T14" fmla="*/ 0 w 97"/>
                  <a:gd name="T15" fmla="*/ 35 h 42"/>
                  <a:gd name="T16" fmla="*/ 0 w 97"/>
                  <a:gd name="T17" fmla="*/ 25 h 42"/>
                  <a:gd name="T18" fmla="*/ 11 w 97"/>
                  <a:gd name="T19" fmla="*/ 21 h 42"/>
                  <a:gd name="T20" fmla="*/ 31 w 97"/>
                  <a:gd name="T21" fmla="*/ 1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7" h="42">
                    <a:moveTo>
                      <a:pt x="31" y="11"/>
                    </a:moveTo>
                    <a:cubicBezTo>
                      <a:pt x="47" y="8"/>
                      <a:pt x="62" y="4"/>
                      <a:pt x="78" y="1"/>
                    </a:cubicBezTo>
                    <a:cubicBezTo>
                      <a:pt x="85" y="0"/>
                      <a:pt x="92" y="4"/>
                      <a:pt x="97" y="8"/>
                    </a:cubicBezTo>
                    <a:cubicBezTo>
                      <a:pt x="88" y="17"/>
                      <a:pt x="77" y="25"/>
                      <a:pt x="67" y="34"/>
                    </a:cubicBezTo>
                    <a:cubicBezTo>
                      <a:pt x="64" y="36"/>
                      <a:pt x="60" y="36"/>
                      <a:pt x="55" y="36"/>
                    </a:cubicBezTo>
                    <a:cubicBezTo>
                      <a:pt x="46" y="38"/>
                      <a:pt x="36" y="41"/>
                      <a:pt x="27" y="33"/>
                    </a:cubicBezTo>
                    <a:cubicBezTo>
                      <a:pt x="20" y="42"/>
                      <a:pt x="10" y="31"/>
                      <a:pt x="3" y="37"/>
                    </a:cubicBezTo>
                    <a:cubicBezTo>
                      <a:pt x="1" y="37"/>
                      <a:pt x="0" y="36"/>
                      <a:pt x="0" y="35"/>
                    </a:cubicBezTo>
                    <a:cubicBezTo>
                      <a:pt x="0" y="32"/>
                      <a:pt x="0" y="29"/>
                      <a:pt x="0" y="25"/>
                    </a:cubicBezTo>
                    <a:cubicBezTo>
                      <a:pt x="2" y="19"/>
                      <a:pt x="7" y="22"/>
                      <a:pt x="11" y="21"/>
                    </a:cubicBezTo>
                    <a:cubicBezTo>
                      <a:pt x="19" y="20"/>
                      <a:pt x="29" y="23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6" name="Freeform 680"/>
              <p:cNvSpPr/>
              <p:nvPr/>
            </p:nvSpPr>
            <p:spPr bwMode="auto">
              <a:xfrm>
                <a:off x="1876" y="1501"/>
                <a:ext cx="118" cy="80"/>
              </a:xfrm>
              <a:custGeom>
                <a:avLst/>
                <a:gdLst>
                  <a:gd name="T0" fmla="*/ 62 w 62"/>
                  <a:gd name="T1" fmla="*/ 17 h 42"/>
                  <a:gd name="T2" fmla="*/ 7 w 62"/>
                  <a:gd name="T3" fmla="*/ 42 h 42"/>
                  <a:gd name="T4" fmla="*/ 10 w 62"/>
                  <a:gd name="T5" fmla="*/ 10 h 42"/>
                  <a:gd name="T6" fmla="*/ 17 w 62"/>
                  <a:gd name="T7" fmla="*/ 9 h 42"/>
                  <a:gd name="T8" fmla="*/ 19 w 62"/>
                  <a:gd name="T9" fmla="*/ 14 h 42"/>
                  <a:gd name="T10" fmla="*/ 52 w 62"/>
                  <a:gd name="T11" fmla="*/ 7 h 42"/>
                  <a:gd name="T12" fmla="*/ 62 w 62"/>
                  <a:gd name="T13" fmla="*/ 17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42">
                    <a:moveTo>
                      <a:pt x="62" y="17"/>
                    </a:moveTo>
                    <a:cubicBezTo>
                      <a:pt x="46" y="31"/>
                      <a:pt x="24" y="31"/>
                      <a:pt x="7" y="42"/>
                    </a:cubicBezTo>
                    <a:cubicBezTo>
                      <a:pt x="1" y="31"/>
                      <a:pt x="0" y="20"/>
                      <a:pt x="10" y="10"/>
                    </a:cubicBezTo>
                    <a:cubicBezTo>
                      <a:pt x="12" y="9"/>
                      <a:pt x="14" y="8"/>
                      <a:pt x="17" y="9"/>
                    </a:cubicBezTo>
                    <a:cubicBezTo>
                      <a:pt x="18" y="11"/>
                      <a:pt x="19" y="12"/>
                      <a:pt x="19" y="14"/>
                    </a:cubicBezTo>
                    <a:cubicBezTo>
                      <a:pt x="28" y="0"/>
                      <a:pt x="41" y="7"/>
                      <a:pt x="52" y="7"/>
                    </a:cubicBezTo>
                    <a:cubicBezTo>
                      <a:pt x="55" y="10"/>
                      <a:pt x="59" y="14"/>
                      <a:pt x="6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7" name="Freeform 681"/>
              <p:cNvSpPr/>
              <p:nvPr/>
            </p:nvSpPr>
            <p:spPr bwMode="auto">
              <a:xfrm>
                <a:off x="1828" y="1415"/>
                <a:ext cx="67" cy="82"/>
              </a:xfrm>
              <a:custGeom>
                <a:avLst/>
                <a:gdLst>
                  <a:gd name="T0" fmla="*/ 25 w 35"/>
                  <a:gd name="T1" fmla="*/ 0 h 43"/>
                  <a:gd name="T2" fmla="*/ 35 w 35"/>
                  <a:gd name="T3" fmla="*/ 10 h 43"/>
                  <a:gd name="T4" fmla="*/ 24 w 35"/>
                  <a:gd name="T5" fmla="*/ 30 h 43"/>
                  <a:gd name="T6" fmla="*/ 9 w 35"/>
                  <a:gd name="T7" fmla="*/ 41 h 43"/>
                  <a:gd name="T8" fmla="*/ 3 w 35"/>
                  <a:gd name="T9" fmla="*/ 27 h 43"/>
                  <a:gd name="T10" fmla="*/ 4 w 35"/>
                  <a:gd name="T11" fmla="*/ 17 h 43"/>
                  <a:gd name="T12" fmla="*/ 25 w 35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43">
                    <a:moveTo>
                      <a:pt x="25" y="0"/>
                    </a:moveTo>
                    <a:cubicBezTo>
                      <a:pt x="24" y="7"/>
                      <a:pt x="27" y="11"/>
                      <a:pt x="35" y="10"/>
                    </a:cubicBezTo>
                    <a:cubicBezTo>
                      <a:pt x="31" y="17"/>
                      <a:pt x="27" y="23"/>
                      <a:pt x="24" y="30"/>
                    </a:cubicBezTo>
                    <a:cubicBezTo>
                      <a:pt x="20" y="36"/>
                      <a:pt x="18" y="43"/>
                      <a:pt x="9" y="41"/>
                    </a:cubicBezTo>
                    <a:cubicBezTo>
                      <a:pt x="0" y="39"/>
                      <a:pt x="6" y="31"/>
                      <a:pt x="3" y="27"/>
                    </a:cubicBezTo>
                    <a:cubicBezTo>
                      <a:pt x="0" y="23"/>
                      <a:pt x="3" y="20"/>
                      <a:pt x="4" y="17"/>
                    </a:cubicBezTo>
                    <a:cubicBezTo>
                      <a:pt x="11" y="11"/>
                      <a:pt x="18" y="6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8" name="Freeform 682"/>
              <p:cNvSpPr/>
              <p:nvPr/>
            </p:nvSpPr>
            <p:spPr bwMode="auto">
              <a:xfrm>
                <a:off x="1822" y="1587"/>
                <a:ext cx="75" cy="55"/>
              </a:xfrm>
              <a:custGeom>
                <a:avLst/>
                <a:gdLst>
                  <a:gd name="T0" fmla="*/ 38 w 39"/>
                  <a:gd name="T1" fmla="*/ 14 h 29"/>
                  <a:gd name="T2" fmla="*/ 39 w 39"/>
                  <a:gd name="T3" fmla="*/ 29 h 29"/>
                  <a:gd name="T4" fmla="*/ 7 w 39"/>
                  <a:gd name="T5" fmla="*/ 28 h 29"/>
                  <a:gd name="T6" fmla="*/ 18 w 39"/>
                  <a:gd name="T7" fmla="*/ 6 h 29"/>
                  <a:gd name="T8" fmla="*/ 28 w 39"/>
                  <a:gd name="T9" fmla="*/ 0 h 29"/>
                  <a:gd name="T10" fmla="*/ 38 w 39"/>
                  <a:gd name="T11" fmla="*/ 1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29">
                    <a:moveTo>
                      <a:pt x="38" y="14"/>
                    </a:moveTo>
                    <a:cubicBezTo>
                      <a:pt x="34" y="19"/>
                      <a:pt x="37" y="23"/>
                      <a:pt x="39" y="29"/>
                    </a:cubicBezTo>
                    <a:cubicBezTo>
                      <a:pt x="27" y="26"/>
                      <a:pt x="17" y="28"/>
                      <a:pt x="7" y="28"/>
                    </a:cubicBezTo>
                    <a:cubicBezTo>
                      <a:pt x="0" y="16"/>
                      <a:pt x="10" y="11"/>
                      <a:pt x="18" y="6"/>
                    </a:cubicBezTo>
                    <a:cubicBezTo>
                      <a:pt x="21" y="3"/>
                      <a:pt x="24" y="2"/>
                      <a:pt x="28" y="0"/>
                    </a:cubicBezTo>
                    <a:cubicBezTo>
                      <a:pt x="26" y="9"/>
                      <a:pt x="32" y="12"/>
                      <a:pt x="3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9" name="Freeform 683"/>
              <p:cNvSpPr/>
              <p:nvPr/>
            </p:nvSpPr>
            <p:spPr bwMode="auto">
              <a:xfrm>
                <a:off x="1904" y="1472"/>
                <a:ext cx="74" cy="71"/>
              </a:xfrm>
              <a:custGeom>
                <a:avLst/>
                <a:gdLst>
                  <a:gd name="T0" fmla="*/ 37 w 39"/>
                  <a:gd name="T1" fmla="*/ 22 h 37"/>
                  <a:gd name="T2" fmla="*/ 14 w 39"/>
                  <a:gd name="T3" fmla="*/ 24 h 37"/>
                  <a:gd name="T4" fmla="*/ 4 w 39"/>
                  <a:gd name="T5" fmla="*/ 37 h 37"/>
                  <a:gd name="T6" fmla="*/ 2 w 39"/>
                  <a:gd name="T7" fmla="*/ 26 h 37"/>
                  <a:gd name="T8" fmla="*/ 9 w 39"/>
                  <a:gd name="T9" fmla="*/ 15 h 37"/>
                  <a:gd name="T10" fmla="*/ 26 w 39"/>
                  <a:gd name="T11" fmla="*/ 8 h 37"/>
                  <a:gd name="T12" fmla="*/ 32 w 39"/>
                  <a:gd name="T13" fmla="*/ 1 h 37"/>
                  <a:gd name="T14" fmla="*/ 37 w 39"/>
                  <a:gd name="T15" fmla="*/ 12 h 37"/>
                  <a:gd name="T16" fmla="*/ 37 w 39"/>
                  <a:gd name="T17" fmla="*/ 22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37">
                    <a:moveTo>
                      <a:pt x="37" y="22"/>
                    </a:moveTo>
                    <a:cubicBezTo>
                      <a:pt x="29" y="19"/>
                      <a:pt x="24" y="34"/>
                      <a:pt x="14" y="24"/>
                    </a:cubicBezTo>
                    <a:cubicBezTo>
                      <a:pt x="10" y="20"/>
                      <a:pt x="9" y="33"/>
                      <a:pt x="4" y="37"/>
                    </a:cubicBezTo>
                    <a:cubicBezTo>
                      <a:pt x="0" y="33"/>
                      <a:pt x="3" y="29"/>
                      <a:pt x="2" y="26"/>
                    </a:cubicBezTo>
                    <a:cubicBezTo>
                      <a:pt x="0" y="19"/>
                      <a:pt x="4" y="17"/>
                      <a:pt x="9" y="15"/>
                    </a:cubicBezTo>
                    <a:cubicBezTo>
                      <a:pt x="14" y="11"/>
                      <a:pt x="22" y="14"/>
                      <a:pt x="26" y="8"/>
                    </a:cubicBezTo>
                    <a:cubicBezTo>
                      <a:pt x="29" y="6"/>
                      <a:pt x="28" y="0"/>
                      <a:pt x="32" y="1"/>
                    </a:cubicBezTo>
                    <a:cubicBezTo>
                      <a:pt x="37" y="2"/>
                      <a:pt x="39" y="7"/>
                      <a:pt x="37" y="12"/>
                    </a:cubicBezTo>
                    <a:cubicBezTo>
                      <a:pt x="35" y="15"/>
                      <a:pt x="35" y="19"/>
                      <a:pt x="37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0" name="Freeform 684"/>
              <p:cNvSpPr/>
              <p:nvPr/>
            </p:nvSpPr>
            <p:spPr bwMode="auto">
              <a:xfrm>
                <a:off x="1919" y="1432"/>
                <a:ext cx="75" cy="63"/>
              </a:xfrm>
              <a:custGeom>
                <a:avLst/>
                <a:gdLst>
                  <a:gd name="T0" fmla="*/ 29 w 39"/>
                  <a:gd name="T1" fmla="*/ 33 h 33"/>
                  <a:gd name="T2" fmla="*/ 18 w 39"/>
                  <a:gd name="T3" fmla="*/ 29 h 33"/>
                  <a:gd name="T4" fmla="*/ 10 w 39"/>
                  <a:gd name="T5" fmla="*/ 0 h 33"/>
                  <a:gd name="T6" fmla="*/ 39 w 39"/>
                  <a:gd name="T7" fmla="*/ 8 h 33"/>
                  <a:gd name="T8" fmla="*/ 29 w 39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3">
                    <a:moveTo>
                      <a:pt x="29" y="33"/>
                    </a:moveTo>
                    <a:cubicBezTo>
                      <a:pt x="27" y="28"/>
                      <a:pt x="25" y="21"/>
                      <a:pt x="18" y="29"/>
                    </a:cubicBezTo>
                    <a:cubicBezTo>
                      <a:pt x="21" y="18"/>
                      <a:pt x="0" y="14"/>
                      <a:pt x="10" y="0"/>
                    </a:cubicBezTo>
                    <a:cubicBezTo>
                      <a:pt x="19" y="7"/>
                      <a:pt x="28" y="12"/>
                      <a:pt x="39" y="8"/>
                    </a:cubicBezTo>
                    <a:cubicBezTo>
                      <a:pt x="28" y="13"/>
                      <a:pt x="39" y="27"/>
                      <a:pt x="29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1" name="Freeform 685"/>
              <p:cNvSpPr/>
              <p:nvPr/>
            </p:nvSpPr>
            <p:spPr bwMode="auto">
              <a:xfrm>
                <a:off x="1874" y="1472"/>
                <a:ext cx="47" cy="56"/>
              </a:xfrm>
              <a:custGeom>
                <a:avLst/>
                <a:gdLst>
                  <a:gd name="T0" fmla="*/ 25 w 25"/>
                  <a:gd name="T1" fmla="*/ 15 h 29"/>
                  <a:gd name="T2" fmla="*/ 18 w 25"/>
                  <a:gd name="T3" fmla="*/ 26 h 29"/>
                  <a:gd name="T4" fmla="*/ 11 w 25"/>
                  <a:gd name="T5" fmla="*/ 25 h 29"/>
                  <a:gd name="T6" fmla="*/ 2 w 25"/>
                  <a:gd name="T7" fmla="*/ 25 h 29"/>
                  <a:gd name="T8" fmla="*/ 4 w 25"/>
                  <a:gd name="T9" fmla="*/ 18 h 29"/>
                  <a:gd name="T10" fmla="*/ 25 w 25"/>
                  <a:gd name="T11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9">
                    <a:moveTo>
                      <a:pt x="25" y="15"/>
                    </a:moveTo>
                    <a:cubicBezTo>
                      <a:pt x="23" y="19"/>
                      <a:pt x="20" y="22"/>
                      <a:pt x="18" y="26"/>
                    </a:cubicBezTo>
                    <a:cubicBezTo>
                      <a:pt x="16" y="26"/>
                      <a:pt x="13" y="25"/>
                      <a:pt x="11" y="25"/>
                    </a:cubicBezTo>
                    <a:cubicBezTo>
                      <a:pt x="8" y="25"/>
                      <a:pt x="4" y="29"/>
                      <a:pt x="2" y="25"/>
                    </a:cubicBezTo>
                    <a:cubicBezTo>
                      <a:pt x="0" y="23"/>
                      <a:pt x="1" y="20"/>
                      <a:pt x="4" y="18"/>
                    </a:cubicBezTo>
                    <a:cubicBezTo>
                      <a:pt x="10" y="12"/>
                      <a:pt x="16" y="0"/>
                      <a:pt x="2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2" name="Freeform 686"/>
              <p:cNvSpPr/>
              <p:nvPr/>
            </p:nvSpPr>
            <p:spPr bwMode="auto">
              <a:xfrm>
                <a:off x="1822" y="1660"/>
                <a:ext cx="40" cy="34"/>
              </a:xfrm>
              <a:custGeom>
                <a:avLst/>
                <a:gdLst>
                  <a:gd name="T0" fmla="*/ 7 w 21"/>
                  <a:gd name="T1" fmla="*/ 0 h 18"/>
                  <a:gd name="T2" fmla="*/ 10 w 21"/>
                  <a:gd name="T3" fmla="*/ 2 h 18"/>
                  <a:gd name="T4" fmla="*/ 7 w 21"/>
                  <a:gd name="T5" fmla="*/ 18 h 18"/>
                  <a:gd name="T6" fmla="*/ 0 w 21"/>
                  <a:gd name="T7" fmla="*/ 1 h 18"/>
                  <a:gd name="T8" fmla="*/ 7 w 21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8">
                    <a:moveTo>
                      <a:pt x="7" y="0"/>
                    </a:moveTo>
                    <a:cubicBezTo>
                      <a:pt x="8" y="1"/>
                      <a:pt x="9" y="1"/>
                      <a:pt x="10" y="2"/>
                    </a:cubicBezTo>
                    <a:cubicBezTo>
                      <a:pt x="13" y="8"/>
                      <a:pt x="21" y="14"/>
                      <a:pt x="7" y="18"/>
                    </a:cubicBezTo>
                    <a:cubicBezTo>
                      <a:pt x="7" y="11"/>
                      <a:pt x="3" y="6"/>
                      <a:pt x="0" y="1"/>
                    </a:cubicBezTo>
                    <a:cubicBezTo>
                      <a:pt x="2" y="1"/>
                      <a:pt x="5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3" name="Freeform 687"/>
              <p:cNvSpPr/>
              <p:nvPr/>
            </p:nvSpPr>
            <p:spPr bwMode="auto">
              <a:xfrm>
                <a:off x="3947" y="2880"/>
                <a:ext cx="106" cy="161"/>
              </a:xfrm>
              <a:custGeom>
                <a:avLst/>
                <a:gdLst>
                  <a:gd name="T0" fmla="*/ 0 w 56"/>
                  <a:gd name="T1" fmla="*/ 84 h 84"/>
                  <a:gd name="T2" fmla="*/ 10 w 56"/>
                  <a:gd name="T3" fmla="*/ 46 h 84"/>
                  <a:gd name="T4" fmla="*/ 2 w 56"/>
                  <a:gd name="T5" fmla="*/ 21 h 84"/>
                  <a:gd name="T6" fmla="*/ 23 w 56"/>
                  <a:gd name="T7" fmla="*/ 4 h 84"/>
                  <a:gd name="T8" fmla="*/ 41 w 56"/>
                  <a:gd name="T9" fmla="*/ 7 h 84"/>
                  <a:gd name="T10" fmla="*/ 56 w 56"/>
                  <a:gd name="T11" fmla="*/ 18 h 84"/>
                  <a:gd name="T12" fmla="*/ 56 w 56"/>
                  <a:gd name="T13" fmla="*/ 21 h 84"/>
                  <a:gd name="T14" fmla="*/ 40 w 56"/>
                  <a:gd name="T15" fmla="*/ 47 h 84"/>
                  <a:gd name="T16" fmla="*/ 31 w 56"/>
                  <a:gd name="T17" fmla="*/ 53 h 84"/>
                  <a:gd name="T18" fmla="*/ 25 w 56"/>
                  <a:gd name="T19" fmla="*/ 64 h 84"/>
                  <a:gd name="T20" fmla="*/ 0 w 56"/>
                  <a:gd name="T21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84">
                    <a:moveTo>
                      <a:pt x="0" y="84"/>
                    </a:moveTo>
                    <a:cubicBezTo>
                      <a:pt x="2" y="71"/>
                      <a:pt x="5" y="58"/>
                      <a:pt x="10" y="46"/>
                    </a:cubicBezTo>
                    <a:cubicBezTo>
                      <a:pt x="9" y="37"/>
                      <a:pt x="1" y="30"/>
                      <a:pt x="2" y="21"/>
                    </a:cubicBezTo>
                    <a:cubicBezTo>
                      <a:pt x="5" y="11"/>
                      <a:pt x="15" y="9"/>
                      <a:pt x="23" y="4"/>
                    </a:cubicBezTo>
                    <a:cubicBezTo>
                      <a:pt x="30" y="0"/>
                      <a:pt x="36" y="3"/>
                      <a:pt x="41" y="7"/>
                    </a:cubicBezTo>
                    <a:cubicBezTo>
                      <a:pt x="46" y="11"/>
                      <a:pt x="55" y="8"/>
                      <a:pt x="56" y="18"/>
                    </a:cubicBezTo>
                    <a:cubicBezTo>
                      <a:pt x="56" y="19"/>
                      <a:pt x="56" y="20"/>
                      <a:pt x="56" y="21"/>
                    </a:cubicBezTo>
                    <a:cubicBezTo>
                      <a:pt x="51" y="30"/>
                      <a:pt x="42" y="36"/>
                      <a:pt x="40" y="47"/>
                    </a:cubicBezTo>
                    <a:cubicBezTo>
                      <a:pt x="40" y="51"/>
                      <a:pt x="36" y="54"/>
                      <a:pt x="31" y="53"/>
                    </a:cubicBezTo>
                    <a:cubicBezTo>
                      <a:pt x="17" y="50"/>
                      <a:pt x="25" y="59"/>
                      <a:pt x="25" y="64"/>
                    </a:cubicBezTo>
                    <a:cubicBezTo>
                      <a:pt x="15" y="69"/>
                      <a:pt x="12" y="82"/>
                      <a:pt x="0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4" name="Freeform 688"/>
              <p:cNvSpPr/>
              <p:nvPr/>
            </p:nvSpPr>
            <p:spPr bwMode="auto">
              <a:xfrm>
                <a:off x="3926" y="2986"/>
                <a:ext cx="112" cy="101"/>
              </a:xfrm>
              <a:custGeom>
                <a:avLst/>
                <a:gdLst>
                  <a:gd name="T0" fmla="*/ 11 w 59"/>
                  <a:gd name="T1" fmla="*/ 29 h 53"/>
                  <a:gd name="T2" fmla="*/ 35 w 59"/>
                  <a:gd name="T3" fmla="*/ 8 h 53"/>
                  <a:gd name="T4" fmla="*/ 49 w 59"/>
                  <a:gd name="T5" fmla="*/ 5 h 53"/>
                  <a:gd name="T6" fmla="*/ 34 w 59"/>
                  <a:gd name="T7" fmla="*/ 35 h 53"/>
                  <a:gd name="T8" fmla="*/ 14 w 59"/>
                  <a:gd name="T9" fmla="*/ 53 h 53"/>
                  <a:gd name="T10" fmla="*/ 7 w 59"/>
                  <a:gd name="T11" fmla="*/ 43 h 53"/>
                  <a:gd name="T12" fmla="*/ 11 w 59"/>
                  <a:gd name="T13" fmla="*/ 29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" h="53">
                    <a:moveTo>
                      <a:pt x="11" y="29"/>
                    </a:moveTo>
                    <a:cubicBezTo>
                      <a:pt x="20" y="24"/>
                      <a:pt x="20" y="7"/>
                      <a:pt x="35" y="8"/>
                    </a:cubicBezTo>
                    <a:cubicBezTo>
                      <a:pt x="39" y="4"/>
                      <a:pt x="43" y="0"/>
                      <a:pt x="49" y="5"/>
                    </a:cubicBezTo>
                    <a:cubicBezTo>
                      <a:pt x="51" y="18"/>
                      <a:pt x="59" y="34"/>
                      <a:pt x="34" y="35"/>
                    </a:cubicBezTo>
                    <a:cubicBezTo>
                      <a:pt x="27" y="36"/>
                      <a:pt x="21" y="47"/>
                      <a:pt x="14" y="53"/>
                    </a:cubicBezTo>
                    <a:cubicBezTo>
                      <a:pt x="12" y="50"/>
                      <a:pt x="10" y="46"/>
                      <a:pt x="7" y="43"/>
                    </a:cubicBezTo>
                    <a:cubicBezTo>
                      <a:pt x="0" y="36"/>
                      <a:pt x="11" y="34"/>
                      <a:pt x="11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5" name="Freeform 689"/>
              <p:cNvSpPr/>
              <p:nvPr/>
            </p:nvSpPr>
            <p:spPr bwMode="auto">
              <a:xfrm>
                <a:off x="3970" y="2920"/>
                <a:ext cx="118" cy="81"/>
              </a:xfrm>
              <a:custGeom>
                <a:avLst/>
                <a:gdLst>
                  <a:gd name="T0" fmla="*/ 26 w 62"/>
                  <a:gd name="T1" fmla="*/ 39 h 42"/>
                  <a:gd name="T2" fmla="*/ 12 w 62"/>
                  <a:gd name="T3" fmla="*/ 42 h 42"/>
                  <a:gd name="T4" fmla="*/ 7 w 62"/>
                  <a:gd name="T5" fmla="*/ 34 h 42"/>
                  <a:gd name="T6" fmla="*/ 19 w 62"/>
                  <a:gd name="T7" fmla="*/ 28 h 42"/>
                  <a:gd name="T8" fmla="*/ 26 w 62"/>
                  <a:gd name="T9" fmla="*/ 23 h 42"/>
                  <a:gd name="T10" fmla="*/ 44 w 62"/>
                  <a:gd name="T11" fmla="*/ 0 h 42"/>
                  <a:gd name="T12" fmla="*/ 41 w 62"/>
                  <a:gd name="T13" fmla="*/ 27 h 42"/>
                  <a:gd name="T14" fmla="*/ 26 w 62"/>
                  <a:gd name="T15" fmla="*/ 3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42">
                    <a:moveTo>
                      <a:pt x="26" y="39"/>
                    </a:moveTo>
                    <a:cubicBezTo>
                      <a:pt x="22" y="40"/>
                      <a:pt x="17" y="41"/>
                      <a:pt x="12" y="42"/>
                    </a:cubicBezTo>
                    <a:cubicBezTo>
                      <a:pt x="13" y="38"/>
                      <a:pt x="0" y="41"/>
                      <a:pt x="7" y="34"/>
                    </a:cubicBezTo>
                    <a:cubicBezTo>
                      <a:pt x="10" y="32"/>
                      <a:pt x="8" y="18"/>
                      <a:pt x="19" y="28"/>
                    </a:cubicBezTo>
                    <a:cubicBezTo>
                      <a:pt x="24" y="33"/>
                      <a:pt x="26" y="26"/>
                      <a:pt x="26" y="23"/>
                    </a:cubicBezTo>
                    <a:cubicBezTo>
                      <a:pt x="25" y="10"/>
                      <a:pt x="34" y="5"/>
                      <a:pt x="44" y="0"/>
                    </a:cubicBezTo>
                    <a:cubicBezTo>
                      <a:pt x="62" y="11"/>
                      <a:pt x="46" y="19"/>
                      <a:pt x="41" y="27"/>
                    </a:cubicBezTo>
                    <a:cubicBezTo>
                      <a:pt x="38" y="32"/>
                      <a:pt x="31" y="35"/>
                      <a:pt x="26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6" name="Freeform 690"/>
              <p:cNvSpPr/>
              <p:nvPr/>
            </p:nvSpPr>
            <p:spPr bwMode="auto">
              <a:xfrm>
                <a:off x="4120" y="2855"/>
                <a:ext cx="86" cy="98"/>
              </a:xfrm>
              <a:custGeom>
                <a:avLst/>
                <a:gdLst>
                  <a:gd name="T0" fmla="*/ 38 w 45"/>
                  <a:gd name="T1" fmla="*/ 13 h 51"/>
                  <a:gd name="T2" fmla="*/ 38 w 45"/>
                  <a:gd name="T3" fmla="*/ 48 h 51"/>
                  <a:gd name="T4" fmla="*/ 20 w 45"/>
                  <a:gd name="T5" fmla="*/ 29 h 51"/>
                  <a:gd name="T6" fmla="*/ 10 w 45"/>
                  <a:gd name="T7" fmla="*/ 16 h 51"/>
                  <a:gd name="T8" fmla="*/ 10 w 45"/>
                  <a:gd name="T9" fmla="*/ 6 h 51"/>
                  <a:gd name="T10" fmla="*/ 12 w 45"/>
                  <a:gd name="T11" fmla="*/ 5 h 51"/>
                  <a:gd name="T12" fmla="*/ 38 w 45"/>
                  <a:gd name="T13" fmla="*/ 13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51">
                    <a:moveTo>
                      <a:pt x="38" y="13"/>
                    </a:moveTo>
                    <a:cubicBezTo>
                      <a:pt x="35" y="25"/>
                      <a:pt x="45" y="37"/>
                      <a:pt x="38" y="48"/>
                    </a:cubicBezTo>
                    <a:cubicBezTo>
                      <a:pt x="23" y="51"/>
                      <a:pt x="20" y="34"/>
                      <a:pt x="20" y="29"/>
                    </a:cubicBezTo>
                    <a:cubicBezTo>
                      <a:pt x="19" y="20"/>
                      <a:pt x="17" y="18"/>
                      <a:pt x="10" y="16"/>
                    </a:cubicBezTo>
                    <a:cubicBezTo>
                      <a:pt x="0" y="13"/>
                      <a:pt x="9" y="10"/>
                      <a:pt x="10" y="6"/>
                    </a:cubicBezTo>
                    <a:cubicBezTo>
                      <a:pt x="11" y="6"/>
                      <a:pt x="11" y="5"/>
                      <a:pt x="12" y="5"/>
                    </a:cubicBezTo>
                    <a:cubicBezTo>
                      <a:pt x="23" y="0"/>
                      <a:pt x="31" y="6"/>
                      <a:pt x="38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7" name="Freeform 691"/>
              <p:cNvSpPr/>
              <p:nvPr/>
            </p:nvSpPr>
            <p:spPr bwMode="auto">
              <a:xfrm>
                <a:off x="4017" y="2857"/>
                <a:ext cx="82" cy="60"/>
              </a:xfrm>
              <a:custGeom>
                <a:avLst/>
                <a:gdLst>
                  <a:gd name="T0" fmla="*/ 19 w 43"/>
                  <a:gd name="T1" fmla="*/ 30 h 31"/>
                  <a:gd name="T2" fmla="*/ 1 w 43"/>
                  <a:gd name="T3" fmla="*/ 23 h 31"/>
                  <a:gd name="T4" fmla="*/ 23 w 43"/>
                  <a:gd name="T5" fmla="*/ 1 h 31"/>
                  <a:gd name="T6" fmla="*/ 41 w 43"/>
                  <a:gd name="T7" fmla="*/ 1 h 31"/>
                  <a:gd name="T8" fmla="*/ 43 w 43"/>
                  <a:gd name="T9" fmla="*/ 2 h 31"/>
                  <a:gd name="T10" fmla="*/ 19 w 43"/>
                  <a:gd name="T11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31">
                    <a:moveTo>
                      <a:pt x="19" y="30"/>
                    </a:moveTo>
                    <a:cubicBezTo>
                      <a:pt x="15" y="23"/>
                      <a:pt x="5" y="29"/>
                      <a:pt x="1" y="23"/>
                    </a:cubicBezTo>
                    <a:cubicBezTo>
                      <a:pt x="0" y="7"/>
                      <a:pt x="15" y="7"/>
                      <a:pt x="23" y="1"/>
                    </a:cubicBezTo>
                    <a:cubicBezTo>
                      <a:pt x="29" y="0"/>
                      <a:pt x="35" y="1"/>
                      <a:pt x="41" y="1"/>
                    </a:cubicBezTo>
                    <a:cubicBezTo>
                      <a:pt x="42" y="1"/>
                      <a:pt x="42" y="2"/>
                      <a:pt x="43" y="2"/>
                    </a:cubicBezTo>
                    <a:cubicBezTo>
                      <a:pt x="42" y="18"/>
                      <a:pt x="38" y="31"/>
                      <a:pt x="19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8" name="Freeform 692"/>
              <p:cNvSpPr/>
              <p:nvPr/>
            </p:nvSpPr>
            <p:spPr bwMode="auto">
              <a:xfrm>
                <a:off x="4051" y="2794"/>
                <a:ext cx="96" cy="77"/>
              </a:xfrm>
              <a:custGeom>
                <a:avLst/>
                <a:gdLst>
                  <a:gd name="T0" fmla="*/ 46 w 50"/>
                  <a:gd name="T1" fmla="*/ 38 h 40"/>
                  <a:gd name="T2" fmla="*/ 25 w 50"/>
                  <a:gd name="T3" fmla="*/ 35 h 40"/>
                  <a:gd name="T4" fmla="*/ 25 w 50"/>
                  <a:gd name="T5" fmla="*/ 35 h 40"/>
                  <a:gd name="T6" fmla="*/ 0 w 50"/>
                  <a:gd name="T7" fmla="*/ 17 h 40"/>
                  <a:gd name="T8" fmla="*/ 24 w 50"/>
                  <a:gd name="T9" fmla="*/ 13 h 40"/>
                  <a:gd name="T10" fmla="*/ 29 w 50"/>
                  <a:gd name="T11" fmla="*/ 15 h 40"/>
                  <a:gd name="T12" fmla="*/ 42 w 50"/>
                  <a:gd name="T13" fmla="*/ 26 h 40"/>
                  <a:gd name="T14" fmla="*/ 46 w 50"/>
                  <a:gd name="T15" fmla="*/ 38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40">
                    <a:moveTo>
                      <a:pt x="46" y="38"/>
                    </a:moveTo>
                    <a:cubicBezTo>
                      <a:pt x="39" y="40"/>
                      <a:pt x="32" y="36"/>
                      <a:pt x="25" y="35"/>
                    </a:cubicBezTo>
                    <a:cubicBezTo>
                      <a:pt x="25" y="35"/>
                      <a:pt x="25" y="35"/>
                      <a:pt x="25" y="35"/>
                    </a:cubicBezTo>
                    <a:cubicBezTo>
                      <a:pt x="17" y="28"/>
                      <a:pt x="8" y="24"/>
                      <a:pt x="0" y="17"/>
                    </a:cubicBezTo>
                    <a:cubicBezTo>
                      <a:pt x="5" y="0"/>
                      <a:pt x="15" y="10"/>
                      <a:pt x="24" y="13"/>
                    </a:cubicBezTo>
                    <a:cubicBezTo>
                      <a:pt x="26" y="14"/>
                      <a:pt x="27" y="14"/>
                      <a:pt x="29" y="15"/>
                    </a:cubicBezTo>
                    <a:cubicBezTo>
                      <a:pt x="34" y="18"/>
                      <a:pt x="37" y="23"/>
                      <a:pt x="42" y="26"/>
                    </a:cubicBezTo>
                    <a:cubicBezTo>
                      <a:pt x="45" y="30"/>
                      <a:pt x="50" y="32"/>
                      <a:pt x="46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9" name="Freeform 693"/>
              <p:cNvSpPr/>
              <p:nvPr/>
            </p:nvSpPr>
            <p:spPr bwMode="auto">
              <a:xfrm>
                <a:off x="3975" y="1285"/>
                <a:ext cx="214" cy="114"/>
              </a:xfrm>
              <a:custGeom>
                <a:avLst/>
                <a:gdLst>
                  <a:gd name="T0" fmla="*/ 64 w 112"/>
                  <a:gd name="T1" fmla="*/ 57 h 60"/>
                  <a:gd name="T2" fmla="*/ 54 w 112"/>
                  <a:gd name="T3" fmla="*/ 47 h 60"/>
                  <a:gd name="T4" fmla="*/ 29 w 112"/>
                  <a:gd name="T5" fmla="*/ 53 h 60"/>
                  <a:gd name="T6" fmla="*/ 6 w 112"/>
                  <a:gd name="T7" fmla="*/ 34 h 60"/>
                  <a:gd name="T8" fmla="*/ 16 w 112"/>
                  <a:gd name="T9" fmla="*/ 5 h 60"/>
                  <a:gd name="T10" fmla="*/ 36 w 112"/>
                  <a:gd name="T11" fmla="*/ 10 h 60"/>
                  <a:gd name="T12" fmla="*/ 53 w 112"/>
                  <a:gd name="T13" fmla="*/ 17 h 60"/>
                  <a:gd name="T14" fmla="*/ 62 w 112"/>
                  <a:gd name="T15" fmla="*/ 16 h 60"/>
                  <a:gd name="T16" fmla="*/ 84 w 112"/>
                  <a:gd name="T17" fmla="*/ 13 h 60"/>
                  <a:gd name="T18" fmla="*/ 88 w 112"/>
                  <a:gd name="T19" fmla="*/ 15 h 60"/>
                  <a:gd name="T20" fmla="*/ 92 w 112"/>
                  <a:gd name="T21" fmla="*/ 26 h 60"/>
                  <a:gd name="T22" fmla="*/ 102 w 112"/>
                  <a:gd name="T23" fmla="*/ 40 h 60"/>
                  <a:gd name="T24" fmla="*/ 111 w 112"/>
                  <a:gd name="T25" fmla="*/ 50 h 60"/>
                  <a:gd name="T26" fmla="*/ 103 w 112"/>
                  <a:gd name="T27" fmla="*/ 60 h 60"/>
                  <a:gd name="T28" fmla="*/ 64 w 112"/>
                  <a:gd name="T29" fmla="*/ 5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2" h="60">
                    <a:moveTo>
                      <a:pt x="64" y="57"/>
                    </a:moveTo>
                    <a:cubicBezTo>
                      <a:pt x="66" y="48"/>
                      <a:pt x="65" y="43"/>
                      <a:pt x="54" y="47"/>
                    </a:cubicBezTo>
                    <a:cubicBezTo>
                      <a:pt x="46" y="50"/>
                      <a:pt x="37" y="51"/>
                      <a:pt x="29" y="53"/>
                    </a:cubicBezTo>
                    <a:cubicBezTo>
                      <a:pt x="16" y="56"/>
                      <a:pt x="7" y="47"/>
                      <a:pt x="6" y="34"/>
                    </a:cubicBezTo>
                    <a:cubicBezTo>
                      <a:pt x="6" y="23"/>
                      <a:pt x="0" y="10"/>
                      <a:pt x="16" y="5"/>
                    </a:cubicBezTo>
                    <a:cubicBezTo>
                      <a:pt x="25" y="0"/>
                      <a:pt x="30" y="8"/>
                      <a:pt x="36" y="10"/>
                    </a:cubicBezTo>
                    <a:cubicBezTo>
                      <a:pt x="42" y="13"/>
                      <a:pt x="47" y="16"/>
                      <a:pt x="53" y="17"/>
                    </a:cubicBezTo>
                    <a:cubicBezTo>
                      <a:pt x="56" y="18"/>
                      <a:pt x="59" y="17"/>
                      <a:pt x="62" y="16"/>
                    </a:cubicBezTo>
                    <a:cubicBezTo>
                      <a:pt x="69" y="13"/>
                      <a:pt x="76" y="13"/>
                      <a:pt x="84" y="13"/>
                    </a:cubicBezTo>
                    <a:cubicBezTo>
                      <a:pt x="85" y="14"/>
                      <a:pt x="87" y="14"/>
                      <a:pt x="88" y="15"/>
                    </a:cubicBezTo>
                    <a:cubicBezTo>
                      <a:pt x="91" y="18"/>
                      <a:pt x="92" y="22"/>
                      <a:pt x="92" y="26"/>
                    </a:cubicBezTo>
                    <a:cubicBezTo>
                      <a:pt x="91" y="34"/>
                      <a:pt x="93" y="40"/>
                      <a:pt x="102" y="40"/>
                    </a:cubicBezTo>
                    <a:cubicBezTo>
                      <a:pt x="110" y="39"/>
                      <a:pt x="110" y="45"/>
                      <a:pt x="111" y="50"/>
                    </a:cubicBezTo>
                    <a:cubicBezTo>
                      <a:pt x="112" y="56"/>
                      <a:pt x="110" y="60"/>
                      <a:pt x="103" y="60"/>
                    </a:cubicBezTo>
                    <a:cubicBezTo>
                      <a:pt x="90" y="58"/>
                      <a:pt x="78" y="54"/>
                      <a:pt x="64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0" name="Freeform 694"/>
              <p:cNvSpPr/>
              <p:nvPr/>
            </p:nvSpPr>
            <p:spPr bwMode="auto">
              <a:xfrm>
                <a:off x="4008" y="1363"/>
                <a:ext cx="190" cy="130"/>
              </a:xfrm>
              <a:custGeom>
                <a:avLst/>
                <a:gdLst>
                  <a:gd name="T0" fmla="*/ 47 w 100"/>
                  <a:gd name="T1" fmla="*/ 16 h 68"/>
                  <a:gd name="T2" fmla="*/ 86 w 100"/>
                  <a:gd name="T3" fmla="*/ 16 h 68"/>
                  <a:gd name="T4" fmla="*/ 87 w 100"/>
                  <a:gd name="T5" fmla="*/ 19 h 68"/>
                  <a:gd name="T6" fmla="*/ 87 w 100"/>
                  <a:gd name="T7" fmla="*/ 21 h 68"/>
                  <a:gd name="T8" fmla="*/ 77 w 100"/>
                  <a:gd name="T9" fmla="*/ 34 h 68"/>
                  <a:gd name="T10" fmla="*/ 86 w 100"/>
                  <a:gd name="T11" fmla="*/ 39 h 68"/>
                  <a:gd name="T12" fmla="*/ 100 w 100"/>
                  <a:gd name="T13" fmla="*/ 52 h 68"/>
                  <a:gd name="T14" fmla="*/ 85 w 100"/>
                  <a:gd name="T15" fmla="*/ 63 h 68"/>
                  <a:gd name="T16" fmla="*/ 56 w 100"/>
                  <a:gd name="T17" fmla="*/ 57 h 68"/>
                  <a:gd name="T18" fmla="*/ 58 w 100"/>
                  <a:gd name="T19" fmla="*/ 43 h 68"/>
                  <a:gd name="T20" fmla="*/ 52 w 100"/>
                  <a:gd name="T21" fmla="*/ 52 h 68"/>
                  <a:gd name="T22" fmla="*/ 22 w 100"/>
                  <a:gd name="T23" fmla="*/ 51 h 68"/>
                  <a:gd name="T24" fmla="*/ 12 w 100"/>
                  <a:gd name="T25" fmla="*/ 48 h 68"/>
                  <a:gd name="T26" fmla="*/ 7 w 100"/>
                  <a:gd name="T27" fmla="*/ 23 h 68"/>
                  <a:gd name="T28" fmla="*/ 47 w 100"/>
                  <a:gd name="T29" fmla="*/ 16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0" h="68">
                    <a:moveTo>
                      <a:pt x="47" y="16"/>
                    </a:moveTo>
                    <a:cubicBezTo>
                      <a:pt x="60" y="0"/>
                      <a:pt x="73" y="14"/>
                      <a:pt x="86" y="16"/>
                    </a:cubicBezTo>
                    <a:cubicBezTo>
                      <a:pt x="87" y="17"/>
                      <a:pt x="88" y="18"/>
                      <a:pt x="87" y="19"/>
                    </a:cubicBezTo>
                    <a:cubicBezTo>
                      <a:pt x="87" y="20"/>
                      <a:pt x="87" y="21"/>
                      <a:pt x="87" y="21"/>
                    </a:cubicBezTo>
                    <a:cubicBezTo>
                      <a:pt x="83" y="24"/>
                      <a:pt x="75" y="26"/>
                      <a:pt x="77" y="34"/>
                    </a:cubicBezTo>
                    <a:cubicBezTo>
                      <a:pt x="78" y="39"/>
                      <a:pt x="83" y="37"/>
                      <a:pt x="86" y="39"/>
                    </a:cubicBezTo>
                    <a:cubicBezTo>
                      <a:pt x="93" y="41"/>
                      <a:pt x="100" y="43"/>
                      <a:pt x="100" y="52"/>
                    </a:cubicBezTo>
                    <a:cubicBezTo>
                      <a:pt x="99" y="61"/>
                      <a:pt x="92" y="61"/>
                      <a:pt x="85" y="63"/>
                    </a:cubicBezTo>
                    <a:cubicBezTo>
                      <a:pt x="74" y="67"/>
                      <a:pt x="64" y="68"/>
                      <a:pt x="56" y="57"/>
                    </a:cubicBezTo>
                    <a:cubicBezTo>
                      <a:pt x="51" y="52"/>
                      <a:pt x="58" y="48"/>
                      <a:pt x="58" y="43"/>
                    </a:cubicBezTo>
                    <a:cubicBezTo>
                      <a:pt x="54" y="45"/>
                      <a:pt x="55" y="50"/>
                      <a:pt x="52" y="52"/>
                    </a:cubicBezTo>
                    <a:cubicBezTo>
                      <a:pt x="42" y="57"/>
                      <a:pt x="32" y="49"/>
                      <a:pt x="22" y="51"/>
                    </a:cubicBezTo>
                    <a:cubicBezTo>
                      <a:pt x="18" y="51"/>
                      <a:pt x="15" y="51"/>
                      <a:pt x="12" y="48"/>
                    </a:cubicBezTo>
                    <a:cubicBezTo>
                      <a:pt x="8" y="40"/>
                      <a:pt x="0" y="34"/>
                      <a:pt x="7" y="23"/>
                    </a:cubicBezTo>
                    <a:cubicBezTo>
                      <a:pt x="19" y="13"/>
                      <a:pt x="35" y="24"/>
                      <a:pt x="4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1" name="Freeform 695"/>
              <p:cNvSpPr/>
              <p:nvPr/>
            </p:nvSpPr>
            <p:spPr bwMode="auto">
              <a:xfrm>
                <a:off x="3821" y="1512"/>
                <a:ext cx="177" cy="106"/>
              </a:xfrm>
              <a:custGeom>
                <a:avLst/>
                <a:gdLst>
                  <a:gd name="T0" fmla="*/ 45 w 93"/>
                  <a:gd name="T1" fmla="*/ 14 h 55"/>
                  <a:gd name="T2" fmla="*/ 76 w 93"/>
                  <a:gd name="T3" fmla="*/ 8 h 55"/>
                  <a:gd name="T4" fmla="*/ 83 w 93"/>
                  <a:gd name="T5" fmla="*/ 29 h 55"/>
                  <a:gd name="T6" fmla="*/ 76 w 93"/>
                  <a:gd name="T7" fmla="*/ 44 h 55"/>
                  <a:gd name="T8" fmla="*/ 51 w 93"/>
                  <a:gd name="T9" fmla="*/ 46 h 55"/>
                  <a:gd name="T10" fmla="*/ 31 w 93"/>
                  <a:gd name="T11" fmla="*/ 40 h 55"/>
                  <a:gd name="T12" fmla="*/ 0 w 93"/>
                  <a:gd name="T13" fmla="*/ 25 h 55"/>
                  <a:gd name="T14" fmla="*/ 0 w 93"/>
                  <a:gd name="T15" fmla="*/ 25 h 55"/>
                  <a:gd name="T16" fmla="*/ 18 w 93"/>
                  <a:gd name="T17" fmla="*/ 23 h 55"/>
                  <a:gd name="T18" fmla="*/ 45 w 93"/>
                  <a:gd name="T19" fmla="*/ 14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3" h="55">
                    <a:moveTo>
                      <a:pt x="45" y="14"/>
                    </a:moveTo>
                    <a:cubicBezTo>
                      <a:pt x="53" y="0"/>
                      <a:pt x="66" y="12"/>
                      <a:pt x="76" y="8"/>
                    </a:cubicBezTo>
                    <a:cubicBezTo>
                      <a:pt x="89" y="12"/>
                      <a:pt x="93" y="18"/>
                      <a:pt x="83" y="29"/>
                    </a:cubicBezTo>
                    <a:cubicBezTo>
                      <a:pt x="79" y="33"/>
                      <a:pt x="77" y="38"/>
                      <a:pt x="76" y="44"/>
                    </a:cubicBezTo>
                    <a:cubicBezTo>
                      <a:pt x="68" y="55"/>
                      <a:pt x="60" y="54"/>
                      <a:pt x="51" y="46"/>
                    </a:cubicBezTo>
                    <a:cubicBezTo>
                      <a:pt x="46" y="39"/>
                      <a:pt x="38" y="40"/>
                      <a:pt x="31" y="40"/>
                    </a:cubicBezTo>
                    <a:cubicBezTo>
                      <a:pt x="19" y="38"/>
                      <a:pt x="6" y="39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5" y="21"/>
                      <a:pt x="12" y="21"/>
                      <a:pt x="18" y="23"/>
                    </a:cubicBezTo>
                    <a:cubicBezTo>
                      <a:pt x="30" y="26"/>
                      <a:pt x="38" y="23"/>
                      <a:pt x="4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2" name="Freeform 696"/>
              <p:cNvSpPr/>
              <p:nvPr/>
            </p:nvSpPr>
            <p:spPr bwMode="auto">
              <a:xfrm>
                <a:off x="3956" y="1440"/>
                <a:ext cx="103" cy="155"/>
              </a:xfrm>
              <a:custGeom>
                <a:avLst/>
                <a:gdLst>
                  <a:gd name="T0" fmla="*/ 2 w 54"/>
                  <a:gd name="T1" fmla="*/ 81 h 81"/>
                  <a:gd name="T2" fmla="*/ 5 w 54"/>
                  <a:gd name="T3" fmla="*/ 67 h 81"/>
                  <a:gd name="T4" fmla="*/ 5 w 54"/>
                  <a:gd name="T5" fmla="*/ 46 h 81"/>
                  <a:gd name="T6" fmla="*/ 23 w 54"/>
                  <a:gd name="T7" fmla="*/ 3 h 81"/>
                  <a:gd name="T8" fmla="*/ 38 w 54"/>
                  <a:gd name="T9" fmla="*/ 9 h 81"/>
                  <a:gd name="T10" fmla="*/ 34 w 54"/>
                  <a:gd name="T11" fmla="*/ 35 h 81"/>
                  <a:gd name="T12" fmla="*/ 26 w 54"/>
                  <a:gd name="T13" fmla="*/ 53 h 81"/>
                  <a:gd name="T14" fmla="*/ 2 w 54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4" h="81">
                    <a:moveTo>
                      <a:pt x="2" y="81"/>
                    </a:moveTo>
                    <a:cubicBezTo>
                      <a:pt x="2" y="76"/>
                      <a:pt x="0" y="69"/>
                      <a:pt x="5" y="67"/>
                    </a:cubicBezTo>
                    <a:cubicBezTo>
                      <a:pt x="20" y="59"/>
                      <a:pt x="12" y="53"/>
                      <a:pt x="5" y="46"/>
                    </a:cubicBezTo>
                    <a:cubicBezTo>
                      <a:pt x="13" y="33"/>
                      <a:pt x="12" y="16"/>
                      <a:pt x="23" y="3"/>
                    </a:cubicBezTo>
                    <a:cubicBezTo>
                      <a:pt x="30" y="0"/>
                      <a:pt x="34" y="5"/>
                      <a:pt x="38" y="9"/>
                    </a:cubicBezTo>
                    <a:cubicBezTo>
                      <a:pt x="54" y="18"/>
                      <a:pt x="53" y="21"/>
                      <a:pt x="34" y="35"/>
                    </a:cubicBezTo>
                    <a:cubicBezTo>
                      <a:pt x="29" y="40"/>
                      <a:pt x="24" y="44"/>
                      <a:pt x="26" y="53"/>
                    </a:cubicBezTo>
                    <a:cubicBezTo>
                      <a:pt x="21" y="78"/>
                      <a:pt x="19" y="80"/>
                      <a:pt x="2" y="8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3" name="Freeform 697"/>
              <p:cNvSpPr/>
              <p:nvPr/>
            </p:nvSpPr>
            <p:spPr bwMode="auto">
              <a:xfrm>
                <a:off x="4006" y="1227"/>
                <a:ext cx="93" cy="100"/>
              </a:xfrm>
              <a:custGeom>
                <a:avLst/>
                <a:gdLst>
                  <a:gd name="T0" fmla="*/ 39 w 49"/>
                  <a:gd name="T1" fmla="*/ 52 h 52"/>
                  <a:gd name="T2" fmla="*/ 0 w 49"/>
                  <a:gd name="T3" fmla="*/ 35 h 52"/>
                  <a:gd name="T4" fmla="*/ 21 w 49"/>
                  <a:gd name="T5" fmla="*/ 14 h 52"/>
                  <a:gd name="T6" fmla="*/ 34 w 49"/>
                  <a:gd name="T7" fmla="*/ 2 h 52"/>
                  <a:gd name="T8" fmla="*/ 37 w 49"/>
                  <a:gd name="T9" fmla="*/ 6 h 52"/>
                  <a:gd name="T10" fmla="*/ 44 w 49"/>
                  <a:gd name="T11" fmla="*/ 28 h 52"/>
                  <a:gd name="T12" fmla="*/ 39 w 49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52">
                    <a:moveTo>
                      <a:pt x="39" y="52"/>
                    </a:moveTo>
                    <a:cubicBezTo>
                      <a:pt x="24" y="50"/>
                      <a:pt x="14" y="39"/>
                      <a:pt x="0" y="35"/>
                    </a:cubicBezTo>
                    <a:cubicBezTo>
                      <a:pt x="5" y="26"/>
                      <a:pt x="11" y="18"/>
                      <a:pt x="21" y="14"/>
                    </a:cubicBezTo>
                    <a:cubicBezTo>
                      <a:pt x="25" y="9"/>
                      <a:pt x="24" y="0"/>
                      <a:pt x="34" y="2"/>
                    </a:cubicBezTo>
                    <a:cubicBezTo>
                      <a:pt x="36" y="3"/>
                      <a:pt x="37" y="5"/>
                      <a:pt x="37" y="6"/>
                    </a:cubicBezTo>
                    <a:cubicBezTo>
                      <a:pt x="31" y="16"/>
                      <a:pt x="38" y="22"/>
                      <a:pt x="44" y="28"/>
                    </a:cubicBezTo>
                    <a:cubicBezTo>
                      <a:pt x="42" y="36"/>
                      <a:pt x="49" y="46"/>
                      <a:pt x="39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4" name="Freeform 698"/>
              <p:cNvSpPr/>
              <p:nvPr/>
            </p:nvSpPr>
            <p:spPr bwMode="auto">
              <a:xfrm>
                <a:off x="3844" y="1329"/>
                <a:ext cx="103" cy="93"/>
              </a:xfrm>
              <a:custGeom>
                <a:avLst/>
                <a:gdLst>
                  <a:gd name="T0" fmla="*/ 12 w 54"/>
                  <a:gd name="T1" fmla="*/ 27 h 49"/>
                  <a:gd name="T2" fmla="*/ 12 w 54"/>
                  <a:gd name="T3" fmla="*/ 10 h 49"/>
                  <a:gd name="T4" fmla="*/ 40 w 54"/>
                  <a:gd name="T5" fmla="*/ 10 h 49"/>
                  <a:gd name="T6" fmla="*/ 43 w 54"/>
                  <a:gd name="T7" fmla="*/ 20 h 49"/>
                  <a:gd name="T8" fmla="*/ 48 w 54"/>
                  <a:gd name="T9" fmla="*/ 40 h 49"/>
                  <a:gd name="T10" fmla="*/ 24 w 54"/>
                  <a:gd name="T11" fmla="*/ 41 h 49"/>
                  <a:gd name="T12" fmla="*/ 12 w 54"/>
                  <a:gd name="T13" fmla="*/ 2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49">
                    <a:moveTo>
                      <a:pt x="12" y="27"/>
                    </a:moveTo>
                    <a:cubicBezTo>
                      <a:pt x="15" y="22"/>
                      <a:pt x="0" y="16"/>
                      <a:pt x="12" y="10"/>
                    </a:cubicBezTo>
                    <a:cubicBezTo>
                      <a:pt x="22" y="0"/>
                      <a:pt x="31" y="8"/>
                      <a:pt x="40" y="10"/>
                    </a:cubicBezTo>
                    <a:cubicBezTo>
                      <a:pt x="41" y="13"/>
                      <a:pt x="42" y="17"/>
                      <a:pt x="43" y="20"/>
                    </a:cubicBezTo>
                    <a:cubicBezTo>
                      <a:pt x="47" y="27"/>
                      <a:pt x="54" y="33"/>
                      <a:pt x="48" y="40"/>
                    </a:cubicBezTo>
                    <a:cubicBezTo>
                      <a:pt x="41" y="49"/>
                      <a:pt x="32" y="44"/>
                      <a:pt x="24" y="41"/>
                    </a:cubicBezTo>
                    <a:cubicBezTo>
                      <a:pt x="19" y="38"/>
                      <a:pt x="16" y="32"/>
                      <a:pt x="12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5" name="Freeform 699"/>
              <p:cNvSpPr/>
              <p:nvPr/>
            </p:nvSpPr>
            <p:spPr bwMode="auto">
              <a:xfrm>
                <a:off x="3821" y="1298"/>
                <a:ext cx="110" cy="57"/>
              </a:xfrm>
              <a:custGeom>
                <a:avLst/>
                <a:gdLst>
                  <a:gd name="T0" fmla="*/ 52 w 58"/>
                  <a:gd name="T1" fmla="*/ 26 h 30"/>
                  <a:gd name="T2" fmla="*/ 24 w 58"/>
                  <a:gd name="T3" fmla="*/ 26 h 30"/>
                  <a:gd name="T4" fmla="*/ 16 w 58"/>
                  <a:gd name="T5" fmla="*/ 22 h 30"/>
                  <a:gd name="T6" fmla="*/ 0 w 58"/>
                  <a:gd name="T7" fmla="*/ 19 h 30"/>
                  <a:gd name="T8" fmla="*/ 10 w 58"/>
                  <a:gd name="T9" fmla="*/ 5 h 30"/>
                  <a:gd name="T10" fmla="*/ 38 w 58"/>
                  <a:gd name="T11" fmla="*/ 8 h 30"/>
                  <a:gd name="T12" fmla="*/ 48 w 58"/>
                  <a:gd name="T13" fmla="*/ 6 h 30"/>
                  <a:gd name="T14" fmla="*/ 56 w 58"/>
                  <a:gd name="T15" fmla="*/ 12 h 30"/>
                  <a:gd name="T16" fmla="*/ 52 w 58"/>
                  <a:gd name="T17" fmla="*/ 2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30">
                    <a:moveTo>
                      <a:pt x="52" y="26"/>
                    </a:moveTo>
                    <a:cubicBezTo>
                      <a:pt x="43" y="30"/>
                      <a:pt x="34" y="21"/>
                      <a:pt x="24" y="26"/>
                    </a:cubicBezTo>
                    <a:cubicBezTo>
                      <a:pt x="24" y="21"/>
                      <a:pt x="22" y="18"/>
                      <a:pt x="16" y="22"/>
                    </a:cubicBezTo>
                    <a:cubicBezTo>
                      <a:pt x="10" y="26"/>
                      <a:pt x="5" y="23"/>
                      <a:pt x="0" y="19"/>
                    </a:cubicBezTo>
                    <a:cubicBezTo>
                      <a:pt x="9" y="19"/>
                      <a:pt x="16" y="17"/>
                      <a:pt x="10" y="5"/>
                    </a:cubicBezTo>
                    <a:cubicBezTo>
                      <a:pt x="19" y="6"/>
                      <a:pt x="29" y="7"/>
                      <a:pt x="38" y="8"/>
                    </a:cubicBezTo>
                    <a:cubicBezTo>
                      <a:pt x="42" y="12"/>
                      <a:pt x="46" y="8"/>
                      <a:pt x="48" y="6"/>
                    </a:cubicBezTo>
                    <a:cubicBezTo>
                      <a:pt x="58" y="0"/>
                      <a:pt x="54" y="9"/>
                      <a:pt x="56" y="12"/>
                    </a:cubicBezTo>
                    <a:cubicBezTo>
                      <a:pt x="56" y="17"/>
                      <a:pt x="56" y="22"/>
                      <a:pt x="52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6" name="Freeform 700"/>
              <p:cNvSpPr/>
              <p:nvPr/>
            </p:nvSpPr>
            <p:spPr bwMode="auto">
              <a:xfrm>
                <a:off x="3952" y="1187"/>
                <a:ext cx="88" cy="67"/>
              </a:xfrm>
              <a:custGeom>
                <a:avLst/>
                <a:gdLst>
                  <a:gd name="T0" fmla="*/ 0 w 46"/>
                  <a:gd name="T1" fmla="*/ 14 h 35"/>
                  <a:gd name="T2" fmla="*/ 4 w 46"/>
                  <a:gd name="T3" fmla="*/ 0 h 35"/>
                  <a:gd name="T4" fmla="*/ 14 w 46"/>
                  <a:gd name="T5" fmla="*/ 0 h 35"/>
                  <a:gd name="T6" fmla="*/ 39 w 46"/>
                  <a:gd name="T7" fmla="*/ 11 h 35"/>
                  <a:gd name="T8" fmla="*/ 38 w 46"/>
                  <a:gd name="T9" fmla="*/ 19 h 35"/>
                  <a:gd name="T10" fmla="*/ 28 w 46"/>
                  <a:gd name="T11" fmla="*/ 21 h 35"/>
                  <a:gd name="T12" fmla="*/ 18 w 46"/>
                  <a:gd name="T13" fmla="*/ 35 h 35"/>
                  <a:gd name="T14" fmla="*/ 7 w 46"/>
                  <a:gd name="T15" fmla="*/ 21 h 35"/>
                  <a:gd name="T16" fmla="*/ 0 w 46"/>
                  <a:gd name="T17" fmla="*/ 1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35">
                    <a:moveTo>
                      <a:pt x="0" y="14"/>
                    </a:moveTo>
                    <a:cubicBezTo>
                      <a:pt x="6" y="11"/>
                      <a:pt x="3" y="5"/>
                      <a:pt x="4" y="0"/>
                    </a:cubicBezTo>
                    <a:cubicBezTo>
                      <a:pt x="7" y="0"/>
                      <a:pt x="11" y="0"/>
                      <a:pt x="14" y="0"/>
                    </a:cubicBezTo>
                    <a:cubicBezTo>
                      <a:pt x="23" y="2"/>
                      <a:pt x="31" y="6"/>
                      <a:pt x="39" y="11"/>
                    </a:cubicBezTo>
                    <a:cubicBezTo>
                      <a:pt x="43" y="14"/>
                      <a:pt x="46" y="17"/>
                      <a:pt x="38" y="19"/>
                    </a:cubicBezTo>
                    <a:cubicBezTo>
                      <a:pt x="35" y="20"/>
                      <a:pt x="31" y="19"/>
                      <a:pt x="28" y="21"/>
                    </a:cubicBezTo>
                    <a:cubicBezTo>
                      <a:pt x="22" y="24"/>
                      <a:pt x="19" y="29"/>
                      <a:pt x="18" y="35"/>
                    </a:cubicBezTo>
                    <a:cubicBezTo>
                      <a:pt x="8" y="35"/>
                      <a:pt x="11" y="26"/>
                      <a:pt x="7" y="21"/>
                    </a:cubicBezTo>
                    <a:cubicBezTo>
                      <a:pt x="5" y="19"/>
                      <a:pt x="3" y="17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7" name="Freeform 701"/>
              <p:cNvSpPr/>
              <p:nvPr/>
            </p:nvSpPr>
            <p:spPr bwMode="auto">
              <a:xfrm>
                <a:off x="3821" y="1533"/>
                <a:ext cx="86" cy="44"/>
              </a:xfrm>
              <a:custGeom>
                <a:avLst/>
                <a:gdLst>
                  <a:gd name="T0" fmla="*/ 45 w 45"/>
                  <a:gd name="T1" fmla="*/ 3 h 23"/>
                  <a:gd name="T2" fmla="*/ 20 w 45"/>
                  <a:gd name="T3" fmla="*/ 16 h 23"/>
                  <a:gd name="T4" fmla="*/ 0 w 45"/>
                  <a:gd name="T5" fmla="*/ 14 h 23"/>
                  <a:gd name="T6" fmla="*/ 0 w 45"/>
                  <a:gd name="T7" fmla="*/ 0 h 23"/>
                  <a:gd name="T8" fmla="*/ 45 w 45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23">
                    <a:moveTo>
                      <a:pt x="45" y="3"/>
                    </a:moveTo>
                    <a:cubicBezTo>
                      <a:pt x="41" y="16"/>
                      <a:pt x="35" y="23"/>
                      <a:pt x="20" y="16"/>
                    </a:cubicBezTo>
                    <a:cubicBezTo>
                      <a:pt x="14" y="13"/>
                      <a:pt x="7" y="15"/>
                      <a:pt x="0" y="14"/>
                    </a:cubicBezTo>
                    <a:cubicBezTo>
                      <a:pt x="3" y="10"/>
                      <a:pt x="2" y="5"/>
                      <a:pt x="0" y="0"/>
                    </a:cubicBezTo>
                    <a:cubicBezTo>
                      <a:pt x="15" y="5"/>
                      <a:pt x="30" y="5"/>
                      <a:pt x="4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8" name="Freeform 702"/>
              <p:cNvSpPr/>
              <p:nvPr/>
            </p:nvSpPr>
            <p:spPr bwMode="auto">
              <a:xfrm>
                <a:off x="3880" y="1367"/>
                <a:ext cx="80" cy="55"/>
              </a:xfrm>
              <a:custGeom>
                <a:avLst/>
                <a:gdLst>
                  <a:gd name="T0" fmla="*/ 4 w 42"/>
                  <a:gd name="T1" fmla="*/ 18 h 29"/>
                  <a:gd name="T2" fmla="*/ 5 w 42"/>
                  <a:gd name="T3" fmla="*/ 18 h 29"/>
                  <a:gd name="T4" fmla="*/ 24 w 42"/>
                  <a:gd name="T5" fmla="*/ 0 h 29"/>
                  <a:gd name="T6" fmla="*/ 22 w 42"/>
                  <a:gd name="T7" fmla="*/ 29 h 29"/>
                  <a:gd name="T8" fmla="*/ 0 w 42"/>
                  <a:gd name="T9" fmla="*/ 28 h 29"/>
                  <a:gd name="T10" fmla="*/ 0 w 42"/>
                  <a:gd name="T11" fmla="*/ 25 h 29"/>
                  <a:gd name="T12" fmla="*/ 4 w 42"/>
                  <a:gd name="T13" fmla="*/ 1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29">
                    <a:moveTo>
                      <a:pt x="4" y="18"/>
                    </a:moveTo>
                    <a:cubicBezTo>
                      <a:pt x="4" y="18"/>
                      <a:pt x="5" y="18"/>
                      <a:pt x="5" y="18"/>
                    </a:cubicBezTo>
                    <a:cubicBezTo>
                      <a:pt x="28" y="22"/>
                      <a:pt x="28" y="22"/>
                      <a:pt x="24" y="0"/>
                    </a:cubicBezTo>
                    <a:cubicBezTo>
                      <a:pt x="42" y="13"/>
                      <a:pt x="41" y="19"/>
                      <a:pt x="22" y="29"/>
                    </a:cubicBezTo>
                    <a:cubicBezTo>
                      <a:pt x="15" y="28"/>
                      <a:pt x="7" y="28"/>
                      <a:pt x="0" y="28"/>
                    </a:cubicBezTo>
                    <a:cubicBezTo>
                      <a:pt x="0" y="27"/>
                      <a:pt x="0" y="26"/>
                      <a:pt x="0" y="25"/>
                    </a:cubicBezTo>
                    <a:cubicBezTo>
                      <a:pt x="2" y="23"/>
                      <a:pt x="1" y="19"/>
                      <a:pt x="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9" name="Freeform 703"/>
              <p:cNvSpPr/>
              <p:nvPr/>
            </p:nvSpPr>
            <p:spPr bwMode="auto">
              <a:xfrm>
                <a:off x="4006" y="1201"/>
                <a:ext cx="68" cy="53"/>
              </a:xfrm>
              <a:custGeom>
                <a:avLst/>
                <a:gdLst>
                  <a:gd name="T0" fmla="*/ 0 w 36"/>
                  <a:gd name="T1" fmla="*/ 14 h 28"/>
                  <a:gd name="T2" fmla="*/ 9 w 36"/>
                  <a:gd name="T3" fmla="*/ 10 h 28"/>
                  <a:gd name="T4" fmla="*/ 10 w 36"/>
                  <a:gd name="T5" fmla="*/ 8 h 28"/>
                  <a:gd name="T6" fmla="*/ 7 w 36"/>
                  <a:gd name="T7" fmla="*/ 7 h 28"/>
                  <a:gd name="T8" fmla="*/ 11 w 36"/>
                  <a:gd name="T9" fmla="*/ 0 h 28"/>
                  <a:gd name="T10" fmla="*/ 36 w 36"/>
                  <a:gd name="T11" fmla="*/ 13 h 28"/>
                  <a:gd name="T12" fmla="*/ 35 w 36"/>
                  <a:gd name="T13" fmla="*/ 18 h 28"/>
                  <a:gd name="T14" fmla="*/ 21 w 36"/>
                  <a:gd name="T15" fmla="*/ 28 h 28"/>
                  <a:gd name="T16" fmla="*/ 0 w 36"/>
                  <a:gd name="T17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28">
                    <a:moveTo>
                      <a:pt x="0" y="14"/>
                    </a:moveTo>
                    <a:cubicBezTo>
                      <a:pt x="3" y="11"/>
                      <a:pt x="6" y="11"/>
                      <a:pt x="9" y="10"/>
                    </a:cubicBezTo>
                    <a:cubicBezTo>
                      <a:pt x="11" y="10"/>
                      <a:pt x="12" y="10"/>
                      <a:pt x="10" y="8"/>
                    </a:cubicBezTo>
                    <a:cubicBezTo>
                      <a:pt x="10" y="7"/>
                      <a:pt x="8" y="7"/>
                      <a:pt x="7" y="7"/>
                    </a:cubicBezTo>
                    <a:cubicBezTo>
                      <a:pt x="5" y="3"/>
                      <a:pt x="5" y="0"/>
                      <a:pt x="11" y="0"/>
                    </a:cubicBezTo>
                    <a:cubicBezTo>
                      <a:pt x="22" y="0"/>
                      <a:pt x="31" y="1"/>
                      <a:pt x="36" y="13"/>
                    </a:cubicBezTo>
                    <a:cubicBezTo>
                      <a:pt x="36" y="14"/>
                      <a:pt x="36" y="16"/>
                      <a:pt x="35" y="18"/>
                    </a:cubicBezTo>
                    <a:cubicBezTo>
                      <a:pt x="27" y="17"/>
                      <a:pt x="26" y="25"/>
                      <a:pt x="21" y="28"/>
                    </a:cubicBezTo>
                    <a:cubicBezTo>
                      <a:pt x="23" y="10"/>
                      <a:pt x="10" y="15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0" name="Freeform 704"/>
              <p:cNvSpPr/>
              <p:nvPr/>
            </p:nvSpPr>
            <p:spPr bwMode="auto">
              <a:xfrm>
                <a:off x="3952" y="1227"/>
                <a:ext cx="39" cy="58"/>
              </a:xfrm>
              <a:custGeom>
                <a:avLst/>
                <a:gdLst>
                  <a:gd name="T0" fmla="*/ 7 w 20"/>
                  <a:gd name="T1" fmla="*/ 0 h 30"/>
                  <a:gd name="T2" fmla="*/ 18 w 20"/>
                  <a:gd name="T3" fmla="*/ 14 h 30"/>
                  <a:gd name="T4" fmla="*/ 11 w 20"/>
                  <a:gd name="T5" fmla="*/ 30 h 30"/>
                  <a:gd name="T6" fmla="*/ 0 w 20"/>
                  <a:gd name="T7" fmla="*/ 4 h 30"/>
                  <a:gd name="T8" fmla="*/ 7 w 20"/>
                  <a:gd name="T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30">
                    <a:moveTo>
                      <a:pt x="7" y="0"/>
                    </a:moveTo>
                    <a:cubicBezTo>
                      <a:pt x="15" y="2"/>
                      <a:pt x="13" y="11"/>
                      <a:pt x="18" y="14"/>
                    </a:cubicBezTo>
                    <a:cubicBezTo>
                      <a:pt x="20" y="21"/>
                      <a:pt x="18" y="27"/>
                      <a:pt x="11" y="30"/>
                    </a:cubicBezTo>
                    <a:cubicBezTo>
                      <a:pt x="4" y="23"/>
                      <a:pt x="6" y="12"/>
                      <a:pt x="0" y="4"/>
                    </a:cubicBezTo>
                    <a:cubicBezTo>
                      <a:pt x="3" y="4"/>
                      <a:pt x="6" y="3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1" name="Freeform 705"/>
              <p:cNvSpPr/>
              <p:nvPr/>
            </p:nvSpPr>
            <p:spPr bwMode="auto">
              <a:xfrm>
                <a:off x="2158" y="1254"/>
                <a:ext cx="127" cy="142"/>
              </a:xfrm>
              <a:custGeom>
                <a:avLst/>
                <a:gdLst>
                  <a:gd name="T0" fmla="*/ 15 w 67"/>
                  <a:gd name="T1" fmla="*/ 66 h 74"/>
                  <a:gd name="T2" fmla="*/ 12 w 67"/>
                  <a:gd name="T3" fmla="*/ 42 h 74"/>
                  <a:gd name="T4" fmla="*/ 37 w 67"/>
                  <a:gd name="T5" fmla="*/ 17 h 74"/>
                  <a:gd name="T6" fmla="*/ 50 w 67"/>
                  <a:gd name="T7" fmla="*/ 7 h 74"/>
                  <a:gd name="T8" fmla="*/ 61 w 67"/>
                  <a:gd name="T9" fmla="*/ 7 h 74"/>
                  <a:gd name="T10" fmla="*/ 62 w 67"/>
                  <a:gd name="T11" fmla="*/ 16 h 74"/>
                  <a:gd name="T12" fmla="*/ 33 w 67"/>
                  <a:gd name="T13" fmla="*/ 49 h 74"/>
                  <a:gd name="T14" fmla="*/ 24 w 67"/>
                  <a:gd name="T15" fmla="*/ 67 h 74"/>
                  <a:gd name="T16" fmla="*/ 20 w 67"/>
                  <a:gd name="T17" fmla="*/ 73 h 74"/>
                  <a:gd name="T18" fmla="*/ 15 w 67"/>
                  <a:gd name="T19" fmla="*/ 66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7" h="74">
                    <a:moveTo>
                      <a:pt x="15" y="66"/>
                    </a:moveTo>
                    <a:cubicBezTo>
                      <a:pt x="0" y="60"/>
                      <a:pt x="14" y="50"/>
                      <a:pt x="12" y="42"/>
                    </a:cubicBezTo>
                    <a:cubicBezTo>
                      <a:pt x="16" y="29"/>
                      <a:pt x="26" y="23"/>
                      <a:pt x="37" y="17"/>
                    </a:cubicBezTo>
                    <a:cubicBezTo>
                      <a:pt x="42" y="14"/>
                      <a:pt x="48" y="13"/>
                      <a:pt x="50" y="7"/>
                    </a:cubicBezTo>
                    <a:cubicBezTo>
                      <a:pt x="54" y="9"/>
                      <a:pt x="57" y="0"/>
                      <a:pt x="61" y="7"/>
                    </a:cubicBezTo>
                    <a:cubicBezTo>
                      <a:pt x="61" y="10"/>
                      <a:pt x="67" y="10"/>
                      <a:pt x="62" y="16"/>
                    </a:cubicBezTo>
                    <a:cubicBezTo>
                      <a:pt x="53" y="27"/>
                      <a:pt x="42" y="38"/>
                      <a:pt x="33" y="49"/>
                    </a:cubicBezTo>
                    <a:cubicBezTo>
                      <a:pt x="21" y="51"/>
                      <a:pt x="29" y="62"/>
                      <a:pt x="24" y="67"/>
                    </a:cubicBezTo>
                    <a:cubicBezTo>
                      <a:pt x="22" y="69"/>
                      <a:pt x="24" y="74"/>
                      <a:pt x="20" y="73"/>
                    </a:cubicBezTo>
                    <a:cubicBezTo>
                      <a:pt x="18" y="72"/>
                      <a:pt x="17" y="69"/>
                      <a:pt x="15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2" name="Freeform 706"/>
              <p:cNvSpPr/>
              <p:nvPr/>
            </p:nvSpPr>
            <p:spPr bwMode="auto">
              <a:xfrm>
                <a:off x="2251" y="1176"/>
                <a:ext cx="112" cy="99"/>
              </a:xfrm>
              <a:custGeom>
                <a:avLst/>
                <a:gdLst>
                  <a:gd name="T0" fmla="*/ 12 w 59"/>
                  <a:gd name="T1" fmla="*/ 48 h 52"/>
                  <a:gd name="T2" fmla="*/ 1 w 59"/>
                  <a:gd name="T3" fmla="*/ 48 h 52"/>
                  <a:gd name="T4" fmla="*/ 37 w 59"/>
                  <a:gd name="T5" fmla="*/ 12 h 52"/>
                  <a:gd name="T6" fmla="*/ 43 w 59"/>
                  <a:gd name="T7" fmla="*/ 11 h 52"/>
                  <a:gd name="T8" fmla="*/ 56 w 59"/>
                  <a:gd name="T9" fmla="*/ 8 h 52"/>
                  <a:gd name="T10" fmla="*/ 51 w 59"/>
                  <a:gd name="T11" fmla="*/ 21 h 52"/>
                  <a:gd name="T12" fmla="*/ 50 w 59"/>
                  <a:gd name="T13" fmla="*/ 31 h 52"/>
                  <a:gd name="T14" fmla="*/ 12 w 59"/>
                  <a:gd name="T15" fmla="*/ 4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9" h="52">
                    <a:moveTo>
                      <a:pt x="12" y="48"/>
                    </a:moveTo>
                    <a:cubicBezTo>
                      <a:pt x="8" y="46"/>
                      <a:pt x="5" y="52"/>
                      <a:pt x="1" y="48"/>
                    </a:cubicBezTo>
                    <a:cubicBezTo>
                      <a:pt x="0" y="29"/>
                      <a:pt x="19" y="10"/>
                      <a:pt x="37" y="12"/>
                    </a:cubicBezTo>
                    <a:cubicBezTo>
                      <a:pt x="39" y="12"/>
                      <a:pt x="41" y="11"/>
                      <a:pt x="43" y="11"/>
                    </a:cubicBezTo>
                    <a:cubicBezTo>
                      <a:pt x="48" y="12"/>
                      <a:pt x="50" y="0"/>
                      <a:pt x="56" y="8"/>
                    </a:cubicBezTo>
                    <a:cubicBezTo>
                      <a:pt x="59" y="13"/>
                      <a:pt x="54" y="18"/>
                      <a:pt x="51" y="21"/>
                    </a:cubicBezTo>
                    <a:cubicBezTo>
                      <a:pt x="47" y="24"/>
                      <a:pt x="49" y="27"/>
                      <a:pt x="50" y="31"/>
                    </a:cubicBezTo>
                    <a:cubicBezTo>
                      <a:pt x="35" y="31"/>
                      <a:pt x="28" y="49"/>
                      <a:pt x="12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3" name="Freeform 707"/>
              <p:cNvSpPr/>
              <p:nvPr/>
            </p:nvSpPr>
            <p:spPr bwMode="auto">
              <a:xfrm>
                <a:off x="5431" y="3081"/>
                <a:ext cx="133" cy="73"/>
              </a:xfrm>
              <a:custGeom>
                <a:avLst/>
                <a:gdLst>
                  <a:gd name="T0" fmla="*/ 64 w 70"/>
                  <a:gd name="T1" fmla="*/ 7 h 38"/>
                  <a:gd name="T2" fmla="*/ 67 w 70"/>
                  <a:gd name="T3" fmla="*/ 16 h 38"/>
                  <a:gd name="T4" fmla="*/ 64 w 70"/>
                  <a:gd name="T5" fmla="*/ 21 h 38"/>
                  <a:gd name="T6" fmla="*/ 57 w 70"/>
                  <a:gd name="T7" fmla="*/ 31 h 38"/>
                  <a:gd name="T8" fmla="*/ 47 w 70"/>
                  <a:gd name="T9" fmla="*/ 24 h 38"/>
                  <a:gd name="T10" fmla="*/ 36 w 70"/>
                  <a:gd name="T11" fmla="*/ 12 h 38"/>
                  <a:gd name="T12" fmla="*/ 33 w 70"/>
                  <a:gd name="T13" fmla="*/ 30 h 38"/>
                  <a:gd name="T14" fmla="*/ 29 w 70"/>
                  <a:gd name="T15" fmla="*/ 38 h 38"/>
                  <a:gd name="T16" fmla="*/ 23 w 70"/>
                  <a:gd name="T17" fmla="*/ 33 h 38"/>
                  <a:gd name="T18" fmla="*/ 5 w 70"/>
                  <a:gd name="T19" fmla="*/ 33 h 38"/>
                  <a:gd name="T20" fmla="*/ 2 w 70"/>
                  <a:gd name="T21" fmla="*/ 10 h 38"/>
                  <a:gd name="T22" fmla="*/ 29 w 70"/>
                  <a:gd name="T23" fmla="*/ 7 h 38"/>
                  <a:gd name="T24" fmla="*/ 58 w 70"/>
                  <a:gd name="T25" fmla="*/ 4 h 38"/>
                  <a:gd name="T26" fmla="*/ 64 w 70"/>
                  <a:gd name="T27" fmla="*/ 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0" h="38">
                    <a:moveTo>
                      <a:pt x="64" y="7"/>
                    </a:moveTo>
                    <a:cubicBezTo>
                      <a:pt x="65" y="10"/>
                      <a:pt x="64" y="14"/>
                      <a:pt x="67" y="16"/>
                    </a:cubicBezTo>
                    <a:cubicBezTo>
                      <a:pt x="70" y="19"/>
                      <a:pt x="70" y="20"/>
                      <a:pt x="64" y="21"/>
                    </a:cubicBezTo>
                    <a:cubicBezTo>
                      <a:pt x="62" y="24"/>
                      <a:pt x="60" y="28"/>
                      <a:pt x="57" y="31"/>
                    </a:cubicBezTo>
                    <a:cubicBezTo>
                      <a:pt x="52" y="31"/>
                      <a:pt x="47" y="32"/>
                      <a:pt x="47" y="24"/>
                    </a:cubicBezTo>
                    <a:cubicBezTo>
                      <a:pt x="43" y="20"/>
                      <a:pt x="40" y="16"/>
                      <a:pt x="36" y="12"/>
                    </a:cubicBezTo>
                    <a:cubicBezTo>
                      <a:pt x="38" y="18"/>
                      <a:pt x="28" y="23"/>
                      <a:pt x="33" y="30"/>
                    </a:cubicBezTo>
                    <a:cubicBezTo>
                      <a:pt x="36" y="35"/>
                      <a:pt x="33" y="37"/>
                      <a:pt x="29" y="38"/>
                    </a:cubicBezTo>
                    <a:cubicBezTo>
                      <a:pt x="26" y="38"/>
                      <a:pt x="23" y="37"/>
                      <a:pt x="23" y="33"/>
                    </a:cubicBezTo>
                    <a:cubicBezTo>
                      <a:pt x="20" y="0"/>
                      <a:pt x="11" y="32"/>
                      <a:pt x="5" y="33"/>
                    </a:cubicBezTo>
                    <a:cubicBezTo>
                      <a:pt x="0" y="26"/>
                      <a:pt x="16" y="15"/>
                      <a:pt x="2" y="10"/>
                    </a:cubicBezTo>
                    <a:cubicBezTo>
                      <a:pt x="11" y="7"/>
                      <a:pt x="20" y="7"/>
                      <a:pt x="29" y="7"/>
                    </a:cubicBezTo>
                    <a:cubicBezTo>
                      <a:pt x="38" y="0"/>
                      <a:pt x="49" y="10"/>
                      <a:pt x="58" y="4"/>
                    </a:cubicBezTo>
                    <a:cubicBezTo>
                      <a:pt x="60" y="4"/>
                      <a:pt x="63" y="5"/>
                      <a:pt x="6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4" name="Freeform 708"/>
              <p:cNvSpPr/>
              <p:nvPr/>
            </p:nvSpPr>
            <p:spPr bwMode="auto">
              <a:xfrm>
                <a:off x="5501" y="3127"/>
                <a:ext cx="39" cy="33"/>
              </a:xfrm>
              <a:custGeom>
                <a:avLst/>
                <a:gdLst>
                  <a:gd name="T0" fmla="*/ 10 w 20"/>
                  <a:gd name="T1" fmla="*/ 0 h 17"/>
                  <a:gd name="T2" fmla="*/ 20 w 20"/>
                  <a:gd name="T3" fmla="*/ 7 h 17"/>
                  <a:gd name="T4" fmla="*/ 7 w 20"/>
                  <a:gd name="T5" fmla="*/ 12 h 17"/>
                  <a:gd name="T6" fmla="*/ 10 w 20"/>
                  <a:gd name="T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7">
                    <a:moveTo>
                      <a:pt x="10" y="0"/>
                    </a:moveTo>
                    <a:cubicBezTo>
                      <a:pt x="13" y="3"/>
                      <a:pt x="17" y="5"/>
                      <a:pt x="20" y="7"/>
                    </a:cubicBezTo>
                    <a:cubicBezTo>
                      <a:pt x="18" y="17"/>
                      <a:pt x="12" y="16"/>
                      <a:pt x="7" y="12"/>
                    </a:cubicBezTo>
                    <a:cubicBezTo>
                      <a:pt x="0" y="7"/>
                      <a:pt x="5" y="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5" name="Freeform 709"/>
              <p:cNvSpPr/>
              <p:nvPr/>
            </p:nvSpPr>
            <p:spPr bwMode="auto">
              <a:xfrm>
                <a:off x="5509" y="3169"/>
                <a:ext cx="23" cy="17"/>
              </a:xfrm>
              <a:custGeom>
                <a:avLst/>
                <a:gdLst>
                  <a:gd name="T0" fmla="*/ 7 w 12"/>
                  <a:gd name="T1" fmla="*/ 0 h 9"/>
                  <a:gd name="T2" fmla="*/ 11 w 12"/>
                  <a:gd name="T3" fmla="*/ 4 h 9"/>
                  <a:gd name="T4" fmla="*/ 5 w 12"/>
                  <a:gd name="T5" fmla="*/ 9 h 9"/>
                  <a:gd name="T6" fmla="*/ 0 w 12"/>
                  <a:gd name="T7" fmla="*/ 5 h 9"/>
                  <a:gd name="T8" fmla="*/ 7 w 12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9">
                    <a:moveTo>
                      <a:pt x="7" y="0"/>
                    </a:moveTo>
                    <a:cubicBezTo>
                      <a:pt x="10" y="0"/>
                      <a:pt x="12" y="2"/>
                      <a:pt x="11" y="4"/>
                    </a:cubicBezTo>
                    <a:cubicBezTo>
                      <a:pt x="10" y="7"/>
                      <a:pt x="8" y="9"/>
                      <a:pt x="5" y="9"/>
                    </a:cubicBezTo>
                    <a:cubicBezTo>
                      <a:pt x="3" y="9"/>
                      <a:pt x="0" y="9"/>
                      <a:pt x="0" y="5"/>
                    </a:cubicBezTo>
                    <a:cubicBezTo>
                      <a:pt x="1" y="1"/>
                      <a:pt x="4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6" name="Freeform 710"/>
              <p:cNvSpPr/>
              <p:nvPr/>
            </p:nvSpPr>
            <p:spPr bwMode="auto">
              <a:xfrm>
                <a:off x="5400" y="3244"/>
                <a:ext cx="27" cy="25"/>
              </a:xfrm>
              <a:custGeom>
                <a:avLst/>
                <a:gdLst>
                  <a:gd name="T0" fmla="*/ 0 w 14"/>
                  <a:gd name="T1" fmla="*/ 13 h 13"/>
                  <a:gd name="T2" fmla="*/ 14 w 14"/>
                  <a:gd name="T3" fmla="*/ 0 h 13"/>
                  <a:gd name="T4" fmla="*/ 0 w 14"/>
                  <a:gd name="T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13">
                    <a:moveTo>
                      <a:pt x="0" y="13"/>
                    </a:moveTo>
                    <a:cubicBezTo>
                      <a:pt x="3" y="7"/>
                      <a:pt x="8" y="3"/>
                      <a:pt x="14" y="0"/>
                    </a:cubicBezTo>
                    <a:cubicBezTo>
                      <a:pt x="12" y="7"/>
                      <a:pt x="7" y="12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7" name="Freeform 711"/>
              <p:cNvSpPr/>
              <p:nvPr/>
            </p:nvSpPr>
            <p:spPr bwMode="auto">
              <a:xfrm>
                <a:off x="1533" y="1164"/>
                <a:ext cx="190" cy="197"/>
              </a:xfrm>
              <a:custGeom>
                <a:avLst/>
                <a:gdLst>
                  <a:gd name="T0" fmla="*/ 16 w 100"/>
                  <a:gd name="T1" fmla="*/ 103 h 103"/>
                  <a:gd name="T2" fmla="*/ 12 w 100"/>
                  <a:gd name="T3" fmla="*/ 99 h 103"/>
                  <a:gd name="T4" fmla="*/ 12 w 100"/>
                  <a:gd name="T5" fmla="*/ 78 h 103"/>
                  <a:gd name="T6" fmla="*/ 9 w 100"/>
                  <a:gd name="T7" fmla="*/ 67 h 103"/>
                  <a:gd name="T8" fmla="*/ 0 w 100"/>
                  <a:gd name="T9" fmla="*/ 54 h 103"/>
                  <a:gd name="T10" fmla="*/ 18 w 100"/>
                  <a:gd name="T11" fmla="*/ 44 h 103"/>
                  <a:gd name="T12" fmla="*/ 25 w 100"/>
                  <a:gd name="T13" fmla="*/ 41 h 103"/>
                  <a:gd name="T14" fmla="*/ 35 w 100"/>
                  <a:gd name="T15" fmla="*/ 11 h 103"/>
                  <a:gd name="T16" fmla="*/ 46 w 100"/>
                  <a:gd name="T17" fmla="*/ 5 h 103"/>
                  <a:gd name="T18" fmla="*/ 64 w 100"/>
                  <a:gd name="T19" fmla="*/ 7 h 103"/>
                  <a:gd name="T20" fmla="*/ 86 w 100"/>
                  <a:gd name="T21" fmla="*/ 15 h 103"/>
                  <a:gd name="T22" fmla="*/ 91 w 100"/>
                  <a:gd name="T23" fmla="*/ 42 h 103"/>
                  <a:gd name="T24" fmla="*/ 68 w 100"/>
                  <a:gd name="T25" fmla="*/ 61 h 103"/>
                  <a:gd name="T26" fmla="*/ 37 w 100"/>
                  <a:gd name="T27" fmla="*/ 96 h 103"/>
                  <a:gd name="T28" fmla="*/ 16 w 100"/>
                  <a:gd name="T29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0" h="103">
                    <a:moveTo>
                      <a:pt x="16" y="103"/>
                    </a:moveTo>
                    <a:cubicBezTo>
                      <a:pt x="15" y="102"/>
                      <a:pt x="13" y="101"/>
                      <a:pt x="12" y="99"/>
                    </a:cubicBezTo>
                    <a:cubicBezTo>
                      <a:pt x="10" y="92"/>
                      <a:pt x="1" y="86"/>
                      <a:pt x="12" y="78"/>
                    </a:cubicBezTo>
                    <a:cubicBezTo>
                      <a:pt x="15" y="76"/>
                      <a:pt x="12" y="70"/>
                      <a:pt x="9" y="67"/>
                    </a:cubicBezTo>
                    <a:cubicBezTo>
                      <a:pt x="6" y="63"/>
                      <a:pt x="2" y="60"/>
                      <a:pt x="0" y="54"/>
                    </a:cubicBezTo>
                    <a:cubicBezTo>
                      <a:pt x="1" y="35"/>
                      <a:pt x="1" y="35"/>
                      <a:pt x="18" y="44"/>
                    </a:cubicBezTo>
                    <a:cubicBezTo>
                      <a:pt x="22" y="46"/>
                      <a:pt x="23" y="43"/>
                      <a:pt x="25" y="41"/>
                    </a:cubicBezTo>
                    <a:cubicBezTo>
                      <a:pt x="28" y="31"/>
                      <a:pt x="33" y="22"/>
                      <a:pt x="35" y="11"/>
                    </a:cubicBezTo>
                    <a:cubicBezTo>
                      <a:pt x="36" y="3"/>
                      <a:pt x="41" y="0"/>
                      <a:pt x="46" y="5"/>
                    </a:cubicBezTo>
                    <a:cubicBezTo>
                      <a:pt x="53" y="10"/>
                      <a:pt x="58" y="6"/>
                      <a:pt x="64" y="7"/>
                    </a:cubicBezTo>
                    <a:cubicBezTo>
                      <a:pt x="71" y="9"/>
                      <a:pt x="79" y="11"/>
                      <a:pt x="86" y="15"/>
                    </a:cubicBezTo>
                    <a:cubicBezTo>
                      <a:pt x="99" y="23"/>
                      <a:pt x="100" y="31"/>
                      <a:pt x="91" y="42"/>
                    </a:cubicBezTo>
                    <a:cubicBezTo>
                      <a:pt x="84" y="50"/>
                      <a:pt x="74" y="53"/>
                      <a:pt x="68" y="61"/>
                    </a:cubicBezTo>
                    <a:cubicBezTo>
                      <a:pt x="58" y="73"/>
                      <a:pt x="43" y="80"/>
                      <a:pt x="37" y="96"/>
                    </a:cubicBezTo>
                    <a:cubicBezTo>
                      <a:pt x="28" y="94"/>
                      <a:pt x="24" y="103"/>
                      <a:pt x="16" y="10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8" name="Freeform 712"/>
              <p:cNvSpPr/>
              <p:nvPr/>
            </p:nvSpPr>
            <p:spPr bwMode="auto">
              <a:xfrm>
                <a:off x="1649" y="1160"/>
                <a:ext cx="154" cy="148"/>
              </a:xfrm>
              <a:custGeom>
                <a:avLst/>
                <a:gdLst>
                  <a:gd name="T0" fmla="*/ 7 w 81"/>
                  <a:gd name="T1" fmla="*/ 63 h 77"/>
                  <a:gd name="T2" fmla="*/ 21 w 81"/>
                  <a:gd name="T3" fmla="*/ 47 h 77"/>
                  <a:gd name="T4" fmla="*/ 32 w 81"/>
                  <a:gd name="T5" fmla="*/ 29 h 77"/>
                  <a:gd name="T6" fmla="*/ 16 w 81"/>
                  <a:gd name="T7" fmla="*/ 17 h 77"/>
                  <a:gd name="T8" fmla="*/ 4 w 81"/>
                  <a:gd name="T9" fmla="*/ 11 h 77"/>
                  <a:gd name="T10" fmla="*/ 0 w 81"/>
                  <a:gd name="T11" fmla="*/ 4 h 77"/>
                  <a:gd name="T12" fmla="*/ 0 w 81"/>
                  <a:gd name="T13" fmla="*/ 0 h 77"/>
                  <a:gd name="T14" fmla="*/ 55 w 81"/>
                  <a:gd name="T15" fmla="*/ 18 h 77"/>
                  <a:gd name="T16" fmla="*/ 63 w 81"/>
                  <a:gd name="T17" fmla="*/ 18 h 77"/>
                  <a:gd name="T18" fmla="*/ 81 w 81"/>
                  <a:gd name="T19" fmla="*/ 54 h 77"/>
                  <a:gd name="T20" fmla="*/ 66 w 81"/>
                  <a:gd name="T21" fmla="*/ 60 h 77"/>
                  <a:gd name="T22" fmla="*/ 38 w 81"/>
                  <a:gd name="T23" fmla="*/ 64 h 77"/>
                  <a:gd name="T24" fmla="*/ 15 w 81"/>
                  <a:gd name="T25" fmla="*/ 64 h 77"/>
                  <a:gd name="T26" fmla="*/ 7 w 81"/>
                  <a:gd name="T27" fmla="*/ 63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" h="77">
                    <a:moveTo>
                      <a:pt x="7" y="63"/>
                    </a:moveTo>
                    <a:cubicBezTo>
                      <a:pt x="8" y="54"/>
                      <a:pt x="15" y="51"/>
                      <a:pt x="21" y="47"/>
                    </a:cubicBezTo>
                    <a:cubicBezTo>
                      <a:pt x="27" y="42"/>
                      <a:pt x="34" y="37"/>
                      <a:pt x="32" y="29"/>
                    </a:cubicBezTo>
                    <a:cubicBezTo>
                      <a:pt x="31" y="22"/>
                      <a:pt x="22" y="20"/>
                      <a:pt x="16" y="17"/>
                    </a:cubicBezTo>
                    <a:cubicBezTo>
                      <a:pt x="12" y="15"/>
                      <a:pt x="5" y="18"/>
                      <a:pt x="4" y="11"/>
                    </a:cubicBezTo>
                    <a:cubicBezTo>
                      <a:pt x="3" y="8"/>
                      <a:pt x="0" y="7"/>
                      <a:pt x="0" y="4"/>
                    </a:cubicBezTo>
                    <a:cubicBezTo>
                      <a:pt x="0" y="3"/>
                      <a:pt x="0" y="1"/>
                      <a:pt x="0" y="0"/>
                    </a:cubicBezTo>
                    <a:cubicBezTo>
                      <a:pt x="20" y="1"/>
                      <a:pt x="40" y="3"/>
                      <a:pt x="55" y="18"/>
                    </a:cubicBezTo>
                    <a:cubicBezTo>
                      <a:pt x="57" y="21"/>
                      <a:pt x="60" y="19"/>
                      <a:pt x="63" y="18"/>
                    </a:cubicBezTo>
                    <a:cubicBezTo>
                      <a:pt x="72" y="28"/>
                      <a:pt x="68" y="46"/>
                      <a:pt x="81" y="54"/>
                    </a:cubicBezTo>
                    <a:cubicBezTo>
                      <a:pt x="76" y="60"/>
                      <a:pt x="67" y="47"/>
                      <a:pt x="66" y="60"/>
                    </a:cubicBezTo>
                    <a:cubicBezTo>
                      <a:pt x="55" y="45"/>
                      <a:pt x="43" y="56"/>
                      <a:pt x="38" y="64"/>
                    </a:cubicBezTo>
                    <a:cubicBezTo>
                      <a:pt x="28" y="77"/>
                      <a:pt x="22" y="77"/>
                      <a:pt x="15" y="64"/>
                    </a:cubicBezTo>
                    <a:cubicBezTo>
                      <a:pt x="12" y="60"/>
                      <a:pt x="10" y="62"/>
                      <a:pt x="7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9" name="Freeform 713"/>
              <p:cNvSpPr/>
              <p:nvPr/>
            </p:nvSpPr>
            <p:spPr bwMode="auto">
              <a:xfrm>
                <a:off x="1729" y="1350"/>
                <a:ext cx="32" cy="32"/>
              </a:xfrm>
              <a:custGeom>
                <a:avLst/>
                <a:gdLst>
                  <a:gd name="T0" fmla="*/ 17 w 17"/>
                  <a:gd name="T1" fmla="*/ 9 h 17"/>
                  <a:gd name="T2" fmla="*/ 10 w 17"/>
                  <a:gd name="T3" fmla="*/ 16 h 17"/>
                  <a:gd name="T4" fmla="*/ 1 w 17"/>
                  <a:gd name="T5" fmla="*/ 10 h 17"/>
                  <a:gd name="T6" fmla="*/ 10 w 17"/>
                  <a:gd name="T7" fmla="*/ 1 h 17"/>
                  <a:gd name="T8" fmla="*/ 17 w 17"/>
                  <a:gd name="T9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7" y="9"/>
                    </a:moveTo>
                    <a:cubicBezTo>
                      <a:pt x="15" y="12"/>
                      <a:pt x="13" y="14"/>
                      <a:pt x="10" y="16"/>
                    </a:cubicBezTo>
                    <a:cubicBezTo>
                      <a:pt x="6" y="16"/>
                      <a:pt x="0" y="17"/>
                      <a:pt x="1" y="10"/>
                    </a:cubicBezTo>
                    <a:cubicBezTo>
                      <a:pt x="1" y="5"/>
                      <a:pt x="5" y="3"/>
                      <a:pt x="10" y="1"/>
                    </a:cubicBezTo>
                    <a:cubicBezTo>
                      <a:pt x="16" y="0"/>
                      <a:pt x="17" y="5"/>
                      <a:pt x="1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0" name="Freeform 714"/>
              <p:cNvSpPr/>
              <p:nvPr/>
            </p:nvSpPr>
            <p:spPr bwMode="auto">
              <a:xfrm>
                <a:off x="1763" y="1290"/>
                <a:ext cx="36" cy="31"/>
              </a:xfrm>
              <a:custGeom>
                <a:avLst/>
                <a:gdLst>
                  <a:gd name="T0" fmla="*/ 13 w 19"/>
                  <a:gd name="T1" fmla="*/ 2 h 16"/>
                  <a:gd name="T2" fmla="*/ 19 w 19"/>
                  <a:gd name="T3" fmla="*/ 2 h 16"/>
                  <a:gd name="T4" fmla="*/ 10 w 19"/>
                  <a:gd name="T5" fmla="*/ 16 h 16"/>
                  <a:gd name="T6" fmla="*/ 0 w 19"/>
                  <a:gd name="T7" fmla="*/ 16 h 16"/>
                  <a:gd name="T8" fmla="*/ 13 w 19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6">
                    <a:moveTo>
                      <a:pt x="13" y="2"/>
                    </a:moveTo>
                    <a:cubicBezTo>
                      <a:pt x="15" y="2"/>
                      <a:pt x="19" y="0"/>
                      <a:pt x="19" y="2"/>
                    </a:cubicBezTo>
                    <a:cubicBezTo>
                      <a:pt x="18" y="7"/>
                      <a:pt x="19" y="15"/>
                      <a:pt x="10" y="16"/>
                    </a:cubicBezTo>
                    <a:cubicBezTo>
                      <a:pt x="6" y="16"/>
                      <a:pt x="3" y="16"/>
                      <a:pt x="0" y="16"/>
                    </a:cubicBezTo>
                    <a:cubicBezTo>
                      <a:pt x="6" y="13"/>
                      <a:pt x="7" y="4"/>
                      <a:pt x="1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1" name="Freeform 715"/>
              <p:cNvSpPr/>
              <p:nvPr/>
            </p:nvSpPr>
            <p:spPr bwMode="auto">
              <a:xfrm>
                <a:off x="5242" y="1028"/>
                <a:ext cx="178" cy="115"/>
              </a:xfrm>
              <a:custGeom>
                <a:avLst/>
                <a:gdLst>
                  <a:gd name="T0" fmla="*/ 41 w 93"/>
                  <a:gd name="T1" fmla="*/ 10 h 60"/>
                  <a:gd name="T2" fmla="*/ 69 w 93"/>
                  <a:gd name="T3" fmla="*/ 3 h 60"/>
                  <a:gd name="T4" fmla="*/ 78 w 93"/>
                  <a:gd name="T5" fmla="*/ 14 h 60"/>
                  <a:gd name="T6" fmla="*/ 65 w 93"/>
                  <a:gd name="T7" fmla="*/ 21 h 60"/>
                  <a:gd name="T8" fmla="*/ 76 w 93"/>
                  <a:gd name="T9" fmla="*/ 27 h 60"/>
                  <a:gd name="T10" fmla="*/ 78 w 93"/>
                  <a:gd name="T11" fmla="*/ 41 h 60"/>
                  <a:gd name="T12" fmla="*/ 69 w 93"/>
                  <a:gd name="T13" fmla="*/ 55 h 60"/>
                  <a:gd name="T14" fmla="*/ 52 w 93"/>
                  <a:gd name="T15" fmla="*/ 56 h 60"/>
                  <a:gd name="T16" fmla="*/ 20 w 93"/>
                  <a:gd name="T17" fmla="*/ 40 h 60"/>
                  <a:gd name="T18" fmla="*/ 13 w 93"/>
                  <a:gd name="T19" fmla="*/ 5 h 60"/>
                  <a:gd name="T20" fmla="*/ 41 w 93"/>
                  <a:gd name="T21" fmla="*/ 1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3" h="60">
                    <a:moveTo>
                      <a:pt x="41" y="10"/>
                    </a:moveTo>
                    <a:cubicBezTo>
                      <a:pt x="54" y="19"/>
                      <a:pt x="60" y="5"/>
                      <a:pt x="69" y="3"/>
                    </a:cubicBezTo>
                    <a:cubicBezTo>
                      <a:pt x="69" y="9"/>
                      <a:pt x="70" y="14"/>
                      <a:pt x="78" y="14"/>
                    </a:cubicBezTo>
                    <a:cubicBezTo>
                      <a:pt x="75" y="22"/>
                      <a:pt x="65" y="14"/>
                      <a:pt x="65" y="21"/>
                    </a:cubicBezTo>
                    <a:cubicBezTo>
                      <a:pt x="64" y="31"/>
                      <a:pt x="73" y="24"/>
                      <a:pt x="76" y="27"/>
                    </a:cubicBezTo>
                    <a:cubicBezTo>
                      <a:pt x="80" y="31"/>
                      <a:pt x="93" y="35"/>
                      <a:pt x="78" y="41"/>
                    </a:cubicBezTo>
                    <a:cubicBezTo>
                      <a:pt x="71" y="44"/>
                      <a:pt x="73" y="51"/>
                      <a:pt x="69" y="55"/>
                    </a:cubicBezTo>
                    <a:cubicBezTo>
                      <a:pt x="64" y="60"/>
                      <a:pt x="58" y="60"/>
                      <a:pt x="52" y="56"/>
                    </a:cubicBezTo>
                    <a:cubicBezTo>
                      <a:pt x="47" y="42"/>
                      <a:pt x="38" y="37"/>
                      <a:pt x="20" y="40"/>
                    </a:cubicBezTo>
                    <a:cubicBezTo>
                      <a:pt x="1" y="30"/>
                      <a:pt x="0" y="26"/>
                      <a:pt x="13" y="5"/>
                    </a:cubicBezTo>
                    <a:cubicBezTo>
                      <a:pt x="23" y="4"/>
                      <a:pt x="33" y="0"/>
                      <a:pt x="4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2" name="Freeform 716"/>
              <p:cNvSpPr/>
              <p:nvPr/>
            </p:nvSpPr>
            <p:spPr bwMode="auto">
              <a:xfrm>
                <a:off x="5324" y="1120"/>
                <a:ext cx="139" cy="69"/>
              </a:xfrm>
              <a:custGeom>
                <a:avLst/>
                <a:gdLst>
                  <a:gd name="T0" fmla="*/ 9 w 73"/>
                  <a:gd name="T1" fmla="*/ 4 h 36"/>
                  <a:gd name="T2" fmla="*/ 26 w 73"/>
                  <a:gd name="T3" fmla="*/ 7 h 36"/>
                  <a:gd name="T4" fmla="*/ 61 w 73"/>
                  <a:gd name="T5" fmla="*/ 4 h 36"/>
                  <a:gd name="T6" fmla="*/ 72 w 73"/>
                  <a:gd name="T7" fmla="*/ 11 h 36"/>
                  <a:gd name="T8" fmla="*/ 70 w 73"/>
                  <a:gd name="T9" fmla="*/ 28 h 36"/>
                  <a:gd name="T10" fmla="*/ 65 w 73"/>
                  <a:gd name="T11" fmla="*/ 30 h 36"/>
                  <a:gd name="T12" fmla="*/ 41 w 73"/>
                  <a:gd name="T13" fmla="*/ 20 h 36"/>
                  <a:gd name="T14" fmla="*/ 23 w 73"/>
                  <a:gd name="T15" fmla="*/ 31 h 36"/>
                  <a:gd name="T16" fmla="*/ 0 w 73"/>
                  <a:gd name="T17" fmla="*/ 14 h 36"/>
                  <a:gd name="T18" fmla="*/ 9 w 73"/>
                  <a:gd name="T19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3" h="36">
                    <a:moveTo>
                      <a:pt x="9" y="4"/>
                    </a:moveTo>
                    <a:cubicBezTo>
                      <a:pt x="14" y="10"/>
                      <a:pt x="20" y="7"/>
                      <a:pt x="26" y="7"/>
                    </a:cubicBezTo>
                    <a:cubicBezTo>
                      <a:pt x="38" y="7"/>
                      <a:pt x="49" y="0"/>
                      <a:pt x="61" y="4"/>
                    </a:cubicBezTo>
                    <a:cubicBezTo>
                      <a:pt x="66" y="5"/>
                      <a:pt x="69" y="6"/>
                      <a:pt x="72" y="11"/>
                    </a:cubicBezTo>
                    <a:cubicBezTo>
                      <a:pt x="73" y="17"/>
                      <a:pt x="73" y="22"/>
                      <a:pt x="70" y="28"/>
                    </a:cubicBezTo>
                    <a:cubicBezTo>
                      <a:pt x="69" y="29"/>
                      <a:pt x="67" y="30"/>
                      <a:pt x="65" y="30"/>
                    </a:cubicBezTo>
                    <a:cubicBezTo>
                      <a:pt x="58" y="24"/>
                      <a:pt x="54" y="10"/>
                      <a:pt x="41" y="20"/>
                    </a:cubicBezTo>
                    <a:cubicBezTo>
                      <a:pt x="32" y="20"/>
                      <a:pt x="25" y="21"/>
                      <a:pt x="23" y="31"/>
                    </a:cubicBezTo>
                    <a:cubicBezTo>
                      <a:pt x="9" y="36"/>
                      <a:pt x="5" y="24"/>
                      <a:pt x="0" y="14"/>
                    </a:cubicBezTo>
                    <a:cubicBezTo>
                      <a:pt x="1" y="9"/>
                      <a:pt x="1" y="3"/>
                      <a:pt x="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3" name="Freeform 717"/>
              <p:cNvSpPr/>
              <p:nvPr/>
            </p:nvSpPr>
            <p:spPr bwMode="auto">
              <a:xfrm>
                <a:off x="5450" y="1141"/>
                <a:ext cx="38" cy="40"/>
              </a:xfrm>
              <a:custGeom>
                <a:avLst/>
                <a:gdLst>
                  <a:gd name="T0" fmla="*/ 2 w 20"/>
                  <a:gd name="T1" fmla="*/ 17 h 21"/>
                  <a:gd name="T2" fmla="*/ 6 w 20"/>
                  <a:gd name="T3" fmla="*/ 0 h 21"/>
                  <a:gd name="T4" fmla="*/ 19 w 20"/>
                  <a:gd name="T5" fmla="*/ 0 h 21"/>
                  <a:gd name="T6" fmla="*/ 20 w 20"/>
                  <a:gd name="T7" fmla="*/ 2 h 21"/>
                  <a:gd name="T8" fmla="*/ 14 w 20"/>
                  <a:gd name="T9" fmla="*/ 16 h 21"/>
                  <a:gd name="T10" fmla="*/ 2 w 20"/>
                  <a:gd name="T11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21">
                    <a:moveTo>
                      <a:pt x="2" y="17"/>
                    </a:moveTo>
                    <a:cubicBezTo>
                      <a:pt x="3" y="11"/>
                      <a:pt x="0" y="5"/>
                      <a:pt x="6" y="0"/>
                    </a:cubicBezTo>
                    <a:cubicBezTo>
                      <a:pt x="10" y="0"/>
                      <a:pt x="15" y="0"/>
                      <a:pt x="19" y="0"/>
                    </a:cubicBezTo>
                    <a:cubicBezTo>
                      <a:pt x="20" y="1"/>
                      <a:pt x="20" y="1"/>
                      <a:pt x="20" y="2"/>
                    </a:cubicBezTo>
                    <a:cubicBezTo>
                      <a:pt x="20" y="7"/>
                      <a:pt x="17" y="12"/>
                      <a:pt x="14" y="16"/>
                    </a:cubicBezTo>
                    <a:cubicBezTo>
                      <a:pt x="10" y="19"/>
                      <a:pt x="6" y="21"/>
                      <a:pt x="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4" name="Freeform 718"/>
              <p:cNvSpPr/>
              <p:nvPr/>
            </p:nvSpPr>
            <p:spPr bwMode="auto">
              <a:xfrm>
                <a:off x="5486" y="1124"/>
                <a:ext cx="63" cy="36"/>
              </a:xfrm>
              <a:custGeom>
                <a:avLst/>
                <a:gdLst>
                  <a:gd name="T0" fmla="*/ 7 w 33"/>
                  <a:gd name="T1" fmla="*/ 2 h 19"/>
                  <a:gd name="T2" fmla="*/ 22 w 33"/>
                  <a:gd name="T3" fmla="*/ 8 h 19"/>
                  <a:gd name="T4" fmla="*/ 32 w 33"/>
                  <a:gd name="T5" fmla="*/ 9 h 19"/>
                  <a:gd name="T6" fmla="*/ 33 w 33"/>
                  <a:gd name="T7" fmla="*/ 11 h 19"/>
                  <a:gd name="T8" fmla="*/ 23 w 33"/>
                  <a:gd name="T9" fmla="*/ 19 h 19"/>
                  <a:gd name="T10" fmla="*/ 11 w 33"/>
                  <a:gd name="T11" fmla="*/ 12 h 19"/>
                  <a:gd name="T12" fmla="*/ 0 w 33"/>
                  <a:gd name="T13" fmla="*/ 9 h 19"/>
                  <a:gd name="T14" fmla="*/ 0 w 33"/>
                  <a:gd name="T15" fmla="*/ 9 h 19"/>
                  <a:gd name="T16" fmla="*/ 7 w 33"/>
                  <a:gd name="T17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19">
                    <a:moveTo>
                      <a:pt x="7" y="2"/>
                    </a:moveTo>
                    <a:cubicBezTo>
                      <a:pt x="13" y="2"/>
                      <a:pt x="19" y="0"/>
                      <a:pt x="22" y="8"/>
                    </a:cubicBezTo>
                    <a:cubicBezTo>
                      <a:pt x="24" y="14"/>
                      <a:pt x="28" y="10"/>
                      <a:pt x="32" y="9"/>
                    </a:cubicBezTo>
                    <a:cubicBezTo>
                      <a:pt x="32" y="10"/>
                      <a:pt x="33" y="10"/>
                      <a:pt x="33" y="11"/>
                    </a:cubicBezTo>
                    <a:cubicBezTo>
                      <a:pt x="33" y="18"/>
                      <a:pt x="28" y="19"/>
                      <a:pt x="23" y="19"/>
                    </a:cubicBezTo>
                    <a:cubicBezTo>
                      <a:pt x="18" y="18"/>
                      <a:pt x="15" y="14"/>
                      <a:pt x="11" y="12"/>
                    </a:cubicBezTo>
                    <a:cubicBezTo>
                      <a:pt x="7" y="10"/>
                      <a:pt x="3" y="11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4"/>
                      <a:pt x="3" y="2"/>
                      <a:pt x="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5" name="Freeform 719"/>
              <p:cNvSpPr/>
              <p:nvPr/>
            </p:nvSpPr>
            <p:spPr bwMode="auto">
              <a:xfrm>
                <a:off x="1961" y="1545"/>
                <a:ext cx="284" cy="163"/>
              </a:xfrm>
              <a:custGeom>
                <a:avLst/>
                <a:gdLst>
                  <a:gd name="T0" fmla="*/ 0 w 149"/>
                  <a:gd name="T1" fmla="*/ 57 h 85"/>
                  <a:gd name="T2" fmla="*/ 31 w 149"/>
                  <a:gd name="T3" fmla="*/ 33 h 85"/>
                  <a:gd name="T4" fmla="*/ 49 w 149"/>
                  <a:gd name="T5" fmla="*/ 26 h 85"/>
                  <a:gd name="T6" fmla="*/ 55 w 149"/>
                  <a:gd name="T7" fmla="*/ 25 h 85"/>
                  <a:gd name="T8" fmla="*/ 129 w 149"/>
                  <a:gd name="T9" fmla="*/ 8 h 85"/>
                  <a:gd name="T10" fmla="*/ 146 w 149"/>
                  <a:gd name="T11" fmla="*/ 42 h 85"/>
                  <a:gd name="T12" fmla="*/ 140 w 149"/>
                  <a:gd name="T13" fmla="*/ 50 h 85"/>
                  <a:gd name="T14" fmla="*/ 87 w 149"/>
                  <a:gd name="T15" fmla="*/ 74 h 85"/>
                  <a:gd name="T16" fmla="*/ 62 w 149"/>
                  <a:gd name="T17" fmla="*/ 81 h 85"/>
                  <a:gd name="T18" fmla="*/ 58 w 149"/>
                  <a:gd name="T19" fmla="*/ 64 h 85"/>
                  <a:gd name="T20" fmla="*/ 70 w 149"/>
                  <a:gd name="T21" fmla="*/ 48 h 85"/>
                  <a:gd name="T22" fmla="*/ 0 w 149"/>
                  <a:gd name="T23" fmla="*/ 57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9" h="85">
                    <a:moveTo>
                      <a:pt x="0" y="57"/>
                    </a:moveTo>
                    <a:cubicBezTo>
                      <a:pt x="7" y="45"/>
                      <a:pt x="19" y="38"/>
                      <a:pt x="31" y="33"/>
                    </a:cubicBezTo>
                    <a:cubicBezTo>
                      <a:pt x="37" y="30"/>
                      <a:pt x="43" y="28"/>
                      <a:pt x="49" y="26"/>
                    </a:cubicBezTo>
                    <a:cubicBezTo>
                      <a:pt x="51" y="26"/>
                      <a:pt x="54" y="26"/>
                      <a:pt x="55" y="25"/>
                    </a:cubicBezTo>
                    <a:cubicBezTo>
                      <a:pt x="76" y="0"/>
                      <a:pt x="103" y="8"/>
                      <a:pt x="129" y="8"/>
                    </a:cubicBezTo>
                    <a:cubicBezTo>
                      <a:pt x="135" y="20"/>
                      <a:pt x="149" y="26"/>
                      <a:pt x="146" y="42"/>
                    </a:cubicBezTo>
                    <a:cubicBezTo>
                      <a:pt x="145" y="46"/>
                      <a:pt x="143" y="48"/>
                      <a:pt x="140" y="50"/>
                    </a:cubicBezTo>
                    <a:cubicBezTo>
                      <a:pt x="123" y="59"/>
                      <a:pt x="101" y="58"/>
                      <a:pt x="87" y="74"/>
                    </a:cubicBezTo>
                    <a:cubicBezTo>
                      <a:pt x="79" y="77"/>
                      <a:pt x="72" y="85"/>
                      <a:pt x="62" y="81"/>
                    </a:cubicBezTo>
                    <a:cubicBezTo>
                      <a:pt x="58" y="76"/>
                      <a:pt x="57" y="70"/>
                      <a:pt x="58" y="64"/>
                    </a:cubicBezTo>
                    <a:cubicBezTo>
                      <a:pt x="64" y="59"/>
                      <a:pt x="70" y="55"/>
                      <a:pt x="70" y="48"/>
                    </a:cubicBezTo>
                    <a:cubicBezTo>
                      <a:pt x="46" y="44"/>
                      <a:pt x="24" y="59"/>
                      <a:pt x="0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6" name="Freeform 720"/>
              <p:cNvSpPr/>
              <p:nvPr/>
            </p:nvSpPr>
            <p:spPr bwMode="auto">
              <a:xfrm>
                <a:off x="2207" y="1560"/>
                <a:ext cx="76" cy="67"/>
              </a:xfrm>
              <a:custGeom>
                <a:avLst/>
                <a:gdLst>
                  <a:gd name="T0" fmla="*/ 14 w 40"/>
                  <a:gd name="T1" fmla="*/ 35 h 35"/>
                  <a:gd name="T2" fmla="*/ 6 w 40"/>
                  <a:gd name="T3" fmla="*/ 16 h 35"/>
                  <a:gd name="T4" fmla="*/ 0 w 40"/>
                  <a:gd name="T5" fmla="*/ 0 h 35"/>
                  <a:gd name="T6" fmla="*/ 3 w 40"/>
                  <a:gd name="T7" fmla="*/ 0 h 35"/>
                  <a:gd name="T8" fmla="*/ 35 w 40"/>
                  <a:gd name="T9" fmla="*/ 11 h 35"/>
                  <a:gd name="T10" fmla="*/ 14 w 40"/>
                  <a:gd name="T11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35">
                    <a:moveTo>
                      <a:pt x="14" y="35"/>
                    </a:moveTo>
                    <a:cubicBezTo>
                      <a:pt x="14" y="28"/>
                      <a:pt x="14" y="20"/>
                      <a:pt x="6" y="16"/>
                    </a:cubicBezTo>
                    <a:cubicBezTo>
                      <a:pt x="0" y="12"/>
                      <a:pt x="0" y="7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13" y="6"/>
                      <a:pt x="23" y="11"/>
                      <a:pt x="35" y="11"/>
                    </a:cubicBezTo>
                    <a:cubicBezTo>
                      <a:pt x="40" y="26"/>
                      <a:pt x="37" y="30"/>
                      <a:pt x="14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7" name="Freeform 721"/>
              <p:cNvSpPr/>
              <p:nvPr/>
            </p:nvSpPr>
            <p:spPr bwMode="auto">
              <a:xfrm>
                <a:off x="2863" y="2737"/>
                <a:ext cx="219" cy="247"/>
              </a:xfrm>
              <a:custGeom>
                <a:avLst/>
                <a:gdLst>
                  <a:gd name="T0" fmla="*/ 98 w 115"/>
                  <a:gd name="T1" fmla="*/ 51 h 129"/>
                  <a:gd name="T2" fmla="*/ 102 w 115"/>
                  <a:gd name="T3" fmla="*/ 51 h 129"/>
                  <a:gd name="T4" fmla="*/ 91 w 115"/>
                  <a:gd name="T5" fmla="*/ 76 h 129"/>
                  <a:gd name="T6" fmla="*/ 103 w 115"/>
                  <a:gd name="T7" fmla="*/ 85 h 129"/>
                  <a:gd name="T8" fmla="*/ 88 w 115"/>
                  <a:gd name="T9" fmla="*/ 100 h 129"/>
                  <a:gd name="T10" fmla="*/ 71 w 115"/>
                  <a:gd name="T11" fmla="*/ 114 h 129"/>
                  <a:gd name="T12" fmla="*/ 50 w 115"/>
                  <a:gd name="T13" fmla="*/ 128 h 129"/>
                  <a:gd name="T14" fmla="*/ 48 w 115"/>
                  <a:gd name="T15" fmla="*/ 126 h 129"/>
                  <a:gd name="T16" fmla="*/ 31 w 115"/>
                  <a:gd name="T17" fmla="*/ 89 h 129"/>
                  <a:gd name="T18" fmla="*/ 17 w 115"/>
                  <a:gd name="T19" fmla="*/ 77 h 129"/>
                  <a:gd name="T20" fmla="*/ 15 w 115"/>
                  <a:gd name="T21" fmla="*/ 61 h 129"/>
                  <a:gd name="T22" fmla="*/ 0 w 115"/>
                  <a:gd name="T23" fmla="*/ 57 h 129"/>
                  <a:gd name="T24" fmla="*/ 12 w 115"/>
                  <a:gd name="T25" fmla="*/ 22 h 129"/>
                  <a:gd name="T26" fmla="*/ 28 w 115"/>
                  <a:gd name="T27" fmla="*/ 11 h 129"/>
                  <a:gd name="T28" fmla="*/ 43 w 115"/>
                  <a:gd name="T29" fmla="*/ 8 h 129"/>
                  <a:gd name="T30" fmla="*/ 58 w 115"/>
                  <a:gd name="T31" fmla="*/ 9 h 129"/>
                  <a:gd name="T32" fmla="*/ 34 w 115"/>
                  <a:gd name="T33" fmla="*/ 59 h 129"/>
                  <a:gd name="T34" fmla="*/ 53 w 115"/>
                  <a:gd name="T35" fmla="*/ 53 h 129"/>
                  <a:gd name="T36" fmla="*/ 77 w 115"/>
                  <a:gd name="T37" fmla="*/ 48 h 129"/>
                  <a:gd name="T38" fmla="*/ 98 w 115"/>
                  <a:gd name="T39" fmla="*/ 5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15" h="129">
                    <a:moveTo>
                      <a:pt x="98" y="51"/>
                    </a:moveTo>
                    <a:cubicBezTo>
                      <a:pt x="100" y="51"/>
                      <a:pt x="101" y="51"/>
                      <a:pt x="102" y="51"/>
                    </a:cubicBezTo>
                    <a:cubicBezTo>
                      <a:pt x="115" y="69"/>
                      <a:pt x="114" y="71"/>
                      <a:pt x="91" y="76"/>
                    </a:cubicBezTo>
                    <a:cubicBezTo>
                      <a:pt x="94" y="81"/>
                      <a:pt x="105" y="78"/>
                      <a:pt x="103" y="85"/>
                    </a:cubicBezTo>
                    <a:cubicBezTo>
                      <a:pt x="101" y="91"/>
                      <a:pt x="97" y="98"/>
                      <a:pt x="88" y="100"/>
                    </a:cubicBezTo>
                    <a:cubicBezTo>
                      <a:pt x="83" y="106"/>
                      <a:pt x="72" y="104"/>
                      <a:pt x="71" y="114"/>
                    </a:cubicBezTo>
                    <a:cubicBezTo>
                      <a:pt x="60" y="113"/>
                      <a:pt x="60" y="129"/>
                      <a:pt x="50" y="128"/>
                    </a:cubicBezTo>
                    <a:cubicBezTo>
                      <a:pt x="49" y="127"/>
                      <a:pt x="48" y="127"/>
                      <a:pt x="48" y="126"/>
                    </a:cubicBezTo>
                    <a:cubicBezTo>
                      <a:pt x="42" y="114"/>
                      <a:pt x="29" y="105"/>
                      <a:pt x="31" y="89"/>
                    </a:cubicBezTo>
                    <a:cubicBezTo>
                      <a:pt x="31" y="81"/>
                      <a:pt x="19" y="84"/>
                      <a:pt x="17" y="77"/>
                    </a:cubicBezTo>
                    <a:cubicBezTo>
                      <a:pt x="18" y="71"/>
                      <a:pt x="17" y="65"/>
                      <a:pt x="15" y="61"/>
                    </a:cubicBezTo>
                    <a:cubicBezTo>
                      <a:pt x="9" y="69"/>
                      <a:pt x="4" y="66"/>
                      <a:pt x="0" y="57"/>
                    </a:cubicBezTo>
                    <a:cubicBezTo>
                      <a:pt x="3" y="45"/>
                      <a:pt x="10" y="34"/>
                      <a:pt x="12" y="22"/>
                    </a:cubicBezTo>
                    <a:cubicBezTo>
                      <a:pt x="14" y="15"/>
                      <a:pt x="18" y="8"/>
                      <a:pt x="28" y="11"/>
                    </a:cubicBezTo>
                    <a:cubicBezTo>
                      <a:pt x="34" y="15"/>
                      <a:pt x="38" y="11"/>
                      <a:pt x="43" y="8"/>
                    </a:cubicBezTo>
                    <a:cubicBezTo>
                      <a:pt x="48" y="5"/>
                      <a:pt x="54" y="0"/>
                      <a:pt x="58" y="9"/>
                    </a:cubicBezTo>
                    <a:cubicBezTo>
                      <a:pt x="51" y="25"/>
                      <a:pt x="48" y="44"/>
                      <a:pt x="34" y="59"/>
                    </a:cubicBezTo>
                    <a:cubicBezTo>
                      <a:pt x="43" y="64"/>
                      <a:pt x="49" y="59"/>
                      <a:pt x="53" y="53"/>
                    </a:cubicBezTo>
                    <a:cubicBezTo>
                      <a:pt x="60" y="46"/>
                      <a:pt x="67" y="41"/>
                      <a:pt x="77" y="48"/>
                    </a:cubicBezTo>
                    <a:cubicBezTo>
                      <a:pt x="83" y="52"/>
                      <a:pt x="92" y="46"/>
                      <a:pt x="98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8" name="Freeform 722"/>
              <p:cNvSpPr/>
              <p:nvPr/>
            </p:nvSpPr>
            <p:spPr bwMode="auto">
              <a:xfrm>
                <a:off x="2973" y="2928"/>
                <a:ext cx="61" cy="29"/>
              </a:xfrm>
              <a:custGeom>
                <a:avLst/>
                <a:gdLst>
                  <a:gd name="T0" fmla="*/ 13 w 32"/>
                  <a:gd name="T1" fmla="*/ 14 h 15"/>
                  <a:gd name="T2" fmla="*/ 17 w 32"/>
                  <a:gd name="T3" fmla="*/ 2 h 15"/>
                  <a:gd name="T4" fmla="*/ 30 w 32"/>
                  <a:gd name="T5" fmla="*/ 0 h 15"/>
                  <a:gd name="T6" fmla="*/ 13 w 32"/>
                  <a:gd name="T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15">
                    <a:moveTo>
                      <a:pt x="13" y="14"/>
                    </a:moveTo>
                    <a:cubicBezTo>
                      <a:pt x="10" y="9"/>
                      <a:pt x="0" y="0"/>
                      <a:pt x="17" y="2"/>
                    </a:cubicBezTo>
                    <a:cubicBezTo>
                      <a:pt x="21" y="3"/>
                      <a:pt x="26" y="1"/>
                      <a:pt x="30" y="0"/>
                    </a:cubicBezTo>
                    <a:cubicBezTo>
                      <a:pt x="32" y="15"/>
                      <a:pt x="21" y="12"/>
                      <a:pt x="1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9" name="Freeform 723"/>
              <p:cNvSpPr/>
              <p:nvPr/>
            </p:nvSpPr>
            <p:spPr bwMode="auto">
              <a:xfrm>
                <a:off x="2937" y="2980"/>
                <a:ext cx="34" cy="48"/>
              </a:xfrm>
              <a:custGeom>
                <a:avLst/>
                <a:gdLst>
                  <a:gd name="T0" fmla="*/ 18 w 18"/>
                  <a:gd name="T1" fmla="*/ 11 h 25"/>
                  <a:gd name="T2" fmla="*/ 0 w 18"/>
                  <a:gd name="T3" fmla="*/ 11 h 25"/>
                  <a:gd name="T4" fmla="*/ 11 w 18"/>
                  <a:gd name="T5" fmla="*/ 1 h 25"/>
                  <a:gd name="T6" fmla="*/ 11 w 18"/>
                  <a:gd name="T7" fmla="*/ 1 h 25"/>
                  <a:gd name="T8" fmla="*/ 18 w 18"/>
                  <a:gd name="T9" fmla="*/ 1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5">
                    <a:moveTo>
                      <a:pt x="18" y="11"/>
                    </a:moveTo>
                    <a:cubicBezTo>
                      <a:pt x="12" y="25"/>
                      <a:pt x="6" y="15"/>
                      <a:pt x="0" y="11"/>
                    </a:cubicBezTo>
                    <a:cubicBezTo>
                      <a:pt x="2" y="6"/>
                      <a:pt x="3" y="0"/>
                      <a:pt x="11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3" y="4"/>
                      <a:pt x="15" y="8"/>
                      <a:pt x="1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0" name="Freeform 724"/>
              <p:cNvSpPr/>
              <p:nvPr/>
            </p:nvSpPr>
            <p:spPr bwMode="auto">
              <a:xfrm>
                <a:off x="2988" y="2961"/>
                <a:ext cx="29" cy="34"/>
              </a:xfrm>
              <a:custGeom>
                <a:avLst/>
                <a:gdLst>
                  <a:gd name="T0" fmla="*/ 12 w 15"/>
                  <a:gd name="T1" fmla="*/ 0 h 18"/>
                  <a:gd name="T2" fmla="*/ 8 w 15"/>
                  <a:gd name="T3" fmla="*/ 17 h 18"/>
                  <a:gd name="T4" fmla="*/ 1 w 15"/>
                  <a:gd name="T5" fmla="*/ 16 h 18"/>
                  <a:gd name="T6" fmla="*/ 12 w 15"/>
                  <a:gd name="T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8">
                    <a:moveTo>
                      <a:pt x="12" y="0"/>
                    </a:moveTo>
                    <a:cubicBezTo>
                      <a:pt x="7" y="7"/>
                      <a:pt x="15" y="13"/>
                      <a:pt x="8" y="17"/>
                    </a:cubicBezTo>
                    <a:cubicBezTo>
                      <a:pt x="7" y="18"/>
                      <a:pt x="1" y="17"/>
                      <a:pt x="1" y="16"/>
                    </a:cubicBezTo>
                    <a:cubicBezTo>
                      <a:pt x="0" y="10"/>
                      <a:pt x="1" y="4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1" name="Freeform 725"/>
              <p:cNvSpPr/>
              <p:nvPr/>
            </p:nvSpPr>
            <p:spPr bwMode="auto">
              <a:xfrm>
                <a:off x="1411" y="1208"/>
                <a:ext cx="162" cy="157"/>
              </a:xfrm>
              <a:custGeom>
                <a:avLst/>
                <a:gdLst>
                  <a:gd name="T0" fmla="*/ 66 w 85"/>
                  <a:gd name="T1" fmla="*/ 31 h 82"/>
                  <a:gd name="T2" fmla="*/ 79 w 85"/>
                  <a:gd name="T3" fmla="*/ 44 h 82"/>
                  <a:gd name="T4" fmla="*/ 82 w 85"/>
                  <a:gd name="T5" fmla="*/ 60 h 82"/>
                  <a:gd name="T6" fmla="*/ 76 w 85"/>
                  <a:gd name="T7" fmla="*/ 76 h 82"/>
                  <a:gd name="T8" fmla="*/ 70 w 85"/>
                  <a:gd name="T9" fmla="*/ 71 h 82"/>
                  <a:gd name="T10" fmla="*/ 65 w 85"/>
                  <a:gd name="T11" fmla="*/ 82 h 82"/>
                  <a:gd name="T12" fmla="*/ 41 w 85"/>
                  <a:gd name="T13" fmla="*/ 77 h 82"/>
                  <a:gd name="T14" fmla="*/ 28 w 85"/>
                  <a:gd name="T15" fmla="*/ 66 h 82"/>
                  <a:gd name="T16" fmla="*/ 25 w 85"/>
                  <a:gd name="T17" fmla="*/ 66 h 82"/>
                  <a:gd name="T18" fmla="*/ 16 w 85"/>
                  <a:gd name="T19" fmla="*/ 62 h 82"/>
                  <a:gd name="T20" fmla="*/ 12 w 85"/>
                  <a:gd name="T21" fmla="*/ 47 h 82"/>
                  <a:gd name="T22" fmla="*/ 7 w 85"/>
                  <a:gd name="T23" fmla="*/ 21 h 82"/>
                  <a:gd name="T24" fmla="*/ 7 w 85"/>
                  <a:gd name="T25" fmla="*/ 7 h 82"/>
                  <a:gd name="T26" fmla="*/ 17 w 85"/>
                  <a:gd name="T27" fmla="*/ 10 h 82"/>
                  <a:gd name="T28" fmla="*/ 27 w 85"/>
                  <a:gd name="T29" fmla="*/ 17 h 82"/>
                  <a:gd name="T30" fmla="*/ 66 w 85"/>
                  <a:gd name="T31" fmla="*/ 31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5" h="82">
                    <a:moveTo>
                      <a:pt x="66" y="31"/>
                    </a:moveTo>
                    <a:cubicBezTo>
                      <a:pt x="70" y="36"/>
                      <a:pt x="74" y="40"/>
                      <a:pt x="79" y="44"/>
                    </a:cubicBezTo>
                    <a:cubicBezTo>
                      <a:pt x="85" y="49"/>
                      <a:pt x="81" y="55"/>
                      <a:pt x="82" y="60"/>
                    </a:cubicBezTo>
                    <a:cubicBezTo>
                      <a:pt x="68" y="62"/>
                      <a:pt x="77" y="71"/>
                      <a:pt x="76" y="76"/>
                    </a:cubicBezTo>
                    <a:cubicBezTo>
                      <a:pt x="74" y="75"/>
                      <a:pt x="72" y="71"/>
                      <a:pt x="70" y="71"/>
                    </a:cubicBezTo>
                    <a:cubicBezTo>
                      <a:pt x="62" y="72"/>
                      <a:pt x="72" y="79"/>
                      <a:pt x="65" y="82"/>
                    </a:cubicBezTo>
                    <a:cubicBezTo>
                      <a:pt x="61" y="69"/>
                      <a:pt x="51" y="73"/>
                      <a:pt x="41" y="77"/>
                    </a:cubicBezTo>
                    <a:cubicBezTo>
                      <a:pt x="37" y="72"/>
                      <a:pt x="37" y="64"/>
                      <a:pt x="28" y="66"/>
                    </a:cubicBezTo>
                    <a:cubicBezTo>
                      <a:pt x="27" y="66"/>
                      <a:pt x="26" y="66"/>
                      <a:pt x="25" y="66"/>
                    </a:cubicBezTo>
                    <a:cubicBezTo>
                      <a:pt x="22" y="66"/>
                      <a:pt x="18" y="65"/>
                      <a:pt x="16" y="62"/>
                    </a:cubicBezTo>
                    <a:cubicBezTo>
                      <a:pt x="16" y="57"/>
                      <a:pt x="13" y="52"/>
                      <a:pt x="12" y="47"/>
                    </a:cubicBezTo>
                    <a:cubicBezTo>
                      <a:pt x="13" y="38"/>
                      <a:pt x="13" y="28"/>
                      <a:pt x="7" y="21"/>
                    </a:cubicBezTo>
                    <a:cubicBezTo>
                      <a:pt x="0" y="16"/>
                      <a:pt x="15" y="11"/>
                      <a:pt x="7" y="7"/>
                    </a:cubicBezTo>
                    <a:cubicBezTo>
                      <a:pt x="13" y="0"/>
                      <a:pt x="13" y="10"/>
                      <a:pt x="17" y="10"/>
                    </a:cubicBezTo>
                    <a:cubicBezTo>
                      <a:pt x="21" y="11"/>
                      <a:pt x="24" y="14"/>
                      <a:pt x="27" y="17"/>
                    </a:cubicBezTo>
                    <a:cubicBezTo>
                      <a:pt x="39" y="23"/>
                      <a:pt x="51" y="32"/>
                      <a:pt x="66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2" name="Freeform 726"/>
              <p:cNvSpPr/>
              <p:nvPr/>
            </p:nvSpPr>
            <p:spPr bwMode="auto">
              <a:xfrm>
                <a:off x="1294" y="1088"/>
                <a:ext cx="136" cy="67"/>
              </a:xfrm>
              <a:custGeom>
                <a:avLst/>
                <a:gdLst>
                  <a:gd name="T0" fmla="*/ 64 w 71"/>
                  <a:gd name="T1" fmla="*/ 17 h 35"/>
                  <a:gd name="T2" fmla="*/ 71 w 71"/>
                  <a:gd name="T3" fmla="*/ 28 h 35"/>
                  <a:gd name="T4" fmla="*/ 64 w 71"/>
                  <a:gd name="T5" fmla="*/ 31 h 35"/>
                  <a:gd name="T6" fmla="*/ 9 w 71"/>
                  <a:gd name="T7" fmla="*/ 20 h 35"/>
                  <a:gd name="T8" fmla="*/ 5 w 71"/>
                  <a:gd name="T9" fmla="*/ 7 h 35"/>
                  <a:gd name="T10" fmla="*/ 12 w 71"/>
                  <a:gd name="T11" fmla="*/ 0 h 35"/>
                  <a:gd name="T12" fmla="*/ 64 w 71"/>
                  <a:gd name="T1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35">
                    <a:moveTo>
                      <a:pt x="64" y="17"/>
                    </a:moveTo>
                    <a:cubicBezTo>
                      <a:pt x="66" y="21"/>
                      <a:pt x="69" y="24"/>
                      <a:pt x="71" y="28"/>
                    </a:cubicBezTo>
                    <a:cubicBezTo>
                      <a:pt x="69" y="29"/>
                      <a:pt x="67" y="30"/>
                      <a:pt x="64" y="31"/>
                    </a:cubicBezTo>
                    <a:cubicBezTo>
                      <a:pt x="44" y="35"/>
                      <a:pt x="28" y="20"/>
                      <a:pt x="9" y="20"/>
                    </a:cubicBezTo>
                    <a:cubicBezTo>
                      <a:pt x="3" y="20"/>
                      <a:pt x="0" y="13"/>
                      <a:pt x="5" y="7"/>
                    </a:cubicBezTo>
                    <a:cubicBezTo>
                      <a:pt x="8" y="6"/>
                      <a:pt x="11" y="3"/>
                      <a:pt x="12" y="0"/>
                    </a:cubicBezTo>
                    <a:cubicBezTo>
                      <a:pt x="28" y="9"/>
                      <a:pt x="45" y="17"/>
                      <a:pt x="6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3" name="Freeform 727"/>
              <p:cNvSpPr/>
              <p:nvPr/>
            </p:nvSpPr>
            <p:spPr bwMode="auto">
              <a:xfrm>
                <a:off x="1285" y="1101"/>
                <a:ext cx="131" cy="57"/>
              </a:xfrm>
              <a:custGeom>
                <a:avLst/>
                <a:gdLst>
                  <a:gd name="T0" fmla="*/ 10 w 69"/>
                  <a:gd name="T1" fmla="*/ 0 h 30"/>
                  <a:gd name="T2" fmla="*/ 22 w 69"/>
                  <a:gd name="T3" fmla="*/ 12 h 30"/>
                  <a:gd name="T4" fmla="*/ 69 w 69"/>
                  <a:gd name="T5" fmla="*/ 24 h 30"/>
                  <a:gd name="T6" fmla="*/ 61 w 69"/>
                  <a:gd name="T7" fmla="*/ 29 h 30"/>
                  <a:gd name="T8" fmla="*/ 6 w 69"/>
                  <a:gd name="T9" fmla="*/ 20 h 30"/>
                  <a:gd name="T10" fmla="*/ 0 w 69"/>
                  <a:gd name="T11" fmla="*/ 10 h 30"/>
                  <a:gd name="T12" fmla="*/ 10 w 69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" h="30">
                    <a:moveTo>
                      <a:pt x="10" y="0"/>
                    </a:moveTo>
                    <a:cubicBezTo>
                      <a:pt x="9" y="10"/>
                      <a:pt x="15" y="12"/>
                      <a:pt x="22" y="12"/>
                    </a:cubicBezTo>
                    <a:cubicBezTo>
                      <a:pt x="39" y="13"/>
                      <a:pt x="54" y="20"/>
                      <a:pt x="69" y="24"/>
                    </a:cubicBezTo>
                    <a:cubicBezTo>
                      <a:pt x="69" y="30"/>
                      <a:pt x="66" y="29"/>
                      <a:pt x="61" y="29"/>
                    </a:cubicBezTo>
                    <a:cubicBezTo>
                      <a:pt x="42" y="29"/>
                      <a:pt x="26" y="15"/>
                      <a:pt x="6" y="20"/>
                    </a:cubicBezTo>
                    <a:cubicBezTo>
                      <a:pt x="1" y="21"/>
                      <a:pt x="0" y="15"/>
                      <a:pt x="0" y="10"/>
                    </a:cubicBezTo>
                    <a:cubicBezTo>
                      <a:pt x="0" y="3"/>
                      <a:pt x="2" y="1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4" name="Freeform 728"/>
              <p:cNvSpPr/>
              <p:nvPr/>
            </p:nvSpPr>
            <p:spPr bwMode="auto">
              <a:xfrm>
                <a:off x="1443" y="1187"/>
                <a:ext cx="32" cy="54"/>
              </a:xfrm>
              <a:custGeom>
                <a:avLst/>
                <a:gdLst>
                  <a:gd name="T0" fmla="*/ 7 w 17"/>
                  <a:gd name="T1" fmla="*/ 28 h 28"/>
                  <a:gd name="T2" fmla="*/ 0 w 17"/>
                  <a:gd name="T3" fmla="*/ 21 h 28"/>
                  <a:gd name="T4" fmla="*/ 7 w 17"/>
                  <a:gd name="T5" fmla="*/ 0 h 28"/>
                  <a:gd name="T6" fmla="*/ 14 w 17"/>
                  <a:gd name="T7" fmla="*/ 0 h 28"/>
                  <a:gd name="T8" fmla="*/ 14 w 17"/>
                  <a:gd name="T9" fmla="*/ 25 h 28"/>
                  <a:gd name="T10" fmla="*/ 7 w 17"/>
                  <a:gd name="T11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8">
                    <a:moveTo>
                      <a:pt x="7" y="28"/>
                    </a:moveTo>
                    <a:cubicBezTo>
                      <a:pt x="5" y="26"/>
                      <a:pt x="2" y="23"/>
                      <a:pt x="0" y="21"/>
                    </a:cubicBezTo>
                    <a:cubicBezTo>
                      <a:pt x="2" y="14"/>
                      <a:pt x="5" y="7"/>
                      <a:pt x="7" y="0"/>
                    </a:cubicBezTo>
                    <a:cubicBezTo>
                      <a:pt x="9" y="0"/>
                      <a:pt x="12" y="0"/>
                      <a:pt x="14" y="0"/>
                    </a:cubicBezTo>
                    <a:cubicBezTo>
                      <a:pt x="17" y="9"/>
                      <a:pt x="15" y="17"/>
                      <a:pt x="14" y="25"/>
                    </a:cubicBezTo>
                    <a:cubicBezTo>
                      <a:pt x="12" y="27"/>
                      <a:pt x="10" y="28"/>
                      <a:pt x="7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5" name="Freeform 729"/>
              <p:cNvSpPr/>
              <p:nvPr/>
            </p:nvSpPr>
            <p:spPr bwMode="auto">
              <a:xfrm>
                <a:off x="6079" y="1141"/>
                <a:ext cx="190" cy="161"/>
              </a:xfrm>
              <a:custGeom>
                <a:avLst/>
                <a:gdLst>
                  <a:gd name="T0" fmla="*/ 48 w 100"/>
                  <a:gd name="T1" fmla="*/ 63 h 84"/>
                  <a:gd name="T2" fmla="*/ 43 w 100"/>
                  <a:gd name="T3" fmla="*/ 63 h 84"/>
                  <a:gd name="T4" fmla="*/ 3 w 100"/>
                  <a:gd name="T5" fmla="*/ 70 h 84"/>
                  <a:gd name="T6" fmla="*/ 2 w 100"/>
                  <a:gd name="T7" fmla="*/ 62 h 84"/>
                  <a:gd name="T8" fmla="*/ 15 w 100"/>
                  <a:gd name="T9" fmla="*/ 14 h 84"/>
                  <a:gd name="T10" fmla="*/ 62 w 100"/>
                  <a:gd name="T11" fmla="*/ 10 h 84"/>
                  <a:gd name="T12" fmla="*/ 75 w 100"/>
                  <a:gd name="T13" fmla="*/ 13 h 84"/>
                  <a:gd name="T14" fmla="*/ 78 w 100"/>
                  <a:gd name="T15" fmla="*/ 9 h 84"/>
                  <a:gd name="T16" fmla="*/ 95 w 100"/>
                  <a:gd name="T17" fmla="*/ 10 h 84"/>
                  <a:gd name="T18" fmla="*/ 98 w 100"/>
                  <a:gd name="T19" fmla="*/ 35 h 84"/>
                  <a:gd name="T20" fmla="*/ 90 w 100"/>
                  <a:gd name="T21" fmla="*/ 35 h 84"/>
                  <a:gd name="T22" fmla="*/ 90 w 100"/>
                  <a:gd name="T23" fmla="*/ 35 h 84"/>
                  <a:gd name="T24" fmla="*/ 78 w 100"/>
                  <a:gd name="T25" fmla="*/ 37 h 84"/>
                  <a:gd name="T26" fmla="*/ 60 w 100"/>
                  <a:gd name="T27" fmla="*/ 52 h 84"/>
                  <a:gd name="T28" fmla="*/ 54 w 100"/>
                  <a:gd name="T29" fmla="*/ 54 h 84"/>
                  <a:gd name="T30" fmla="*/ 49 w 100"/>
                  <a:gd name="T31" fmla="*/ 55 h 84"/>
                  <a:gd name="T32" fmla="*/ 42 w 100"/>
                  <a:gd name="T33" fmla="*/ 55 h 84"/>
                  <a:gd name="T34" fmla="*/ 49 w 100"/>
                  <a:gd name="T35" fmla="*/ 58 h 84"/>
                  <a:gd name="T36" fmla="*/ 48 w 100"/>
                  <a:gd name="T37" fmla="*/ 63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0" h="84">
                    <a:moveTo>
                      <a:pt x="48" y="63"/>
                    </a:moveTo>
                    <a:cubicBezTo>
                      <a:pt x="47" y="63"/>
                      <a:pt x="44" y="62"/>
                      <a:pt x="43" y="63"/>
                    </a:cubicBezTo>
                    <a:cubicBezTo>
                      <a:pt x="33" y="84"/>
                      <a:pt x="17" y="68"/>
                      <a:pt x="3" y="70"/>
                    </a:cubicBezTo>
                    <a:cubicBezTo>
                      <a:pt x="0" y="67"/>
                      <a:pt x="0" y="65"/>
                      <a:pt x="2" y="62"/>
                    </a:cubicBezTo>
                    <a:cubicBezTo>
                      <a:pt x="10" y="47"/>
                      <a:pt x="10" y="30"/>
                      <a:pt x="15" y="14"/>
                    </a:cubicBezTo>
                    <a:cubicBezTo>
                      <a:pt x="28" y="32"/>
                      <a:pt x="49" y="31"/>
                      <a:pt x="62" y="10"/>
                    </a:cubicBezTo>
                    <a:cubicBezTo>
                      <a:pt x="67" y="10"/>
                      <a:pt x="71" y="11"/>
                      <a:pt x="75" y="13"/>
                    </a:cubicBezTo>
                    <a:cubicBezTo>
                      <a:pt x="84" y="19"/>
                      <a:pt x="75" y="9"/>
                      <a:pt x="78" y="9"/>
                    </a:cubicBezTo>
                    <a:cubicBezTo>
                      <a:pt x="84" y="0"/>
                      <a:pt x="91" y="0"/>
                      <a:pt x="95" y="10"/>
                    </a:cubicBezTo>
                    <a:cubicBezTo>
                      <a:pt x="99" y="18"/>
                      <a:pt x="100" y="26"/>
                      <a:pt x="98" y="35"/>
                    </a:cubicBezTo>
                    <a:cubicBezTo>
                      <a:pt x="95" y="37"/>
                      <a:pt x="93" y="37"/>
                      <a:pt x="90" y="35"/>
                    </a:cubicBezTo>
                    <a:cubicBezTo>
                      <a:pt x="90" y="35"/>
                      <a:pt x="90" y="35"/>
                      <a:pt x="90" y="35"/>
                    </a:cubicBezTo>
                    <a:cubicBezTo>
                      <a:pt x="85" y="32"/>
                      <a:pt x="77" y="33"/>
                      <a:pt x="78" y="37"/>
                    </a:cubicBezTo>
                    <a:cubicBezTo>
                      <a:pt x="81" y="54"/>
                      <a:pt x="68" y="50"/>
                      <a:pt x="60" y="52"/>
                    </a:cubicBezTo>
                    <a:cubicBezTo>
                      <a:pt x="58" y="52"/>
                      <a:pt x="56" y="53"/>
                      <a:pt x="54" y="54"/>
                    </a:cubicBezTo>
                    <a:cubicBezTo>
                      <a:pt x="52" y="55"/>
                      <a:pt x="50" y="55"/>
                      <a:pt x="49" y="55"/>
                    </a:cubicBezTo>
                    <a:cubicBezTo>
                      <a:pt x="46" y="56"/>
                      <a:pt x="44" y="55"/>
                      <a:pt x="42" y="55"/>
                    </a:cubicBezTo>
                    <a:cubicBezTo>
                      <a:pt x="44" y="56"/>
                      <a:pt x="47" y="56"/>
                      <a:pt x="49" y="58"/>
                    </a:cubicBezTo>
                    <a:cubicBezTo>
                      <a:pt x="49" y="60"/>
                      <a:pt x="49" y="61"/>
                      <a:pt x="48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6" name="Freeform 730"/>
              <p:cNvSpPr/>
              <p:nvPr/>
            </p:nvSpPr>
            <p:spPr bwMode="auto">
              <a:xfrm>
                <a:off x="6210" y="1111"/>
                <a:ext cx="95" cy="97"/>
              </a:xfrm>
              <a:custGeom>
                <a:avLst/>
                <a:gdLst>
                  <a:gd name="T0" fmla="*/ 28 w 50"/>
                  <a:gd name="T1" fmla="*/ 51 h 51"/>
                  <a:gd name="T2" fmla="*/ 24 w 50"/>
                  <a:gd name="T3" fmla="*/ 31 h 51"/>
                  <a:gd name="T4" fmla="*/ 15 w 50"/>
                  <a:gd name="T5" fmla="*/ 21 h 51"/>
                  <a:gd name="T6" fmla="*/ 11 w 50"/>
                  <a:gd name="T7" fmla="*/ 26 h 51"/>
                  <a:gd name="T8" fmla="*/ 0 w 50"/>
                  <a:gd name="T9" fmla="*/ 23 h 51"/>
                  <a:gd name="T10" fmla="*/ 7 w 50"/>
                  <a:gd name="T11" fmla="*/ 9 h 51"/>
                  <a:gd name="T12" fmla="*/ 14 w 50"/>
                  <a:gd name="T13" fmla="*/ 9 h 51"/>
                  <a:gd name="T14" fmla="*/ 37 w 50"/>
                  <a:gd name="T15" fmla="*/ 2 h 51"/>
                  <a:gd name="T16" fmla="*/ 49 w 50"/>
                  <a:gd name="T17" fmla="*/ 19 h 51"/>
                  <a:gd name="T18" fmla="*/ 28 w 50"/>
                  <a:gd name="T19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1">
                    <a:moveTo>
                      <a:pt x="28" y="51"/>
                    </a:moveTo>
                    <a:cubicBezTo>
                      <a:pt x="24" y="45"/>
                      <a:pt x="25" y="38"/>
                      <a:pt x="24" y="31"/>
                    </a:cubicBezTo>
                    <a:cubicBezTo>
                      <a:pt x="24" y="26"/>
                      <a:pt x="20" y="22"/>
                      <a:pt x="15" y="21"/>
                    </a:cubicBezTo>
                    <a:cubicBezTo>
                      <a:pt x="14" y="20"/>
                      <a:pt x="12" y="24"/>
                      <a:pt x="11" y="26"/>
                    </a:cubicBezTo>
                    <a:cubicBezTo>
                      <a:pt x="6" y="29"/>
                      <a:pt x="3" y="26"/>
                      <a:pt x="0" y="23"/>
                    </a:cubicBezTo>
                    <a:cubicBezTo>
                      <a:pt x="4" y="19"/>
                      <a:pt x="9" y="15"/>
                      <a:pt x="7" y="9"/>
                    </a:cubicBezTo>
                    <a:cubicBezTo>
                      <a:pt x="10" y="9"/>
                      <a:pt x="12" y="9"/>
                      <a:pt x="14" y="9"/>
                    </a:cubicBezTo>
                    <a:cubicBezTo>
                      <a:pt x="23" y="11"/>
                      <a:pt x="25" y="0"/>
                      <a:pt x="37" y="2"/>
                    </a:cubicBezTo>
                    <a:cubicBezTo>
                      <a:pt x="50" y="5"/>
                      <a:pt x="49" y="10"/>
                      <a:pt x="49" y="19"/>
                    </a:cubicBezTo>
                    <a:cubicBezTo>
                      <a:pt x="49" y="34"/>
                      <a:pt x="39" y="43"/>
                      <a:pt x="28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7" name="Freeform 731"/>
              <p:cNvSpPr/>
              <p:nvPr/>
            </p:nvSpPr>
            <p:spPr bwMode="auto">
              <a:xfrm>
                <a:off x="5896" y="1170"/>
                <a:ext cx="124" cy="67"/>
              </a:xfrm>
              <a:custGeom>
                <a:avLst/>
                <a:gdLst>
                  <a:gd name="T0" fmla="*/ 57 w 65"/>
                  <a:gd name="T1" fmla="*/ 16 h 35"/>
                  <a:gd name="T2" fmla="*/ 64 w 65"/>
                  <a:gd name="T3" fmla="*/ 30 h 35"/>
                  <a:gd name="T4" fmla="*/ 48 w 65"/>
                  <a:gd name="T5" fmla="*/ 33 h 35"/>
                  <a:gd name="T6" fmla="*/ 3 w 65"/>
                  <a:gd name="T7" fmla="*/ 18 h 35"/>
                  <a:gd name="T8" fmla="*/ 0 w 65"/>
                  <a:gd name="T9" fmla="*/ 14 h 35"/>
                  <a:gd name="T10" fmla="*/ 47 w 65"/>
                  <a:gd name="T11" fmla="*/ 12 h 35"/>
                  <a:gd name="T12" fmla="*/ 55 w 65"/>
                  <a:gd name="T13" fmla="*/ 15 h 35"/>
                  <a:gd name="T14" fmla="*/ 57 w 65"/>
                  <a:gd name="T15" fmla="*/ 1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35">
                    <a:moveTo>
                      <a:pt x="57" y="16"/>
                    </a:moveTo>
                    <a:cubicBezTo>
                      <a:pt x="59" y="21"/>
                      <a:pt x="65" y="24"/>
                      <a:pt x="64" y="30"/>
                    </a:cubicBezTo>
                    <a:cubicBezTo>
                      <a:pt x="59" y="34"/>
                      <a:pt x="54" y="35"/>
                      <a:pt x="48" y="33"/>
                    </a:cubicBezTo>
                    <a:cubicBezTo>
                      <a:pt x="32" y="30"/>
                      <a:pt x="18" y="21"/>
                      <a:pt x="3" y="18"/>
                    </a:cubicBezTo>
                    <a:cubicBezTo>
                      <a:pt x="1" y="17"/>
                      <a:pt x="1" y="16"/>
                      <a:pt x="0" y="14"/>
                    </a:cubicBezTo>
                    <a:cubicBezTo>
                      <a:pt x="17" y="0"/>
                      <a:pt x="31" y="0"/>
                      <a:pt x="47" y="12"/>
                    </a:cubicBezTo>
                    <a:cubicBezTo>
                      <a:pt x="50" y="14"/>
                      <a:pt x="53" y="14"/>
                      <a:pt x="55" y="15"/>
                    </a:cubicBezTo>
                    <a:cubicBezTo>
                      <a:pt x="56" y="15"/>
                      <a:pt x="57" y="16"/>
                      <a:pt x="5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8" name="Freeform 732"/>
              <p:cNvSpPr/>
              <p:nvPr/>
            </p:nvSpPr>
            <p:spPr bwMode="auto">
              <a:xfrm>
                <a:off x="5940" y="1227"/>
                <a:ext cx="87" cy="73"/>
              </a:xfrm>
              <a:custGeom>
                <a:avLst/>
                <a:gdLst>
                  <a:gd name="T0" fmla="*/ 24 w 46"/>
                  <a:gd name="T1" fmla="*/ 0 h 38"/>
                  <a:gd name="T2" fmla="*/ 41 w 46"/>
                  <a:gd name="T3" fmla="*/ 0 h 38"/>
                  <a:gd name="T4" fmla="*/ 45 w 46"/>
                  <a:gd name="T5" fmla="*/ 14 h 38"/>
                  <a:gd name="T6" fmla="*/ 46 w 46"/>
                  <a:gd name="T7" fmla="*/ 16 h 38"/>
                  <a:gd name="T8" fmla="*/ 45 w 46"/>
                  <a:gd name="T9" fmla="*/ 18 h 38"/>
                  <a:gd name="T10" fmla="*/ 27 w 46"/>
                  <a:gd name="T11" fmla="*/ 38 h 38"/>
                  <a:gd name="T12" fmla="*/ 10 w 46"/>
                  <a:gd name="T13" fmla="*/ 32 h 38"/>
                  <a:gd name="T14" fmla="*/ 2 w 46"/>
                  <a:gd name="T15" fmla="*/ 30 h 38"/>
                  <a:gd name="T16" fmla="*/ 10 w 46"/>
                  <a:gd name="T17" fmla="*/ 17 h 38"/>
                  <a:gd name="T18" fmla="*/ 24 w 46"/>
                  <a:gd name="T1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6" h="38">
                    <a:moveTo>
                      <a:pt x="24" y="0"/>
                    </a:moveTo>
                    <a:cubicBezTo>
                      <a:pt x="30" y="0"/>
                      <a:pt x="35" y="0"/>
                      <a:pt x="41" y="0"/>
                    </a:cubicBezTo>
                    <a:cubicBezTo>
                      <a:pt x="36" y="6"/>
                      <a:pt x="41" y="10"/>
                      <a:pt x="45" y="14"/>
                    </a:cubicBezTo>
                    <a:cubicBezTo>
                      <a:pt x="46" y="15"/>
                      <a:pt x="46" y="16"/>
                      <a:pt x="46" y="16"/>
                    </a:cubicBezTo>
                    <a:cubicBezTo>
                      <a:pt x="45" y="17"/>
                      <a:pt x="45" y="18"/>
                      <a:pt x="45" y="18"/>
                    </a:cubicBezTo>
                    <a:cubicBezTo>
                      <a:pt x="29" y="17"/>
                      <a:pt x="33" y="31"/>
                      <a:pt x="27" y="38"/>
                    </a:cubicBezTo>
                    <a:cubicBezTo>
                      <a:pt x="21" y="38"/>
                      <a:pt x="20" y="24"/>
                      <a:pt x="10" y="32"/>
                    </a:cubicBezTo>
                    <a:cubicBezTo>
                      <a:pt x="6" y="34"/>
                      <a:pt x="3" y="34"/>
                      <a:pt x="2" y="30"/>
                    </a:cubicBezTo>
                    <a:cubicBezTo>
                      <a:pt x="0" y="23"/>
                      <a:pt x="5" y="20"/>
                      <a:pt x="10" y="17"/>
                    </a:cubicBezTo>
                    <a:cubicBezTo>
                      <a:pt x="25" y="19"/>
                      <a:pt x="16" y="3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9" name="Freeform 733"/>
              <p:cNvSpPr/>
              <p:nvPr/>
            </p:nvSpPr>
            <p:spPr bwMode="auto">
              <a:xfrm>
                <a:off x="6010" y="1135"/>
                <a:ext cx="61" cy="66"/>
              </a:xfrm>
              <a:custGeom>
                <a:avLst/>
                <a:gdLst>
                  <a:gd name="T0" fmla="*/ 18 w 32"/>
                  <a:gd name="T1" fmla="*/ 6 h 34"/>
                  <a:gd name="T2" fmla="*/ 32 w 32"/>
                  <a:gd name="T3" fmla="*/ 6 h 34"/>
                  <a:gd name="T4" fmla="*/ 1 w 32"/>
                  <a:gd name="T5" fmla="*/ 34 h 34"/>
                  <a:gd name="T6" fmla="*/ 8 w 32"/>
                  <a:gd name="T7" fmla="*/ 9 h 34"/>
                  <a:gd name="T8" fmla="*/ 18 w 32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4">
                    <a:moveTo>
                      <a:pt x="18" y="6"/>
                    </a:moveTo>
                    <a:cubicBezTo>
                      <a:pt x="23" y="5"/>
                      <a:pt x="27" y="0"/>
                      <a:pt x="32" y="6"/>
                    </a:cubicBezTo>
                    <a:cubicBezTo>
                      <a:pt x="32" y="27"/>
                      <a:pt x="16" y="30"/>
                      <a:pt x="1" y="34"/>
                    </a:cubicBezTo>
                    <a:cubicBezTo>
                      <a:pt x="0" y="25"/>
                      <a:pt x="2" y="16"/>
                      <a:pt x="8" y="9"/>
                    </a:cubicBezTo>
                    <a:cubicBezTo>
                      <a:pt x="11" y="6"/>
                      <a:pt x="14" y="3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0" name="Freeform 734"/>
              <p:cNvSpPr/>
              <p:nvPr/>
            </p:nvSpPr>
            <p:spPr bwMode="auto">
              <a:xfrm>
                <a:off x="6134" y="1124"/>
                <a:ext cx="48" cy="44"/>
              </a:xfrm>
              <a:custGeom>
                <a:avLst/>
                <a:gdLst>
                  <a:gd name="T0" fmla="*/ 2 w 25"/>
                  <a:gd name="T1" fmla="*/ 23 h 23"/>
                  <a:gd name="T2" fmla="*/ 1 w 25"/>
                  <a:gd name="T3" fmla="*/ 19 h 23"/>
                  <a:gd name="T4" fmla="*/ 14 w 25"/>
                  <a:gd name="T5" fmla="*/ 0 h 23"/>
                  <a:gd name="T6" fmla="*/ 23 w 25"/>
                  <a:gd name="T7" fmla="*/ 6 h 23"/>
                  <a:gd name="T8" fmla="*/ 2 w 25"/>
                  <a:gd name="T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23">
                    <a:moveTo>
                      <a:pt x="2" y="23"/>
                    </a:moveTo>
                    <a:cubicBezTo>
                      <a:pt x="2" y="23"/>
                      <a:pt x="0" y="20"/>
                      <a:pt x="1" y="19"/>
                    </a:cubicBezTo>
                    <a:cubicBezTo>
                      <a:pt x="8" y="14"/>
                      <a:pt x="2" y="0"/>
                      <a:pt x="14" y="0"/>
                    </a:cubicBezTo>
                    <a:cubicBezTo>
                      <a:pt x="17" y="0"/>
                      <a:pt x="25" y="0"/>
                      <a:pt x="23" y="6"/>
                    </a:cubicBezTo>
                    <a:cubicBezTo>
                      <a:pt x="21" y="15"/>
                      <a:pt x="14" y="20"/>
                      <a:pt x="2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1" name="Freeform 735"/>
              <p:cNvSpPr/>
              <p:nvPr/>
            </p:nvSpPr>
            <p:spPr bwMode="auto">
              <a:xfrm>
                <a:off x="5982" y="1134"/>
                <a:ext cx="62" cy="67"/>
              </a:xfrm>
              <a:custGeom>
                <a:avLst/>
                <a:gdLst>
                  <a:gd name="T0" fmla="*/ 33 w 33"/>
                  <a:gd name="T1" fmla="*/ 7 h 35"/>
                  <a:gd name="T2" fmla="*/ 16 w 33"/>
                  <a:gd name="T3" fmla="*/ 35 h 35"/>
                  <a:gd name="T4" fmla="*/ 12 w 33"/>
                  <a:gd name="T5" fmla="*/ 35 h 35"/>
                  <a:gd name="T6" fmla="*/ 12 w 33"/>
                  <a:gd name="T7" fmla="*/ 35 h 35"/>
                  <a:gd name="T8" fmla="*/ 16 w 33"/>
                  <a:gd name="T9" fmla="*/ 11 h 35"/>
                  <a:gd name="T10" fmla="*/ 33 w 33"/>
                  <a:gd name="T11" fmla="*/ 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35">
                    <a:moveTo>
                      <a:pt x="33" y="7"/>
                    </a:moveTo>
                    <a:cubicBezTo>
                      <a:pt x="18" y="10"/>
                      <a:pt x="25" y="28"/>
                      <a:pt x="16" y="35"/>
                    </a:cubicBezTo>
                    <a:cubicBezTo>
                      <a:pt x="15" y="35"/>
                      <a:pt x="13" y="35"/>
                      <a:pt x="12" y="35"/>
                    </a:cubicBezTo>
                    <a:cubicBezTo>
                      <a:pt x="12" y="35"/>
                      <a:pt x="12" y="35"/>
                      <a:pt x="12" y="35"/>
                    </a:cubicBezTo>
                    <a:cubicBezTo>
                      <a:pt x="0" y="25"/>
                      <a:pt x="11" y="18"/>
                      <a:pt x="16" y="11"/>
                    </a:cubicBezTo>
                    <a:cubicBezTo>
                      <a:pt x="28" y="0"/>
                      <a:pt x="28" y="0"/>
                      <a:pt x="3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2" name="Freeform 736"/>
              <p:cNvSpPr/>
              <p:nvPr/>
            </p:nvSpPr>
            <p:spPr bwMode="auto">
              <a:xfrm>
                <a:off x="6025" y="1231"/>
                <a:ext cx="50" cy="44"/>
              </a:xfrm>
              <a:custGeom>
                <a:avLst/>
                <a:gdLst>
                  <a:gd name="T0" fmla="*/ 0 w 26"/>
                  <a:gd name="T1" fmla="*/ 16 h 23"/>
                  <a:gd name="T2" fmla="*/ 0 w 26"/>
                  <a:gd name="T3" fmla="*/ 12 h 23"/>
                  <a:gd name="T4" fmla="*/ 9 w 26"/>
                  <a:gd name="T5" fmla="*/ 9 h 23"/>
                  <a:gd name="T6" fmla="*/ 23 w 26"/>
                  <a:gd name="T7" fmla="*/ 5 h 23"/>
                  <a:gd name="T8" fmla="*/ 21 w 26"/>
                  <a:gd name="T9" fmla="*/ 14 h 23"/>
                  <a:gd name="T10" fmla="*/ 7 w 26"/>
                  <a:gd name="T11" fmla="*/ 19 h 23"/>
                  <a:gd name="T12" fmla="*/ 0 w 26"/>
                  <a:gd name="T13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3">
                    <a:moveTo>
                      <a:pt x="0" y="16"/>
                    </a:moveTo>
                    <a:cubicBezTo>
                      <a:pt x="0" y="14"/>
                      <a:pt x="0" y="13"/>
                      <a:pt x="0" y="12"/>
                    </a:cubicBezTo>
                    <a:cubicBezTo>
                      <a:pt x="3" y="11"/>
                      <a:pt x="6" y="9"/>
                      <a:pt x="9" y="9"/>
                    </a:cubicBezTo>
                    <a:cubicBezTo>
                      <a:pt x="14" y="8"/>
                      <a:pt x="17" y="0"/>
                      <a:pt x="23" y="5"/>
                    </a:cubicBezTo>
                    <a:cubicBezTo>
                      <a:pt x="26" y="7"/>
                      <a:pt x="23" y="11"/>
                      <a:pt x="21" y="14"/>
                    </a:cubicBezTo>
                    <a:cubicBezTo>
                      <a:pt x="18" y="21"/>
                      <a:pt x="14" y="23"/>
                      <a:pt x="7" y="19"/>
                    </a:cubicBezTo>
                    <a:cubicBezTo>
                      <a:pt x="4" y="19"/>
                      <a:pt x="1" y="18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3" name="Freeform 737"/>
              <p:cNvSpPr/>
              <p:nvPr/>
            </p:nvSpPr>
            <p:spPr bwMode="auto">
              <a:xfrm>
                <a:off x="6197" y="1155"/>
                <a:ext cx="49" cy="36"/>
              </a:xfrm>
              <a:custGeom>
                <a:avLst/>
                <a:gdLst>
                  <a:gd name="T0" fmla="*/ 7 w 26"/>
                  <a:gd name="T1" fmla="*/ 0 h 19"/>
                  <a:gd name="T2" fmla="*/ 18 w 26"/>
                  <a:gd name="T3" fmla="*/ 3 h 19"/>
                  <a:gd name="T4" fmla="*/ 24 w 26"/>
                  <a:gd name="T5" fmla="*/ 19 h 19"/>
                  <a:gd name="T6" fmla="*/ 0 w 26"/>
                  <a:gd name="T7" fmla="*/ 3 h 19"/>
                  <a:gd name="T8" fmla="*/ 7 w 26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9">
                    <a:moveTo>
                      <a:pt x="7" y="0"/>
                    </a:moveTo>
                    <a:cubicBezTo>
                      <a:pt x="11" y="1"/>
                      <a:pt x="14" y="2"/>
                      <a:pt x="18" y="3"/>
                    </a:cubicBezTo>
                    <a:cubicBezTo>
                      <a:pt x="19" y="8"/>
                      <a:pt x="26" y="11"/>
                      <a:pt x="24" y="19"/>
                    </a:cubicBezTo>
                    <a:cubicBezTo>
                      <a:pt x="16" y="13"/>
                      <a:pt x="8" y="8"/>
                      <a:pt x="0" y="3"/>
                    </a:cubicBezTo>
                    <a:cubicBezTo>
                      <a:pt x="2" y="0"/>
                      <a:pt x="4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4" name="Freeform 738"/>
              <p:cNvSpPr/>
              <p:nvPr/>
            </p:nvSpPr>
            <p:spPr bwMode="auto">
              <a:xfrm>
                <a:off x="5724" y="3039"/>
                <a:ext cx="117" cy="69"/>
              </a:xfrm>
              <a:custGeom>
                <a:avLst/>
                <a:gdLst>
                  <a:gd name="T0" fmla="*/ 60 w 61"/>
                  <a:gd name="T1" fmla="*/ 15 h 36"/>
                  <a:gd name="T2" fmla="*/ 22 w 61"/>
                  <a:gd name="T3" fmla="*/ 36 h 36"/>
                  <a:gd name="T4" fmla="*/ 10 w 61"/>
                  <a:gd name="T5" fmla="*/ 30 h 36"/>
                  <a:gd name="T6" fmla="*/ 0 w 61"/>
                  <a:gd name="T7" fmla="*/ 18 h 36"/>
                  <a:gd name="T8" fmla="*/ 7 w 61"/>
                  <a:gd name="T9" fmla="*/ 8 h 36"/>
                  <a:gd name="T10" fmla="*/ 24 w 61"/>
                  <a:gd name="T11" fmla="*/ 1 h 36"/>
                  <a:gd name="T12" fmla="*/ 48 w 61"/>
                  <a:gd name="T13" fmla="*/ 3 h 36"/>
                  <a:gd name="T14" fmla="*/ 60 w 61"/>
                  <a:gd name="T15" fmla="*/ 1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36">
                    <a:moveTo>
                      <a:pt x="60" y="15"/>
                    </a:moveTo>
                    <a:cubicBezTo>
                      <a:pt x="45" y="17"/>
                      <a:pt x="29" y="19"/>
                      <a:pt x="22" y="36"/>
                    </a:cubicBezTo>
                    <a:cubicBezTo>
                      <a:pt x="18" y="35"/>
                      <a:pt x="14" y="32"/>
                      <a:pt x="10" y="30"/>
                    </a:cubicBezTo>
                    <a:cubicBezTo>
                      <a:pt x="6" y="27"/>
                      <a:pt x="2" y="23"/>
                      <a:pt x="0" y="18"/>
                    </a:cubicBezTo>
                    <a:cubicBezTo>
                      <a:pt x="0" y="13"/>
                      <a:pt x="3" y="10"/>
                      <a:pt x="7" y="8"/>
                    </a:cubicBezTo>
                    <a:cubicBezTo>
                      <a:pt x="12" y="5"/>
                      <a:pt x="18" y="3"/>
                      <a:pt x="24" y="1"/>
                    </a:cubicBezTo>
                    <a:cubicBezTo>
                      <a:pt x="32" y="0"/>
                      <a:pt x="40" y="2"/>
                      <a:pt x="48" y="3"/>
                    </a:cubicBezTo>
                    <a:cubicBezTo>
                      <a:pt x="53" y="5"/>
                      <a:pt x="61" y="6"/>
                      <a:pt x="6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5" name="Freeform 739"/>
              <p:cNvSpPr/>
              <p:nvPr/>
            </p:nvSpPr>
            <p:spPr bwMode="auto">
              <a:xfrm>
                <a:off x="5749" y="3018"/>
                <a:ext cx="116" cy="63"/>
              </a:xfrm>
              <a:custGeom>
                <a:avLst/>
                <a:gdLst>
                  <a:gd name="T0" fmla="*/ 47 w 61"/>
                  <a:gd name="T1" fmla="*/ 26 h 33"/>
                  <a:gd name="T2" fmla="*/ 9 w 61"/>
                  <a:gd name="T3" fmla="*/ 16 h 33"/>
                  <a:gd name="T4" fmla="*/ 0 w 61"/>
                  <a:gd name="T5" fmla="*/ 10 h 33"/>
                  <a:gd name="T6" fmla="*/ 19 w 61"/>
                  <a:gd name="T7" fmla="*/ 2 h 33"/>
                  <a:gd name="T8" fmla="*/ 48 w 61"/>
                  <a:gd name="T9" fmla="*/ 12 h 33"/>
                  <a:gd name="T10" fmla="*/ 61 w 61"/>
                  <a:gd name="T11" fmla="*/ 19 h 33"/>
                  <a:gd name="T12" fmla="*/ 61 w 61"/>
                  <a:gd name="T13" fmla="*/ 26 h 33"/>
                  <a:gd name="T14" fmla="*/ 51 w 61"/>
                  <a:gd name="T15" fmla="*/ 29 h 33"/>
                  <a:gd name="T16" fmla="*/ 47 w 61"/>
                  <a:gd name="T17" fmla="*/ 2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33">
                    <a:moveTo>
                      <a:pt x="47" y="26"/>
                    </a:moveTo>
                    <a:cubicBezTo>
                      <a:pt x="37" y="11"/>
                      <a:pt x="22" y="17"/>
                      <a:pt x="9" y="16"/>
                    </a:cubicBezTo>
                    <a:cubicBezTo>
                      <a:pt x="2" y="19"/>
                      <a:pt x="0" y="16"/>
                      <a:pt x="0" y="10"/>
                    </a:cubicBezTo>
                    <a:cubicBezTo>
                      <a:pt x="4" y="0"/>
                      <a:pt x="12" y="3"/>
                      <a:pt x="19" y="2"/>
                    </a:cubicBezTo>
                    <a:cubicBezTo>
                      <a:pt x="26" y="14"/>
                      <a:pt x="37" y="12"/>
                      <a:pt x="48" y="12"/>
                    </a:cubicBezTo>
                    <a:cubicBezTo>
                      <a:pt x="53" y="13"/>
                      <a:pt x="60" y="10"/>
                      <a:pt x="61" y="19"/>
                    </a:cubicBezTo>
                    <a:cubicBezTo>
                      <a:pt x="61" y="21"/>
                      <a:pt x="61" y="24"/>
                      <a:pt x="61" y="26"/>
                    </a:cubicBezTo>
                    <a:cubicBezTo>
                      <a:pt x="58" y="30"/>
                      <a:pt x="56" y="33"/>
                      <a:pt x="51" y="29"/>
                    </a:cubicBezTo>
                    <a:cubicBezTo>
                      <a:pt x="50" y="28"/>
                      <a:pt x="48" y="27"/>
                      <a:pt x="47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6" name="Freeform 740"/>
              <p:cNvSpPr/>
              <p:nvPr/>
            </p:nvSpPr>
            <p:spPr bwMode="auto">
              <a:xfrm>
                <a:off x="5728" y="3095"/>
                <a:ext cx="44" cy="67"/>
              </a:xfrm>
              <a:custGeom>
                <a:avLst/>
                <a:gdLst>
                  <a:gd name="T0" fmla="*/ 9 w 23"/>
                  <a:gd name="T1" fmla="*/ 0 h 35"/>
                  <a:gd name="T2" fmla="*/ 20 w 23"/>
                  <a:gd name="T3" fmla="*/ 7 h 35"/>
                  <a:gd name="T4" fmla="*/ 2 w 23"/>
                  <a:gd name="T5" fmla="*/ 35 h 35"/>
                  <a:gd name="T6" fmla="*/ 2 w 23"/>
                  <a:gd name="T7" fmla="*/ 28 h 35"/>
                  <a:gd name="T8" fmla="*/ 2 w 23"/>
                  <a:gd name="T9" fmla="*/ 14 h 35"/>
                  <a:gd name="T10" fmla="*/ 9 w 23"/>
                  <a:gd name="T11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35">
                    <a:moveTo>
                      <a:pt x="9" y="0"/>
                    </a:moveTo>
                    <a:cubicBezTo>
                      <a:pt x="14" y="0"/>
                      <a:pt x="20" y="0"/>
                      <a:pt x="20" y="7"/>
                    </a:cubicBezTo>
                    <a:cubicBezTo>
                      <a:pt x="23" y="25"/>
                      <a:pt x="19" y="31"/>
                      <a:pt x="2" y="35"/>
                    </a:cubicBezTo>
                    <a:cubicBezTo>
                      <a:pt x="0" y="32"/>
                      <a:pt x="0" y="30"/>
                      <a:pt x="2" y="28"/>
                    </a:cubicBezTo>
                    <a:cubicBezTo>
                      <a:pt x="2" y="23"/>
                      <a:pt x="2" y="19"/>
                      <a:pt x="2" y="14"/>
                    </a:cubicBezTo>
                    <a:cubicBezTo>
                      <a:pt x="3" y="8"/>
                      <a:pt x="4" y="3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7" name="Freeform 741"/>
              <p:cNvSpPr/>
              <p:nvPr/>
            </p:nvSpPr>
            <p:spPr bwMode="auto">
              <a:xfrm>
                <a:off x="5679" y="3135"/>
                <a:ext cx="64" cy="55"/>
              </a:xfrm>
              <a:custGeom>
                <a:avLst/>
                <a:gdLst>
                  <a:gd name="T0" fmla="*/ 28 w 34"/>
                  <a:gd name="T1" fmla="*/ 7 h 29"/>
                  <a:gd name="T2" fmla="*/ 28 w 34"/>
                  <a:gd name="T3" fmla="*/ 14 h 29"/>
                  <a:gd name="T4" fmla="*/ 29 w 34"/>
                  <a:gd name="T5" fmla="*/ 26 h 29"/>
                  <a:gd name="T6" fmla="*/ 13 w 34"/>
                  <a:gd name="T7" fmla="*/ 26 h 29"/>
                  <a:gd name="T8" fmla="*/ 1 w 34"/>
                  <a:gd name="T9" fmla="*/ 14 h 29"/>
                  <a:gd name="T10" fmla="*/ 9 w 34"/>
                  <a:gd name="T11" fmla="*/ 7 h 29"/>
                  <a:gd name="T12" fmla="*/ 28 w 34"/>
                  <a:gd name="T13" fmla="*/ 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29">
                    <a:moveTo>
                      <a:pt x="28" y="7"/>
                    </a:moveTo>
                    <a:cubicBezTo>
                      <a:pt x="28" y="9"/>
                      <a:pt x="28" y="11"/>
                      <a:pt x="28" y="14"/>
                    </a:cubicBezTo>
                    <a:cubicBezTo>
                      <a:pt x="30" y="18"/>
                      <a:pt x="34" y="23"/>
                      <a:pt x="29" y="26"/>
                    </a:cubicBezTo>
                    <a:cubicBezTo>
                      <a:pt x="24" y="29"/>
                      <a:pt x="18" y="29"/>
                      <a:pt x="13" y="26"/>
                    </a:cubicBezTo>
                    <a:cubicBezTo>
                      <a:pt x="8" y="22"/>
                      <a:pt x="5" y="18"/>
                      <a:pt x="1" y="14"/>
                    </a:cubicBezTo>
                    <a:cubicBezTo>
                      <a:pt x="1" y="8"/>
                      <a:pt x="0" y="0"/>
                      <a:pt x="9" y="7"/>
                    </a:cubicBezTo>
                    <a:cubicBezTo>
                      <a:pt x="16" y="12"/>
                      <a:pt x="22" y="10"/>
                      <a:pt x="2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8" name="Freeform 742"/>
              <p:cNvSpPr/>
              <p:nvPr/>
            </p:nvSpPr>
            <p:spPr bwMode="auto">
              <a:xfrm>
                <a:off x="5623" y="3158"/>
                <a:ext cx="35" cy="38"/>
              </a:xfrm>
              <a:custGeom>
                <a:avLst/>
                <a:gdLst>
                  <a:gd name="T0" fmla="*/ 16 w 18"/>
                  <a:gd name="T1" fmla="*/ 16 h 20"/>
                  <a:gd name="T2" fmla="*/ 4 w 18"/>
                  <a:gd name="T3" fmla="*/ 16 h 20"/>
                  <a:gd name="T4" fmla="*/ 5 w 18"/>
                  <a:gd name="T5" fmla="*/ 2 h 20"/>
                  <a:gd name="T6" fmla="*/ 16 w 18"/>
                  <a:gd name="T7" fmla="*/ 1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0">
                    <a:moveTo>
                      <a:pt x="16" y="16"/>
                    </a:moveTo>
                    <a:cubicBezTo>
                      <a:pt x="12" y="17"/>
                      <a:pt x="8" y="20"/>
                      <a:pt x="4" y="16"/>
                    </a:cubicBezTo>
                    <a:cubicBezTo>
                      <a:pt x="0" y="11"/>
                      <a:pt x="3" y="6"/>
                      <a:pt x="5" y="2"/>
                    </a:cubicBezTo>
                    <a:cubicBezTo>
                      <a:pt x="18" y="0"/>
                      <a:pt x="11" y="12"/>
                      <a:pt x="1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9" name="Freeform 743"/>
              <p:cNvSpPr/>
              <p:nvPr/>
            </p:nvSpPr>
            <p:spPr bwMode="auto">
              <a:xfrm>
                <a:off x="5839" y="3098"/>
                <a:ext cx="21" cy="25"/>
              </a:xfrm>
              <a:custGeom>
                <a:avLst/>
                <a:gdLst>
                  <a:gd name="T0" fmla="*/ 11 w 11"/>
                  <a:gd name="T1" fmla="*/ 1 h 13"/>
                  <a:gd name="T2" fmla="*/ 11 w 11"/>
                  <a:gd name="T3" fmla="*/ 12 h 13"/>
                  <a:gd name="T4" fmla="*/ 1 w 11"/>
                  <a:gd name="T5" fmla="*/ 6 h 13"/>
                  <a:gd name="T6" fmla="*/ 11 w 11"/>
                  <a:gd name="T7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11" y="1"/>
                    </a:moveTo>
                    <a:cubicBezTo>
                      <a:pt x="11" y="5"/>
                      <a:pt x="11" y="8"/>
                      <a:pt x="11" y="12"/>
                    </a:cubicBezTo>
                    <a:cubicBezTo>
                      <a:pt x="6" y="11"/>
                      <a:pt x="0" y="13"/>
                      <a:pt x="1" y="6"/>
                    </a:cubicBezTo>
                    <a:cubicBezTo>
                      <a:pt x="2" y="0"/>
                      <a:pt x="7" y="2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0" name="Freeform 744"/>
              <p:cNvSpPr/>
              <p:nvPr/>
            </p:nvSpPr>
            <p:spPr bwMode="auto">
              <a:xfrm>
                <a:off x="5650" y="3194"/>
                <a:ext cx="23" cy="21"/>
              </a:xfrm>
              <a:custGeom>
                <a:avLst/>
                <a:gdLst>
                  <a:gd name="T0" fmla="*/ 12 w 12"/>
                  <a:gd name="T1" fmla="*/ 7 h 11"/>
                  <a:gd name="T2" fmla="*/ 5 w 12"/>
                  <a:gd name="T3" fmla="*/ 11 h 11"/>
                  <a:gd name="T4" fmla="*/ 12 w 12"/>
                  <a:gd name="T5" fmla="*/ 0 h 11"/>
                  <a:gd name="T6" fmla="*/ 12 w 12"/>
                  <a:gd name="T7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12" y="7"/>
                    </a:moveTo>
                    <a:cubicBezTo>
                      <a:pt x="11" y="10"/>
                      <a:pt x="8" y="11"/>
                      <a:pt x="5" y="11"/>
                    </a:cubicBezTo>
                    <a:cubicBezTo>
                      <a:pt x="0" y="2"/>
                      <a:pt x="4" y="0"/>
                      <a:pt x="12" y="0"/>
                    </a:cubicBezTo>
                    <a:cubicBezTo>
                      <a:pt x="12" y="3"/>
                      <a:pt x="12" y="5"/>
                      <a:pt x="1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1" name="Freeform 745"/>
              <p:cNvSpPr/>
              <p:nvPr/>
            </p:nvSpPr>
            <p:spPr bwMode="auto">
              <a:xfrm>
                <a:off x="5846" y="3068"/>
                <a:ext cx="21" cy="21"/>
              </a:xfrm>
              <a:custGeom>
                <a:avLst/>
                <a:gdLst>
                  <a:gd name="T0" fmla="*/ 0 w 11"/>
                  <a:gd name="T1" fmla="*/ 3 h 11"/>
                  <a:gd name="T2" fmla="*/ 10 w 11"/>
                  <a:gd name="T3" fmla="*/ 0 h 11"/>
                  <a:gd name="T4" fmla="*/ 6 w 11"/>
                  <a:gd name="T5" fmla="*/ 10 h 11"/>
                  <a:gd name="T6" fmla="*/ 0 w 11"/>
                  <a:gd name="T7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3"/>
                    </a:moveTo>
                    <a:cubicBezTo>
                      <a:pt x="3" y="2"/>
                      <a:pt x="7" y="1"/>
                      <a:pt x="10" y="0"/>
                    </a:cubicBezTo>
                    <a:cubicBezTo>
                      <a:pt x="10" y="4"/>
                      <a:pt x="11" y="9"/>
                      <a:pt x="6" y="10"/>
                    </a:cubicBezTo>
                    <a:cubicBezTo>
                      <a:pt x="1" y="11"/>
                      <a:pt x="0" y="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2" name="Freeform 746"/>
              <p:cNvSpPr/>
              <p:nvPr/>
            </p:nvSpPr>
            <p:spPr bwMode="auto">
              <a:xfrm>
                <a:off x="3070" y="705"/>
                <a:ext cx="170" cy="111"/>
              </a:xfrm>
              <a:custGeom>
                <a:avLst/>
                <a:gdLst>
                  <a:gd name="T0" fmla="*/ 0 w 89"/>
                  <a:gd name="T1" fmla="*/ 40 h 58"/>
                  <a:gd name="T2" fmla="*/ 0 w 89"/>
                  <a:gd name="T3" fmla="*/ 33 h 58"/>
                  <a:gd name="T4" fmla="*/ 20 w 89"/>
                  <a:gd name="T5" fmla="*/ 31 h 58"/>
                  <a:gd name="T6" fmla="*/ 33 w 89"/>
                  <a:gd name="T7" fmla="*/ 31 h 58"/>
                  <a:gd name="T8" fmla="*/ 49 w 89"/>
                  <a:gd name="T9" fmla="*/ 38 h 58"/>
                  <a:gd name="T10" fmla="*/ 49 w 89"/>
                  <a:gd name="T11" fmla="*/ 19 h 58"/>
                  <a:gd name="T12" fmla="*/ 73 w 89"/>
                  <a:gd name="T13" fmla="*/ 5 h 58"/>
                  <a:gd name="T14" fmla="*/ 88 w 89"/>
                  <a:gd name="T15" fmla="*/ 23 h 58"/>
                  <a:gd name="T16" fmla="*/ 81 w 89"/>
                  <a:gd name="T17" fmla="*/ 32 h 58"/>
                  <a:gd name="T18" fmla="*/ 28 w 89"/>
                  <a:gd name="T19" fmla="*/ 56 h 58"/>
                  <a:gd name="T20" fmla="*/ 0 w 89"/>
                  <a:gd name="T21" fmla="*/ 4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58">
                    <a:moveTo>
                      <a:pt x="0" y="40"/>
                    </a:moveTo>
                    <a:cubicBezTo>
                      <a:pt x="0" y="37"/>
                      <a:pt x="0" y="35"/>
                      <a:pt x="0" y="33"/>
                    </a:cubicBezTo>
                    <a:cubicBezTo>
                      <a:pt x="7" y="37"/>
                      <a:pt x="14" y="41"/>
                      <a:pt x="20" y="31"/>
                    </a:cubicBezTo>
                    <a:cubicBezTo>
                      <a:pt x="25" y="23"/>
                      <a:pt x="29" y="30"/>
                      <a:pt x="33" y="31"/>
                    </a:cubicBezTo>
                    <a:cubicBezTo>
                      <a:pt x="38" y="34"/>
                      <a:pt x="43" y="43"/>
                      <a:pt x="49" y="38"/>
                    </a:cubicBezTo>
                    <a:cubicBezTo>
                      <a:pt x="57" y="33"/>
                      <a:pt x="49" y="25"/>
                      <a:pt x="49" y="19"/>
                    </a:cubicBezTo>
                    <a:cubicBezTo>
                      <a:pt x="49" y="4"/>
                      <a:pt x="57" y="0"/>
                      <a:pt x="73" y="5"/>
                    </a:cubicBezTo>
                    <a:cubicBezTo>
                      <a:pt x="76" y="12"/>
                      <a:pt x="89" y="12"/>
                      <a:pt x="88" y="23"/>
                    </a:cubicBezTo>
                    <a:cubicBezTo>
                      <a:pt x="87" y="27"/>
                      <a:pt x="84" y="30"/>
                      <a:pt x="81" y="32"/>
                    </a:cubicBezTo>
                    <a:cubicBezTo>
                      <a:pt x="67" y="48"/>
                      <a:pt x="47" y="52"/>
                      <a:pt x="28" y="56"/>
                    </a:cubicBezTo>
                    <a:cubicBezTo>
                      <a:pt x="15" y="58"/>
                      <a:pt x="4" y="55"/>
                      <a:pt x="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3" name="Freeform 747"/>
              <p:cNvSpPr/>
              <p:nvPr/>
            </p:nvSpPr>
            <p:spPr bwMode="auto">
              <a:xfrm>
                <a:off x="3202" y="648"/>
                <a:ext cx="74" cy="105"/>
              </a:xfrm>
              <a:custGeom>
                <a:avLst/>
                <a:gdLst>
                  <a:gd name="T0" fmla="*/ 18 w 39"/>
                  <a:gd name="T1" fmla="*/ 52 h 55"/>
                  <a:gd name="T2" fmla="*/ 4 w 39"/>
                  <a:gd name="T3" fmla="*/ 35 h 55"/>
                  <a:gd name="T4" fmla="*/ 11 w 39"/>
                  <a:gd name="T5" fmla="*/ 17 h 55"/>
                  <a:gd name="T6" fmla="*/ 8 w 39"/>
                  <a:gd name="T7" fmla="*/ 4 h 55"/>
                  <a:gd name="T8" fmla="*/ 18 w 39"/>
                  <a:gd name="T9" fmla="*/ 2 h 55"/>
                  <a:gd name="T10" fmla="*/ 29 w 39"/>
                  <a:gd name="T11" fmla="*/ 2 h 55"/>
                  <a:gd name="T12" fmla="*/ 36 w 39"/>
                  <a:gd name="T13" fmla="*/ 8 h 55"/>
                  <a:gd name="T14" fmla="*/ 39 w 39"/>
                  <a:gd name="T15" fmla="*/ 14 h 55"/>
                  <a:gd name="T16" fmla="*/ 32 w 39"/>
                  <a:gd name="T17" fmla="*/ 42 h 55"/>
                  <a:gd name="T18" fmla="*/ 18 w 39"/>
                  <a:gd name="T19" fmla="*/ 5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" h="55">
                    <a:moveTo>
                      <a:pt x="18" y="52"/>
                    </a:moveTo>
                    <a:cubicBezTo>
                      <a:pt x="18" y="43"/>
                      <a:pt x="0" y="48"/>
                      <a:pt x="4" y="35"/>
                    </a:cubicBezTo>
                    <a:cubicBezTo>
                      <a:pt x="7" y="29"/>
                      <a:pt x="21" y="28"/>
                      <a:pt x="11" y="17"/>
                    </a:cubicBezTo>
                    <a:cubicBezTo>
                      <a:pt x="16" y="11"/>
                      <a:pt x="7" y="9"/>
                      <a:pt x="8" y="4"/>
                    </a:cubicBezTo>
                    <a:cubicBezTo>
                      <a:pt x="10" y="0"/>
                      <a:pt x="14" y="2"/>
                      <a:pt x="18" y="2"/>
                    </a:cubicBezTo>
                    <a:cubicBezTo>
                      <a:pt x="22" y="0"/>
                      <a:pt x="25" y="0"/>
                      <a:pt x="29" y="2"/>
                    </a:cubicBezTo>
                    <a:cubicBezTo>
                      <a:pt x="33" y="2"/>
                      <a:pt x="37" y="2"/>
                      <a:pt x="36" y="8"/>
                    </a:cubicBezTo>
                    <a:cubicBezTo>
                      <a:pt x="37" y="10"/>
                      <a:pt x="38" y="12"/>
                      <a:pt x="39" y="14"/>
                    </a:cubicBezTo>
                    <a:cubicBezTo>
                      <a:pt x="36" y="23"/>
                      <a:pt x="26" y="30"/>
                      <a:pt x="32" y="42"/>
                    </a:cubicBezTo>
                    <a:cubicBezTo>
                      <a:pt x="28" y="46"/>
                      <a:pt x="27" y="55"/>
                      <a:pt x="18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4" name="Freeform 748"/>
              <p:cNvSpPr/>
              <p:nvPr/>
            </p:nvSpPr>
            <p:spPr bwMode="auto">
              <a:xfrm>
                <a:off x="2946" y="1111"/>
                <a:ext cx="88" cy="82"/>
              </a:xfrm>
              <a:custGeom>
                <a:avLst/>
                <a:gdLst>
                  <a:gd name="T0" fmla="*/ 2 w 46"/>
                  <a:gd name="T1" fmla="*/ 33 h 43"/>
                  <a:gd name="T2" fmla="*/ 13 w 46"/>
                  <a:gd name="T3" fmla="*/ 10 h 43"/>
                  <a:gd name="T4" fmla="*/ 27 w 46"/>
                  <a:gd name="T5" fmla="*/ 2 h 43"/>
                  <a:gd name="T6" fmla="*/ 37 w 46"/>
                  <a:gd name="T7" fmla="*/ 12 h 43"/>
                  <a:gd name="T8" fmla="*/ 39 w 46"/>
                  <a:gd name="T9" fmla="*/ 25 h 43"/>
                  <a:gd name="T10" fmla="*/ 32 w 46"/>
                  <a:gd name="T11" fmla="*/ 30 h 43"/>
                  <a:gd name="T12" fmla="*/ 20 w 46"/>
                  <a:gd name="T13" fmla="*/ 43 h 43"/>
                  <a:gd name="T14" fmla="*/ 6 w 46"/>
                  <a:gd name="T15" fmla="*/ 40 h 43"/>
                  <a:gd name="T16" fmla="*/ 1 w 46"/>
                  <a:gd name="T17" fmla="*/ 40 h 43"/>
                  <a:gd name="T18" fmla="*/ 2 w 46"/>
                  <a:gd name="T19" fmla="*/ 3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6" h="43">
                    <a:moveTo>
                      <a:pt x="2" y="33"/>
                    </a:moveTo>
                    <a:cubicBezTo>
                      <a:pt x="13" y="29"/>
                      <a:pt x="14" y="21"/>
                      <a:pt x="13" y="10"/>
                    </a:cubicBezTo>
                    <a:cubicBezTo>
                      <a:pt x="12" y="0"/>
                      <a:pt x="21" y="2"/>
                      <a:pt x="27" y="2"/>
                    </a:cubicBezTo>
                    <a:cubicBezTo>
                      <a:pt x="29" y="6"/>
                      <a:pt x="30" y="11"/>
                      <a:pt x="37" y="12"/>
                    </a:cubicBezTo>
                    <a:cubicBezTo>
                      <a:pt x="46" y="14"/>
                      <a:pt x="44" y="19"/>
                      <a:pt x="39" y="25"/>
                    </a:cubicBezTo>
                    <a:cubicBezTo>
                      <a:pt x="37" y="26"/>
                      <a:pt x="34" y="28"/>
                      <a:pt x="32" y="30"/>
                    </a:cubicBezTo>
                    <a:cubicBezTo>
                      <a:pt x="27" y="34"/>
                      <a:pt x="25" y="40"/>
                      <a:pt x="20" y="43"/>
                    </a:cubicBezTo>
                    <a:cubicBezTo>
                      <a:pt x="15" y="42"/>
                      <a:pt x="10" y="41"/>
                      <a:pt x="6" y="40"/>
                    </a:cubicBezTo>
                    <a:cubicBezTo>
                      <a:pt x="4" y="41"/>
                      <a:pt x="3" y="41"/>
                      <a:pt x="1" y="40"/>
                    </a:cubicBezTo>
                    <a:cubicBezTo>
                      <a:pt x="0" y="38"/>
                      <a:pt x="0" y="36"/>
                      <a:pt x="2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5" name="Freeform 749"/>
              <p:cNvSpPr/>
              <p:nvPr/>
            </p:nvSpPr>
            <p:spPr bwMode="auto">
              <a:xfrm>
                <a:off x="2981" y="1143"/>
                <a:ext cx="104" cy="71"/>
              </a:xfrm>
              <a:custGeom>
                <a:avLst/>
                <a:gdLst>
                  <a:gd name="T0" fmla="*/ 2 w 55"/>
                  <a:gd name="T1" fmla="*/ 26 h 37"/>
                  <a:gd name="T2" fmla="*/ 12 w 55"/>
                  <a:gd name="T3" fmla="*/ 9 h 37"/>
                  <a:gd name="T4" fmla="*/ 20 w 55"/>
                  <a:gd name="T5" fmla="*/ 8 h 37"/>
                  <a:gd name="T6" fmla="*/ 36 w 55"/>
                  <a:gd name="T7" fmla="*/ 10 h 37"/>
                  <a:gd name="T8" fmla="*/ 55 w 55"/>
                  <a:gd name="T9" fmla="*/ 15 h 37"/>
                  <a:gd name="T10" fmla="*/ 50 w 55"/>
                  <a:gd name="T11" fmla="*/ 20 h 37"/>
                  <a:gd name="T12" fmla="*/ 22 w 55"/>
                  <a:gd name="T13" fmla="*/ 26 h 37"/>
                  <a:gd name="T14" fmla="*/ 19 w 55"/>
                  <a:gd name="T15" fmla="*/ 37 h 37"/>
                  <a:gd name="T16" fmla="*/ 2 w 55"/>
                  <a:gd name="T17" fmla="*/ 2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37">
                    <a:moveTo>
                      <a:pt x="2" y="26"/>
                    </a:moveTo>
                    <a:cubicBezTo>
                      <a:pt x="0" y="18"/>
                      <a:pt x="8" y="14"/>
                      <a:pt x="12" y="9"/>
                    </a:cubicBezTo>
                    <a:cubicBezTo>
                      <a:pt x="15" y="10"/>
                      <a:pt x="18" y="9"/>
                      <a:pt x="20" y="8"/>
                    </a:cubicBezTo>
                    <a:cubicBezTo>
                      <a:pt x="25" y="9"/>
                      <a:pt x="30" y="12"/>
                      <a:pt x="36" y="10"/>
                    </a:cubicBezTo>
                    <a:cubicBezTo>
                      <a:pt x="42" y="13"/>
                      <a:pt x="52" y="0"/>
                      <a:pt x="55" y="15"/>
                    </a:cubicBezTo>
                    <a:cubicBezTo>
                      <a:pt x="55" y="18"/>
                      <a:pt x="52" y="18"/>
                      <a:pt x="50" y="20"/>
                    </a:cubicBezTo>
                    <a:cubicBezTo>
                      <a:pt x="42" y="25"/>
                      <a:pt x="32" y="21"/>
                      <a:pt x="22" y="26"/>
                    </a:cubicBezTo>
                    <a:cubicBezTo>
                      <a:pt x="15" y="30"/>
                      <a:pt x="17" y="33"/>
                      <a:pt x="19" y="37"/>
                    </a:cubicBezTo>
                    <a:cubicBezTo>
                      <a:pt x="11" y="37"/>
                      <a:pt x="8" y="29"/>
                      <a:pt x="2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6" name="Freeform 750"/>
              <p:cNvSpPr/>
              <p:nvPr/>
            </p:nvSpPr>
            <p:spPr bwMode="auto">
              <a:xfrm>
                <a:off x="2910" y="1187"/>
                <a:ext cx="63" cy="48"/>
              </a:xfrm>
              <a:custGeom>
                <a:avLst/>
                <a:gdLst>
                  <a:gd name="T0" fmla="*/ 21 w 33"/>
                  <a:gd name="T1" fmla="*/ 0 h 25"/>
                  <a:gd name="T2" fmla="*/ 25 w 33"/>
                  <a:gd name="T3" fmla="*/ 0 h 25"/>
                  <a:gd name="T4" fmla="*/ 25 w 33"/>
                  <a:gd name="T5" fmla="*/ 25 h 25"/>
                  <a:gd name="T6" fmla="*/ 0 w 33"/>
                  <a:gd name="T7" fmla="*/ 21 h 25"/>
                  <a:gd name="T8" fmla="*/ 4 w 33"/>
                  <a:gd name="T9" fmla="*/ 4 h 25"/>
                  <a:gd name="T10" fmla="*/ 7 w 33"/>
                  <a:gd name="T11" fmla="*/ 4 h 25"/>
                  <a:gd name="T12" fmla="*/ 21 w 33"/>
                  <a:gd name="T1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25">
                    <a:moveTo>
                      <a:pt x="21" y="0"/>
                    </a:moveTo>
                    <a:cubicBezTo>
                      <a:pt x="23" y="0"/>
                      <a:pt x="24" y="0"/>
                      <a:pt x="25" y="0"/>
                    </a:cubicBezTo>
                    <a:cubicBezTo>
                      <a:pt x="25" y="8"/>
                      <a:pt x="33" y="17"/>
                      <a:pt x="25" y="25"/>
                    </a:cubicBezTo>
                    <a:cubicBezTo>
                      <a:pt x="19" y="10"/>
                      <a:pt x="10" y="13"/>
                      <a:pt x="0" y="21"/>
                    </a:cubicBezTo>
                    <a:cubicBezTo>
                      <a:pt x="1" y="15"/>
                      <a:pt x="3" y="10"/>
                      <a:pt x="4" y="4"/>
                    </a:cubicBezTo>
                    <a:cubicBezTo>
                      <a:pt x="5" y="4"/>
                      <a:pt x="6" y="4"/>
                      <a:pt x="7" y="4"/>
                    </a:cubicBezTo>
                    <a:cubicBezTo>
                      <a:pt x="12" y="1"/>
                      <a:pt x="17" y="1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7" name="Freeform 751"/>
              <p:cNvSpPr/>
              <p:nvPr/>
            </p:nvSpPr>
            <p:spPr bwMode="auto">
              <a:xfrm>
                <a:off x="2984" y="1310"/>
                <a:ext cx="29" cy="23"/>
              </a:xfrm>
              <a:custGeom>
                <a:avLst/>
                <a:gdLst>
                  <a:gd name="T0" fmla="*/ 14 w 15"/>
                  <a:gd name="T1" fmla="*/ 9 h 12"/>
                  <a:gd name="T2" fmla="*/ 0 w 15"/>
                  <a:gd name="T3" fmla="*/ 5 h 12"/>
                  <a:gd name="T4" fmla="*/ 4 w 15"/>
                  <a:gd name="T5" fmla="*/ 0 h 12"/>
                  <a:gd name="T6" fmla="*/ 14 w 15"/>
                  <a:gd name="T7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2">
                    <a:moveTo>
                      <a:pt x="14" y="9"/>
                    </a:moveTo>
                    <a:cubicBezTo>
                      <a:pt x="9" y="9"/>
                      <a:pt x="3" y="12"/>
                      <a:pt x="0" y="5"/>
                    </a:cubicBezTo>
                    <a:cubicBezTo>
                      <a:pt x="0" y="3"/>
                      <a:pt x="1" y="0"/>
                      <a:pt x="4" y="0"/>
                    </a:cubicBezTo>
                    <a:cubicBezTo>
                      <a:pt x="9" y="0"/>
                      <a:pt x="15" y="1"/>
                      <a:pt x="1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8" name="Freeform 752"/>
              <p:cNvSpPr/>
              <p:nvPr/>
            </p:nvSpPr>
            <p:spPr bwMode="auto">
              <a:xfrm>
                <a:off x="3044" y="1227"/>
                <a:ext cx="19" cy="19"/>
              </a:xfrm>
              <a:custGeom>
                <a:avLst/>
                <a:gdLst>
                  <a:gd name="T0" fmla="*/ 0 w 10"/>
                  <a:gd name="T1" fmla="*/ 0 h 10"/>
                  <a:gd name="T2" fmla="*/ 10 w 10"/>
                  <a:gd name="T3" fmla="*/ 10 h 10"/>
                  <a:gd name="T4" fmla="*/ 0 w 10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cubicBezTo>
                      <a:pt x="7" y="0"/>
                      <a:pt x="10" y="4"/>
                      <a:pt x="10" y="10"/>
                    </a:cubicBezTo>
                    <a:cubicBezTo>
                      <a:pt x="6" y="8"/>
                      <a:pt x="2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9" name="Freeform 753"/>
              <p:cNvSpPr/>
              <p:nvPr/>
            </p:nvSpPr>
            <p:spPr bwMode="auto">
              <a:xfrm>
                <a:off x="4878" y="1030"/>
                <a:ext cx="193" cy="144"/>
              </a:xfrm>
              <a:custGeom>
                <a:avLst/>
                <a:gdLst>
                  <a:gd name="T0" fmla="*/ 41 w 101"/>
                  <a:gd name="T1" fmla="*/ 72 h 75"/>
                  <a:gd name="T2" fmla="*/ 39 w 101"/>
                  <a:gd name="T3" fmla="*/ 64 h 75"/>
                  <a:gd name="T4" fmla="*/ 30 w 101"/>
                  <a:gd name="T5" fmla="*/ 46 h 75"/>
                  <a:gd name="T6" fmla="*/ 0 w 101"/>
                  <a:gd name="T7" fmla="*/ 26 h 75"/>
                  <a:gd name="T8" fmla="*/ 2 w 101"/>
                  <a:gd name="T9" fmla="*/ 23 h 75"/>
                  <a:gd name="T10" fmla="*/ 39 w 101"/>
                  <a:gd name="T11" fmla="*/ 11 h 75"/>
                  <a:gd name="T12" fmla="*/ 79 w 101"/>
                  <a:gd name="T13" fmla="*/ 16 h 75"/>
                  <a:gd name="T14" fmla="*/ 90 w 101"/>
                  <a:gd name="T15" fmla="*/ 13 h 75"/>
                  <a:gd name="T16" fmla="*/ 97 w 101"/>
                  <a:gd name="T17" fmla="*/ 16 h 75"/>
                  <a:gd name="T18" fmla="*/ 90 w 101"/>
                  <a:gd name="T19" fmla="*/ 52 h 75"/>
                  <a:gd name="T20" fmla="*/ 65 w 101"/>
                  <a:gd name="T21" fmla="*/ 67 h 75"/>
                  <a:gd name="T22" fmla="*/ 59 w 101"/>
                  <a:gd name="T23" fmla="*/ 71 h 75"/>
                  <a:gd name="T24" fmla="*/ 41 w 101"/>
                  <a:gd name="T25" fmla="*/ 7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1" h="75">
                    <a:moveTo>
                      <a:pt x="41" y="72"/>
                    </a:moveTo>
                    <a:cubicBezTo>
                      <a:pt x="40" y="69"/>
                      <a:pt x="38" y="65"/>
                      <a:pt x="39" y="64"/>
                    </a:cubicBezTo>
                    <a:cubicBezTo>
                      <a:pt x="46" y="54"/>
                      <a:pt x="43" y="47"/>
                      <a:pt x="30" y="46"/>
                    </a:cubicBezTo>
                    <a:cubicBezTo>
                      <a:pt x="16" y="44"/>
                      <a:pt x="12" y="30"/>
                      <a:pt x="0" y="26"/>
                    </a:cubicBezTo>
                    <a:cubicBezTo>
                      <a:pt x="1" y="25"/>
                      <a:pt x="2" y="24"/>
                      <a:pt x="2" y="23"/>
                    </a:cubicBezTo>
                    <a:cubicBezTo>
                      <a:pt x="15" y="20"/>
                      <a:pt x="20" y="0"/>
                      <a:pt x="39" y="11"/>
                    </a:cubicBezTo>
                    <a:cubicBezTo>
                      <a:pt x="49" y="17"/>
                      <a:pt x="66" y="6"/>
                      <a:pt x="79" y="16"/>
                    </a:cubicBezTo>
                    <a:cubicBezTo>
                      <a:pt x="83" y="15"/>
                      <a:pt x="86" y="13"/>
                      <a:pt x="90" y="13"/>
                    </a:cubicBezTo>
                    <a:cubicBezTo>
                      <a:pt x="93" y="13"/>
                      <a:pt x="95" y="14"/>
                      <a:pt x="97" y="16"/>
                    </a:cubicBezTo>
                    <a:cubicBezTo>
                      <a:pt x="101" y="29"/>
                      <a:pt x="95" y="40"/>
                      <a:pt x="90" y="52"/>
                    </a:cubicBezTo>
                    <a:cubicBezTo>
                      <a:pt x="83" y="59"/>
                      <a:pt x="72" y="59"/>
                      <a:pt x="65" y="67"/>
                    </a:cubicBezTo>
                    <a:cubicBezTo>
                      <a:pt x="63" y="69"/>
                      <a:pt x="61" y="70"/>
                      <a:pt x="59" y="71"/>
                    </a:cubicBezTo>
                    <a:cubicBezTo>
                      <a:pt x="53" y="74"/>
                      <a:pt x="47" y="75"/>
                      <a:pt x="41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0" name="Freeform 754"/>
              <p:cNvSpPr/>
              <p:nvPr/>
            </p:nvSpPr>
            <p:spPr bwMode="auto">
              <a:xfrm>
                <a:off x="4796" y="1090"/>
                <a:ext cx="141" cy="179"/>
              </a:xfrm>
              <a:custGeom>
                <a:avLst/>
                <a:gdLst>
                  <a:gd name="T0" fmla="*/ 7 w 74"/>
                  <a:gd name="T1" fmla="*/ 76 h 94"/>
                  <a:gd name="T2" fmla="*/ 6 w 74"/>
                  <a:gd name="T3" fmla="*/ 28 h 94"/>
                  <a:gd name="T4" fmla="*/ 17 w 74"/>
                  <a:gd name="T5" fmla="*/ 13 h 94"/>
                  <a:gd name="T6" fmla="*/ 24 w 74"/>
                  <a:gd name="T7" fmla="*/ 4 h 94"/>
                  <a:gd name="T8" fmla="*/ 43 w 74"/>
                  <a:gd name="T9" fmla="*/ 22 h 94"/>
                  <a:gd name="T10" fmla="*/ 73 w 74"/>
                  <a:gd name="T11" fmla="*/ 44 h 94"/>
                  <a:gd name="T12" fmla="*/ 59 w 74"/>
                  <a:gd name="T13" fmla="*/ 59 h 94"/>
                  <a:gd name="T14" fmla="*/ 47 w 74"/>
                  <a:gd name="T15" fmla="*/ 61 h 94"/>
                  <a:gd name="T16" fmla="*/ 55 w 74"/>
                  <a:gd name="T17" fmla="*/ 67 h 94"/>
                  <a:gd name="T18" fmla="*/ 58 w 74"/>
                  <a:gd name="T19" fmla="*/ 74 h 94"/>
                  <a:gd name="T20" fmla="*/ 42 w 74"/>
                  <a:gd name="T21" fmla="*/ 94 h 94"/>
                  <a:gd name="T22" fmla="*/ 7 w 74"/>
                  <a:gd name="T23" fmla="*/ 76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4" h="94">
                    <a:moveTo>
                      <a:pt x="7" y="76"/>
                    </a:moveTo>
                    <a:cubicBezTo>
                      <a:pt x="10" y="60"/>
                      <a:pt x="15" y="45"/>
                      <a:pt x="6" y="28"/>
                    </a:cubicBezTo>
                    <a:cubicBezTo>
                      <a:pt x="0" y="18"/>
                      <a:pt x="15" y="19"/>
                      <a:pt x="17" y="13"/>
                    </a:cubicBezTo>
                    <a:cubicBezTo>
                      <a:pt x="18" y="8"/>
                      <a:pt x="12" y="0"/>
                      <a:pt x="24" y="4"/>
                    </a:cubicBezTo>
                    <a:cubicBezTo>
                      <a:pt x="34" y="7"/>
                      <a:pt x="41" y="11"/>
                      <a:pt x="43" y="22"/>
                    </a:cubicBezTo>
                    <a:cubicBezTo>
                      <a:pt x="46" y="48"/>
                      <a:pt x="50" y="51"/>
                      <a:pt x="73" y="44"/>
                    </a:cubicBezTo>
                    <a:cubicBezTo>
                      <a:pt x="74" y="55"/>
                      <a:pt x="66" y="57"/>
                      <a:pt x="59" y="59"/>
                    </a:cubicBezTo>
                    <a:cubicBezTo>
                      <a:pt x="55" y="60"/>
                      <a:pt x="51" y="59"/>
                      <a:pt x="47" y="61"/>
                    </a:cubicBezTo>
                    <a:cubicBezTo>
                      <a:pt x="51" y="62"/>
                      <a:pt x="53" y="65"/>
                      <a:pt x="55" y="67"/>
                    </a:cubicBezTo>
                    <a:cubicBezTo>
                      <a:pt x="56" y="69"/>
                      <a:pt x="57" y="71"/>
                      <a:pt x="58" y="74"/>
                    </a:cubicBezTo>
                    <a:cubicBezTo>
                      <a:pt x="56" y="83"/>
                      <a:pt x="47" y="87"/>
                      <a:pt x="42" y="94"/>
                    </a:cubicBezTo>
                    <a:cubicBezTo>
                      <a:pt x="28" y="91"/>
                      <a:pt x="16" y="86"/>
                      <a:pt x="7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1" name="Freeform 755"/>
              <p:cNvSpPr/>
              <p:nvPr/>
            </p:nvSpPr>
            <p:spPr bwMode="auto">
              <a:xfrm>
                <a:off x="4882" y="1011"/>
                <a:ext cx="164" cy="69"/>
              </a:xfrm>
              <a:custGeom>
                <a:avLst/>
                <a:gdLst>
                  <a:gd name="T0" fmla="*/ 77 w 86"/>
                  <a:gd name="T1" fmla="*/ 30 h 36"/>
                  <a:gd name="T2" fmla="*/ 71 w 86"/>
                  <a:gd name="T3" fmla="*/ 33 h 36"/>
                  <a:gd name="T4" fmla="*/ 45 w 86"/>
                  <a:gd name="T5" fmla="*/ 27 h 36"/>
                  <a:gd name="T6" fmla="*/ 32 w 86"/>
                  <a:gd name="T7" fmla="*/ 18 h 36"/>
                  <a:gd name="T8" fmla="*/ 0 w 86"/>
                  <a:gd name="T9" fmla="*/ 33 h 36"/>
                  <a:gd name="T10" fmla="*/ 14 w 86"/>
                  <a:gd name="T11" fmla="*/ 19 h 36"/>
                  <a:gd name="T12" fmla="*/ 18 w 86"/>
                  <a:gd name="T13" fmla="*/ 12 h 36"/>
                  <a:gd name="T14" fmla="*/ 63 w 86"/>
                  <a:gd name="T15" fmla="*/ 2 h 36"/>
                  <a:gd name="T16" fmla="*/ 74 w 86"/>
                  <a:gd name="T17" fmla="*/ 2 h 36"/>
                  <a:gd name="T18" fmla="*/ 77 w 86"/>
                  <a:gd name="T19" fmla="*/ 3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" h="36">
                    <a:moveTo>
                      <a:pt x="77" y="30"/>
                    </a:moveTo>
                    <a:cubicBezTo>
                      <a:pt x="76" y="32"/>
                      <a:pt x="72" y="36"/>
                      <a:pt x="71" y="33"/>
                    </a:cubicBezTo>
                    <a:cubicBezTo>
                      <a:pt x="66" y="17"/>
                      <a:pt x="55" y="23"/>
                      <a:pt x="45" y="27"/>
                    </a:cubicBezTo>
                    <a:cubicBezTo>
                      <a:pt x="36" y="31"/>
                      <a:pt x="31" y="30"/>
                      <a:pt x="32" y="18"/>
                    </a:cubicBezTo>
                    <a:cubicBezTo>
                      <a:pt x="21" y="24"/>
                      <a:pt x="12" y="31"/>
                      <a:pt x="0" y="33"/>
                    </a:cubicBezTo>
                    <a:cubicBezTo>
                      <a:pt x="5" y="28"/>
                      <a:pt x="6" y="20"/>
                      <a:pt x="14" y="19"/>
                    </a:cubicBezTo>
                    <a:cubicBezTo>
                      <a:pt x="17" y="18"/>
                      <a:pt x="18" y="15"/>
                      <a:pt x="18" y="12"/>
                    </a:cubicBezTo>
                    <a:cubicBezTo>
                      <a:pt x="31" y="0"/>
                      <a:pt x="50" y="14"/>
                      <a:pt x="63" y="2"/>
                    </a:cubicBezTo>
                    <a:cubicBezTo>
                      <a:pt x="67" y="2"/>
                      <a:pt x="70" y="2"/>
                      <a:pt x="74" y="2"/>
                    </a:cubicBezTo>
                    <a:cubicBezTo>
                      <a:pt x="77" y="11"/>
                      <a:pt x="86" y="19"/>
                      <a:pt x="7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2" name="Freeform 756"/>
              <p:cNvSpPr/>
              <p:nvPr/>
            </p:nvSpPr>
            <p:spPr bwMode="auto">
              <a:xfrm>
                <a:off x="4896" y="1158"/>
                <a:ext cx="110" cy="77"/>
              </a:xfrm>
              <a:custGeom>
                <a:avLst/>
                <a:gdLst>
                  <a:gd name="T0" fmla="*/ 4 w 58"/>
                  <a:gd name="T1" fmla="*/ 19 h 40"/>
                  <a:gd name="T2" fmla="*/ 21 w 58"/>
                  <a:gd name="T3" fmla="*/ 8 h 40"/>
                  <a:gd name="T4" fmla="*/ 32 w 58"/>
                  <a:gd name="T5" fmla="*/ 5 h 40"/>
                  <a:gd name="T6" fmla="*/ 49 w 58"/>
                  <a:gd name="T7" fmla="*/ 1 h 40"/>
                  <a:gd name="T8" fmla="*/ 39 w 58"/>
                  <a:gd name="T9" fmla="*/ 29 h 40"/>
                  <a:gd name="T10" fmla="*/ 25 w 58"/>
                  <a:gd name="T11" fmla="*/ 39 h 40"/>
                  <a:gd name="T12" fmla="*/ 20 w 58"/>
                  <a:gd name="T13" fmla="*/ 37 h 40"/>
                  <a:gd name="T14" fmla="*/ 12 w 58"/>
                  <a:gd name="T15" fmla="*/ 34 h 40"/>
                  <a:gd name="T16" fmla="*/ 4 w 58"/>
                  <a:gd name="T17" fmla="*/ 36 h 40"/>
                  <a:gd name="T18" fmla="*/ 0 w 58"/>
                  <a:gd name="T19" fmla="*/ 33 h 40"/>
                  <a:gd name="T20" fmla="*/ 4 w 58"/>
                  <a:gd name="T21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" h="40">
                    <a:moveTo>
                      <a:pt x="4" y="19"/>
                    </a:moveTo>
                    <a:cubicBezTo>
                      <a:pt x="12" y="20"/>
                      <a:pt x="18" y="15"/>
                      <a:pt x="21" y="8"/>
                    </a:cubicBezTo>
                    <a:cubicBezTo>
                      <a:pt x="25" y="8"/>
                      <a:pt x="29" y="9"/>
                      <a:pt x="32" y="5"/>
                    </a:cubicBezTo>
                    <a:cubicBezTo>
                      <a:pt x="37" y="0"/>
                      <a:pt x="44" y="5"/>
                      <a:pt x="49" y="1"/>
                    </a:cubicBezTo>
                    <a:cubicBezTo>
                      <a:pt x="58" y="15"/>
                      <a:pt x="40" y="19"/>
                      <a:pt x="39" y="29"/>
                    </a:cubicBezTo>
                    <a:cubicBezTo>
                      <a:pt x="37" y="37"/>
                      <a:pt x="33" y="40"/>
                      <a:pt x="25" y="39"/>
                    </a:cubicBezTo>
                    <a:cubicBezTo>
                      <a:pt x="23" y="39"/>
                      <a:pt x="22" y="38"/>
                      <a:pt x="20" y="37"/>
                    </a:cubicBezTo>
                    <a:cubicBezTo>
                      <a:pt x="18" y="35"/>
                      <a:pt x="16" y="30"/>
                      <a:pt x="12" y="34"/>
                    </a:cubicBezTo>
                    <a:cubicBezTo>
                      <a:pt x="9" y="36"/>
                      <a:pt x="7" y="38"/>
                      <a:pt x="4" y="36"/>
                    </a:cubicBezTo>
                    <a:cubicBezTo>
                      <a:pt x="3" y="35"/>
                      <a:pt x="1" y="34"/>
                      <a:pt x="0" y="33"/>
                    </a:cubicBezTo>
                    <a:cubicBezTo>
                      <a:pt x="2" y="28"/>
                      <a:pt x="3" y="24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3" name="Freeform 757"/>
              <p:cNvSpPr/>
              <p:nvPr/>
            </p:nvSpPr>
            <p:spPr bwMode="auto">
              <a:xfrm>
                <a:off x="4926" y="2096"/>
                <a:ext cx="185" cy="109"/>
              </a:xfrm>
              <a:custGeom>
                <a:avLst/>
                <a:gdLst>
                  <a:gd name="T0" fmla="*/ 75 w 97"/>
                  <a:gd name="T1" fmla="*/ 51 h 57"/>
                  <a:gd name="T2" fmla="*/ 60 w 97"/>
                  <a:gd name="T3" fmla="*/ 37 h 57"/>
                  <a:gd name="T4" fmla="*/ 41 w 97"/>
                  <a:gd name="T5" fmla="*/ 48 h 57"/>
                  <a:gd name="T6" fmla="*/ 34 w 97"/>
                  <a:gd name="T7" fmla="*/ 44 h 57"/>
                  <a:gd name="T8" fmla="*/ 44 w 97"/>
                  <a:gd name="T9" fmla="*/ 34 h 57"/>
                  <a:gd name="T10" fmla="*/ 5 w 97"/>
                  <a:gd name="T11" fmla="*/ 34 h 57"/>
                  <a:gd name="T12" fmla="*/ 1 w 97"/>
                  <a:gd name="T13" fmla="*/ 26 h 57"/>
                  <a:gd name="T14" fmla="*/ 22 w 97"/>
                  <a:gd name="T15" fmla="*/ 7 h 57"/>
                  <a:gd name="T16" fmla="*/ 37 w 97"/>
                  <a:gd name="T17" fmla="*/ 1 h 57"/>
                  <a:gd name="T18" fmla="*/ 82 w 97"/>
                  <a:gd name="T19" fmla="*/ 15 h 57"/>
                  <a:gd name="T20" fmla="*/ 94 w 97"/>
                  <a:gd name="T21" fmla="*/ 34 h 57"/>
                  <a:gd name="T22" fmla="*/ 75 w 97"/>
                  <a:gd name="T23" fmla="*/ 5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57">
                    <a:moveTo>
                      <a:pt x="75" y="51"/>
                    </a:moveTo>
                    <a:cubicBezTo>
                      <a:pt x="61" y="57"/>
                      <a:pt x="60" y="49"/>
                      <a:pt x="60" y="37"/>
                    </a:cubicBezTo>
                    <a:cubicBezTo>
                      <a:pt x="58" y="49"/>
                      <a:pt x="49" y="48"/>
                      <a:pt x="41" y="48"/>
                    </a:cubicBezTo>
                    <a:cubicBezTo>
                      <a:pt x="38" y="48"/>
                      <a:pt x="35" y="48"/>
                      <a:pt x="34" y="44"/>
                    </a:cubicBezTo>
                    <a:cubicBezTo>
                      <a:pt x="32" y="35"/>
                      <a:pt x="44" y="40"/>
                      <a:pt x="44" y="34"/>
                    </a:cubicBezTo>
                    <a:cubicBezTo>
                      <a:pt x="31" y="34"/>
                      <a:pt x="18" y="34"/>
                      <a:pt x="5" y="34"/>
                    </a:cubicBezTo>
                    <a:cubicBezTo>
                      <a:pt x="2" y="33"/>
                      <a:pt x="0" y="30"/>
                      <a:pt x="1" y="26"/>
                    </a:cubicBezTo>
                    <a:cubicBezTo>
                      <a:pt x="7" y="19"/>
                      <a:pt x="16" y="14"/>
                      <a:pt x="22" y="7"/>
                    </a:cubicBezTo>
                    <a:cubicBezTo>
                      <a:pt x="26" y="1"/>
                      <a:pt x="31" y="0"/>
                      <a:pt x="37" y="1"/>
                    </a:cubicBezTo>
                    <a:cubicBezTo>
                      <a:pt x="51" y="7"/>
                      <a:pt x="67" y="10"/>
                      <a:pt x="82" y="15"/>
                    </a:cubicBezTo>
                    <a:cubicBezTo>
                      <a:pt x="92" y="18"/>
                      <a:pt x="97" y="23"/>
                      <a:pt x="94" y="34"/>
                    </a:cubicBezTo>
                    <a:cubicBezTo>
                      <a:pt x="89" y="41"/>
                      <a:pt x="85" y="50"/>
                      <a:pt x="75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4" name="Freeform 758"/>
              <p:cNvSpPr/>
              <p:nvPr/>
            </p:nvSpPr>
            <p:spPr bwMode="auto">
              <a:xfrm>
                <a:off x="5052" y="2220"/>
                <a:ext cx="112" cy="98"/>
              </a:xfrm>
              <a:custGeom>
                <a:avLst/>
                <a:gdLst>
                  <a:gd name="T0" fmla="*/ 37 w 59"/>
                  <a:gd name="T1" fmla="*/ 46 h 51"/>
                  <a:gd name="T2" fmla="*/ 30 w 59"/>
                  <a:gd name="T3" fmla="*/ 42 h 51"/>
                  <a:gd name="T4" fmla="*/ 4 w 59"/>
                  <a:gd name="T5" fmla="*/ 15 h 51"/>
                  <a:gd name="T6" fmla="*/ 12 w 59"/>
                  <a:gd name="T7" fmla="*/ 0 h 51"/>
                  <a:gd name="T8" fmla="*/ 16 w 59"/>
                  <a:gd name="T9" fmla="*/ 3 h 51"/>
                  <a:gd name="T10" fmla="*/ 42 w 59"/>
                  <a:gd name="T11" fmla="*/ 29 h 51"/>
                  <a:gd name="T12" fmla="*/ 58 w 59"/>
                  <a:gd name="T13" fmla="*/ 42 h 51"/>
                  <a:gd name="T14" fmla="*/ 58 w 59"/>
                  <a:gd name="T15" fmla="*/ 42 h 51"/>
                  <a:gd name="T16" fmla="*/ 59 w 59"/>
                  <a:gd name="T17" fmla="*/ 45 h 51"/>
                  <a:gd name="T18" fmla="*/ 58 w 59"/>
                  <a:gd name="T19" fmla="*/ 46 h 51"/>
                  <a:gd name="T20" fmla="*/ 37 w 59"/>
                  <a:gd name="T21" fmla="*/ 4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1">
                    <a:moveTo>
                      <a:pt x="37" y="46"/>
                    </a:moveTo>
                    <a:cubicBezTo>
                      <a:pt x="34" y="45"/>
                      <a:pt x="32" y="43"/>
                      <a:pt x="30" y="42"/>
                    </a:cubicBezTo>
                    <a:cubicBezTo>
                      <a:pt x="22" y="33"/>
                      <a:pt x="10" y="27"/>
                      <a:pt x="4" y="15"/>
                    </a:cubicBezTo>
                    <a:cubicBezTo>
                      <a:pt x="0" y="6"/>
                      <a:pt x="1" y="0"/>
                      <a:pt x="12" y="0"/>
                    </a:cubicBezTo>
                    <a:cubicBezTo>
                      <a:pt x="14" y="1"/>
                      <a:pt x="15" y="2"/>
                      <a:pt x="16" y="3"/>
                    </a:cubicBezTo>
                    <a:cubicBezTo>
                      <a:pt x="23" y="13"/>
                      <a:pt x="33" y="20"/>
                      <a:pt x="42" y="29"/>
                    </a:cubicBezTo>
                    <a:cubicBezTo>
                      <a:pt x="48" y="33"/>
                      <a:pt x="54" y="36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9" y="43"/>
                      <a:pt x="59" y="44"/>
                      <a:pt x="59" y="45"/>
                    </a:cubicBezTo>
                    <a:cubicBezTo>
                      <a:pt x="59" y="45"/>
                      <a:pt x="58" y="46"/>
                      <a:pt x="58" y="46"/>
                    </a:cubicBezTo>
                    <a:cubicBezTo>
                      <a:pt x="51" y="47"/>
                      <a:pt x="44" y="51"/>
                      <a:pt x="37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5" name="Freeform 759"/>
              <p:cNvSpPr/>
              <p:nvPr/>
            </p:nvSpPr>
            <p:spPr bwMode="auto">
              <a:xfrm>
                <a:off x="4753" y="2184"/>
                <a:ext cx="97" cy="71"/>
              </a:xfrm>
              <a:custGeom>
                <a:avLst/>
                <a:gdLst>
                  <a:gd name="T0" fmla="*/ 9 w 51"/>
                  <a:gd name="T1" fmla="*/ 26 h 37"/>
                  <a:gd name="T2" fmla="*/ 13 w 51"/>
                  <a:gd name="T3" fmla="*/ 5 h 37"/>
                  <a:gd name="T4" fmla="*/ 28 w 51"/>
                  <a:gd name="T5" fmla="*/ 6 h 37"/>
                  <a:gd name="T6" fmla="*/ 47 w 51"/>
                  <a:gd name="T7" fmla="*/ 8 h 37"/>
                  <a:gd name="T8" fmla="*/ 47 w 51"/>
                  <a:gd name="T9" fmla="*/ 19 h 37"/>
                  <a:gd name="T10" fmla="*/ 47 w 51"/>
                  <a:gd name="T11" fmla="*/ 37 h 37"/>
                  <a:gd name="T12" fmla="*/ 9 w 51"/>
                  <a:gd name="T13" fmla="*/ 2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" h="37">
                    <a:moveTo>
                      <a:pt x="9" y="26"/>
                    </a:moveTo>
                    <a:cubicBezTo>
                      <a:pt x="0" y="18"/>
                      <a:pt x="4" y="11"/>
                      <a:pt x="13" y="5"/>
                    </a:cubicBezTo>
                    <a:cubicBezTo>
                      <a:pt x="18" y="0"/>
                      <a:pt x="23" y="3"/>
                      <a:pt x="28" y="6"/>
                    </a:cubicBezTo>
                    <a:cubicBezTo>
                      <a:pt x="34" y="10"/>
                      <a:pt x="40" y="9"/>
                      <a:pt x="47" y="8"/>
                    </a:cubicBezTo>
                    <a:cubicBezTo>
                      <a:pt x="51" y="12"/>
                      <a:pt x="51" y="15"/>
                      <a:pt x="47" y="19"/>
                    </a:cubicBezTo>
                    <a:cubicBezTo>
                      <a:pt x="34" y="25"/>
                      <a:pt x="43" y="31"/>
                      <a:pt x="47" y="37"/>
                    </a:cubicBezTo>
                    <a:cubicBezTo>
                      <a:pt x="34" y="36"/>
                      <a:pt x="23" y="26"/>
                      <a:pt x="9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6" name="Freeform 760"/>
              <p:cNvSpPr/>
              <p:nvPr/>
            </p:nvSpPr>
            <p:spPr bwMode="auto">
              <a:xfrm>
                <a:off x="5067" y="2144"/>
                <a:ext cx="91" cy="95"/>
              </a:xfrm>
              <a:custGeom>
                <a:avLst/>
                <a:gdLst>
                  <a:gd name="T0" fmla="*/ 5 w 48"/>
                  <a:gd name="T1" fmla="*/ 44 h 50"/>
                  <a:gd name="T2" fmla="*/ 4 w 48"/>
                  <a:gd name="T3" fmla="*/ 40 h 50"/>
                  <a:gd name="T4" fmla="*/ 1 w 48"/>
                  <a:gd name="T5" fmla="*/ 26 h 50"/>
                  <a:gd name="T6" fmla="*/ 18 w 48"/>
                  <a:gd name="T7" fmla="*/ 9 h 50"/>
                  <a:gd name="T8" fmla="*/ 20 w 48"/>
                  <a:gd name="T9" fmla="*/ 10 h 50"/>
                  <a:gd name="T10" fmla="*/ 46 w 48"/>
                  <a:gd name="T11" fmla="*/ 9 h 50"/>
                  <a:gd name="T12" fmla="*/ 41 w 48"/>
                  <a:gd name="T13" fmla="*/ 22 h 50"/>
                  <a:gd name="T14" fmla="*/ 29 w 48"/>
                  <a:gd name="T15" fmla="*/ 41 h 50"/>
                  <a:gd name="T16" fmla="*/ 5 w 48"/>
                  <a:gd name="T17" fmla="*/ 4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50">
                    <a:moveTo>
                      <a:pt x="5" y="44"/>
                    </a:moveTo>
                    <a:cubicBezTo>
                      <a:pt x="4" y="43"/>
                      <a:pt x="4" y="42"/>
                      <a:pt x="4" y="40"/>
                    </a:cubicBezTo>
                    <a:cubicBezTo>
                      <a:pt x="2" y="36"/>
                      <a:pt x="0" y="32"/>
                      <a:pt x="1" y="26"/>
                    </a:cubicBezTo>
                    <a:cubicBezTo>
                      <a:pt x="7" y="21"/>
                      <a:pt x="10" y="13"/>
                      <a:pt x="18" y="9"/>
                    </a:cubicBezTo>
                    <a:cubicBezTo>
                      <a:pt x="19" y="9"/>
                      <a:pt x="20" y="10"/>
                      <a:pt x="20" y="10"/>
                    </a:cubicBezTo>
                    <a:cubicBezTo>
                      <a:pt x="29" y="13"/>
                      <a:pt x="37" y="0"/>
                      <a:pt x="46" y="9"/>
                    </a:cubicBezTo>
                    <a:cubicBezTo>
                      <a:pt x="48" y="15"/>
                      <a:pt x="46" y="19"/>
                      <a:pt x="41" y="22"/>
                    </a:cubicBezTo>
                    <a:cubicBezTo>
                      <a:pt x="32" y="26"/>
                      <a:pt x="31" y="34"/>
                      <a:pt x="29" y="41"/>
                    </a:cubicBezTo>
                    <a:cubicBezTo>
                      <a:pt x="21" y="42"/>
                      <a:pt x="13" y="50"/>
                      <a:pt x="5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7" name="Freeform 761"/>
              <p:cNvSpPr/>
              <p:nvPr/>
            </p:nvSpPr>
            <p:spPr bwMode="auto">
              <a:xfrm>
                <a:off x="4831" y="2142"/>
                <a:ext cx="65" cy="78"/>
              </a:xfrm>
              <a:custGeom>
                <a:avLst/>
                <a:gdLst>
                  <a:gd name="T0" fmla="*/ 6 w 34"/>
                  <a:gd name="T1" fmla="*/ 41 h 41"/>
                  <a:gd name="T2" fmla="*/ 3 w 34"/>
                  <a:gd name="T3" fmla="*/ 31 h 41"/>
                  <a:gd name="T4" fmla="*/ 0 w 34"/>
                  <a:gd name="T5" fmla="*/ 25 h 41"/>
                  <a:gd name="T6" fmla="*/ 2 w 34"/>
                  <a:gd name="T7" fmla="*/ 8 h 41"/>
                  <a:gd name="T8" fmla="*/ 2 w 34"/>
                  <a:gd name="T9" fmla="*/ 4 h 41"/>
                  <a:gd name="T10" fmla="*/ 10 w 34"/>
                  <a:gd name="T11" fmla="*/ 0 h 41"/>
                  <a:gd name="T12" fmla="*/ 27 w 34"/>
                  <a:gd name="T13" fmla="*/ 7 h 41"/>
                  <a:gd name="T14" fmla="*/ 34 w 34"/>
                  <a:gd name="T15" fmla="*/ 22 h 41"/>
                  <a:gd name="T16" fmla="*/ 34 w 34"/>
                  <a:gd name="T17" fmla="*/ 24 h 41"/>
                  <a:gd name="T18" fmla="*/ 6 w 34"/>
                  <a:gd name="T1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" h="41">
                    <a:moveTo>
                      <a:pt x="6" y="41"/>
                    </a:moveTo>
                    <a:cubicBezTo>
                      <a:pt x="6" y="38"/>
                      <a:pt x="7" y="33"/>
                      <a:pt x="3" y="31"/>
                    </a:cubicBezTo>
                    <a:cubicBezTo>
                      <a:pt x="1" y="29"/>
                      <a:pt x="0" y="27"/>
                      <a:pt x="0" y="25"/>
                    </a:cubicBezTo>
                    <a:cubicBezTo>
                      <a:pt x="1" y="19"/>
                      <a:pt x="6" y="14"/>
                      <a:pt x="2" y="8"/>
                    </a:cubicBezTo>
                    <a:cubicBezTo>
                      <a:pt x="2" y="7"/>
                      <a:pt x="2" y="5"/>
                      <a:pt x="2" y="4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7" y="0"/>
                      <a:pt x="21" y="5"/>
                      <a:pt x="27" y="7"/>
                    </a:cubicBezTo>
                    <a:cubicBezTo>
                      <a:pt x="34" y="10"/>
                      <a:pt x="31" y="17"/>
                      <a:pt x="34" y="22"/>
                    </a:cubicBezTo>
                    <a:cubicBezTo>
                      <a:pt x="34" y="23"/>
                      <a:pt x="34" y="23"/>
                      <a:pt x="34" y="24"/>
                    </a:cubicBezTo>
                    <a:cubicBezTo>
                      <a:pt x="28" y="35"/>
                      <a:pt x="18" y="40"/>
                      <a:pt x="6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8" name="Freeform 762"/>
              <p:cNvSpPr/>
              <p:nvPr/>
            </p:nvSpPr>
            <p:spPr bwMode="auto">
              <a:xfrm>
                <a:off x="4894" y="2142"/>
                <a:ext cx="42" cy="55"/>
              </a:xfrm>
              <a:custGeom>
                <a:avLst/>
                <a:gdLst>
                  <a:gd name="T0" fmla="*/ 19 w 22"/>
                  <a:gd name="T1" fmla="*/ 3 h 29"/>
                  <a:gd name="T2" fmla="*/ 22 w 22"/>
                  <a:gd name="T3" fmla="*/ 10 h 29"/>
                  <a:gd name="T4" fmla="*/ 1 w 22"/>
                  <a:gd name="T5" fmla="*/ 24 h 29"/>
                  <a:gd name="T6" fmla="*/ 10 w 22"/>
                  <a:gd name="T7" fmla="*/ 1 h 29"/>
                  <a:gd name="T8" fmla="*/ 19 w 22"/>
                  <a:gd name="T9" fmla="*/ 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29">
                    <a:moveTo>
                      <a:pt x="19" y="3"/>
                    </a:moveTo>
                    <a:cubicBezTo>
                      <a:pt x="20" y="5"/>
                      <a:pt x="21" y="8"/>
                      <a:pt x="22" y="10"/>
                    </a:cubicBezTo>
                    <a:cubicBezTo>
                      <a:pt x="17" y="17"/>
                      <a:pt x="15" y="29"/>
                      <a:pt x="1" y="24"/>
                    </a:cubicBezTo>
                    <a:cubicBezTo>
                      <a:pt x="0" y="15"/>
                      <a:pt x="6" y="8"/>
                      <a:pt x="10" y="1"/>
                    </a:cubicBezTo>
                    <a:cubicBezTo>
                      <a:pt x="13" y="0"/>
                      <a:pt x="16" y="0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9" name="Freeform 763"/>
              <p:cNvSpPr/>
              <p:nvPr/>
            </p:nvSpPr>
            <p:spPr bwMode="auto">
              <a:xfrm>
                <a:off x="3026" y="671"/>
                <a:ext cx="27" cy="32"/>
              </a:xfrm>
              <a:custGeom>
                <a:avLst/>
                <a:gdLst>
                  <a:gd name="T0" fmla="*/ 14 w 14"/>
                  <a:gd name="T1" fmla="*/ 17 h 17"/>
                  <a:gd name="T2" fmla="*/ 0 w 14"/>
                  <a:gd name="T3" fmla="*/ 0 h 17"/>
                  <a:gd name="T4" fmla="*/ 14 w 14"/>
                  <a:gd name="T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17">
                    <a:moveTo>
                      <a:pt x="14" y="17"/>
                    </a:moveTo>
                    <a:cubicBezTo>
                      <a:pt x="7" y="13"/>
                      <a:pt x="2" y="8"/>
                      <a:pt x="0" y="0"/>
                    </a:cubicBezTo>
                    <a:cubicBezTo>
                      <a:pt x="6" y="2"/>
                      <a:pt x="6" y="2"/>
                      <a:pt x="1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0" name="Freeform 764"/>
              <p:cNvSpPr/>
              <p:nvPr/>
            </p:nvSpPr>
            <p:spPr bwMode="auto">
              <a:xfrm>
                <a:off x="4053" y="3133"/>
                <a:ext cx="71" cy="55"/>
              </a:xfrm>
              <a:custGeom>
                <a:avLst/>
                <a:gdLst>
                  <a:gd name="T0" fmla="*/ 31 w 37"/>
                  <a:gd name="T1" fmla="*/ 15 h 29"/>
                  <a:gd name="T2" fmla="*/ 10 w 37"/>
                  <a:gd name="T3" fmla="*/ 29 h 29"/>
                  <a:gd name="T4" fmla="*/ 0 w 37"/>
                  <a:gd name="T5" fmla="*/ 11 h 29"/>
                  <a:gd name="T6" fmla="*/ 3 w 37"/>
                  <a:gd name="T7" fmla="*/ 8 h 29"/>
                  <a:gd name="T8" fmla="*/ 21 w 37"/>
                  <a:gd name="T9" fmla="*/ 4 h 29"/>
                  <a:gd name="T10" fmla="*/ 31 w 37"/>
                  <a:gd name="T11" fmla="*/ 2 h 29"/>
                  <a:gd name="T12" fmla="*/ 31 w 37"/>
                  <a:gd name="T13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9">
                    <a:moveTo>
                      <a:pt x="31" y="15"/>
                    </a:moveTo>
                    <a:cubicBezTo>
                      <a:pt x="20" y="13"/>
                      <a:pt x="10" y="14"/>
                      <a:pt x="10" y="29"/>
                    </a:cubicBezTo>
                    <a:cubicBezTo>
                      <a:pt x="7" y="23"/>
                      <a:pt x="3" y="17"/>
                      <a:pt x="0" y="11"/>
                    </a:cubicBezTo>
                    <a:cubicBezTo>
                      <a:pt x="1" y="10"/>
                      <a:pt x="2" y="9"/>
                      <a:pt x="3" y="8"/>
                    </a:cubicBezTo>
                    <a:cubicBezTo>
                      <a:pt x="8" y="4"/>
                      <a:pt x="15" y="9"/>
                      <a:pt x="21" y="4"/>
                    </a:cubicBezTo>
                    <a:cubicBezTo>
                      <a:pt x="24" y="0"/>
                      <a:pt x="28" y="0"/>
                      <a:pt x="31" y="2"/>
                    </a:cubicBezTo>
                    <a:cubicBezTo>
                      <a:pt x="37" y="6"/>
                      <a:pt x="30" y="10"/>
                      <a:pt x="31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1" name="Freeform 765"/>
              <p:cNvSpPr/>
              <p:nvPr/>
            </p:nvSpPr>
            <p:spPr bwMode="auto">
              <a:xfrm>
                <a:off x="4059" y="3137"/>
                <a:ext cx="34" cy="15"/>
              </a:xfrm>
              <a:custGeom>
                <a:avLst/>
                <a:gdLst>
                  <a:gd name="T0" fmla="*/ 18 w 18"/>
                  <a:gd name="T1" fmla="*/ 2 h 8"/>
                  <a:gd name="T2" fmla="*/ 0 w 18"/>
                  <a:gd name="T3" fmla="*/ 6 h 8"/>
                  <a:gd name="T4" fmla="*/ 18 w 18"/>
                  <a:gd name="T5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8">
                    <a:moveTo>
                      <a:pt x="18" y="2"/>
                    </a:moveTo>
                    <a:cubicBezTo>
                      <a:pt x="13" y="8"/>
                      <a:pt x="6" y="5"/>
                      <a:pt x="0" y="6"/>
                    </a:cubicBezTo>
                    <a:cubicBezTo>
                      <a:pt x="5" y="0"/>
                      <a:pt x="12" y="3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2" name="Freeform 766"/>
              <p:cNvSpPr/>
              <p:nvPr/>
            </p:nvSpPr>
            <p:spPr bwMode="auto">
              <a:xfrm>
                <a:off x="5303" y="1943"/>
                <a:ext cx="132" cy="84"/>
              </a:xfrm>
              <a:custGeom>
                <a:avLst/>
                <a:gdLst>
                  <a:gd name="T0" fmla="*/ 37 w 69"/>
                  <a:gd name="T1" fmla="*/ 16 h 44"/>
                  <a:gd name="T2" fmla="*/ 48 w 69"/>
                  <a:gd name="T3" fmla="*/ 21 h 44"/>
                  <a:gd name="T4" fmla="*/ 65 w 69"/>
                  <a:gd name="T5" fmla="*/ 30 h 44"/>
                  <a:gd name="T6" fmla="*/ 55 w 69"/>
                  <a:gd name="T7" fmla="*/ 44 h 44"/>
                  <a:gd name="T8" fmla="*/ 53 w 69"/>
                  <a:gd name="T9" fmla="*/ 43 h 44"/>
                  <a:gd name="T10" fmla="*/ 18 w 69"/>
                  <a:gd name="T11" fmla="*/ 38 h 44"/>
                  <a:gd name="T12" fmla="*/ 6 w 69"/>
                  <a:gd name="T13" fmla="*/ 35 h 44"/>
                  <a:gd name="T14" fmla="*/ 0 w 69"/>
                  <a:gd name="T15" fmla="*/ 21 h 44"/>
                  <a:gd name="T16" fmla="*/ 37 w 69"/>
                  <a:gd name="T17" fmla="*/ 14 h 44"/>
                  <a:gd name="T18" fmla="*/ 37 w 69"/>
                  <a:gd name="T1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44">
                    <a:moveTo>
                      <a:pt x="37" y="16"/>
                    </a:moveTo>
                    <a:cubicBezTo>
                      <a:pt x="40" y="21"/>
                      <a:pt x="42" y="25"/>
                      <a:pt x="48" y="21"/>
                    </a:cubicBezTo>
                    <a:cubicBezTo>
                      <a:pt x="58" y="15"/>
                      <a:pt x="62" y="23"/>
                      <a:pt x="65" y="30"/>
                    </a:cubicBezTo>
                    <a:cubicBezTo>
                      <a:pt x="69" y="40"/>
                      <a:pt x="63" y="43"/>
                      <a:pt x="55" y="44"/>
                    </a:cubicBezTo>
                    <a:cubicBezTo>
                      <a:pt x="54" y="44"/>
                      <a:pt x="53" y="44"/>
                      <a:pt x="53" y="43"/>
                    </a:cubicBezTo>
                    <a:cubicBezTo>
                      <a:pt x="43" y="31"/>
                      <a:pt x="30" y="39"/>
                      <a:pt x="18" y="38"/>
                    </a:cubicBezTo>
                    <a:cubicBezTo>
                      <a:pt x="14" y="38"/>
                      <a:pt x="10" y="38"/>
                      <a:pt x="6" y="35"/>
                    </a:cubicBezTo>
                    <a:cubicBezTo>
                      <a:pt x="2" y="32"/>
                      <a:pt x="0" y="27"/>
                      <a:pt x="0" y="21"/>
                    </a:cubicBezTo>
                    <a:cubicBezTo>
                      <a:pt x="12" y="2"/>
                      <a:pt x="19" y="0"/>
                      <a:pt x="37" y="14"/>
                    </a:cubicBezTo>
                    <a:cubicBezTo>
                      <a:pt x="37" y="15"/>
                      <a:pt x="37" y="16"/>
                      <a:pt x="3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3" name="Freeform 767"/>
              <p:cNvSpPr/>
              <p:nvPr/>
            </p:nvSpPr>
            <p:spPr bwMode="auto">
              <a:xfrm>
                <a:off x="5311" y="2008"/>
                <a:ext cx="124" cy="65"/>
              </a:xfrm>
              <a:custGeom>
                <a:avLst/>
                <a:gdLst>
                  <a:gd name="T0" fmla="*/ 2 w 65"/>
                  <a:gd name="T1" fmla="*/ 0 h 34"/>
                  <a:gd name="T2" fmla="*/ 16 w 65"/>
                  <a:gd name="T3" fmla="*/ 0 h 34"/>
                  <a:gd name="T4" fmla="*/ 39 w 65"/>
                  <a:gd name="T5" fmla="*/ 10 h 34"/>
                  <a:gd name="T6" fmla="*/ 51 w 65"/>
                  <a:gd name="T7" fmla="*/ 10 h 34"/>
                  <a:gd name="T8" fmla="*/ 54 w 65"/>
                  <a:gd name="T9" fmla="*/ 20 h 34"/>
                  <a:gd name="T10" fmla="*/ 62 w 65"/>
                  <a:gd name="T11" fmla="*/ 28 h 34"/>
                  <a:gd name="T12" fmla="*/ 48 w 65"/>
                  <a:gd name="T13" fmla="*/ 31 h 34"/>
                  <a:gd name="T14" fmla="*/ 23 w 65"/>
                  <a:gd name="T15" fmla="*/ 28 h 34"/>
                  <a:gd name="T16" fmla="*/ 18 w 65"/>
                  <a:gd name="T17" fmla="*/ 29 h 34"/>
                  <a:gd name="T18" fmla="*/ 0 w 65"/>
                  <a:gd name="T19" fmla="*/ 7 h 34"/>
                  <a:gd name="T20" fmla="*/ 2 w 65"/>
                  <a:gd name="T2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5" h="34">
                    <a:moveTo>
                      <a:pt x="2" y="0"/>
                    </a:moveTo>
                    <a:cubicBezTo>
                      <a:pt x="7" y="0"/>
                      <a:pt x="11" y="0"/>
                      <a:pt x="16" y="0"/>
                    </a:cubicBezTo>
                    <a:cubicBezTo>
                      <a:pt x="20" y="10"/>
                      <a:pt x="28" y="14"/>
                      <a:pt x="39" y="10"/>
                    </a:cubicBezTo>
                    <a:cubicBezTo>
                      <a:pt x="43" y="9"/>
                      <a:pt x="47" y="8"/>
                      <a:pt x="51" y="10"/>
                    </a:cubicBezTo>
                    <a:cubicBezTo>
                      <a:pt x="52" y="14"/>
                      <a:pt x="52" y="18"/>
                      <a:pt x="54" y="20"/>
                    </a:cubicBezTo>
                    <a:cubicBezTo>
                      <a:pt x="57" y="23"/>
                      <a:pt x="65" y="22"/>
                      <a:pt x="62" y="28"/>
                    </a:cubicBezTo>
                    <a:cubicBezTo>
                      <a:pt x="60" y="34"/>
                      <a:pt x="53" y="31"/>
                      <a:pt x="48" y="31"/>
                    </a:cubicBezTo>
                    <a:cubicBezTo>
                      <a:pt x="40" y="30"/>
                      <a:pt x="32" y="26"/>
                      <a:pt x="23" y="28"/>
                    </a:cubicBezTo>
                    <a:cubicBezTo>
                      <a:pt x="21" y="29"/>
                      <a:pt x="20" y="29"/>
                      <a:pt x="18" y="29"/>
                    </a:cubicBezTo>
                    <a:cubicBezTo>
                      <a:pt x="8" y="25"/>
                      <a:pt x="4" y="16"/>
                      <a:pt x="0" y="7"/>
                    </a:cubicBezTo>
                    <a:cubicBezTo>
                      <a:pt x="0" y="4"/>
                      <a:pt x="0" y="2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4" name="Freeform 768"/>
              <p:cNvSpPr/>
              <p:nvPr/>
            </p:nvSpPr>
            <p:spPr bwMode="auto">
              <a:xfrm>
                <a:off x="5305" y="1882"/>
                <a:ext cx="82" cy="80"/>
              </a:xfrm>
              <a:custGeom>
                <a:avLst/>
                <a:gdLst>
                  <a:gd name="T0" fmla="*/ 40 w 43"/>
                  <a:gd name="T1" fmla="*/ 28 h 42"/>
                  <a:gd name="T2" fmla="*/ 43 w 43"/>
                  <a:gd name="T3" fmla="*/ 31 h 42"/>
                  <a:gd name="T4" fmla="*/ 43 w 43"/>
                  <a:gd name="T5" fmla="*/ 35 h 42"/>
                  <a:gd name="T6" fmla="*/ 39 w 43"/>
                  <a:gd name="T7" fmla="*/ 38 h 42"/>
                  <a:gd name="T8" fmla="*/ 15 w 43"/>
                  <a:gd name="T9" fmla="*/ 36 h 42"/>
                  <a:gd name="T10" fmla="*/ 13 w 43"/>
                  <a:gd name="T11" fmla="*/ 15 h 42"/>
                  <a:gd name="T12" fmla="*/ 16 w 43"/>
                  <a:gd name="T13" fmla="*/ 8 h 42"/>
                  <a:gd name="T14" fmla="*/ 27 w 43"/>
                  <a:gd name="T15" fmla="*/ 1 h 42"/>
                  <a:gd name="T16" fmla="*/ 40 w 43"/>
                  <a:gd name="T17" fmla="*/ 28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" h="42">
                    <a:moveTo>
                      <a:pt x="40" y="28"/>
                    </a:moveTo>
                    <a:cubicBezTo>
                      <a:pt x="41" y="29"/>
                      <a:pt x="42" y="30"/>
                      <a:pt x="43" y="31"/>
                    </a:cubicBezTo>
                    <a:cubicBezTo>
                      <a:pt x="43" y="32"/>
                      <a:pt x="43" y="33"/>
                      <a:pt x="43" y="35"/>
                    </a:cubicBezTo>
                    <a:cubicBezTo>
                      <a:pt x="42" y="36"/>
                      <a:pt x="41" y="37"/>
                      <a:pt x="39" y="38"/>
                    </a:cubicBezTo>
                    <a:cubicBezTo>
                      <a:pt x="31" y="42"/>
                      <a:pt x="23" y="40"/>
                      <a:pt x="15" y="36"/>
                    </a:cubicBezTo>
                    <a:cubicBezTo>
                      <a:pt x="0" y="26"/>
                      <a:pt x="0" y="26"/>
                      <a:pt x="13" y="15"/>
                    </a:cubicBezTo>
                    <a:cubicBezTo>
                      <a:pt x="15" y="13"/>
                      <a:pt x="16" y="10"/>
                      <a:pt x="16" y="8"/>
                    </a:cubicBezTo>
                    <a:cubicBezTo>
                      <a:pt x="18" y="2"/>
                      <a:pt x="21" y="0"/>
                      <a:pt x="27" y="1"/>
                    </a:cubicBezTo>
                    <a:cubicBezTo>
                      <a:pt x="39" y="6"/>
                      <a:pt x="35" y="19"/>
                      <a:pt x="4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5" name="Freeform 769"/>
              <p:cNvSpPr/>
              <p:nvPr/>
            </p:nvSpPr>
            <p:spPr bwMode="auto">
              <a:xfrm>
                <a:off x="5269" y="2048"/>
                <a:ext cx="86" cy="48"/>
              </a:xfrm>
              <a:custGeom>
                <a:avLst/>
                <a:gdLst>
                  <a:gd name="T0" fmla="*/ 41 w 45"/>
                  <a:gd name="T1" fmla="*/ 7 h 25"/>
                  <a:gd name="T2" fmla="*/ 45 w 45"/>
                  <a:gd name="T3" fmla="*/ 7 h 25"/>
                  <a:gd name="T4" fmla="*/ 45 w 45"/>
                  <a:gd name="T5" fmla="*/ 17 h 25"/>
                  <a:gd name="T6" fmla="*/ 33 w 45"/>
                  <a:gd name="T7" fmla="*/ 23 h 25"/>
                  <a:gd name="T8" fmla="*/ 21 w 45"/>
                  <a:gd name="T9" fmla="*/ 25 h 25"/>
                  <a:gd name="T10" fmla="*/ 5 w 45"/>
                  <a:gd name="T11" fmla="*/ 8 h 25"/>
                  <a:gd name="T12" fmla="*/ 41 w 45"/>
                  <a:gd name="T13" fmla="*/ 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25">
                    <a:moveTo>
                      <a:pt x="41" y="7"/>
                    </a:moveTo>
                    <a:cubicBezTo>
                      <a:pt x="42" y="7"/>
                      <a:pt x="44" y="7"/>
                      <a:pt x="45" y="7"/>
                    </a:cubicBezTo>
                    <a:cubicBezTo>
                      <a:pt x="45" y="10"/>
                      <a:pt x="45" y="14"/>
                      <a:pt x="45" y="17"/>
                    </a:cubicBezTo>
                    <a:cubicBezTo>
                      <a:pt x="41" y="20"/>
                      <a:pt x="36" y="19"/>
                      <a:pt x="33" y="23"/>
                    </a:cubicBezTo>
                    <a:cubicBezTo>
                      <a:pt x="29" y="25"/>
                      <a:pt x="25" y="25"/>
                      <a:pt x="21" y="25"/>
                    </a:cubicBezTo>
                    <a:cubicBezTo>
                      <a:pt x="13" y="22"/>
                      <a:pt x="0" y="24"/>
                      <a:pt x="5" y="8"/>
                    </a:cubicBezTo>
                    <a:cubicBezTo>
                      <a:pt x="17" y="0"/>
                      <a:pt x="29" y="5"/>
                      <a:pt x="4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6" name="Freeform 770"/>
              <p:cNvSpPr/>
              <p:nvPr/>
            </p:nvSpPr>
            <p:spPr bwMode="auto">
              <a:xfrm>
                <a:off x="5307" y="2081"/>
                <a:ext cx="48" cy="46"/>
              </a:xfrm>
              <a:custGeom>
                <a:avLst/>
                <a:gdLst>
                  <a:gd name="T0" fmla="*/ 14 w 25"/>
                  <a:gd name="T1" fmla="*/ 4 h 24"/>
                  <a:gd name="T2" fmla="*/ 25 w 25"/>
                  <a:gd name="T3" fmla="*/ 0 h 24"/>
                  <a:gd name="T4" fmla="*/ 14 w 25"/>
                  <a:gd name="T5" fmla="*/ 21 h 24"/>
                  <a:gd name="T6" fmla="*/ 14 w 25"/>
                  <a:gd name="T7" fmla="*/ 21 h 24"/>
                  <a:gd name="T8" fmla="*/ 3 w 25"/>
                  <a:gd name="T9" fmla="*/ 17 h 24"/>
                  <a:gd name="T10" fmla="*/ 14 w 25"/>
                  <a:gd name="T11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4">
                    <a:moveTo>
                      <a:pt x="14" y="4"/>
                    </a:moveTo>
                    <a:cubicBezTo>
                      <a:pt x="17" y="0"/>
                      <a:pt x="21" y="0"/>
                      <a:pt x="25" y="0"/>
                    </a:cubicBezTo>
                    <a:cubicBezTo>
                      <a:pt x="23" y="8"/>
                      <a:pt x="13" y="12"/>
                      <a:pt x="14" y="21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9" y="24"/>
                      <a:pt x="5" y="21"/>
                      <a:pt x="3" y="17"/>
                    </a:cubicBezTo>
                    <a:cubicBezTo>
                      <a:pt x="0" y="8"/>
                      <a:pt x="12" y="9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7" name="Freeform 771"/>
              <p:cNvSpPr/>
              <p:nvPr/>
            </p:nvSpPr>
            <p:spPr bwMode="auto">
              <a:xfrm>
                <a:off x="5366" y="1949"/>
                <a:ext cx="23" cy="24"/>
              </a:xfrm>
              <a:custGeom>
                <a:avLst/>
                <a:gdLst>
                  <a:gd name="T0" fmla="*/ 8 w 12"/>
                  <a:gd name="T1" fmla="*/ 0 h 13"/>
                  <a:gd name="T2" fmla="*/ 11 w 12"/>
                  <a:gd name="T3" fmla="*/ 0 h 13"/>
                  <a:gd name="T4" fmla="*/ 4 w 12"/>
                  <a:gd name="T5" fmla="*/ 13 h 13"/>
                  <a:gd name="T6" fmla="*/ 4 w 12"/>
                  <a:gd name="T7" fmla="*/ 13 h 13"/>
                  <a:gd name="T8" fmla="*/ 8 w 12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3">
                    <a:moveTo>
                      <a:pt x="8" y="0"/>
                    </a:moveTo>
                    <a:cubicBezTo>
                      <a:pt x="9" y="0"/>
                      <a:pt x="10" y="0"/>
                      <a:pt x="11" y="0"/>
                    </a:cubicBezTo>
                    <a:cubicBezTo>
                      <a:pt x="12" y="6"/>
                      <a:pt x="11" y="11"/>
                      <a:pt x="4" y="13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0" y="7"/>
                      <a:pt x="4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8" name="Freeform 772"/>
              <p:cNvSpPr/>
              <p:nvPr/>
            </p:nvSpPr>
            <p:spPr bwMode="auto">
              <a:xfrm>
                <a:off x="2904" y="701"/>
                <a:ext cx="145" cy="163"/>
              </a:xfrm>
              <a:custGeom>
                <a:avLst/>
                <a:gdLst>
                  <a:gd name="T0" fmla="*/ 0 w 76"/>
                  <a:gd name="T1" fmla="*/ 3 h 85"/>
                  <a:gd name="T2" fmla="*/ 10 w 76"/>
                  <a:gd name="T3" fmla="*/ 0 h 85"/>
                  <a:gd name="T4" fmla="*/ 47 w 76"/>
                  <a:gd name="T5" fmla="*/ 23 h 85"/>
                  <a:gd name="T6" fmla="*/ 52 w 76"/>
                  <a:gd name="T7" fmla="*/ 29 h 85"/>
                  <a:gd name="T8" fmla="*/ 73 w 76"/>
                  <a:gd name="T9" fmla="*/ 66 h 85"/>
                  <a:gd name="T10" fmla="*/ 75 w 76"/>
                  <a:gd name="T11" fmla="*/ 73 h 85"/>
                  <a:gd name="T12" fmla="*/ 59 w 76"/>
                  <a:gd name="T13" fmla="*/ 85 h 85"/>
                  <a:gd name="T14" fmla="*/ 53 w 76"/>
                  <a:gd name="T15" fmla="*/ 80 h 85"/>
                  <a:gd name="T16" fmla="*/ 26 w 76"/>
                  <a:gd name="T17" fmla="*/ 58 h 85"/>
                  <a:gd name="T18" fmla="*/ 12 w 76"/>
                  <a:gd name="T19" fmla="*/ 37 h 85"/>
                  <a:gd name="T20" fmla="*/ 10 w 76"/>
                  <a:gd name="T21" fmla="*/ 24 h 85"/>
                  <a:gd name="T22" fmla="*/ 3 w 76"/>
                  <a:gd name="T23" fmla="*/ 10 h 85"/>
                  <a:gd name="T24" fmla="*/ 0 w 76"/>
                  <a:gd name="T25" fmla="*/ 7 h 85"/>
                  <a:gd name="T26" fmla="*/ 0 w 76"/>
                  <a:gd name="T27" fmla="*/ 3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6" h="85">
                    <a:moveTo>
                      <a:pt x="0" y="3"/>
                    </a:moveTo>
                    <a:cubicBezTo>
                      <a:pt x="3" y="2"/>
                      <a:pt x="7" y="1"/>
                      <a:pt x="10" y="0"/>
                    </a:cubicBezTo>
                    <a:cubicBezTo>
                      <a:pt x="25" y="3"/>
                      <a:pt x="27" y="27"/>
                      <a:pt x="47" y="23"/>
                    </a:cubicBezTo>
                    <a:cubicBezTo>
                      <a:pt x="51" y="23"/>
                      <a:pt x="51" y="26"/>
                      <a:pt x="52" y="29"/>
                    </a:cubicBezTo>
                    <a:cubicBezTo>
                      <a:pt x="54" y="44"/>
                      <a:pt x="61" y="56"/>
                      <a:pt x="73" y="66"/>
                    </a:cubicBezTo>
                    <a:cubicBezTo>
                      <a:pt x="75" y="68"/>
                      <a:pt x="76" y="70"/>
                      <a:pt x="75" y="73"/>
                    </a:cubicBezTo>
                    <a:cubicBezTo>
                      <a:pt x="68" y="74"/>
                      <a:pt x="68" y="85"/>
                      <a:pt x="59" y="85"/>
                    </a:cubicBezTo>
                    <a:cubicBezTo>
                      <a:pt x="56" y="84"/>
                      <a:pt x="53" y="82"/>
                      <a:pt x="53" y="80"/>
                    </a:cubicBezTo>
                    <a:cubicBezTo>
                      <a:pt x="51" y="63"/>
                      <a:pt x="39" y="60"/>
                      <a:pt x="26" y="58"/>
                    </a:cubicBezTo>
                    <a:cubicBezTo>
                      <a:pt x="14" y="56"/>
                      <a:pt x="4" y="53"/>
                      <a:pt x="12" y="37"/>
                    </a:cubicBezTo>
                    <a:cubicBezTo>
                      <a:pt x="14" y="33"/>
                      <a:pt x="11" y="29"/>
                      <a:pt x="10" y="24"/>
                    </a:cubicBezTo>
                    <a:cubicBezTo>
                      <a:pt x="8" y="19"/>
                      <a:pt x="3" y="16"/>
                      <a:pt x="3" y="10"/>
                    </a:cubicBezTo>
                    <a:cubicBezTo>
                      <a:pt x="3" y="8"/>
                      <a:pt x="0" y="8"/>
                      <a:pt x="0" y="7"/>
                    </a:cubicBezTo>
                    <a:cubicBezTo>
                      <a:pt x="0" y="6"/>
                      <a:pt x="0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9" name="Freeform 773"/>
              <p:cNvSpPr/>
              <p:nvPr/>
            </p:nvSpPr>
            <p:spPr bwMode="auto">
              <a:xfrm>
                <a:off x="3044" y="782"/>
                <a:ext cx="93" cy="103"/>
              </a:xfrm>
              <a:custGeom>
                <a:avLst/>
                <a:gdLst>
                  <a:gd name="T0" fmla="*/ 0 w 49"/>
                  <a:gd name="T1" fmla="*/ 31 h 54"/>
                  <a:gd name="T2" fmla="*/ 0 w 49"/>
                  <a:gd name="T3" fmla="*/ 24 h 54"/>
                  <a:gd name="T4" fmla="*/ 14 w 49"/>
                  <a:gd name="T5" fmla="*/ 0 h 54"/>
                  <a:gd name="T6" fmla="*/ 42 w 49"/>
                  <a:gd name="T7" fmla="*/ 14 h 54"/>
                  <a:gd name="T8" fmla="*/ 47 w 49"/>
                  <a:gd name="T9" fmla="*/ 29 h 54"/>
                  <a:gd name="T10" fmla="*/ 29 w 49"/>
                  <a:gd name="T11" fmla="*/ 53 h 54"/>
                  <a:gd name="T12" fmla="*/ 19 w 49"/>
                  <a:gd name="T13" fmla="*/ 53 h 54"/>
                  <a:gd name="T14" fmla="*/ 0 w 49"/>
                  <a:gd name="T15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54">
                    <a:moveTo>
                      <a:pt x="0" y="31"/>
                    </a:moveTo>
                    <a:cubicBezTo>
                      <a:pt x="0" y="29"/>
                      <a:pt x="0" y="26"/>
                      <a:pt x="0" y="24"/>
                    </a:cubicBezTo>
                    <a:cubicBezTo>
                      <a:pt x="10" y="19"/>
                      <a:pt x="14" y="11"/>
                      <a:pt x="14" y="0"/>
                    </a:cubicBezTo>
                    <a:cubicBezTo>
                      <a:pt x="21" y="9"/>
                      <a:pt x="30" y="15"/>
                      <a:pt x="42" y="14"/>
                    </a:cubicBezTo>
                    <a:cubicBezTo>
                      <a:pt x="48" y="17"/>
                      <a:pt x="49" y="23"/>
                      <a:pt x="47" y="29"/>
                    </a:cubicBezTo>
                    <a:cubicBezTo>
                      <a:pt x="41" y="37"/>
                      <a:pt x="39" y="48"/>
                      <a:pt x="29" y="53"/>
                    </a:cubicBezTo>
                    <a:cubicBezTo>
                      <a:pt x="26" y="54"/>
                      <a:pt x="22" y="52"/>
                      <a:pt x="19" y="53"/>
                    </a:cubicBezTo>
                    <a:cubicBezTo>
                      <a:pt x="8" y="49"/>
                      <a:pt x="2" y="42"/>
                      <a:pt x="0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0" name="Freeform 774"/>
              <p:cNvSpPr/>
              <p:nvPr/>
            </p:nvSpPr>
            <p:spPr bwMode="auto">
              <a:xfrm>
                <a:off x="2478" y="1623"/>
                <a:ext cx="124" cy="171"/>
              </a:xfrm>
              <a:custGeom>
                <a:avLst/>
                <a:gdLst>
                  <a:gd name="T0" fmla="*/ 4 w 65"/>
                  <a:gd name="T1" fmla="*/ 30 h 89"/>
                  <a:gd name="T2" fmla="*/ 22 w 65"/>
                  <a:gd name="T3" fmla="*/ 20 h 89"/>
                  <a:gd name="T4" fmla="*/ 28 w 65"/>
                  <a:gd name="T5" fmla="*/ 14 h 89"/>
                  <a:gd name="T6" fmla="*/ 56 w 65"/>
                  <a:gd name="T7" fmla="*/ 1 h 89"/>
                  <a:gd name="T8" fmla="*/ 64 w 65"/>
                  <a:gd name="T9" fmla="*/ 5 h 89"/>
                  <a:gd name="T10" fmla="*/ 65 w 65"/>
                  <a:gd name="T11" fmla="*/ 10 h 89"/>
                  <a:gd name="T12" fmla="*/ 58 w 65"/>
                  <a:gd name="T13" fmla="*/ 21 h 89"/>
                  <a:gd name="T14" fmla="*/ 57 w 65"/>
                  <a:gd name="T15" fmla="*/ 43 h 89"/>
                  <a:gd name="T16" fmla="*/ 53 w 65"/>
                  <a:gd name="T17" fmla="*/ 58 h 89"/>
                  <a:gd name="T18" fmla="*/ 25 w 65"/>
                  <a:gd name="T19" fmla="*/ 82 h 89"/>
                  <a:gd name="T20" fmla="*/ 13 w 65"/>
                  <a:gd name="T21" fmla="*/ 89 h 89"/>
                  <a:gd name="T22" fmla="*/ 7 w 65"/>
                  <a:gd name="T23" fmla="*/ 81 h 89"/>
                  <a:gd name="T24" fmla="*/ 6 w 65"/>
                  <a:gd name="T25" fmla="*/ 65 h 89"/>
                  <a:gd name="T26" fmla="*/ 8 w 65"/>
                  <a:gd name="T27" fmla="*/ 42 h 89"/>
                  <a:gd name="T28" fmla="*/ 4 w 65"/>
                  <a:gd name="T29" fmla="*/ 3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5" h="89">
                    <a:moveTo>
                      <a:pt x="4" y="30"/>
                    </a:moveTo>
                    <a:cubicBezTo>
                      <a:pt x="7" y="21"/>
                      <a:pt x="21" y="31"/>
                      <a:pt x="22" y="20"/>
                    </a:cubicBezTo>
                    <a:cubicBezTo>
                      <a:pt x="21" y="15"/>
                      <a:pt x="24" y="15"/>
                      <a:pt x="28" y="14"/>
                    </a:cubicBezTo>
                    <a:cubicBezTo>
                      <a:pt x="42" y="20"/>
                      <a:pt x="47" y="7"/>
                      <a:pt x="56" y="1"/>
                    </a:cubicBezTo>
                    <a:cubicBezTo>
                      <a:pt x="60" y="0"/>
                      <a:pt x="62" y="2"/>
                      <a:pt x="64" y="5"/>
                    </a:cubicBezTo>
                    <a:cubicBezTo>
                      <a:pt x="65" y="7"/>
                      <a:pt x="65" y="8"/>
                      <a:pt x="65" y="10"/>
                    </a:cubicBezTo>
                    <a:cubicBezTo>
                      <a:pt x="64" y="14"/>
                      <a:pt x="62" y="18"/>
                      <a:pt x="58" y="21"/>
                    </a:cubicBezTo>
                    <a:cubicBezTo>
                      <a:pt x="49" y="28"/>
                      <a:pt x="48" y="35"/>
                      <a:pt x="57" y="43"/>
                    </a:cubicBezTo>
                    <a:cubicBezTo>
                      <a:pt x="64" y="49"/>
                      <a:pt x="62" y="55"/>
                      <a:pt x="53" y="58"/>
                    </a:cubicBezTo>
                    <a:cubicBezTo>
                      <a:pt x="43" y="66"/>
                      <a:pt x="31" y="71"/>
                      <a:pt x="25" y="82"/>
                    </a:cubicBezTo>
                    <a:cubicBezTo>
                      <a:pt x="23" y="88"/>
                      <a:pt x="18" y="89"/>
                      <a:pt x="13" y="89"/>
                    </a:cubicBezTo>
                    <a:cubicBezTo>
                      <a:pt x="8" y="88"/>
                      <a:pt x="4" y="84"/>
                      <a:pt x="7" y="81"/>
                    </a:cubicBezTo>
                    <a:cubicBezTo>
                      <a:pt x="11" y="74"/>
                      <a:pt x="5" y="70"/>
                      <a:pt x="6" y="65"/>
                    </a:cubicBezTo>
                    <a:cubicBezTo>
                      <a:pt x="9" y="58"/>
                      <a:pt x="19" y="51"/>
                      <a:pt x="8" y="42"/>
                    </a:cubicBezTo>
                    <a:cubicBezTo>
                      <a:pt x="5" y="39"/>
                      <a:pt x="0" y="36"/>
                      <a:pt x="4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1" name="Freeform 775"/>
              <p:cNvSpPr/>
              <p:nvPr/>
            </p:nvSpPr>
            <p:spPr bwMode="auto">
              <a:xfrm>
                <a:off x="2548" y="1608"/>
                <a:ext cx="124" cy="126"/>
              </a:xfrm>
              <a:custGeom>
                <a:avLst/>
                <a:gdLst>
                  <a:gd name="T0" fmla="*/ 16 w 65"/>
                  <a:gd name="T1" fmla="*/ 66 h 66"/>
                  <a:gd name="T2" fmla="*/ 17 w 65"/>
                  <a:gd name="T3" fmla="*/ 53 h 66"/>
                  <a:gd name="T4" fmla="*/ 19 w 65"/>
                  <a:gd name="T5" fmla="*/ 26 h 66"/>
                  <a:gd name="T6" fmla="*/ 26 w 65"/>
                  <a:gd name="T7" fmla="*/ 17 h 66"/>
                  <a:gd name="T8" fmla="*/ 54 w 65"/>
                  <a:gd name="T9" fmla="*/ 0 h 66"/>
                  <a:gd name="T10" fmla="*/ 65 w 65"/>
                  <a:gd name="T11" fmla="*/ 28 h 66"/>
                  <a:gd name="T12" fmla="*/ 16 w 65"/>
                  <a:gd name="T13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66">
                    <a:moveTo>
                      <a:pt x="16" y="66"/>
                    </a:moveTo>
                    <a:cubicBezTo>
                      <a:pt x="20" y="62"/>
                      <a:pt x="24" y="57"/>
                      <a:pt x="17" y="53"/>
                    </a:cubicBezTo>
                    <a:cubicBezTo>
                      <a:pt x="0" y="43"/>
                      <a:pt x="7" y="35"/>
                      <a:pt x="19" y="26"/>
                    </a:cubicBezTo>
                    <a:cubicBezTo>
                      <a:pt x="22" y="24"/>
                      <a:pt x="24" y="20"/>
                      <a:pt x="26" y="17"/>
                    </a:cubicBezTo>
                    <a:cubicBezTo>
                      <a:pt x="37" y="13"/>
                      <a:pt x="42" y="0"/>
                      <a:pt x="54" y="0"/>
                    </a:cubicBezTo>
                    <a:cubicBezTo>
                      <a:pt x="60" y="8"/>
                      <a:pt x="58" y="20"/>
                      <a:pt x="65" y="28"/>
                    </a:cubicBezTo>
                    <a:cubicBezTo>
                      <a:pt x="52" y="44"/>
                      <a:pt x="36" y="58"/>
                      <a:pt x="16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2" name="Freeform 776"/>
              <p:cNvSpPr/>
              <p:nvPr/>
            </p:nvSpPr>
            <p:spPr bwMode="auto">
              <a:xfrm>
                <a:off x="2476" y="1796"/>
                <a:ext cx="59" cy="118"/>
              </a:xfrm>
              <a:custGeom>
                <a:avLst/>
                <a:gdLst>
                  <a:gd name="T0" fmla="*/ 30 w 31"/>
                  <a:gd name="T1" fmla="*/ 13 h 62"/>
                  <a:gd name="T2" fmla="*/ 23 w 31"/>
                  <a:gd name="T3" fmla="*/ 52 h 62"/>
                  <a:gd name="T4" fmla="*/ 0 w 31"/>
                  <a:gd name="T5" fmla="*/ 48 h 62"/>
                  <a:gd name="T6" fmla="*/ 6 w 31"/>
                  <a:gd name="T7" fmla="*/ 31 h 62"/>
                  <a:gd name="T8" fmla="*/ 20 w 31"/>
                  <a:gd name="T9" fmla="*/ 1 h 62"/>
                  <a:gd name="T10" fmla="*/ 29 w 31"/>
                  <a:gd name="T11" fmla="*/ 2 h 62"/>
                  <a:gd name="T12" fmla="*/ 30 w 31"/>
                  <a:gd name="T13" fmla="*/ 13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62">
                    <a:moveTo>
                      <a:pt x="30" y="13"/>
                    </a:moveTo>
                    <a:cubicBezTo>
                      <a:pt x="29" y="26"/>
                      <a:pt x="31" y="40"/>
                      <a:pt x="23" y="52"/>
                    </a:cubicBezTo>
                    <a:cubicBezTo>
                      <a:pt x="15" y="53"/>
                      <a:pt x="6" y="62"/>
                      <a:pt x="0" y="48"/>
                    </a:cubicBezTo>
                    <a:cubicBezTo>
                      <a:pt x="0" y="42"/>
                      <a:pt x="4" y="36"/>
                      <a:pt x="6" y="31"/>
                    </a:cubicBezTo>
                    <a:cubicBezTo>
                      <a:pt x="10" y="21"/>
                      <a:pt x="14" y="10"/>
                      <a:pt x="20" y="1"/>
                    </a:cubicBezTo>
                    <a:cubicBezTo>
                      <a:pt x="23" y="0"/>
                      <a:pt x="26" y="0"/>
                      <a:pt x="29" y="2"/>
                    </a:cubicBezTo>
                    <a:cubicBezTo>
                      <a:pt x="31" y="6"/>
                      <a:pt x="16" y="10"/>
                      <a:pt x="3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3" name="Freeform 777"/>
              <p:cNvSpPr/>
              <p:nvPr/>
            </p:nvSpPr>
            <p:spPr bwMode="auto">
              <a:xfrm>
                <a:off x="2487" y="1780"/>
                <a:ext cx="55" cy="27"/>
              </a:xfrm>
              <a:custGeom>
                <a:avLst/>
                <a:gdLst>
                  <a:gd name="T0" fmla="*/ 23 w 29"/>
                  <a:gd name="T1" fmla="*/ 10 h 14"/>
                  <a:gd name="T2" fmla="*/ 13 w 29"/>
                  <a:gd name="T3" fmla="*/ 11 h 14"/>
                  <a:gd name="T4" fmla="*/ 3 w 29"/>
                  <a:gd name="T5" fmla="*/ 12 h 14"/>
                  <a:gd name="T6" fmla="*/ 7 w 29"/>
                  <a:gd name="T7" fmla="*/ 4 h 14"/>
                  <a:gd name="T8" fmla="*/ 20 w 29"/>
                  <a:gd name="T9" fmla="*/ 0 h 14"/>
                  <a:gd name="T10" fmla="*/ 23 w 29"/>
                  <a:gd name="T11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14">
                    <a:moveTo>
                      <a:pt x="23" y="10"/>
                    </a:moveTo>
                    <a:cubicBezTo>
                      <a:pt x="20" y="10"/>
                      <a:pt x="17" y="11"/>
                      <a:pt x="13" y="11"/>
                    </a:cubicBezTo>
                    <a:cubicBezTo>
                      <a:pt x="10" y="14"/>
                      <a:pt x="7" y="14"/>
                      <a:pt x="3" y="12"/>
                    </a:cubicBezTo>
                    <a:cubicBezTo>
                      <a:pt x="0" y="7"/>
                      <a:pt x="3" y="6"/>
                      <a:pt x="7" y="4"/>
                    </a:cubicBezTo>
                    <a:cubicBezTo>
                      <a:pt x="12" y="5"/>
                      <a:pt x="16" y="4"/>
                      <a:pt x="20" y="0"/>
                    </a:cubicBezTo>
                    <a:cubicBezTo>
                      <a:pt x="29" y="1"/>
                      <a:pt x="28" y="5"/>
                      <a:pt x="2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4" name="Freeform 778"/>
              <p:cNvSpPr/>
              <p:nvPr/>
            </p:nvSpPr>
            <p:spPr bwMode="auto">
              <a:xfrm>
                <a:off x="2645" y="1717"/>
                <a:ext cx="19" cy="19"/>
              </a:xfrm>
              <a:custGeom>
                <a:avLst/>
                <a:gdLst>
                  <a:gd name="T0" fmla="*/ 10 w 10"/>
                  <a:gd name="T1" fmla="*/ 9 h 10"/>
                  <a:gd name="T2" fmla="*/ 0 w 10"/>
                  <a:gd name="T3" fmla="*/ 6 h 10"/>
                  <a:gd name="T4" fmla="*/ 6 w 10"/>
                  <a:gd name="T5" fmla="*/ 1 h 10"/>
                  <a:gd name="T6" fmla="*/ 10 w 10"/>
                  <a:gd name="T7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10" y="9"/>
                    </a:moveTo>
                    <a:cubicBezTo>
                      <a:pt x="7" y="9"/>
                      <a:pt x="2" y="10"/>
                      <a:pt x="0" y="6"/>
                    </a:cubicBezTo>
                    <a:cubicBezTo>
                      <a:pt x="1" y="3"/>
                      <a:pt x="3" y="0"/>
                      <a:pt x="6" y="1"/>
                    </a:cubicBezTo>
                    <a:cubicBezTo>
                      <a:pt x="10" y="2"/>
                      <a:pt x="10" y="6"/>
                      <a:pt x="1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5" name="Freeform 779"/>
              <p:cNvSpPr/>
              <p:nvPr/>
            </p:nvSpPr>
            <p:spPr bwMode="auto">
              <a:xfrm>
                <a:off x="2664" y="3033"/>
                <a:ext cx="151" cy="134"/>
              </a:xfrm>
              <a:custGeom>
                <a:avLst/>
                <a:gdLst>
                  <a:gd name="T0" fmla="*/ 4 w 79"/>
                  <a:gd name="T1" fmla="*/ 42 h 70"/>
                  <a:gd name="T2" fmla="*/ 0 w 79"/>
                  <a:gd name="T3" fmla="*/ 35 h 70"/>
                  <a:gd name="T4" fmla="*/ 28 w 79"/>
                  <a:gd name="T5" fmla="*/ 8 h 70"/>
                  <a:gd name="T6" fmla="*/ 32 w 79"/>
                  <a:gd name="T7" fmla="*/ 1 h 70"/>
                  <a:gd name="T8" fmla="*/ 64 w 79"/>
                  <a:gd name="T9" fmla="*/ 15 h 70"/>
                  <a:gd name="T10" fmla="*/ 62 w 79"/>
                  <a:gd name="T11" fmla="*/ 42 h 70"/>
                  <a:gd name="T12" fmla="*/ 60 w 79"/>
                  <a:gd name="T13" fmla="*/ 50 h 70"/>
                  <a:gd name="T14" fmla="*/ 72 w 79"/>
                  <a:gd name="T15" fmla="*/ 54 h 70"/>
                  <a:gd name="T16" fmla="*/ 76 w 79"/>
                  <a:gd name="T17" fmla="*/ 56 h 70"/>
                  <a:gd name="T18" fmla="*/ 70 w 79"/>
                  <a:gd name="T19" fmla="*/ 67 h 70"/>
                  <a:gd name="T20" fmla="*/ 63 w 79"/>
                  <a:gd name="T21" fmla="*/ 70 h 70"/>
                  <a:gd name="T22" fmla="*/ 21 w 79"/>
                  <a:gd name="T23" fmla="*/ 60 h 70"/>
                  <a:gd name="T24" fmla="*/ 4 w 79"/>
                  <a:gd name="T25" fmla="*/ 42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9" h="70">
                    <a:moveTo>
                      <a:pt x="4" y="42"/>
                    </a:moveTo>
                    <a:cubicBezTo>
                      <a:pt x="3" y="40"/>
                      <a:pt x="2" y="38"/>
                      <a:pt x="0" y="35"/>
                    </a:cubicBezTo>
                    <a:cubicBezTo>
                      <a:pt x="4" y="21"/>
                      <a:pt x="16" y="14"/>
                      <a:pt x="28" y="8"/>
                    </a:cubicBezTo>
                    <a:cubicBezTo>
                      <a:pt x="31" y="6"/>
                      <a:pt x="29" y="0"/>
                      <a:pt x="32" y="1"/>
                    </a:cubicBezTo>
                    <a:cubicBezTo>
                      <a:pt x="44" y="2"/>
                      <a:pt x="52" y="12"/>
                      <a:pt x="64" y="15"/>
                    </a:cubicBezTo>
                    <a:cubicBezTo>
                      <a:pt x="69" y="16"/>
                      <a:pt x="69" y="33"/>
                      <a:pt x="62" y="42"/>
                    </a:cubicBezTo>
                    <a:cubicBezTo>
                      <a:pt x="61" y="44"/>
                      <a:pt x="59" y="47"/>
                      <a:pt x="60" y="50"/>
                    </a:cubicBezTo>
                    <a:cubicBezTo>
                      <a:pt x="63" y="53"/>
                      <a:pt x="68" y="52"/>
                      <a:pt x="72" y="54"/>
                    </a:cubicBezTo>
                    <a:cubicBezTo>
                      <a:pt x="73" y="54"/>
                      <a:pt x="74" y="55"/>
                      <a:pt x="76" y="56"/>
                    </a:cubicBezTo>
                    <a:cubicBezTo>
                      <a:pt x="79" y="62"/>
                      <a:pt x="79" y="67"/>
                      <a:pt x="70" y="67"/>
                    </a:cubicBezTo>
                    <a:cubicBezTo>
                      <a:pt x="68" y="68"/>
                      <a:pt x="65" y="69"/>
                      <a:pt x="63" y="70"/>
                    </a:cubicBezTo>
                    <a:cubicBezTo>
                      <a:pt x="49" y="69"/>
                      <a:pt x="37" y="58"/>
                      <a:pt x="21" y="60"/>
                    </a:cubicBezTo>
                    <a:cubicBezTo>
                      <a:pt x="6" y="63"/>
                      <a:pt x="14" y="44"/>
                      <a:pt x="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6" name="Freeform 780"/>
              <p:cNvSpPr/>
              <p:nvPr/>
            </p:nvSpPr>
            <p:spPr bwMode="auto">
              <a:xfrm>
                <a:off x="2716" y="3007"/>
                <a:ext cx="156" cy="151"/>
              </a:xfrm>
              <a:custGeom>
                <a:avLst/>
                <a:gdLst>
                  <a:gd name="T0" fmla="*/ 29 w 82"/>
                  <a:gd name="T1" fmla="*/ 67 h 79"/>
                  <a:gd name="T2" fmla="*/ 28 w 82"/>
                  <a:gd name="T3" fmla="*/ 58 h 79"/>
                  <a:gd name="T4" fmla="*/ 34 w 82"/>
                  <a:gd name="T5" fmla="*/ 26 h 79"/>
                  <a:gd name="T6" fmla="*/ 17 w 82"/>
                  <a:gd name="T7" fmla="*/ 25 h 79"/>
                  <a:gd name="T8" fmla="*/ 1 w 82"/>
                  <a:gd name="T9" fmla="*/ 22 h 79"/>
                  <a:gd name="T10" fmla="*/ 19 w 82"/>
                  <a:gd name="T11" fmla="*/ 1 h 79"/>
                  <a:gd name="T12" fmla="*/ 27 w 82"/>
                  <a:gd name="T13" fmla="*/ 4 h 79"/>
                  <a:gd name="T14" fmla="*/ 75 w 82"/>
                  <a:gd name="T15" fmla="*/ 18 h 79"/>
                  <a:gd name="T16" fmla="*/ 71 w 82"/>
                  <a:gd name="T17" fmla="*/ 39 h 79"/>
                  <a:gd name="T18" fmla="*/ 71 w 82"/>
                  <a:gd name="T19" fmla="*/ 60 h 79"/>
                  <a:gd name="T20" fmla="*/ 74 w 82"/>
                  <a:gd name="T21" fmla="*/ 70 h 79"/>
                  <a:gd name="T22" fmla="*/ 47 w 82"/>
                  <a:gd name="T23" fmla="*/ 70 h 79"/>
                  <a:gd name="T24" fmla="*/ 47 w 82"/>
                  <a:gd name="T25" fmla="*/ 70 h 79"/>
                  <a:gd name="T26" fmla="*/ 29 w 82"/>
                  <a:gd name="T27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2" h="79">
                    <a:moveTo>
                      <a:pt x="29" y="67"/>
                    </a:moveTo>
                    <a:cubicBezTo>
                      <a:pt x="26" y="64"/>
                      <a:pt x="27" y="58"/>
                      <a:pt x="28" y="58"/>
                    </a:cubicBezTo>
                    <a:cubicBezTo>
                      <a:pt x="40" y="50"/>
                      <a:pt x="35" y="39"/>
                      <a:pt x="34" y="26"/>
                    </a:cubicBezTo>
                    <a:cubicBezTo>
                      <a:pt x="28" y="34"/>
                      <a:pt x="21" y="42"/>
                      <a:pt x="17" y="25"/>
                    </a:cubicBezTo>
                    <a:cubicBezTo>
                      <a:pt x="16" y="21"/>
                      <a:pt x="8" y="14"/>
                      <a:pt x="1" y="22"/>
                    </a:cubicBezTo>
                    <a:cubicBezTo>
                      <a:pt x="0" y="9"/>
                      <a:pt x="7" y="3"/>
                      <a:pt x="19" y="1"/>
                    </a:cubicBezTo>
                    <a:cubicBezTo>
                      <a:pt x="22" y="0"/>
                      <a:pt x="25" y="2"/>
                      <a:pt x="27" y="4"/>
                    </a:cubicBezTo>
                    <a:cubicBezTo>
                      <a:pt x="41" y="16"/>
                      <a:pt x="56" y="22"/>
                      <a:pt x="75" y="18"/>
                    </a:cubicBezTo>
                    <a:cubicBezTo>
                      <a:pt x="82" y="26"/>
                      <a:pt x="69" y="31"/>
                      <a:pt x="71" y="39"/>
                    </a:cubicBezTo>
                    <a:cubicBezTo>
                      <a:pt x="69" y="46"/>
                      <a:pt x="58" y="53"/>
                      <a:pt x="71" y="60"/>
                    </a:cubicBezTo>
                    <a:cubicBezTo>
                      <a:pt x="71" y="64"/>
                      <a:pt x="79" y="65"/>
                      <a:pt x="74" y="70"/>
                    </a:cubicBezTo>
                    <a:cubicBezTo>
                      <a:pt x="65" y="79"/>
                      <a:pt x="56" y="79"/>
                      <a:pt x="47" y="70"/>
                    </a:cubicBezTo>
                    <a:cubicBezTo>
                      <a:pt x="47" y="70"/>
                      <a:pt x="47" y="70"/>
                      <a:pt x="47" y="70"/>
                    </a:cubicBezTo>
                    <a:cubicBezTo>
                      <a:pt x="41" y="66"/>
                      <a:pt x="34" y="71"/>
                      <a:pt x="29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7" name="Freeform 781"/>
              <p:cNvSpPr/>
              <p:nvPr/>
            </p:nvSpPr>
            <p:spPr bwMode="auto">
              <a:xfrm>
                <a:off x="2725" y="2928"/>
                <a:ext cx="92" cy="88"/>
              </a:xfrm>
              <a:custGeom>
                <a:avLst/>
                <a:gdLst>
                  <a:gd name="T0" fmla="*/ 21 w 48"/>
                  <a:gd name="T1" fmla="*/ 45 h 46"/>
                  <a:gd name="T2" fmla="*/ 14 w 48"/>
                  <a:gd name="T3" fmla="*/ 42 h 46"/>
                  <a:gd name="T4" fmla="*/ 21 w 48"/>
                  <a:gd name="T5" fmla="*/ 21 h 46"/>
                  <a:gd name="T6" fmla="*/ 35 w 48"/>
                  <a:gd name="T7" fmla="*/ 3 h 46"/>
                  <a:gd name="T8" fmla="*/ 37 w 48"/>
                  <a:gd name="T9" fmla="*/ 2 h 46"/>
                  <a:gd name="T10" fmla="*/ 46 w 48"/>
                  <a:gd name="T11" fmla="*/ 4 h 46"/>
                  <a:gd name="T12" fmla="*/ 41 w 48"/>
                  <a:gd name="T13" fmla="*/ 29 h 46"/>
                  <a:gd name="T14" fmla="*/ 21 w 48"/>
                  <a:gd name="T15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46">
                    <a:moveTo>
                      <a:pt x="21" y="45"/>
                    </a:moveTo>
                    <a:cubicBezTo>
                      <a:pt x="18" y="45"/>
                      <a:pt x="15" y="44"/>
                      <a:pt x="14" y="42"/>
                    </a:cubicBezTo>
                    <a:cubicBezTo>
                      <a:pt x="9" y="32"/>
                      <a:pt x="0" y="22"/>
                      <a:pt x="21" y="21"/>
                    </a:cubicBezTo>
                    <a:cubicBezTo>
                      <a:pt x="28" y="20"/>
                      <a:pt x="36" y="14"/>
                      <a:pt x="35" y="3"/>
                    </a:cubicBezTo>
                    <a:cubicBezTo>
                      <a:pt x="35" y="3"/>
                      <a:pt x="36" y="2"/>
                      <a:pt x="37" y="2"/>
                    </a:cubicBezTo>
                    <a:cubicBezTo>
                      <a:pt x="40" y="0"/>
                      <a:pt x="43" y="1"/>
                      <a:pt x="46" y="4"/>
                    </a:cubicBezTo>
                    <a:cubicBezTo>
                      <a:pt x="48" y="13"/>
                      <a:pt x="44" y="21"/>
                      <a:pt x="41" y="29"/>
                    </a:cubicBezTo>
                    <a:cubicBezTo>
                      <a:pt x="35" y="35"/>
                      <a:pt x="33" y="46"/>
                      <a:pt x="21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8" name="Freeform 782"/>
              <p:cNvSpPr/>
              <p:nvPr/>
            </p:nvSpPr>
            <p:spPr bwMode="auto">
              <a:xfrm>
                <a:off x="2645" y="2909"/>
                <a:ext cx="46" cy="59"/>
              </a:xfrm>
              <a:custGeom>
                <a:avLst/>
                <a:gdLst>
                  <a:gd name="T0" fmla="*/ 7 w 24"/>
                  <a:gd name="T1" fmla="*/ 31 h 31"/>
                  <a:gd name="T2" fmla="*/ 7 w 24"/>
                  <a:gd name="T3" fmla="*/ 20 h 31"/>
                  <a:gd name="T4" fmla="*/ 15 w 24"/>
                  <a:gd name="T5" fmla="*/ 14 h 31"/>
                  <a:gd name="T6" fmla="*/ 0 w 24"/>
                  <a:gd name="T7" fmla="*/ 10 h 31"/>
                  <a:gd name="T8" fmla="*/ 0 w 24"/>
                  <a:gd name="T9" fmla="*/ 0 h 31"/>
                  <a:gd name="T10" fmla="*/ 24 w 24"/>
                  <a:gd name="T11" fmla="*/ 20 h 31"/>
                  <a:gd name="T12" fmla="*/ 10 w 24"/>
                  <a:gd name="T13" fmla="*/ 31 h 31"/>
                  <a:gd name="T14" fmla="*/ 7 w 24"/>
                  <a:gd name="T15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31">
                    <a:moveTo>
                      <a:pt x="7" y="31"/>
                    </a:moveTo>
                    <a:cubicBezTo>
                      <a:pt x="7" y="27"/>
                      <a:pt x="7" y="24"/>
                      <a:pt x="7" y="20"/>
                    </a:cubicBezTo>
                    <a:cubicBezTo>
                      <a:pt x="10" y="19"/>
                      <a:pt x="13" y="18"/>
                      <a:pt x="15" y="14"/>
                    </a:cubicBezTo>
                    <a:cubicBezTo>
                      <a:pt x="10" y="13"/>
                      <a:pt x="5" y="11"/>
                      <a:pt x="0" y="10"/>
                    </a:cubicBezTo>
                    <a:cubicBezTo>
                      <a:pt x="0" y="6"/>
                      <a:pt x="0" y="3"/>
                      <a:pt x="0" y="0"/>
                    </a:cubicBezTo>
                    <a:cubicBezTo>
                      <a:pt x="10" y="4"/>
                      <a:pt x="22" y="6"/>
                      <a:pt x="24" y="20"/>
                    </a:cubicBezTo>
                    <a:cubicBezTo>
                      <a:pt x="19" y="23"/>
                      <a:pt x="13" y="24"/>
                      <a:pt x="10" y="31"/>
                    </a:cubicBezTo>
                    <a:cubicBezTo>
                      <a:pt x="9" y="31"/>
                      <a:pt x="8" y="31"/>
                      <a:pt x="7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9" name="Freeform 783"/>
              <p:cNvSpPr/>
              <p:nvPr/>
            </p:nvSpPr>
            <p:spPr bwMode="auto">
              <a:xfrm>
                <a:off x="2752" y="2884"/>
                <a:ext cx="48" cy="58"/>
              </a:xfrm>
              <a:custGeom>
                <a:avLst/>
                <a:gdLst>
                  <a:gd name="T0" fmla="*/ 0 w 25"/>
                  <a:gd name="T1" fmla="*/ 30 h 30"/>
                  <a:gd name="T2" fmla="*/ 0 w 25"/>
                  <a:gd name="T3" fmla="*/ 2 h 30"/>
                  <a:gd name="T4" fmla="*/ 4 w 25"/>
                  <a:gd name="T5" fmla="*/ 1 h 30"/>
                  <a:gd name="T6" fmla="*/ 15 w 25"/>
                  <a:gd name="T7" fmla="*/ 10 h 30"/>
                  <a:gd name="T8" fmla="*/ 19 w 25"/>
                  <a:gd name="T9" fmla="*/ 11 h 30"/>
                  <a:gd name="T10" fmla="*/ 21 w 25"/>
                  <a:gd name="T11" fmla="*/ 26 h 30"/>
                  <a:gd name="T12" fmla="*/ 21 w 25"/>
                  <a:gd name="T13" fmla="*/ 26 h 30"/>
                  <a:gd name="T14" fmla="*/ 0 w 25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30">
                    <a:moveTo>
                      <a:pt x="0" y="30"/>
                    </a:moveTo>
                    <a:cubicBezTo>
                      <a:pt x="2" y="21"/>
                      <a:pt x="2" y="11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ubicBezTo>
                      <a:pt x="9" y="3"/>
                      <a:pt x="8" y="11"/>
                      <a:pt x="15" y="10"/>
                    </a:cubicBezTo>
                    <a:cubicBezTo>
                      <a:pt x="16" y="10"/>
                      <a:pt x="18" y="10"/>
                      <a:pt x="19" y="11"/>
                    </a:cubicBezTo>
                    <a:cubicBezTo>
                      <a:pt x="25" y="16"/>
                      <a:pt x="25" y="21"/>
                      <a:pt x="21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13" y="22"/>
                      <a:pt x="6" y="25"/>
                      <a:pt x="0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0" name="Freeform 784"/>
              <p:cNvSpPr/>
              <p:nvPr/>
            </p:nvSpPr>
            <p:spPr bwMode="auto">
              <a:xfrm>
                <a:off x="2704" y="2932"/>
                <a:ext cx="40" cy="31"/>
              </a:xfrm>
              <a:custGeom>
                <a:avLst/>
                <a:gdLst>
                  <a:gd name="T0" fmla="*/ 0 w 21"/>
                  <a:gd name="T1" fmla="*/ 8 h 16"/>
                  <a:gd name="T2" fmla="*/ 21 w 21"/>
                  <a:gd name="T3" fmla="*/ 5 h 16"/>
                  <a:gd name="T4" fmla="*/ 0 w 21"/>
                  <a:gd name="T5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16">
                    <a:moveTo>
                      <a:pt x="0" y="8"/>
                    </a:moveTo>
                    <a:cubicBezTo>
                      <a:pt x="6" y="0"/>
                      <a:pt x="14" y="5"/>
                      <a:pt x="21" y="5"/>
                    </a:cubicBezTo>
                    <a:cubicBezTo>
                      <a:pt x="16" y="16"/>
                      <a:pt x="8" y="1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1" name="Freeform 785"/>
              <p:cNvSpPr/>
              <p:nvPr/>
            </p:nvSpPr>
            <p:spPr bwMode="auto">
              <a:xfrm>
                <a:off x="4128" y="2446"/>
                <a:ext cx="118" cy="115"/>
              </a:xfrm>
              <a:custGeom>
                <a:avLst/>
                <a:gdLst>
                  <a:gd name="T0" fmla="*/ 41 w 62"/>
                  <a:gd name="T1" fmla="*/ 8 h 60"/>
                  <a:gd name="T2" fmla="*/ 58 w 62"/>
                  <a:gd name="T3" fmla="*/ 15 h 60"/>
                  <a:gd name="T4" fmla="*/ 48 w 62"/>
                  <a:gd name="T5" fmla="*/ 30 h 60"/>
                  <a:gd name="T6" fmla="*/ 55 w 62"/>
                  <a:gd name="T7" fmla="*/ 29 h 60"/>
                  <a:gd name="T8" fmla="*/ 59 w 62"/>
                  <a:gd name="T9" fmla="*/ 41 h 60"/>
                  <a:gd name="T10" fmla="*/ 51 w 62"/>
                  <a:gd name="T11" fmla="*/ 43 h 60"/>
                  <a:gd name="T12" fmla="*/ 44 w 62"/>
                  <a:gd name="T13" fmla="*/ 48 h 60"/>
                  <a:gd name="T14" fmla="*/ 30 w 62"/>
                  <a:gd name="T15" fmla="*/ 50 h 60"/>
                  <a:gd name="T16" fmla="*/ 29 w 62"/>
                  <a:gd name="T17" fmla="*/ 49 h 60"/>
                  <a:gd name="T18" fmla="*/ 24 w 62"/>
                  <a:gd name="T19" fmla="*/ 50 h 60"/>
                  <a:gd name="T20" fmla="*/ 13 w 62"/>
                  <a:gd name="T21" fmla="*/ 59 h 60"/>
                  <a:gd name="T22" fmla="*/ 13 w 62"/>
                  <a:gd name="T23" fmla="*/ 42 h 60"/>
                  <a:gd name="T24" fmla="*/ 15 w 62"/>
                  <a:gd name="T25" fmla="*/ 41 h 60"/>
                  <a:gd name="T26" fmla="*/ 12 w 62"/>
                  <a:gd name="T27" fmla="*/ 37 h 60"/>
                  <a:gd name="T28" fmla="*/ 11 w 62"/>
                  <a:gd name="T29" fmla="*/ 32 h 60"/>
                  <a:gd name="T30" fmla="*/ 8 w 62"/>
                  <a:gd name="T31" fmla="*/ 17 h 60"/>
                  <a:gd name="T32" fmla="*/ 41 w 62"/>
                  <a:gd name="T33" fmla="*/ 8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0">
                    <a:moveTo>
                      <a:pt x="41" y="8"/>
                    </a:moveTo>
                    <a:cubicBezTo>
                      <a:pt x="45" y="14"/>
                      <a:pt x="51" y="16"/>
                      <a:pt x="58" y="15"/>
                    </a:cubicBezTo>
                    <a:cubicBezTo>
                      <a:pt x="55" y="20"/>
                      <a:pt x="41" y="19"/>
                      <a:pt x="48" y="30"/>
                    </a:cubicBezTo>
                    <a:cubicBezTo>
                      <a:pt x="51" y="37"/>
                      <a:pt x="52" y="28"/>
                      <a:pt x="55" y="29"/>
                    </a:cubicBezTo>
                    <a:cubicBezTo>
                      <a:pt x="60" y="32"/>
                      <a:pt x="62" y="36"/>
                      <a:pt x="59" y="41"/>
                    </a:cubicBezTo>
                    <a:cubicBezTo>
                      <a:pt x="58" y="45"/>
                      <a:pt x="55" y="45"/>
                      <a:pt x="51" y="43"/>
                    </a:cubicBezTo>
                    <a:cubicBezTo>
                      <a:pt x="46" y="40"/>
                      <a:pt x="45" y="42"/>
                      <a:pt x="44" y="48"/>
                    </a:cubicBezTo>
                    <a:cubicBezTo>
                      <a:pt x="42" y="60"/>
                      <a:pt x="36" y="55"/>
                      <a:pt x="30" y="50"/>
                    </a:cubicBezTo>
                    <a:cubicBezTo>
                      <a:pt x="30" y="49"/>
                      <a:pt x="29" y="49"/>
                      <a:pt x="29" y="49"/>
                    </a:cubicBezTo>
                    <a:cubicBezTo>
                      <a:pt x="27" y="48"/>
                      <a:pt x="26" y="49"/>
                      <a:pt x="24" y="50"/>
                    </a:cubicBezTo>
                    <a:cubicBezTo>
                      <a:pt x="21" y="54"/>
                      <a:pt x="18" y="58"/>
                      <a:pt x="13" y="59"/>
                    </a:cubicBezTo>
                    <a:cubicBezTo>
                      <a:pt x="0" y="53"/>
                      <a:pt x="5" y="48"/>
                      <a:pt x="13" y="42"/>
                    </a:cubicBezTo>
                    <a:cubicBezTo>
                      <a:pt x="13" y="41"/>
                      <a:pt x="18" y="45"/>
                      <a:pt x="15" y="41"/>
                    </a:cubicBezTo>
                    <a:cubicBezTo>
                      <a:pt x="14" y="39"/>
                      <a:pt x="13" y="38"/>
                      <a:pt x="12" y="37"/>
                    </a:cubicBezTo>
                    <a:cubicBezTo>
                      <a:pt x="11" y="35"/>
                      <a:pt x="11" y="34"/>
                      <a:pt x="11" y="32"/>
                    </a:cubicBezTo>
                    <a:cubicBezTo>
                      <a:pt x="8" y="28"/>
                      <a:pt x="5" y="23"/>
                      <a:pt x="8" y="17"/>
                    </a:cubicBezTo>
                    <a:cubicBezTo>
                      <a:pt x="17" y="6"/>
                      <a:pt x="27" y="0"/>
                      <a:pt x="4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2" name="Freeform 786"/>
              <p:cNvSpPr/>
              <p:nvPr/>
            </p:nvSpPr>
            <p:spPr bwMode="auto">
              <a:xfrm>
                <a:off x="4141" y="2534"/>
                <a:ext cx="74" cy="86"/>
              </a:xfrm>
              <a:custGeom>
                <a:avLst/>
                <a:gdLst>
                  <a:gd name="T0" fmla="*/ 6 w 39"/>
                  <a:gd name="T1" fmla="*/ 11 h 45"/>
                  <a:gd name="T2" fmla="*/ 16 w 39"/>
                  <a:gd name="T3" fmla="*/ 0 h 45"/>
                  <a:gd name="T4" fmla="*/ 23 w 39"/>
                  <a:gd name="T5" fmla="*/ 4 h 45"/>
                  <a:gd name="T6" fmla="*/ 23 w 39"/>
                  <a:gd name="T7" fmla="*/ 4 h 45"/>
                  <a:gd name="T8" fmla="*/ 31 w 39"/>
                  <a:gd name="T9" fmla="*/ 24 h 45"/>
                  <a:gd name="T10" fmla="*/ 20 w 39"/>
                  <a:gd name="T11" fmla="*/ 45 h 45"/>
                  <a:gd name="T12" fmla="*/ 0 w 39"/>
                  <a:gd name="T13" fmla="*/ 34 h 45"/>
                  <a:gd name="T14" fmla="*/ 6 w 39"/>
                  <a:gd name="T15" fmla="*/ 11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45">
                    <a:moveTo>
                      <a:pt x="6" y="11"/>
                    </a:moveTo>
                    <a:cubicBezTo>
                      <a:pt x="9" y="7"/>
                      <a:pt x="13" y="4"/>
                      <a:pt x="16" y="0"/>
                    </a:cubicBezTo>
                    <a:cubicBezTo>
                      <a:pt x="18" y="2"/>
                      <a:pt x="21" y="3"/>
                      <a:pt x="23" y="4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2" y="12"/>
                      <a:pt x="26" y="18"/>
                      <a:pt x="31" y="24"/>
                    </a:cubicBezTo>
                    <a:cubicBezTo>
                      <a:pt x="39" y="35"/>
                      <a:pt x="34" y="44"/>
                      <a:pt x="20" y="45"/>
                    </a:cubicBezTo>
                    <a:cubicBezTo>
                      <a:pt x="15" y="38"/>
                      <a:pt x="3" y="45"/>
                      <a:pt x="0" y="34"/>
                    </a:cubicBezTo>
                    <a:cubicBezTo>
                      <a:pt x="3" y="26"/>
                      <a:pt x="1" y="18"/>
                      <a:pt x="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3" name="Freeform 787"/>
              <p:cNvSpPr/>
              <p:nvPr/>
            </p:nvSpPr>
            <p:spPr bwMode="auto">
              <a:xfrm>
                <a:off x="4088" y="2576"/>
                <a:ext cx="91" cy="63"/>
              </a:xfrm>
              <a:custGeom>
                <a:avLst/>
                <a:gdLst>
                  <a:gd name="T0" fmla="*/ 30 w 48"/>
                  <a:gd name="T1" fmla="*/ 10 h 33"/>
                  <a:gd name="T2" fmla="*/ 48 w 48"/>
                  <a:gd name="T3" fmla="*/ 23 h 33"/>
                  <a:gd name="T4" fmla="*/ 48 w 48"/>
                  <a:gd name="T5" fmla="*/ 27 h 33"/>
                  <a:gd name="T6" fmla="*/ 17 w 48"/>
                  <a:gd name="T7" fmla="*/ 30 h 33"/>
                  <a:gd name="T8" fmla="*/ 9 w 48"/>
                  <a:gd name="T9" fmla="*/ 32 h 33"/>
                  <a:gd name="T10" fmla="*/ 4 w 48"/>
                  <a:gd name="T11" fmla="*/ 8 h 33"/>
                  <a:gd name="T12" fmla="*/ 13 w 48"/>
                  <a:gd name="T13" fmla="*/ 1 h 33"/>
                  <a:gd name="T14" fmla="*/ 30 w 48"/>
                  <a:gd name="T15" fmla="*/ 1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33">
                    <a:moveTo>
                      <a:pt x="30" y="10"/>
                    </a:moveTo>
                    <a:cubicBezTo>
                      <a:pt x="31" y="21"/>
                      <a:pt x="46" y="14"/>
                      <a:pt x="48" y="23"/>
                    </a:cubicBezTo>
                    <a:cubicBezTo>
                      <a:pt x="48" y="25"/>
                      <a:pt x="48" y="26"/>
                      <a:pt x="48" y="27"/>
                    </a:cubicBezTo>
                    <a:cubicBezTo>
                      <a:pt x="37" y="19"/>
                      <a:pt x="26" y="23"/>
                      <a:pt x="17" y="30"/>
                    </a:cubicBezTo>
                    <a:cubicBezTo>
                      <a:pt x="14" y="32"/>
                      <a:pt x="12" y="33"/>
                      <a:pt x="9" y="32"/>
                    </a:cubicBezTo>
                    <a:cubicBezTo>
                      <a:pt x="0" y="26"/>
                      <a:pt x="5" y="16"/>
                      <a:pt x="4" y="8"/>
                    </a:cubicBezTo>
                    <a:cubicBezTo>
                      <a:pt x="4" y="3"/>
                      <a:pt x="7" y="0"/>
                      <a:pt x="13" y="1"/>
                    </a:cubicBezTo>
                    <a:cubicBezTo>
                      <a:pt x="18" y="4"/>
                      <a:pt x="25" y="5"/>
                      <a:pt x="3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4" name="Freeform 788"/>
              <p:cNvSpPr/>
              <p:nvPr/>
            </p:nvSpPr>
            <p:spPr bwMode="auto">
              <a:xfrm>
                <a:off x="4293" y="2524"/>
                <a:ext cx="46" cy="44"/>
              </a:xfrm>
              <a:custGeom>
                <a:avLst/>
                <a:gdLst>
                  <a:gd name="T0" fmla="*/ 6 w 24"/>
                  <a:gd name="T1" fmla="*/ 23 h 23"/>
                  <a:gd name="T2" fmla="*/ 14 w 24"/>
                  <a:gd name="T3" fmla="*/ 4 h 23"/>
                  <a:gd name="T4" fmla="*/ 24 w 24"/>
                  <a:gd name="T5" fmla="*/ 12 h 23"/>
                  <a:gd name="T6" fmla="*/ 6 w 24"/>
                  <a:gd name="T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3">
                    <a:moveTo>
                      <a:pt x="6" y="23"/>
                    </a:moveTo>
                    <a:cubicBezTo>
                      <a:pt x="0" y="12"/>
                      <a:pt x="8" y="7"/>
                      <a:pt x="14" y="4"/>
                    </a:cubicBezTo>
                    <a:cubicBezTo>
                      <a:pt x="21" y="0"/>
                      <a:pt x="23" y="7"/>
                      <a:pt x="24" y="12"/>
                    </a:cubicBezTo>
                    <a:cubicBezTo>
                      <a:pt x="17" y="15"/>
                      <a:pt x="14" y="23"/>
                      <a:pt x="6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5" name="Freeform 789"/>
              <p:cNvSpPr/>
              <p:nvPr/>
            </p:nvSpPr>
            <p:spPr bwMode="auto">
              <a:xfrm>
                <a:off x="4225" y="2502"/>
                <a:ext cx="34" cy="40"/>
              </a:xfrm>
              <a:custGeom>
                <a:avLst/>
                <a:gdLst>
                  <a:gd name="T0" fmla="*/ 0 w 18"/>
                  <a:gd name="T1" fmla="*/ 14 h 21"/>
                  <a:gd name="T2" fmla="*/ 4 w 18"/>
                  <a:gd name="T3" fmla="*/ 0 h 21"/>
                  <a:gd name="T4" fmla="*/ 11 w 18"/>
                  <a:gd name="T5" fmla="*/ 21 h 21"/>
                  <a:gd name="T6" fmla="*/ 0 w 18"/>
                  <a:gd name="T7" fmla="*/ 1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1">
                    <a:moveTo>
                      <a:pt x="0" y="14"/>
                    </a:moveTo>
                    <a:cubicBezTo>
                      <a:pt x="12" y="12"/>
                      <a:pt x="6" y="5"/>
                      <a:pt x="4" y="0"/>
                    </a:cubicBezTo>
                    <a:cubicBezTo>
                      <a:pt x="15" y="2"/>
                      <a:pt x="18" y="11"/>
                      <a:pt x="11" y="21"/>
                    </a:cubicBezTo>
                    <a:cubicBezTo>
                      <a:pt x="6" y="21"/>
                      <a:pt x="1" y="21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6" name="Freeform 790"/>
              <p:cNvSpPr/>
              <p:nvPr/>
            </p:nvSpPr>
            <p:spPr bwMode="auto">
              <a:xfrm>
                <a:off x="4619" y="1939"/>
                <a:ext cx="118" cy="101"/>
              </a:xfrm>
              <a:custGeom>
                <a:avLst/>
                <a:gdLst>
                  <a:gd name="T0" fmla="*/ 48 w 62"/>
                  <a:gd name="T1" fmla="*/ 53 h 53"/>
                  <a:gd name="T2" fmla="*/ 2 w 62"/>
                  <a:gd name="T3" fmla="*/ 18 h 53"/>
                  <a:gd name="T4" fmla="*/ 2 w 62"/>
                  <a:gd name="T5" fmla="*/ 7 h 53"/>
                  <a:gd name="T6" fmla="*/ 7 w 62"/>
                  <a:gd name="T7" fmla="*/ 6 h 53"/>
                  <a:gd name="T8" fmla="*/ 54 w 62"/>
                  <a:gd name="T9" fmla="*/ 0 h 53"/>
                  <a:gd name="T10" fmla="*/ 60 w 62"/>
                  <a:gd name="T11" fmla="*/ 5 h 53"/>
                  <a:gd name="T12" fmla="*/ 61 w 62"/>
                  <a:gd name="T13" fmla="*/ 18 h 53"/>
                  <a:gd name="T14" fmla="*/ 57 w 62"/>
                  <a:gd name="T15" fmla="*/ 28 h 53"/>
                  <a:gd name="T16" fmla="*/ 48 w 62"/>
                  <a:gd name="T17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" h="53">
                    <a:moveTo>
                      <a:pt x="48" y="53"/>
                    </a:moveTo>
                    <a:cubicBezTo>
                      <a:pt x="36" y="37"/>
                      <a:pt x="11" y="38"/>
                      <a:pt x="2" y="18"/>
                    </a:cubicBezTo>
                    <a:cubicBezTo>
                      <a:pt x="2" y="15"/>
                      <a:pt x="0" y="11"/>
                      <a:pt x="2" y="7"/>
                    </a:cubicBezTo>
                    <a:cubicBezTo>
                      <a:pt x="4" y="6"/>
                      <a:pt x="5" y="6"/>
                      <a:pt x="7" y="6"/>
                    </a:cubicBezTo>
                    <a:cubicBezTo>
                      <a:pt x="23" y="11"/>
                      <a:pt x="39" y="3"/>
                      <a:pt x="54" y="0"/>
                    </a:cubicBezTo>
                    <a:cubicBezTo>
                      <a:pt x="57" y="1"/>
                      <a:pt x="59" y="2"/>
                      <a:pt x="60" y="5"/>
                    </a:cubicBezTo>
                    <a:cubicBezTo>
                      <a:pt x="62" y="9"/>
                      <a:pt x="62" y="14"/>
                      <a:pt x="61" y="18"/>
                    </a:cubicBezTo>
                    <a:cubicBezTo>
                      <a:pt x="61" y="22"/>
                      <a:pt x="59" y="25"/>
                      <a:pt x="57" y="28"/>
                    </a:cubicBezTo>
                    <a:cubicBezTo>
                      <a:pt x="49" y="35"/>
                      <a:pt x="55" y="46"/>
                      <a:pt x="48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7" name="Freeform 791"/>
              <p:cNvSpPr/>
              <p:nvPr/>
            </p:nvSpPr>
            <p:spPr bwMode="auto">
              <a:xfrm>
                <a:off x="4701" y="1987"/>
                <a:ext cx="59" cy="117"/>
              </a:xfrm>
              <a:custGeom>
                <a:avLst/>
                <a:gdLst>
                  <a:gd name="T0" fmla="*/ 5 w 31"/>
                  <a:gd name="T1" fmla="*/ 28 h 61"/>
                  <a:gd name="T2" fmla="*/ 12 w 31"/>
                  <a:gd name="T3" fmla="*/ 0 h 61"/>
                  <a:gd name="T4" fmla="*/ 19 w 31"/>
                  <a:gd name="T5" fmla="*/ 18 h 61"/>
                  <a:gd name="T6" fmla="*/ 29 w 31"/>
                  <a:gd name="T7" fmla="*/ 42 h 61"/>
                  <a:gd name="T8" fmla="*/ 21 w 31"/>
                  <a:gd name="T9" fmla="*/ 57 h 61"/>
                  <a:gd name="T10" fmla="*/ 15 w 31"/>
                  <a:gd name="T11" fmla="*/ 53 h 61"/>
                  <a:gd name="T12" fmla="*/ 5 w 31"/>
                  <a:gd name="T13" fmla="*/ 2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61">
                    <a:moveTo>
                      <a:pt x="5" y="28"/>
                    </a:moveTo>
                    <a:cubicBezTo>
                      <a:pt x="7" y="19"/>
                      <a:pt x="0" y="7"/>
                      <a:pt x="12" y="0"/>
                    </a:cubicBezTo>
                    <a:cubicBezTo>
                      <a:pt x="17" y="5"/>
                      <a:pt x="17" y="12"/>
                      <a:pt x="19" y="18"/>
                    </a:cubicBezTo>
                    <a:cubicBezTo>
                      <a:pt x="21" y="27"/>
                      <a:pt x="31" y="32"/>
                      <a:pt x="29" y="42"/>
                    </a:cubicBezTo>
                    <a:cubicBezTo>
                      <a:pt x="29" y="49"/>
                      <a:pt x="25" y="53"/>
                      <a:pt x="21" y="57"/>
                    </a:cubicBezTo>
                    <a:cubicBezTo>
                      <a:pt x="17" y="61"/>
                      <a:pt x="16" y="56"/>
                      <a:pt x="15" y="53"/>
                    </a:cubicBezTo>
                    <a:cubicBezTo>
                      <a:pt x="18" y="42"/>
                      <a:pt x="5" y="38"/>
                      <a:pt x="5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8" name="Freeform 792"/>
              <p:cNvSpPr/>
              <p:nvPr/>
            </p:nvSpPr>
            <p:spPr bwMode="auto">
              <a:xfrm>
                <a:off x="4596" y="1954"/>
                <a:ext cx="50" cy="73"/>
              </a:xfrm>
              <a:custGeom>
                <a:avLst/>
                <a:gdLst>
                  <a:gd name="T0" fmla="*/ 14 w 26"/>
                  <a:gd name="T1" fmla="*/ 0 h 38"/>
                  <a:gd name="T2" fmla="*/ 14 w 26"/>
                  <a:gd name="T3" fmla="*/ 10 h 38"/>
                  <a:gd name="T4" fmla="*/ 18 w 26"/>
                  <a:gd name="T5" fmla="*/ 38 h 38"/>
                  <a:gd name="T6" fmla="*/ 14 w 26"/>
                  <a:gd name="T7" fmla="*/ 38 h 38"/>
                  <a:gd name="T8" fmla="*/ 3 w 26"/>
                  <a:gd name="T9" fmla="*/ 18 h 38"/>
                  <a:gd name="T10" fmla="*/ 14 w 26"/>
                  <a:gd name="T11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38">
                    <a:moveTo>
                      <a:pt x="14" y="0"/>
                    </a:moveTo>
                    <a:cubicBezTo>
                      <a:pt x="15" y="4"/>
                      <a:pt x="20" y="7"/>
                      <a:pt x="14" y="10"/>
                    </a:cubicBezTo>
                    <a:cubicBezTo>
                      <a:pt x="10" y="20"/>
                      <a:pt x="26" y="28"/>
                      <a:pt x="18" y="38"/>
                    </a:cubicBezTo>
                    <a:cubicBezTo>
                      <a:pt x="17" y="38"/>
                      <a:pt x="16" y="38"/>
                      <a:pt x="14" y="38"/>
                    </a:cubicBezTo>
                    <a:cubicBezTo>
                      <a:pt x="8" y="33"/>
                      <a:pt x="5" y="25"/>
                      <a:pt x="3" y="18"/>
                    </a:cubicBezTo>
                    <a:cubicBezTo>
                      <a:pt x="0" y="8"/>
                      <a:pt x="2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9" name="Freeform 793"/>
              <p:cNvSpPr/>
              <p:nvPr/>
            </p:nvSpPr>
            <p:spPr bwMode="auto">
              <a:xfrm>
                <a:off x="2832" y="770"/>
                <a:ext cx="160" cy="159"/>
              </a:xfrm>
              <a:custGeom>
                <a:avLst/>
                <a:gdLst>
                  <a:gd name="T0" fmla="*/ 34 w 84"/>
                  <a:gd name="T1" fmla="*/ 2 h 83"/>
                  <a:gd name="T2" fmla="*/ 38 w 84"/>
                  <a:gd name="T3" fmla="*/ 6 h 83"/>
                  <a:gd name="T4" fmla="*/ 69 w 84"/>
                  <a:gd name="T5" fmla="*/ 49 h 83"/>
                  <a:gd name="T6" fmla="*/ 77 w 84"/>
                  <a:gd name="T7" fmla="*/ 59 h 83"/>
                  <a:gd name="T8" fmla="*/ 82 w 84"/>
                  <a:gd name="T9" fmla="*/ 66 h 83"/>
                  <a:gd name="T10" fmla="*/ 69 w 84"/>
                  <a:gd name="T11" fmla="*/ 79 h 83"/>
                  <a:gd name="T12" fmla="*/ 48 w 84"/>
                  <a:gd name="T13" fmla="*/ 68 h 83"/>
                  <a:gd name="T14" fmla="*/ 39 w 84"/>
                  <a:gd name="T15" fmla="*/ 50 h 83"/>
                  <a:gd name="T16" fmla="*/ 22 w 84"/>
                  <a:gd name="T17" fmla="*/ 22 h 83"/>
                  <a:gd name="T18" fmla="*/ 14 w 84"/>
                  <a:gd name="T19" fmla="*/ 18 h 83"/>
                  <a:gd name="T20" fmla="*/ 11 w 84"/>
                  <a:gd name="T21" fmla="*/ 28 h 83"/>
                  <a:gd name="T22" fmla="*/ 3 w 84"/>
                  <a:gd name="T23" fmla="*/ 6 h 83"/>
                  <a:gd name="T24" fmla="*/ 34 w 84"/>
                  <a:gd name="T25" fmla="*/ 2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" h="83">
                    <a:moveTo>
                      <a:pt x="34" y="2"/>
                    </a:moveTo>
                    <a:cubicBezTo>
                      <a:pt x="35" y="3"/>
                      <a:pt x="37" y="5"/>
                      <a:pt x="38" y="6"/>
                    </a:cubicBezTo>
                    <a:cubicBezTo>
                      <a:pt x="47" y="21"/>
                      <a:pt x="66" y="29"/>
                      <a:pt x="69" y="49"/>
                    </a:cubicBezTo>
                    <a:cubicBezTo>
                      <a:pt x="69" y="54"/>
                      <a:pt x="74" y="56"/>
                      <a:pt x="77" y="59"/>
                    </a:cubicBezTo>
                    <a:cubicBezTo>
                      <a:pt x="80" y="61"/>
                      <a:pt x="81" y="63"/>
                      <a:pt x="82" y="66"/>
                    </a:cubicBezTo>
                    <a:cubicBezTo>
                      <a:pt x="84" y="76"/>
                      <a:pt x="82" y="83"/>
                      <a:pt x="69" y="79"/>
                    </a:cubicBezTo>
                    <a:cubicBezTo>
                      <a:pt x="62" y="75"/>
                      <a:pt x="53" y="75"/>
                      <a:pt x="48" y="68"/>
                    </a:cubicBezTo>
                    <a:cubicBezTo>
                      <a:pt x="55" y="57"/>
                      <a:pt x="32" y="61"/>
                      <a:pt x="39" y="50"/>
                    </a:cubicBezTo>
                    <a:cubicBezTo>
                      <a:pt x="27" y="44"/>
                      <a:pt x="28" y="31"/>
                      <a:pt x="22" y="22"/>
                    </a:cubicBezTo>
                    <a:cubicBezTo>
                      <a:pt x="20" y="20"/>
                      <a:pt x="19" y="16"/>
                      <a:pt x="14" y="18"/>
                    </a:cubicBezTo>
                    <a:cubicBezTo>
                      <a:pt x="10" y="20"/>
                      <a:pt x="14" y="25"/>
                      <a:pt x="11" y="28"/>
                    </a:cubicBezTo>
                    <a:cubicBezTo>
                      <a:pt x="0" y="23"/>
                      <a:pt x="9" y="12"/>
                      <a:pt x="3" y="6"/>
                    </a:cubicBezTo>
                    <a:cubicBezTo>
                      <a:pt x="13" y="3"/>
                      <a:pt x="24" y="0"/>
                      <a:pt x="3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0" name="Freeform 794"/>
              <p:cNvSpPr/>
              <p:nvPr/>
            </p:nvSpPr>
            <p:spPr bwMode="auto">
              <a:xfrm>
                <a:off x="2815" y="720"/>
                <a:ext cx="82" cy="71"/>
              </a:xfrm>
              <a:custGeom>
                <a:avLst/>
                <a:gdLst>
                  <a:gd name="T0" fmla="*/ 43 w 43"/>
                  <a:gd name="T1" fmla="*/ 28 h 37"/>
                  <a:gd name="T2" fmla="*/ 12 w 43"/>
                  <a:gd name="T3" fmla="*/ 32 h 37"/>
                  <a:gd name="T4" fmla="*/ 9 w 43"/>
                  <a:gd name="T5" fmla="*/ 0 h 37"/>
                  <a:gd name="T6" fmla="*/ 43 w 43"/>
                  <a:gd name="T7" fmla="*/ 2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37">
                    <a:moveTo>
                      <a:pt x="43" y="28"/>
                    </a:moveTo>
                    <a:cubicBezTo>
                      <a:pt x="33" y="32"/>
                      <a:pt x="23" y="37"/>
                      <a:pt x="12" y="32"/>
                    </a:cubicBezTo>
                    <a:cubicBezTo>
                      <a:pt x="14" y="21"/>
                      <a:pt x="0" y="12"/>
                      <a:pt x="9" y="0"/>
                    </a:cubicBezTo>
                    <a:cubicBezTo>
                      <a:pt x="20" y="9"/>
                      <a:pt x="36" y="13"/>
                      <a:pt x="43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1" name="Freeform 795"/>
              <p:cNvSpPr/>
              <p:nvPr/>
            </p:nvSpPr>
            <p:spPr bwMode="auto">
              <a:xfrm>
                <a:off x="2883" y="894"/>
                <a:ext cx="81" cy="48"/>
              </a:xfrm>
              <a:custGeom>
                <a:avLst/>
                <a:gdLst>
                  <a:gd name="T0" fmla="*/ 21 w 42"/>
                  <a:gd name="T1" fmla="*/ 3 h 25"/>
                  <a:gd name="T2" fmla="*/ 42 w 42"/>
                  <a:gd name="T3" fmla="*/ 10 h 25"/>
                  <a:gd name="T4" fmla="*/ 33 w 42"/>
                  <a:gd name="T5" fmla="*/ 23 h 25"/>
                  <a:gd name="T6" fmla="*/ 19 w 42"/>
                  <a:gd name="T7" fmla="*/ 23 h 25"/>
                  <a:gd name="T8" fmla="*/ 0 w 42"/>
                  <a:gd name="T9" fmla="*/ 10 h 25"/>
                  <a:gd name="T10" fmla="*/ 4 w 42"/>
                  <a:gd name="T11" fmla="*/ 0 h 25"/>
                  <a:gd name="T12" fmla="*/ 21 w 42"/>
                  <a:gd name="T13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25">
                    <a:moveTo>
                      <a:pt x="21" y="3"/>
                    </a:moveTo>
                    <a:cubicBezTo>
                      <a:pt x="29" y="4"/>
                      <a:pt x="36" y="5"/>
                      <a:pt x="42" y="10"/>
                    </a:cubicBezTo>
                    <a:cubicBezTo>
                      <a:pt x="38" y="14"/>
                      <a:pt x="36" y="19"/>
                      <a:pt x="33" y="23"/>
                    </a:cubicBezTo>
                    <a:cubicBezTo>
                      <a:pt x="29" y="25"/>
                      <a:pt x="24" y="25"/>
                      <a:pt x="19" y="23"/>
                    </a:cubicBezTo>
                    <a:cubicBezTo>
                      <a:pt x="18" y="11"/>
                      <a:pt x="7" y="14"/>
                      <a:pt x="0" y="10"/>
                    </a:cubicBezTo>
                    <a:cubicBezTo>
                      <a:pt x="2" y="7"/>
                      <a:pt x="3" y="4"/>
                      <a:pt x="4" y="0"/>
                    </a:cubicBezTo>
                    <a:cubicBezTo>
                      <a:pt x="10" y="0"/>
                      <a:pt x="15" y="5"/>
                      <a:pt x="2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2" name="Freeform 796"/>
              <p:cNvSpPr/>
              <p:nvPr/>
            </p:nvSpPr>
            <p:spPr bwMode="auto">
              <a:xfrm>
                <a:off x="3186" y="646"/>
                <a:ext cx="52" cy="9"/>
              </a:xfrm>
              <a:custGeom>
                <a:avLst/>
                <a:gdLst>
                  <a:gd name="T0" fmla="*/ 26 w 27"/>
                  <a:gd name="T1" fmla="*/ 4 h 5"/>
                  <a:gd name="T2" fmla="*/ 16 w 27"/>
                  <a:gd name="T3" fmla="*/ 5 h 5"/>
                  <a:gd name="T4" fmla="*/ 0 w 27"/>
                  <a:gd name="T5" fmla="*/ 3 h 5"/>
                  <a:gd name="T6" fmla="*/ 16 w 27"/>
                  <a:gd name="T7" fmla="*/ 0 h 5"/>
                  <a:gd name="T8" fmla="*/ 26 w 27"/>
                  <a:gd name="T9" fmla="*/ 1 h 5"/>
                  <a:gd name="T10" fmla="*/ 27 w 27"/>
                  <a:gd name="T11" fmla="*/ 3 h 5"/>
                  <a:gd name="T12" fmla="*/ 26 w 27"/>
                  <a:gd name="T13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5">
                    <a:moveTo>
                      <a:pt x="26" y="4"/>
                    </a:moveTo>
                    <a:cubicBezTo>
                      <a:pt x="22" y="4"/>
                      <a:pt x="19" y="5"/>
                      <a:pt x="16" y="5"/>
                    </a:cubicBezTo>
                    <a:cubicBezTo>
                      <a:pt x="12" y="5"/>
                      <a:pt x="8" y="4"/>
                      <a:pt x="0" y="3"/>
                    </a:cubicBezTo>
                    <a:cubicBezTo>
                      <a:pt x="8" y="2"/>
                      <a:pt x="12" y="1"/>
                      <a:pt x="16" y="0"/>
                    </a:cubicBezTo>
                    <a:cubicBezTo>
                      <a:pt x="19" y="0"/>
                      <a:pt x="23" y="0"/>
                      <a:pt x="26" y="1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26" y="4"/>
                      <a:pt x="26" y="4"/>
                      <a:pt x="2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3" name="Freeform 797"/>
              <p:cNvSpPr/>
              <p:nvPr/>
            </p:nvSpPr>
            <p:spPr bwMode="auto">
              <a:xfrm>
                <a:off x="2676" y="3253"/>
                <a:ext cx="99" cy="119"/>
              </a:xfrm>
              <a:custGeom>
                <a:avLst/>
                <a:gdLst>
                  <a:gd name="T0" fmla="*/ 42 w 52"/>
                  <a:gd name="T1" fmla="*/ 59 h 62"/>
                  <a:gd name="T2" fmla="*/ 28 w 52"/>
                  <a:gd name="T3" fmla="*/ 57 h 62"/>
                  <a:gd name="T4" fmla="*/ 12 w 52"/>
                  <a:gd name="T5" fmla="*/ 60 h 62"/>
                  <a:gd name="T6" fmla="*/ 13 w 52"/>
                  <a:gd name="T7" fmla="*/ 41 h 62"/>
                  <a:gd name="T8" fmla="*/ 16 w 52"/>
                  <a:gd name="T9" fmla="*/ 27 h 62"/>
                  <a:gd name="T10" fmla="*/ 15 w 52"/>
                  <a:gd name="T11" fmla="*/ 11 h 62"/>
                  <a:gd name="T12" fmla="*/ 33 w 52"/>
                  <a:gd name="T13" fmla="*/ 8 h 62"/>
                  <a:gd name="T14" fmla="*/ 50 w 52"/>
                  <a:gd name="T15" fmla="*/ 47 h 62"/>
                  <a:gd name="T16" fmla="*/ 42 w 52"/>
                  <a:gd name="T17" fmla="*/ 5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62">
                    <a:moveTo>
                      <a:pt x="42" y="59"/>
                    </a:moveTo>
                    <a:cubicBezTo>
                      <a:pt x="38" y="55"/>
                      <a:pt x="35" y="46"/>
                      <a:pt x="28" y="57"/>
                    </a:cubicBezTo>
                    <a:cubicBezTo>
                      <a:pt x="24" y="62"/>
                      <a:pt x="17" y="59"/>
                      <a:pt x="12" y="60"/>
                    </a:cubicBezTo>
                    <a:cubicBezTo>
                      <a:pt x="6" y="53"/>
                      <a:pt x="0" y="47"/>
                      <a:pt x="13" y="41"/>
                    </a:cubicBezTo>
                    <a:cubicBezTo>
                      <a:pt x="19" y="39"/>
                      <a:pt x="24" y="33"/>
                      <a:pt x="16" y="27"/>
                    </a:cubicBezTo>
                    <a:cubicBezTo>
                      <a:pt x="8" y="21"/>
                      <a:pt x="16" y="16"/>
                      <a:pt x="15" y="11"/>
                    </a:cubicBezTo>
                    <a:cubicBezTo>
                      <a:pt x="19" y="0"/>
                      <a:pt x="26" y="4"/>
                      <a:pt x="33" y="8"/>
                    </a:cubicBezTo>
                    <a:cubicBezTo>
                      <a:pt x="43" y="19"/>
                      <a:pt x="52" y="30"/>
                      <a:pt x="50" y="47"/>
                    </a:cubicBezTo>
                    <a:cubicBezTo>
                      <a:pt x="49" y="53"/>
                      <a:pt x="47" y="56"/>
                      <a:pt x="42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4" name="Freeform 798"/>
              <p:cNvSpPr/>
              <p:nvPr/>
            </p:nvSpPr>
            <p:spPr bwMode="auto">
              <a:xfrm>
                <a:off x="2664" y="3242"/>
                <a:ext cx="75" cy="42"/>
              </a:xfrm>
              <a:custGeom>
                <a:avLst/>
                <a:gdLst>
                  <a:gd name="T0" fmla="*/ 39 w 39"/>
                  <a:gd name="T1" fmla="*/ 14 h 22"/>
                  <a:gd name="T2" fmla="*/ 21 w 39"/>
                  <a:gd name="T3" fmla="*/ 17 h 22"/>
                  <a:gd name="T4" fmla="*/ 0 w 39"/>
                  <a:gd name="T5" fmla="*/ 20 h 22"/>
                  <a:gd name="T6" fmla="*/ 11 w 39"/>
                  <a:gd name="T7" fmla="*/ 10 h 22"/>
                  <a:gd name="T8" fmla="*/ 39 w 39"/>
                  <a:gd name="T9" fmla="*/ 10 h 22"/>
                  <a:gd name="T10" fmla="*/ 39 w 39"/>
                  <a:gd name="T1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22">
                    <a:moveTo>
                      <a:pt x="39" y="14"/>
                    </a:moveTo>
                    <a:cubicBezTo>
                      <a:pt x="33" y="14"/>
                      <a:pt x="26" y="11"/>
                      <a:pt x="21" y="17"/>
                    </a:cubicBezTo>
                    <a:cubicBezTo>
                      <a:pt x="14" y="18"/>
                      <a:pt x="8" y="22"/>
                      <a:pt x="0" y="20"/>
                    </a:cubicBezTo>
                    <a:cubicBezTo>
                      <a:pt x="2" y="15"/>
                      <a:pt x="8" y="14"/>
                      <a:pt x="11" y="10"/>
                    </a:cubicBezTo>
                    <a:cubicBezTo>
                      <a:pt x="20" y="1"/>
                      <a:pt x="29" y="0"/>
                      <a:pt x="39" y="10"/>
                    </a:cubicBezTo>
                    <a:cubicBezTo>
                      <a:pt x="39" y="11"/>
                      <a:pt x="39" y="12"/>
                      <a:pt x="39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5" name="Freeform 799"/>
              <p:cNvSpPr/>
              <p:nvPr/>
            </p:nvSpPr>
            <p:spPr bwMode="auto">
              <a:xfrm>
                <a:off x="2758" y="2586"/>
                <a:ext cx="173" cy="145"/>
              </a:xfrm>
              <a:custGeom>
                <a:avLst/>
                <a:gdLst>
                  <a:gd name="T0" fmla="*/ 87 w 91"/>
                  <a:gd name="T1" fmla="*/ 12 h 76"/>
                  <a:gd name="T2" fmla="*/ 85 w 91"/>
                  <a:gd name="T3" fmla="*/ 33 h 76"/>
                  <a:gd name="T4" fmla="*/ 87 w 91"/>
                  <a:gd name="T5" fmla="*/ 34 h 76"/>
                  <a:gd name="T6" fmla="*/ 88 w 91"/>
                  <a:gd name="T7" fmla="*/ 33 h 76"/>
                  <a:gd name="T8" fmla="*/ 91 w 91"/>
                  <a:gd name="T9" fmla="*/ 36 h 76"/>
                  <a:gd name="T10" fmla="*/ 72 w 91"/>
                  <a:gd name="T11" fmla="*/ 52 h 76"/>
                  <a:gd name="T12" fmla="*/ 34 w 91"/>
                  <a:gd name="T13" fmla="*/ 65 h 76"/>
                  <a:gd name="T14" fmla="*/ 30 w 91"/>
                  <a:gd name="T15" fmla="*/ 68 h 76"/>
                  <a:gd name="T16" fmla="*/ 6 w 91"/>
                  <a:gd name="T17" fmla="*/ 68 h 76"/>
                  <a:gd name="T18" fmla="*/ 19 w 91"/>
                  <a:gd name="T19" fmla="*/ 42 h 76"/>
                  <a:gd name="T20" fmla="*/ 36 w 91"/>
                  <a:gd name="T21" fmla="*/ 34 h 76"/>
                  <a:gd name="T22" fmla="*/ 45 w 91"/>
                  <a:gd name="T23" fmla="*/ 36 h 76"/>
                  <a:gd name="T24" fmla="*/ 70 w 91"/>
                  <a:gd name="T25" fmla="*/ 18 h 76"/>
                  <a:gd name="T26" fmla="*/ 76 w 91"/>
                  <a:gd name="T27" fmla="*/ 4 h 76"/>
                  <a:gd name="T28" fmla="*/ 87 w 91"/>
                  <a:gd name="T29" fmla="*/ 12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1" h="76">
                    <a:moveTo>
                      <a:pt x="87" y="12"/>
                    </a:moveTo>
                    <a:cubicBezTo>
                      <a:pt x="87" y="19"/>
                      <a:pt x="79" y="26"/>
                      <a:pt x="85" y="33"/>
                    </a:cubicBezTo>
                    <a:cubicBezTo>
                      <a:pt x="86" y="34"/>
                      <a:pt x="86" y="34"/>
                      <a:pt x="87" y="34"/>
                    </a:cubicBezTo>
                    <a:cubicBezTo>
                      <a:pt x="87" y="33"/>
                      <a:pt x="87" y="33"/>
                      <a:pt x="88" y="33"/>
                    </a:cubicBezTo>
                    <a:cubicBezTo>
                      <a:pt x="89" y="34"/>
                      <a:pt x="90" y="35"/>
                      <a:pt x="91" y="36"/>
                    </a:cubicBezTo>
                    <a:cubicBezTo>
                      <a:pt x="88" y="45"/>
                      <a:pt x="85" y="54"/>
                      <a:pt x="72" y="52"/>
                    </a:cubicBezTo>
                    <a:cubicBezTo>
                      <a:pt x="58" y="51"/>
                      <a:pt x="43" y="50"/>
                      <a:pt x="34" y="65"/>
                    </a:cubicBezTo>
                    <a:cubicBezTo>
                      <a:pt x="33" y="66"/>
                      <a:pt x="31" y="67"/>
                      <a:pt x="30" y="68"/>
                    </a:cubicBezTo>
                    <a:cubicBezTo>
                      <a:pt x="22" y="69"/>
                      <a:pt x="13" y="76"/>
                      <a:pt x="6" y="68"/>
                    </a:cubicBezTo>
                    <a:cubicBezTo>
                      <a:pt x="0" y="62"/>
                      <a:pt x="8" y="48"/>
                      <a:pt x="19" y="42"/>
                    </a:cubicBezTo>
                    <a:cubicBezTo>
                      <a:pt x="26" y="41"/>
                      <a:pt x="30" y="36"/>
                      <a:pt x="36" y="34"/>
                    </a:cubicBezTo>
                    <a:cubicBezTo>
                      <a:pt x="40" y="33"/>
                      <a:pt x="43" y="33"/>
                      <a:pt x="45" y="36"/>
                    </a:cubicBezTo>
                    <a:cubicBezTo>
                      <a:pt x="60" y="38"/>
                      <a:pt x="73" y="39"/>
                      <a:pt x="70" y="18"/>
                    </a:cubicBezTo>
                    <a:cubicBezTo>
                      <a:pt x="69" y="12"/>
                      <a:pt x="71" y="7"/>
                      <a:pt x="76" y="4"/>
                    </a:cubicBezTo>
                    <a:cubicBezTo>
                      <a:pt x="83" y="0"/>
                      <a:pt x="83" y="10"/>
                      <a:pt x="8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6" name="Freeform 800"/>
              <p:cNvSpPr/>
              <p:nvPr/>
            </p:nvSpPr>
            <p:spPr bwMode="auto">
              <a:xfrm>
                <a:off x="2777" y="2561"/>
                <a:ext cx="63" cy="69"/>
              </a:xfrm>
              <a:custGeom>
                <a:avLst/>
                <a:gdLst>
                  <a:gd name="T0" fmla="*/ 15 w 33"/>
                  <a:gd name="T1" fmla="*/ 32 h 36"/>
                  <a:gd name="T2" fmla="*/ 11 w 33"/>
                  <a:gd name="T3" fmla="*/ 0 h 36"/>
                  <a:gd name="T4" fmla="*/ 29 w 33"/>
                  <a:gd name="T5" fmla="*/ 25 h 36"/>
                  <a:gd name="T6" fmla="*/ 15 w 33"/>
                  <a:gd name="T7" fmla="*/ 36 h 36"/>
                  <a:gd name="T8" fmla="*/ 15 w 33"/>
                  <a:gd name="T9" fmla="*/ 3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6">
                    <a:moveTo>
                      <a:pt x="15" y="32"/>
                    </a:moveTo>
                    <a:cubicBezTo>
                      <a:pt x="12" y="21"/>
                      <a:pt x="0" y="12"/>
                      <a:pt x="11" y="0"/>
                    </a:cubicBezTo>
                    <a:cubicBezTo>
                      <a:pt x="9" y="14"/>
                      <a:pt x="24" y="16"/>
                      <a:pt x="29" y="25"/>
                    </a:cubicBezTo>
                    <a:cubicBezTo>
                      <a:pt x="33" y="35"/>
                      <a:pt x="31" y="36"/>
                      <a:pt x="15" y="36"/>
                    </a:cubicBezTo>
                    <a:cubicBezTo>
                      <a:pt x="14" y="35"/>
                      <a:pt x="13" y="33"/>
                      <a:pt x="15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7" name="Freeform 801"/>
              <p:cNvSpPr/>
              <p:nvPr/>
            </p:nvSpPr>
            <p:spPr bwMode="auto">
              <a:xfrm>
                <a:off x="2798" y="2609"/>
                <a:ext cx="53" cy="46"/>
              </a:xfrm>
              <a:custGeom>
                <a:avLst/>
                <a:gdLst>
                  <a:gd name="T0" fmla="*/ 4 w 28"/>
                  <a:gd name="T1" fmla="*/ 10 h 24"/>
                  <a:gd name="T2" fmla="*/ 18 w 28"/>
                  <a:gd name="T3" fmla="*/ 0 h 24"/>
                  <a:gd name="T4" fmla="*/ 28 w 28"/>
                  <a:gd name="T5" fmla="*/ 13 h 24"/>
                  <a:gd name="T6" fmla="*/ 24 w 28"/>
                  <a:gd name="T7" fmla="*/ 20 h 24"/>
                  <a:gd name="T8" fmla="*/ 24 w 28"/>
                  <a:gd name="T9" fmla="*/ 24 h 24"/>
                  <a:gd name="T10" fmla="*/ 14 w 28"/>
                  <a:gd name="T11" fmla="*/ 24 h 24"/>
                  <a:gd name="T12" fmla="*/ 4 w 28"/>
                  <a:gd name="T13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24">
                    <a:moveTo>
                      <a:pt x="4" y="10"/>
                    </a:moveTo>
                    <a:cubicBezTo>
                      <a:pt x="8" y="7"/>
                      <a:pt x="19" y="12"/>
                      <a:pt x="18" y="0"/>
                    </a:cubicBezTo>
                    <a:cubicBezTo>
                      <a:pt x="27" y="0"/>
                      <a:pt x="28" y="6"/>
                      <a:pt x="28" y="13"/>
                    </a:cubicBezTo>
                    <a:cubicBezTo>
                      <a:pt x="25" y="15"/>
                      <a:pt x="22" y="16"/>
                      <a:pt x="24" y="20"/>
                    </a:cubicBezTo>
                    <a:cubicBezTo>
                      <a:pt x="24" y="22"/>
                      <a:pt x="24" y="23"/>
                      <a:pt x="24" y="24"/>
                    </a:cubicBezTo>
                    <a:cubicBezTo>
                      <a:pt x="21" y="24"/>
                      <a:pt x="18" y="24"/>
                      <a:pt x="14" y="24"/>
                    </a:cubicBezTo>
                    <a:cubicBezTo>
                      <a:pt x="7" y="22"/>
                      <a:pt x="0" y="20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8" name="Freeform 802"/>
              <p:cNvSpPr/>
              <p:nvPr/>
            </p:nvSpPr>
            <p:spPr bwMode="auto">
              <a:xfrm>
                <a:off x="2832" y="2628"/>
                <a:ext cx="19" cy="19"/>
              </a:xfrm>
              <a:custGeom>
                <a:avLst/>
                <a:gdLst>
                  <a:gd name="T0" fmla="*/ 6 w 10"/>
                  <a:gd name="T1" fmla="*/ 10 h 10"/>
                  <a:gd name="T2" fmla="*/ 2 w 10"/>
                  <a:gd name="T3" fmla="*/ 3 h 10"/>
                  <a:gd name="T4" fmla="*/ 10 w 10"/>
                  <a:gd name="T5" fmla="*/ 3 h 10"/>
                  <a:gd name="T6" fmla="*/ 6 w 10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6" y="10"/>
                    </a:moveTo>
                    <a:cubicBezTo>
                      <a:pt x="4" y="9"/>
                      <a:pt x="0" y="7"/>
                      <a:pt x="2" y="3"/>
                    </a:cubicBezTo>
                    <a:cubicBezTo>
                      <a:pt x="4" y="0"/>
                      <a:pt x="7" y="3"/>
                      <a:pt x="10" y="3"/>
                    </a:cubicBezTo>
                    <a:cubicBezTo>
                      <a:pt x="9" y="6"/>
                      <a:pt x="8" y="8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9" name="Freeform 803"/>
              <p:cNvSpPr/>
              <p:nvPr/>
            </p:nvSpPr>
            <p:spPr bwMode="auto">
              <a:xfrm>
                <a:off x="5454" y="1686"/>
                <a:ext cx="91" cy="144"/>
              </a:xfrm>
              <a:custGeom>
                <a:avLst/>
                <a:gdLst>
                  <a:gd name="T0" fmla="*/ 45 w 48"/>
                  <a:gd name="T1" fmla="*/ 42 h 75"/>
                  <a:gd name="T2" fmla="*/ 34 w 48"/>
                  <a:gd name="T3" fmla="*/ 62 h 75"/>
                  <a:gd name="T4" fmla="*/ 24 w 48"/>
                  <a:gd name="T5" fmla="*/ 70 h 75"/>
                  <a:gd name="T6" fmla="*/ 10 w 48"/>
                  <a:gd name="T7" fmla="*/ 54 h 75"/>
                  <a:gd name="T8" fmla="*/ 8 w 48"/>
                  <a:gd name="T9" fmla="*/ 47 h 75"/>
                  <a:gd name="T10" fmla="*/ 8 w 48"/>
                  <a:gd name="T11" fmla="*/ 40 h 75"/>
                  <a:gd name="T12" fmla="*/ 4 w 48"/>
                  <a:gd name="T13" fmla="*/ 28 h 75"/>
                  <a:gd name="T14" fmla="*/ 6 w 48"/>
                  <a:gd name="T15" fmla="*/ 25 h 75"/>
                  <a:gd name="T16" fmla="*/ 16 w 48"/>
                  <a:gd name="T17" fmla="*/ 17 h 75"/>
                  <a:gd name="T18" fmla="*/ 20 w 48"/>
                  <a:gd name="T19" fmla="*/ 11 h 75"/>
                  <a:gd name="T20" fmla="*/ 39 w 48"/>
                  <a:gd name="T21" fmla="*/ 5 h 75"/>
                  <a:gd name="T22" fmla="*/ 42 w 48"/>
                  <a:gd name="T23" fmla="*/ 25 h 75"/>
                  <a:gd name="T24" fmla="*/ 45 w 48"/>
                  <a:gd name="T25" fmla="*/ 4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5">
                    <a:moveTo>
                      <a:pt x="45" y="42"/>
                    </a:moveTo>
                    <a:cubicBezTo>
                      <a:pt x="36" y="46"/>
                      <a:pt x="33" y="55"/>
                      <a:pt x="34" y="62"/>
                    </a:cubicBezTo>
                    <a:cubicBezTo>
                      <a:pt x="38" y="75"/>
                      <a:pt x="30" y="70"/>
                      <a:pt x="24" y="70"/>
                    </a:cubicBezTo>
                    <a:cubicBezTo>
                      <a:pt x="21" y="63"/>
                      <a:pt x="16" y="58"/>
                      <a:pt x="10" y="54"/>
                    </a:cubicBezTo>
                    <a:cubicBezTo>
                      <a:pt x="8" y="52"/>
                      <a:pt x="8" y="49"/>
                      <a:pt x="8" y="47"/>
                    </a:cubicBezTo>
                    <a:cubicBezTo>
                      <a:pt x="8" y="45"/>
                      <a:pt x="13" y="42"/>
                      <a:pt x="8" y="40"/>
                    </a:cubicBezTo>
                    <a:cubicBezTo>
                      <a:pt x="0" y="38"/>
                      <a:pt x="3" y="33"/>
                      <a:pt x="4" y="28"/>
                    </a:cubicBezTo>
                    <a:cubicBezTo>
                      <a:pt x="4" y="27"/>
                      <a:pt x="5" y="26"/>
                      <a:pt x="6" y="25"/>
                    </a:cubicBezTo>
                    <a:cubicBezTo>
                      <a:pt x="10" y="22"/>
                      <a:pt x="14" y="20"/>
                      <a:pt x="16" y="17"/>
                    </a:cubicBezTo>
                    <a:cubicBezTo>
                      <a:pt x="17" y="15"/>
                      <a:pt x="19" y="13"/>
                      <a:pt x="20" y="11"/>
                    </a:cubicBezTo>
                    <a:cubicBezTo>
                      <a:pt x="26" y="7"/>
                      <a:pt x="31" y="0"/>
                      <a:pt x="39" y="5"/>
                    </a:cubicBezTo>
                    <a:cubicBezTo>
                      <a:pt x="48" y="10"/>
                      <a:pt x="40" y="18"/>
                      <a:pt x="42" y="25"/>
                    </a:cubicBezTo>
                    <a:cubicBezTo>
                      <a:pt x="43" y="31"/>
                      <a:pt x="48" y="36"/>
                      <a:pt x="45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0" name="Freeform 804"/>
              <p:cNvSpPr/>
              <p:nvPr/>
            </p:nvSpPr>
            <p:spPr bwMode="auto">
              <a:xfrm>
                <a:off x="5526" y="1683"/>
                <a:ext cx="116" cy="84"/>
              </a:xfrm>
              <a:custGeom>
                <a:avLst/>
                <a:gdLst>
                  <a:gd name="T0" fmla="*/ 7 w 61"/>
                  <a:gd name="T1" fmla="*/ 44 h 44"/>
                  <a:gd name="T2" fmla="*/ 0 w 61"/>
                  <a:gd name="T3" fmla="*/ 27 h 44"/>
                  <a:gd name="T4" fmla="*/ 9 w 61"/>
                  <a:gd name="T5" fmla="*/ 8 h 44"/>
                  <a:gd name="T6" fmla="*/ 30 w 61"/>
                  <a:gd name="T7" fmla="*/ 5 h 44"/>
                  <a:gd name="T8" fmla="*/ 55 w 61"/>
                  <a:gd name="T9" fmla="*/ 11 h 44"/>
                  <a:gd name="T10" fmla="*/ 61 w 61"/>
                  <a:gd name="T11" fmla="*/ 15 h 44"/>
                  <a:gd name="T12" fmla="*/ 49 w 61"/>
                  <a:gd name="T13" fmla="*/ 24 h 44"/>
                  <a:gd name="T14" fmla="*/ 28 w 61"/>
                  <a:gd name="T15" fmla="*/ 35 h 44"/>
                  <a:gd name="T16" fmla="*/ 7 w 61"/>
                  <a:gd name="T17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44">
                    <a:moveTo>
                      <a:pt x="7" y="44"/>
                    </a:moveTo>
                    <a:cubicBezTo>
                      <a:pt x="5" y="39"/>
                      <a:pt x="3" y="33"/>
                      <a:pt x="0" y="27"/>
                    </a:cubicBezTo>
                    <a:cubicBezTo>
                      <a:pt x="6" y="22"/>
                      <a:pt x="7" y="15"/>
                      <a:pt x="9" y="8"/>
                    </a:cubicBezTo>
                    <a:cubicBezTo>
                      <a:pt x="15" y="0"/>
                      <a:pt x="23" y="2"/>
                      <a:pt x="30" y="5"/>
                    </a:cubicBezTo>
                    <a:cubicBezTo>
                      <a:pt x="37" y="13"/>
                      <a:pt x="45" y="17"/>
                      <a:pt x="55" y="11"/>
                    </a:cubicBezTo>
                    <a:cubicBezTo>
                      <a:pt x="58" y="11"/>
                      <a:pt x="60" y="12"/>
                      <a:pt x="61" y="15"/>
                    </a:cubicBezTo>
                    <a:cubicBezTo>
                      <a:pt x="61" y="23"/>
                      <a:pt x="58" y="27"/>
                      <a:pt x="49" y="24"/>
                    </a:cubicBezTo>
                    <a:cubicBezTo>
                      <a:pt x="40" y="24"/>
                      <a:pt x="31" y="21"/>
                      <a:pt x="28" y="35"/>
                    </a:cubicBezTo>
                    <a:cubicBezTo>
                      <a:pt x="26" y="43"/>
                      <a:pt x="14" y="40"/>
                      <a:pt x="7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1" name="Freeform 805"/>
              <p:cNvSpPr/>
              <p:nvPr/>
            </p:nvSpPr>
            <p:spPr bwMode="auto">
              <a:xfrm>
                <a:off x="5614" y="1700"/>
                <a:ext cx="61" cy="65"/>
              </a:xfrm>
              <a:custGeom>
                <a:avLst/>
                <a:gdLst>
                  <a:gd name="T0" fmla="*/ 3 w 32"/>
                  <a:gd name="T1" fmla="*/ 15 h 34"/>
                  <a:gd name="T2" fmla="*/ 14 w 32"/>
                  <a:gd name="T3" fmla="*/ 4 h 34"/>
                  <a:gd name="T4" fmla="*/ 31 w 32"/>
                  <a:gd name="T5" fmla="*/ 8 h 34"/>
                  <a:gd name="T6" fmla="*/ 28 w 32"/>
                  <a:gd name="T7" fmla="*/ 28 h 34"/>
                  <a:gd name="T8" fmla="*/ 0 w 32"/>
                  <a:gd name="T9" fmla="*/ 32 h 34"/>
                  <a:gd name="T10" fmla="*/ 3 w 32"/>
                  <a:gd name="T11" fmla="*/ 1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4">
                    <a:moveTo>
                      <a:pt x="3" y="15"/>
                    </a:moveTo>
                    <a:cubicBezTo>
                      <a:pt x="10" y="14"/>
                      <a:pt x="13" y="11"/>
                      <a:pt x="14" y="4"/>
                    </a:cubicBezTo>
                    <a:cubicBezTo>
                      <a:pt x="21" y="0"/>
                      <a:pt x="26" y="3"/>
                      <a:pt x="31" y="8"/>
                    </a:cubicBezTo>
                    <a:cubicBezTo>
                      <a:pt x="31" y="15"/>
                      <a:pt x="32" y="22"/>
                      <a:pt x="28" y="28"/>
                    </a:cubicBezTo>
                    <a:cubicBezTo>
                      <a:pt x="17" y="33"/>
                      <a:pt x="8" y="34"/>
                      <a:pt x="0" y="32"/>
                    </a:cubicBezTo>
                    <a:cubicBezTo>
                      <a:pt x="1" y="26"/>
                      <a:pt x="2" y="20"/>
                      <a:pt x="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2" name="Freeform 806"/>
              <p:cNvSpPr/>
              <p:nvPr/>
            </p:nvSpPr>
            <p:spPr bwMode="auto">
              <a:xfrm>
                <a:off x="5421" y="1782"/>
                <a:ext cx="80" cy="46"/>
              </a:xfrm>
              <a:custGeom>
                <a:avLst/>
                <a:gdLst>
                  <a:gd name="T0" fmla="*/ 27 w 42"/>
                  <a:gd name="T1" fmla="*/ 3 h 24"/>
                  <a:gd name="T2" fmla="*/ 41 w 42"/>
                  <a:gd name="T3" fmla="*/ 20 h 24"/>
                  <a:gd name="T4" fmla="*/ 7 w 42"/>
                  <a:gd name="T5" fmla="*/ 24 h 24"/>
                  <a:gd name="T6" fmla="*/ 0 w 42"/>
                  <a:gd name="T7" fmla="*/ 20 h 24"/>
                  <a:gd name="T8" fmla="*/ 27 w 42"/>
                  <a:gd name="T9" fmla="*/ 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24">
                    <a:moveTo>
                      <a:pt x="27" y="3"/>
                    </a:moveTo>
                    <a:cubicBezTo>
                      <a:pt x="41" y="2"/>
                      <a:pt x="42" y="10"/>
                      <a:pt x="41" y="20"/>
                    </a:cubicBezTo>
                    <a:cubicBezTo>
                      <a:pt x="29" y="18"/>
                      <a:pt x="18" y="17"/>
                      <a:pt x="7" y="24"/>
                    </a:cubicBezTo>
                    <a:cubicBezTo>
                      <a:pt x="4" y="23"/>
                      <a:pt x="2" y="22"/>
                      <a:pt x="0" y="20"/>
                    </a:cubicBezTo>
                    <a:cubicBezTo>
                      <a:pt x="3" y="6"/>
                      <a:pt x="12" y="0"/>
                      <a:pt x="2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3" name="Freeform 807"/>
              <p:cNvSpPr/>
              <p:nvPr/>
            </p:nvSpPr>
            <p:spPr bwMode="auto">
              <a:xfrm>
                <a:off x="5402" y="1815"/>
                <a:ext cx="38" cy="36"/>
              </a:xfrm>
              <a:custGeom>
                <a:avLst/>
                <a:gdLst>
                  <a:gd name="T0" fmla="*/ 13 w 20"/>
                  <a:gd name="T1" fmla="*/ 3 h 19"/>
                  <a:gd name="T2" fmla="*/ 17 w 20"/>
                  <a:gd name="T3" fmla="*/ 7 h 19"/>
                  <a:gd name="T4" fmla="*/ 20 w 20"/>
                  <a:gd name="T5" fmla="*/ 10 h 19"/>
                  <a:gd name="T6" fmla="*/ 13 w 20"/>
                  <a:gd name="T7" fmla="*/ 17 h 19"/>
                  <a:gd name="T8" fmla="*/ 8 w 20"/>
                  <a:gd name="T9" fmla="*/ 19 h 19"/>
                  <a:gd name="T10" fmla="*/ 3 w 20"/>
                  <a:gd name="T11" fmla="*/ 2 h 19"/>
                  <a:gd name="T12" fmla="*/ 13 w 20"/>
                  <a:gd name="T13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19">
                    <a:moveTo>
                      <a:pt x="13" y="3"/>
                    </a:moveTo>
                    <a:cubicBezTo>
                      <a:pt x="14" y="4"/>
                      <a:pt x="15" y="6"/>
                      <a:pt x="17" y="7"/>
                    </a:cubicBezTo>
                    <a:cubicBezTo>
                      <a:pt x="18" y="8"/>
                      <a:pt x="19" y="9"/>
                      <a:pt x="20" y="10"/>
                    </a:cubicBezTo>
                    <a:cubicBezTo>
                      <a:pt x="20" y="15"/>
                      <a:pt x="18" y="17"/>
                      <a:pt x="13" y="17"/>
                    </a:cubicBezTo>
                    <a:cubicBezTo>
                      <a:pt x="12" y="19"/>
                      <a:pt x="10" y="19"/>
                      <a:pt x="8" y="19"/>
                    </a:cubicBezTo>
                    <a:cubicBezTo>
                      <a:pt x="2" y="15"/>
                      <a:pt x="0" y="9"/>
                      <a:pt x="3" y="2"/>
                    </a:cubicBezTo>
                    <a:cubicBezTo>
                      <a:pt x="7" y="0"/>
                      <a:pt x="10" y="1"/>
                      <a:pt x="1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4" name="Group 1009"/>
            <p:cNvGrpSpPr/>
            <p:nvPr/>
          </p:nvGrpSpPr>
          <p:grpSpPr bwMode="auto">
            <a:xfrm>
              <a:off x="2336800" y="985838"/>
              <a:ext cx="7697788" cy="4783138"/>
              <a:chOff x="1472" y="621"/>
              <a:chExt cx="4849" cy="3013"/>
            </a:xfrm>
            <a:solidFill>
              <a:schemeClr val="bg1">
                <a:lumMod val="75000"/>
              </a:schemeClr>
            </a:solidFill>
          </p:grpSpPr>
          <p:sp>
            <p:nvSpPr>
              <p:cNvPr id="744" name="Freeform 809"/>
              <p:cNvSpPr/>
              <p:nvPr/>
            </p:nvSpPr>
            <p:spPr bwMode="auto">
              <a:xfrm>
                <a:off x="2032" y="1970"/>
                <a:ext cx="107" cy="86"/>
              </a:xfrm>
              <a:custGeom>
                <a:avLst/>
                <a:gdLst>
                  <a:gd name="T0" fmla="*/ 12 w 56"/>
                  <a:gd name="T1" fmla="*/ 44 h 45"/>
                  <a:gd name="T2" fmla="*/ 1 w 56"/>
                  <a:gd name="T3" fmla="*/ 27 h 45"/>
                  <a:gd name="T4" fmla="*/ 15 w 56"/>
                  <a:gd name="T5" fmla="*/ 2 h 45"/>
                  <a:gd name="T6" fmla="*/ 40 w 56"/>
                  <a:gd name="T7" fmla="*/ 9 h 45"/>
                  <a:gd name="T8" fmla="*/ 56 w 56"/>
                  <a:gd name="T9" fmla="*/ 21 h 45"/>
                  <a:gd name="T10" fmla="*/ 48 w 56"/>
                  <a:gd name="T11" fmla="*/ 31 h 45"/>
                  <a:gd name="T12" fmla="*/ 12 w 56"/>
                  <a:gd name="T13" fmla="*/ 4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45">
                    <a:moveTo>
                      <a:pt x="12" y="44"/>
                    </a:moveTo>
                    <a:cubicBezTo>
                      <a:pt x="0" y="44"/>
                      <a:pt x="10" y="30"/>
                      <a:pt x="1" y="27"/>
                    </a:cubicBezTo>
                    <a:cubicBezTo>
                      <a:pt x="6" y="19"/>
                      <a:pt x="8" y="9"/>
                      <a:pt x="15" y="2"/>
                    </a:cubicBezTo>
                    <a:cubicBezTo>
                      <a:pt x="25" y="0"/>
                      <a:pt x="32" y="8"/>
                      <a:pt x="40" y="9"/>
                    </a:cubicBezTo>
                    <a:cubicBezTo>
                      <a:pt x="45" y="14"/>
                      <a:pt x="53" y="13"/>
                      <a:pt x="56" y="21"/>
                    </a:cubicBezTo>
                    <a:cubicBezTo>
                      <a:pt x="56" y="27"/>
                      <a:pt x="53" y="30"/>
                      <a:pt x="48" y="31"/>
                    </a:cubicBezTo>
                    <a:cubicBezTo>
                      <a:pt x="35" y="33"/>
                      <a:pt x="26" y="45"/>
                      <a:pt x="12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5" name="Freeform 810"/>
              <p:cNvSpPr/>
              <p:nvPr/>
            </p:nvSpPr>
            <p:spPr bwMode="auto">
              <a:xfrm>
                <a:off x="1967" y="1895"/>
                <a:ext cx="131" cy="59"/>
              </a:xfrm>
              <a:custGeom>
                <a:avLst/>
                <a:gdLst>
                  <a:gd name="T0" fmla="*/ 0 w 69"/>
                  <a:gd name="T1" fmla="*/ 21 h 31"/>
                  <a:gd name="T2" fmla="*/ 18 w 69"/>
                  <a:gd name="T3" fmla="*/ 17 h 31"/>
                  <a:gd name="T4" fmla="*/ 48 w 69"/>
                  <a:gd name="T5" fmla="*/ 8 h 31"/>
                  <a:gd name="T6" fmla="*/ 69 w 69"/>
                  <a:gd name="T7" fmla="*/ 17 h 31"/>
                  <a:gd name="T8" fmla="*/ 61 w 69"/>
                  <a:gd name="T9" fmla="*/ 26 h 31"/>
                  <a:gd name="T10" fmla="*/ 49 w 69"/>
                  <a:gd name="T11" fmla="*/ 31 h 31"/>
                  <a:gd name="T12" fmla="*/ 26 w 69"/>
                  <a:gd name="T13" fmla="*/ 26 h 31"/>
                  <a:gd name="T14" fmla="*/ 0 w 69"/>
                  <a:gd name="T15" fmla="*/ 2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31">
                    <a:moveTo>
                      <a:pt x="0" y="21"/>
                    </a:moveTo>
                    <a:cubicBezTo>
                      <a:pt x="5" y="15"/>
                      <a:pt x="12" y="18"/>
                      <a:pt x="18" y="17"/>
                    </a:cubicBezTo>
                    <a:cubicBezTo>
                      <a:pt x="29" y="17"/>
                      <a:pt x="38" y="12"/>
                      <a:pt x="48" y="8"/>
                    </a:cubicBezTo>
                    <a:cubicBezTo>
                      <a:pt x="56" y="7"/>
                      <a:pt x="68" y="0"/>
                      <a:pt x="69" y="17"/>
                    </a:cubicBezTo>
                    <a:cubicBezTo>
                      <a:pt x="68" y="21"/>
                      <a:pt x="65" y="24"/>
                      <a:pt x="61" y="26"/>
                    </a:cubicBezTo>
                    <a:cubicBezTo>
                      <a:pt x="57" y="27"/>
                      <a:pt x="53" y="30"/>
                      <a:pt x="49" y="31"/>
                    </a:cubicBezTo>
                    <a:cubicBezTo>
                      <a:pt x="42" y="26"/>
                      <a:pt x="35" y="22"/>
                      <a:pt x="26" y="26"/>
                    </a:cubicBezTo>
                    <a:cubicBezTo>
                      <a:pt x="17" y="31"/>
                      <a:pt x="9" y="21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6" name="Freeform 811"/>
              <p:cNvSpPr/>
              <p:nvPr/>
            </p:nvSpPr>
            <p:spPr bwMode="auto">
              <a:xfrm>
                <a:off x="2060" y="1941"/>
                <a:ext cx="63" cy="53"/>
              </a:xfrm>
              <a:custGeom>
                <a:avLst/>
                <a:gdLst>
                  <a:gd name="T0" fmla="*/ 0 w 33"/>
                  <a:gd name="T1" fmla="*/ 7 h 28"/>
                  <a:gd name="T2" fmla="*/ 11 w 33"/>
                  <a:gd name="T3" fmla="*/ 0 h 28"/>
                  <a:gd name="T4" fmla="*/ 13 w 33"/>
                  <a:gd name="T5" fmla="*/ 0 h 28"/>
                  <a:gd name="T6" fmla="*/ 29 w 33"/>
                  <a:gd name="T7" fmla="*/ 11 h 28"/>
                  <a:gd name="T8" fmla="*/ 33 w 33"/>
                  <a:gd name="T9" fmla="*/ 15 h 28"/>
                  <a:gd name="T10" fmla="*/ 25 w 33"/>
                  <a:gd name="T11" fmla="*/ 28 h 28"/>
                  <a:gd name="T12" fmla="*/ 0 w 33"/>
                  <a:gd name="T13" fmla="*/ 17 h 28"/>
                  <a:gd name="T14" fmla="*/ 0 w 33"/>
                  <a:gd name="T15" fmla="*/ 7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8">
                    <a:moveTo>
                      <a:pt x="0" y="7"/>
                    </a:moveTo>
                    <a:cubicBezTo>
                      <a:pt x="1" y="0"/>
                      <a:pt x="6" y="0"/>
                      <a:pt x="11" y="0"/>
                    </a:cubicBezTo>
                    <a:cubicBezTo>
                      <a:pt x="11" y="0"/>
                      <a:pt x="12" y="0"/>
                      <a:pt x="13" y="0"/>
                    </a:cubicBezTo>
                    <a:cubicBezTo>
                      <a:pt x="19" y="3"/>
                      <a:pt x="22" y="11"/>
                      <a:pt x="29" y="11"/>
                    </a:cubicBezTo>
                    <a:cubicBezTo>
                      <a:pt x="31" y="12"/>
                      <a:pt x="32" y="13"/>
                      <a:pt x="33" y="15"/>
                    </a:cubicBezTo>
                    <a:cubicBezTo>
                      <a:pt x="33" y="21"/>
                      <a:pt x="30" y="25"/>
                      <a:pt x="25" y="28"/>
                    </a:cubicBezTo>
                    <a:cubicBezTo>
                      <a:pt x="15" y="27"/>
                      <a:pt x="8" y="21"/>
                      <a:pt x="0" y="17"/>
                    </a:cubicBezTo>
                    <a:cubicBezTo>
                      <a:pt x="0" y="14"/>
                      <a:pt x="0" y="11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7" name="Freeform 812"/>
              <p:cNvSpPr/>
              <p:nvPr/>
            </p:nvSpPr>
            <p:spPr bwMode="auto">
              <a:xfrm>
                <a:off x="1940" y="1931"/>
                <a:ext cx="27" cy="25"/>
              </a:xfrm>
              <a:custGeom>
                <a:avLst/>
                <a:gdLst>
                  <a:gd name="T0" fmla="*/ 0 w 14"/>
                  <a:gd name="T1" fmla="*/ 5 h 13"/>
                  <a:gd name="T2" fmla="*/ 14 w 14"/>
                  <a:gd name="T3" fmla="*/ 1 h 13"/>
                  <a:gd name="T4" fmla="*/ 0 w 14"/>
                  <a:gd name="T5" fmla="*/ 5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13">
                    <a:moveTo>
                      <a:pt x="0" y="5"/>
                    </a:moveTo>
                    <a:cubicBezTo>
                      <a:pt x="4" y="0"/>
                      <a:pt x="10" y="2"/>
                      <a:pt x="14" y="1"/>
                    </a:cubicBezTo>
                    <a:cubicBezTo>
                      <a:pt x="12" y="13"/>
                      <a:pt x="6" y="7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8" name="Freeform 813"/>
              <p:cNvSpPr/>
              <p:nvPr/>
            </p:nvSpPr>
            <p:spPr bwMode="auto">
              <a:xfrm>
                <a:off x="2588" y="2787"/>
                <a:ext cx="160" cy="118"/>
              </a:xfrm>
              <a:custGeom>
                <a:avLst/>
                <a:gdLst>
                  <a:gd name="T0" fmla="*/ 82 w 84"/>
                  <a:gd name="T1" fmla="*/ 42 h 62"/>
                  <a:gd name="T2" fmla="*/ 64 w 84"/>
                  <a:gd name="T3" fmla="*/ 47 h 62"/>
                  <a:gd name="T4" fmla="*/ 27 w 84"/>
                  <a:gd name="T5" fmla="*/ 53 h 62"/>
                  <a:gd name="T6" fmla="*/ 8 w 84"/>
                  <a:gd name="T7" fmla="*/ 39 h 62"/>
                  <a:gd name="T8" fmla="*/ 9 w 84"/>
                  <a:gd name="T9" fmla="*/ 14 h 62"/>
                  <a:gd name="T10" fmla="*/ 7 w 84"/>
                  <a:gd name="T11" fmla="*/ 2 h 62"/>
                  <a:gd name="T12" fmla="*/ 21 w 84"/>
                  <a:gd name="T13" fmla="*/ 2 h 62"/>
                  <a:gd name="T14" fmla="*/ 41 w 84"/>
                  <a:gd name="T15" fmla="*/ 7 h 62"/>
                  <a:gd name="T16" fmla="*/ 72 w 84"/>
                  <a:gd name="T17" fmla="*/ 33 h 62"/>
                  <a:gd name="T18" fmla="*/ 83 w 84"/>
                  <a:gd name="T19" fmla="*/ 36 h 62"/>
                  <a:gd name="T20" fmla="*/ 82 w 84"/>
                  <a:gd name="T21" fmla="*/ 4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62">
                    <a:moveTo>
                      <a:pt x="82" y="42"/>
                    </a:moveTo>
                    <a:cubicBezTo>
                      <a:pt x="76" y="44"/>
                      <a:pt x="67" y="43"/>
                      <a:pt x="64" y="47"/>
                    </a:cubicBezTo>
                    <a:cubicBezTo>
                      <a:pt x="53" y="62"/>
                      <a:pt x="39" y="50"/>
                      <a:pt x="27" y="53"/>
                    </a:cubicBezTo>
                    <a:cubicBezTo>
                      <a:pt x="22" y="54"/>
                      <a:pt x="8" y="46"/>
                      <a:pt x="8" y="39"/>
                    </a:cubicBezTo>
                    <a:cubicBezTo>
                      <a:pt x="8" y="31"/>
                      <a:pt x="7" y="22"/>
                      <a:pt x="9" y="14"/>
                    </a:cubicBezTo>
                    <a:cubicBezTo>
                      <a:pt x="13" y="10"/>
                      <a:pt x="0" y="7"/>
                      <a:pt x="7" y="2"/>
                    </a:cubicBezTo>
                    <a:cubicBezTo>
                      <a:pt x="12" y="0"/>
                      <a:pt x="17" y="0"/>
                      <a:pt x="21" y="2"/>
                    </a:cubicBezTo>
                    <a:cubicBezTo>
                      <a:pt x="27" y="6"/>
                      <a:pt x="35" y="5"/>
                      <a:pt x="41" y="7"/>
                    </a:cubicBezTo>
                    <a:cubicBezTo>
                      <a:pt x="43" y="26"/>
                      <a:pt x="53" y="34"/>
                      <a:pt x="72" y="33"/>
                    </a:cubicBezTo>
                    <a:cubicBezTo>
                      <a:pt x="75" y="33"/>
                      <a:pt x="80" y="33"/>
                      <a:pt x="83" y="36"/>
                    </a:cubicBezTo>
                    <a:cubicBezTo>
                      <a:pt x="84" y="38"/>
                      <a:pt x="84" y="40"/>
                      <a:pt x="82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9" name="Freeform 814"/>
              <p:cNvSpPr/>
              <p:nvPr/>
            </p:nvSpPr>
            <p:spPr bwMode="auto">
              <a:xfrm>
                <a:off x="2744" y="2850"/>
                <a:ext cx="50" cy="61"/>
              </a:xfrm>
              <a:custGeom>
                <a:avLst/>
                <a:gdLst>
                  <a:gd name="T0" fmla="*/ 0 w 26"/>
                  <a:gd name="T1" fmla="*/ 9 h 32"/>
                  <a:gd name="T2" fmla="*/ 0 w 26"/>
                  <a:gd name="T3" fmla="*/ 3 h 32"/>
                  <a:gd name="T4" fmla="*/ 7 w 26"/>
                  <a:gd name="T5" fmla="*/ 1 h 32"/>
                  <a:gd name="T6" fmla="*/ 23 w 26"/>
                  <a:gd name="T7" fmla="*/ 10 h 32"/>
                  <a:gd name="T8" fmla="*/ 25 w 26"/>
                  <a:gd name="T9" fmla="*/ 21 h 32"/>
                  <a:gd name="T10" fmla="*/ 18 w 26"/>
                  <a:gd name="T11" fmla="*/ 30 h 32"/>
                  <a:gd name="T12" fmla="*/ 18 w 26"/>
                  <a:gd name="T13" fmla="*/ 30 h 32"/>
                  <a:gd name="T14" fmla="*/ 7 w 26"/>
                  <a:gd name="T15" fmla="*/ 20 h 32"/>
                  <a:gd name="T16" fmla="*/ 4 w 26"/>
                  <a:gd name="T17" fmla="*/ 20 h 32"/>
                  <a:gd name="T18" fmla="*/ 0 w 26"/>
                  <a:gd name="T19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" h="32">
                    <a:moveTo>
                      <a:pt x="0" y="9"/>
                    </a:moveTo>
                    <a:cubicBezTo>
                      <a:pt x="0" y="7"/>
                      <a:pt x="0" y="5"/>
                      <a:pt x="0" y="3"/>
                    </a:cubicBezTo>
                    <a:cubicBezTo>
                      <a:pt x="2" y="1"/>
                      <a:pt x="4" y="0"/>
                      <a:pt x="7" y="1"/>
                    </a:cubicBezTo>
                    <a:cubicBezTo>
                      <a:pt x="13" y="2"/>
                      <a:pt x="18" y="6"/>
                      <a:pt x="23" y="10"/>
                    </a:cubicBezTo>
                    <a:cubicBezTo>
                      <a:pt x="26" y="14"/>
                      <a:pt x="26" y="17"/>
                      <a:pt x="25" y="21"/>
                    </a:cubicBezTo>
                    <a:cubicBezTo>
                      <a:pt x="24" y="26"/>
                      <a:pt x="21" y="28"/>
                      <a:pt x="18" y="30"/>
                    </a:cubicBezTo>
                    <a:cubicBezTo>
                      <a:pt x="18" y="30"/>
                      <a:pt x="18" y="30"/>
                      <a:pt x="18" y="30"/>
                    </a:cubicBezTo>
                    <a:cubicBezTo>
                      <a:pt x="10" y="32"/>
                      <a:pt x="14" y="20"/>
                      <a:pt x="7" y="20"/>
                    </a:cubicBezTo>
                    <a:cubicBezTo>
                      <a:pt x="6" y="20"/>
                      <a:pt x="5" y="20"/>
                      <a:pt x="4" y="20"/>
                    </a:cubicBezTo>
                    <a:cubicBezTo>
                      <a:pt x="1" y="17"/>
                      <a:pt x="15" y="8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0" name="Freeform 815"/>
              <p:cNvSpPr/>
              <p:nvPr/>
            </p:nvSpPr>
            <p:spPr bwMode="auto">
              <a:xfrm>
                <a:off x="2584" y="2792"/>
                <a:ext cx="40" cy="21"/>
              </a:xfrm>
              <a:custGeom>
                <a:avLst/>
                <a:gdLst>
                  <a:gd name="T0" fmla="*/ 8 w 21"/>
                  <a:gd name="T1" fmla="*/ 1 h 11"/>
                  <a:gd name="T2" fmla="*/ 11 w 21"/>
                  <a:gd name="T3" fmla="*/ 11 h 11"/>
                  <a:gd name="T4" fmla="*/ 4 w 21"/>
                  <a:gd name="T5" fmla="*/ 8 h 11"/>
                  <a:gd name="T6" fmla="*/ 0 w 21"/>
                  <a:gd name="T7" fmla="*/ 5 h 11"/>
                  <a:gd name="T8" fmla="*/ 6 w 21"/>
                  <a:gd name="T9" fmla="*/ 0 h 11"/>
                  <a:gd name="T10" fmla="*/ 8 w 21"/>
                  <a:gd name="T11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11">
                    <a:moveTo>
                      <a:pt x="8" y="1"/>
                    </a:moveTo>
                    <a:cubicBezTo>
                      <a:pt x="7" y="5"/>
                      <a:pt x="21" y="5"/>
                      <a:pt x="11" y="11"/>
                    </a:cubicBezTo>
                    <a:cubicBezTo>
                      <a:pt x="10" y="9"/>
                      <a:pt x="7" y="8"/>
                      <a:pt x="4" y="8"/>
                    </a:cubicBezTo>
                    <a:cubicBezTo>
                      <a:pt x="3" y="7"/>
                      <a:pt x="2" y="6"/>
                      <a:pt x="0" y="5"/>
                    </a:cubicBezTo>
                    <a:cubicBezTo>
                      <a:pt x="1" y="2"/>
                      <a:pt x="3" y="1"/>
                      <a:pt x="6" y="0"/>
                    </a:cubicBezTo>
                    <a:cubicBezTo>
                      <a:pt x="7" y="1"/>
                      <a:pt x="7" y="1"/>
                      <a:pt x="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1" name="Freeform 816"/>
              <p:cNvSpPr/>
              <p:nvPr/>
            </p:nvSpPr>
            <p:spPr bwMode="auto">
              <a:xfrm>
                <a:off x="2575" y="2846"/>
                <a:ext cx="17" cy="19"/>
              </a:xfrm>
              <a:custGeom>
                <a:avLst/>
                <a:gdLst>
                  <a:gd name="T0" fmla="*/ 3 w 9"/>
                  <a:gd name="T1" fmla="*/ 10 h 10"/>
                  <a:gd name="T2" fmla="*/ 1 w 9"/>
                  <a:gd name="T3" fmla="*/ 6 h 10"/>
                  <a:gd name="T4" fmla="*/ 6 w 9"/>
                  <a:gd name="T5" fmla="*/ 0 h 10"/>
                  <a:gd name="T6" fmla="*/ 9 w 9"/>
                  <a:gd name="T7" fmla="*/ 4 h 10"/>
                  <a:gd name="T8" fmla="*/ 3 w 9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">
                    <a:moveTo>
                      <a:pt x="3" y="10"/>
                    </a:moveTo>
                    <a:cubicBezTo>
                      <a:pt x="2" y="8"/>
                      <a:pt x="0" y="6"/>
                      <a:pt x="1" y="6"/>
                    </a:cubicBezTo>
                    <a:cubicBezTo>
                      <a:pt x="2" y="4"/>
                      <a:pt x="4" y="2"/>
                      <a:pt x="6" y="0"/>
                    </a:cubicBezTo>
                    <a:cubicBezTo>
                      <a:pt x="7" y="1"/>
                      <a:pt x="9" y="2"/>
                      <a:pt x="9" y="4"/>
                    </a:cubicBezTo>
                    <a:cubicBezTo>
                      <a:pt x="9" y="7"/>
                      <a:pt x="7" y="9"/>
                      <a:pt x="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2" name="Freeform 817"/>
              <p:cNvSpPr/>
              <p:nvPr/>
            </p:nvSpPr>
            <p:spPr bwMode="auto">
              <a:xfrm>
                <a:off x="4219" y="2069"/>
                <a:ext cx="153" cy="155"/>
              </a:xfrm>
              <a:custGeom>
                <a:avLst/>
                <a:gdLst>
                  <a:gd name="T0" fmla="*/ 17 w 80"/>
                  <a:gd name="T1" fmla="*/ 79 h 81"/>
                  <a:gd name="T2" fmla="*/ 0 w 80"/>
                  <a:gd name="T3" fmla="*/ 45 h 81"/>
                  <a:gd name="T4" fmla="*/ 26 w 80"/>
                  <a:gd name="T5" fmla="*/ 20 h 81"/>
                  <a:gd name="T6" fmla="*/ 37 w 80"/>
                  <a:gd name="T7" fmla="*/ 23 h 81"/>
                  <a:gd name="T8" fmla="*/ 44 w 80"/>
                  <a:gd name="T9" fmla="*/ 15 h 81"/>
                  <a:gd name="T10" fmla="*/ 68 w 80"/>
                  <a:gd name="T11" fmla="*/ 19 h 81"/>
                  <a:gd name="T12" fmla="*/ 79 w 80"/>
                  <a:gd name="T13" fmla="*/ 41 h 81"/>
                  <a:gd name="T14" fmla="*/ 65 w 80"/>
                  <a:gd name="T15" fmla="*/ 71 h 81"/>
                  <a:gd name="T16" fmla="*/ 52 w 80"/>
                  <a:gd name="T17" fmla="*/ 76 h 81"/>
                  <a:gd name="T18" fmla="*/ 23 w 80"/>
                  <a:gd name="T19" fmla="*/ 78 h 81"/>
                  <a:gd name="T20" fmla="*/ 17 w 80"/>
                  <a:gd name="T21" fmla="*/ 7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81">
                    <a:moveTo>
                      <a:pt x="17" y="79"/>
                    </a:moveTo>
                    <a:cubicBezTo>
                      <a:pt x="18" y="65"/>
                      <a:pt x="0" y="59"/>
                      <a:pt x="0" y="45"/>
                    </a:cubicBezTo>
                    <a:cubicBezTo>
                      <a:pt x="7" y="34"/>
                      <a:pt x="10" y="21"/>
                      <a:pt x="26" y="20"/>
                    </a:cubicBezTo>
                    <a:cubicBezTo>
                      <a:pt x="30" y="20"/>
                      <a:pt x="34" y="21"/>
                      <a:pt x="37" y="23"/>
                    </a:cubicBezTo>
                    <a:cubicBezTo>
                      <a:pt x="47" y="27"/>
                      <a:pt x="44" y="19"/>
                      <a:pt x="44" y="15"/>
                    </a:cubicBezTo>
                    <a:cubicBezTo>
                      <a:pt x="54" y="0"/>
                      <a:pt x="61" y="13"/>
                      <a:pt x="68" y="19"/>
                    </a:cubicBezTo>
                    <a:cubicBezTo>
                      <a:pt x="69" y="28"/>
                      <a:pt x="80" y="31"/>
                      <a:pt x="79" y="41"/>
                    </a:cubicBezTo>
                    <a:cubicBezTo>
                      <a:pt x="76" y="52"/>
                      <a:pt x="64" y="58"/>
                      <a:pt x="65" y="71"/>
                    </a:cubicBezTo>
                    <a:cubicBezTo>
                      <a:pt x="65" y="78"/>
                      <a:pt x="57" y="81"/>
                      <a:pt x="52" y="76"/>
                    </a:cubicBezTo>
                    <a:cubicBezTo>
                      <a:pt x="41" y="65"/>
                      <a:pt x="32" y="68"/>
                      <a:pt x="23" y="78"/>
                    </a:cubicBezTo>
                    <a:cubicBezTo>
                      <a:pt x="22" y="80"/>
                      <a:pt x="19" y="81"/>
                      <a:pt x="17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3" name="Freeform 818"/>
              <p:cNvSpPr/>
              <p:nvPr/>
            </p:nvSpPr>
            <p:spPr bwMode="auto">
              <a:xfrm>
                <a:off x="4063" y="2278"/>
                <a:ext cx="196" cy="168"/>
              </a:xfrm>
              <a:custGeom>
                <a:avLst/>
                <a:gdLst>
                  <a:gd name="T0" fmla="*/ 71 w 103"/>
                  <a:gd name="T1" fmla="*/ 51 h 88"/>
                  <a:gd name="T2" fmla="*/ 56 w 103"/>
                  <a:gd name="T3" fmla="*/ 55 h 88"/>
                  <a:gd name="T4" fmla="*/ 33 w 103"/>
                  <a:gd name="T5" fmla="*/ 65 h 88"/>
                  <a:gd name="T6" fmla="*/ 22 w 103"/>
                  <a:gd name="T7" fmla="*/ 81 h 88"/>
                  <a:gd name="T8" fmla="*/ 4 w 103"/>
                  <a:gd name="T9" fmla="*/ 76 h 88"/>
                  <a:gd name="T10" fmla="*/ 0 w 103"/>
                  <a:gd name="T11" fmla="*/ 62 h 88"/>
                  <a:gd name="T12" fmla="*/ 24 w 103"/>
                  <a:gd name="T13" fmla="*/ 41 h 88"/>
                  <a:gd name="T14" fmla="*/ 29 w 103"/>
                  <a:gd name="T15" fmla="*/ 42 h 88"/>
                  <a:gd name="T16" fmla="*/ 33 w 103"/>
                  <a:gd name="T17" fmla="*/ 51 h 88"/>
                  <a:gd name="T18" fmla="*/ 38 w 103"/>
                  <a:gd name="T19" fmla="*/ 39 h 88"/>
                  <a:gd name="T20" fmla="*/ 47 w 103"/>
                  <a:gd name="T21" fmla="*/ 31 h 88"/>
                  <a:gd name="T22" fmla="*/ 55 w 103"/>
                  <a:gd name="T23" fmla="*/ 8 h 88"/>
                  <a:gd name="T24" fmla="*/ 59 w 103"/>
                  <a:gd name="T25" fmla="*/ 7 h 88"/>
                  <a:gd name="T26" fmla="*/ 78 w 103"/>
                  <a:gd name="T27" fmla="*/ 6 h 88"/>
                  <a:gd name="T28" fmla="*/ 86 w 103"/>
                  <a:gd name="T29" fmla="*/ 0 h 88"/>
                  <a:gd name="T30" fmla="*/ 103 w 103"/>
                  <a:gd name="T31" fmla="*/ 33 h 88"/>
                  <a:gd name="T32" fmla="*/ 85 w 103"/>
                  <a:gd name="T33" fmla="*/ 42 h 88"/>
                  <a:gd name="T34" fmla="*/ 71 w 103"/>
                  <a:gd name="T35" fmla="*/ 51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3" h="88">
                    <a:moveTo>
                      <a:pt x="71" y="51"/>
                    </a:moveTo>
                    <a:cubicBezTo>
                      <a:pt x="65" y="49"/>
                      <a:pt x="59" y="46"/>
                      <a:pt x="56" y="55"/>
                    </a:cubicBezTo>
                    <a:cubicBezTo>
                      <a:pt x="52" y="66"/>
                      <a:pt x="40" y="60"/>
                      <a:pt x="33" y="65"/>
                    </a:cubicBezTo>
                    <a:cubicBezTo>
                      <a:pt x="30" y="70"/>
                      <a:pt x="28" y="77"/>
                      <a:pt x="22" y="81"/>
                    </a:cubicBezTo>
                    <a:cubicBezTo>
                      <a:pt x="13" y="88"/>
                      <a:pt x="7" y="88"/>
                      <a:pt x="4" y="76"/>
                    </a:cubicBezTo>
                    <a:cubicBezTo>
                      <a:pt x="3" y="71"/>
                      <a:pt x="1" y="67"/>
                      <a:pt x="0" y="62"/>
                    </a:cubicBezTo>
                    <a:cubicBezTo>
                      <a:pt x="3" y="49"/>
                      <a:pt x="10" y="41"/>
                      <a:pt x="24" y="41"/>
                    </a:cubicBezTo>
                    <a:cubicBezTo>
                      <a:pt x="26" y="41"/>
                      <a:pt x="27" y="41"/>
                      <a:pt x="29" y="42"/>
                    </a:cubicBezTo>
                    <a:cubicBezTo>
                      <a:pt x="32" y="44"/>
                      <a:pt x="34" y="47"/>
                      <a:pt x="33" y="51"/>
                    </a:cubicBezTo>
                    <a:cubicBezTo>
                      <a:pt x="35" y="47"/>
                      <a:pt x="36" y="43"/>
                      <a:pt x="38" y="39"/>
                    </a:cubicBezTo>
                    <a:cubicBezTo>
                      <a:pt x="41" y="36"/>
                      <a:pt x="43" y="33"/>
                      <a:pt x="47" y="31"/>
                    </a:cubicBezTo>
                    <a:cubicBezTo>
                      <a:pt x="60" y="27"/>
                      <a:pt x="48" y="14"/>
                      <a:pt x="55" y="8"/>
                    </a:cubicBezTo>
                    <a:cubicBezTo>
                      <a:pt x="56" y="7"/>
                      <a:pt x="59" y="6"/>
                      <a:pt x="59" y="7"/>
                    </a:cubicBezTo>
                    <a:cubicBezTo>
                      <a:pt x="67" y="17"/>
                      <a:pt x="72" y="11"/>
                      <a:pt x="78" y="6"/>
                    </a:cubicBezTo>
                    <a:cubicBezTo>
                      <a:pt x="80" y="3"/>
                      <a:pt x="83" y="1"/>
                      <a:pt x="86" y="0"/>
                    </a:cubicBezTo>
                    <a:cubicBezTo>
                      <a:pt x="101" y="7"/>
                      <a:pt x="97" y="23"/>
                      <a:pt x="103" y="33"/>
                    </a:cubicBezTo>
                    <a:cubicBezTo>
                      <a:pt x="101" y="46"/>
                      <a:pt x="91" y="43"/>
                      <a:pt x="85" y="42"/>
                    </a:cubicBezTo>
                    <a:cubicBezTo>
                      <a:pt x="76" y="40"/>
                      <a:pt x="73" y="44"/>
                      <a:pt x="7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4" name="Freeform 819"/>
              <p:cNvSpPr/>
              <p:nvPr/>
            </p:nvSpPr>
            <p:spPr bwMode="auto">
              <a:xfrm>
                <a:off x="4187" y="2035"/>
                <a:ext cx="171" cy="120"/>
              </a:xfrm>
              <a:custGeom>
                <a:avLst/>
                <a:gdLst>
                  <a:gd name="T0" fmla="*/ 45 w 90"/>
                  <a:gd name="T1" fmla="*/ 42 h 63"/>
                  <a:gd name="T2" fmla="*/ 30 w 90"/>
                  <a:gd name="T3" fmla="*/ 50 h 63"/>
                  <a:gd name="T4" fmla="*/ 17 w 90"/>
                  <a:gd name="T5" fmla="*/ 63 h 63"/>
                  <a:gd name="T6" fmla="*/ 2 w 90"/>
                  <a:gd name="T7" fmla="*/ 35 h 63"/>
                  <a:gd name="T8" fmla="*/ 5 w 90"/>
                  <a:gd name="T9" fmla="*/ 25 h 63"/>
                  <a:gd name="T10" fmla="*/ 50 w 90"/>
                  <a:gd name="T11" fmla="*/ 5 h 63"/>
                  <a:gd name="T12" fmla="*/ 61 w 90"/>
                  <a:gd name="T13" fmla="*/ 1 h 63"/>
                  <a:gd name="T14" fmla="*/ 73 w 90"/>
                  <a:gd name="T15" fmla="*/ 8 h 63"/>
                  <a:gd name="T16" fmla="*/ 90 w 90"/>
                  <a:gd name="T17" fmla="*/ 24 h 63"/>
                  <a:gd name="T18" fmla="*/ 90 w 90"/>
                  <a:gd name="T19" fmla="*/ 35 h 63"/>
                  <a:gd name="T20" fmla="*/ 83 w 90"/>
                  <a:gd name="T21" fmla="*/ 38 h 63"/>
                  <a:gd name="T22" fmla="*/ 62 w 90"/>
                  <a:gd name="T23" fmla="*/ 35 h 63"/>
                  <a:gd name="T24" fmla="*/ 45 w 90"/>
                  <a:gd name="T25" fmla="*/ 4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63">
                    <a:moveTo>
                      <a:pt x="45" y="42"/>
                    </a:moveTo>
                    <a:cubicBezTo>
                      <a:pt x="38" y="41"/>
                      <a:pt x="33" y="44"/>
                      <a:pt x="30" y="50"/>
                    </a:cubicBezTo>
                    <a:cubicBezTo>
                      <a:pt x="27" y="55"/>
                      <a:pt x="25" y="62"/>
                      <a:pt x="17" y="63"/>
                    </a:cubicBezTo>
                    <a:cubicBezTo>
                      <a:pt x="12" y="53"/>
                      <a:pt x="7" y="44"/>
                      <a:pt x="2" y="35"/>
                    </a:cubicBezTo>
                    <a:cubicBezTo>
                      <a:pt x="2" y="31"/>
                      <a:pt x="0" y="27"/>
                      <a:pt x="5" y="25"/>
                    </a:cubicBezTo>
                    <a:cubicBezTo>
                      <a:pt x="25" y="29"/>
                      <a:pt x="38" y="19"/>
                      <a:pt x="50" y="5"/>
                    </a:cubicBezTo>
                    <a:cubicBezTo>
                      <a:pt x="52" y="1"/>
                      <a:pt x="56" y="0"/>
                      <a:pt x="61" y="1"/>
                    </a:cubicBezTo>
                    <a:cubicBezTo>
                      <a:pt x="65" y="3"/>
                      <a:pt x="69" y="6"/>
                      <a:pt x="73" y="8"/>
                    </a:cubicBezTo>
                    <a:cubicBezTo>
                      <a:pt x="79" y="14"/>
                      <a:pt x="84" y="19"/>
                      <a:pt x="90" y="24"/>
                    </a:cubicBezTo>
                    <a:cubicBezTo>
                      <a:pt x="90" y="28"/>
                      <a:pt x="90" y="31"/>
                      <a:pt x="90" y="35"/>
                    </a:cubicBezTo>
                    <a:cubicBezTo>
                      <a:pt x="88" y="37"/>
                      <a:pt x="86" y="38"/>
                      <a:pt x="83" y="38"/>
                    </a:cubicBezTo>
                    <a:cubicBezTo>
                      <a:pt x="76" y="37"/>
                      <a:pt x="71" y="22"/>
                      <a:pt x="62" y="35"/>
                    </a:cubicBezTo>
                    <a:cubicBezTo>
                      <a:pt x="58" y="40"/>
                      <a:pt x="50" y="37"/>
                      <a:pt x="45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5" name="Freeform 820"/>
              <p:cNvSpPr/>
              <p:nvPr/>
            </p:nvSpPr>
            <p:spPr bwMode="auto">
              <a:xfrm>
                <a:off x="4250" y="2148"/>
                <a:ext cx="144" cy="130"/>
              </a:xfrm>
              <a:custGeom>
                <a:avLst/>
                <a:gdLst>
                  <a:gd name="T0" fmla="*/ 1 w 76"/>
                  <a:gd name="T1" fmla="*/ 38 h 68"/>
                  <a:gd name="T2" fmla="*/ 15 w 76"/>
                  <a:gd name="T3" fmla="*/ 25 h 68"/>
                  <a:gd name="T4" fmla="*/ 36 w 76"/>
                  <a:gd name="T5" fmla="*/ 30 h 68"/>
                  <a:gd name="T6" fmla="*/ 46 w 76"/>
                  <a:gd name="T7" fmla="*/ 29 h 68"/>
                  <a:gd name="T8" fmla="*/ 61 w 76"/>
                  <a:gd name="T9" fmla="*/ 0 h 68"/>
                  <a:gd name="T10" fmla="*/ 75 w 76"/>
                  <a:gd name="T11" fmla="*/ 20 h 68"/>
                  <a:gd name="T12" fmla="*/ 76 w 76"/>
                  <a:gd name="T13" fmla="*/ 24 h 68"/>
                  <a:gd name="T14" fmla="*/ 75 w 76"/>
                  <a:gd name="T15" fmla="*/ 26 h 68"/>
                  <a:gd name="T16" fmla="*/ 51 w 76"/>
                  <a:gd name="T17" fmla="*/ 57 h 68"/>
                  <a:gd name="T18" fmla="*/ 32 w 76"/>
                  <a:gd name="T19" fmla="*/ 59 h 68"/>
                  <a:gd name="T20" fmla="*/ 8 w 76"/>
                  <a:gd name="T21" fmla="*/ 56 h 68"/>
                  <a:gd name="T22" fmla="*/ 1 w 76"/>
                  <a:gd name="T23" fmla="*/ 3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6" h="68">
                    <a:moveTo>
                      <a:pt x="1" y="38"/>
                    </a:moveTo>
                    <a:cubicBezTo>
                      <a:pt x="9" y="38"/>
                      <a:pt x="6" y="27"/>
                      <a:pt x="15" y="25"/>
                    </a:cubicBezTo>
                    <a:cubicBezTo>
                      <a:pt x="23" y="24"/>
                      <a:pt x="30" y="18"/>
                      <a:pt x="36" y="30"/>
                    </a:cubicBezTo>
                    <a:cubicBezTo>
                      <a:pt x="39" y="36"/>
                      <a:pt x="47" y="36"/>
                      <a:pt x="46" y="29"/>
                    </a:cubicBezTo>
                    <a:cubicBezTo>
                      <a:pt x="43" y="14"/>
                      <a:pt x="54" y="9"/>
                      <a:pt x="61" y="0"/>
                    </a:cubicBezTo>
                    <a:cubicBezTo>
                      <a:pt x="72" y="1"/>
                      <a:pt x="66" y="16"/>
                      <a:pt x="75" y="20"/>
                    </a:cubicBezTo>
                    <a:cubicBezTo>
                      <a:pt x="76" y="21"/>
                      <a:pt x="76" y="23"/>
                      <a:pt x="76" y="24"/>
                    </a:cubicBezTo>
                    <a:cubicBezTo>
                      <a:pt x="75" y="25"/>
                      <a:pt x="75" y="26"/>
                      <a:pt x="75" y="26"/>
                    </a:cubicBezTo>
                    <a:cubicBezTo>
                      <a:pt x="62" y="33"/>
                      <a:pt x="50" y="39"/>
                      <a:pt x="51" y="57"/>
                    </a:cubicBezTo>
                    <a:cubicBezTo>
                      <a:pt x="46" y="64"/>
                      <a:pt x="40" y="68"/>
                      <a:pt x="32" y="59"/>
                    </a:cubicBezTo>
                    <a:cubicBezTo>
                      <a:pt x="25" y="52"/>
                      <a:pt x="17" y="54"/>
                      <a:pt x="8" y="56"/>
                    </a:cubicBezTo>
                    <a:cubicBezTo>
                      <a:pt x="0" y="52"/>
                      <a:pt x="0" y="45"/>
                      <a:pt x="1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6" name="Freeform 821"/>
              <p:cNvSpPr/>
              <p:nvPr/>
            </p:nvSpPr>
            <p:spPr bwMode="auto">
              <a:xfrm>
                <a:off x="4084" y="2077"/>
                <a:ext cx="95" cy="122"/>
              </a:xfrm>
              <a:custGeom>
                <a:avLst/>
                <a:gdLst>
                  <a:gd name="T0" fmla="*/ 22 w 50"/>
                  <a:gd name="T1" fmla="*/ 2 h 64"/>
                  <a:gd name="T2" fmla="*/ 26 w 50"/>
                  <a:gd name="T3" fmla="*/ 6 h 64"/>
                  <a:gd name="T4" fmla="*/ 45 w 50"/>
                  <a:gd name="T5" fmla="*/ 23 h 64"/>
                  <a:gd name="T6" fmla="*/ 50 w 50"/>
                  <a:gd name="T7" fmla="*/ 34 h 64"/>
                  <a:gd name="T8" fmla="*/ 34 w 50"/>
                  <a:gd name="T9" fmla="*/ 46 h 64"/>
                  <a:gd name="T10" fmla="*/ 8 w 50"/>
                  <a:gd name="T11" fmla="*/ 62 h 64"/>
                  <a:gd name="T12" fmla="*/ 8 w 50"/>
                  <a:gd name="T13" fmla="*/ 7 h 64"/>
                  <a:gd name="T14" fmla="*/ 22 w 50"/>
                  <a:gd name="T15" fmla="*/ 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64">
                    <a:moveTo>
                      <a:pt x="22" y="2"/>
                    </a:moveTo>
                    <a:cubicBezTo>
                      <a:pt x="23" y="3"/>
                      <a:pt x="24" y="5"/>
                      <a:pt x="26" y="6"/>
                    </a:cubicBezTo>
                    <a:cubicBezTo>
                      <a:pt x="33" y="11"/>
                      <a:pt x="33" y="24"/>
                      <a:pt x="45" y="23"/>
                    </a:cubicBezTo>
                    <a:cubicBezTo>
                      <a:pt x="47" y="27"/>
                      <a:pt x="48" y="30"/>
                      <a:pt x="50" y="34"/>
                    </a:cubicBezTo>
                    <a:cubicBezTo>
                      <a:pt x="49" y="44"/>
                      <a:pt x="37" y="40"/>
                      <a:pt x="34" y="46"/>
                    </a:cubicBezTo>
                    <a:cubicBezTo>
                      <a:pt x="24" y="49"/>
                      <a:pt x="21" y="64"/>
                      <a:pt x="8" y="62"/>
                    </a:cubicBezTo>
                    <a:cubicBezTo>
                      <a:pt x="5" y="44"/>
                      <a:pt x="0" y="26"/>
                      <a:pt x="8" y="7"/>
                    </a:cubicBezTo>
                    <a:cubicBezTo>
                      <a:pt x="13" y="5"/>
                      <a:pt x="16" y="0"/>
                      <a:pt x="2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7" name="Freeform 822"/>
              <p:cNvSpPr/>
              <p:nvPr/>
            </p:nvSpPr>
            <p:spPr bwMode="auto">
              <a:xfrm>
                <a:off x="4105" y="2195"/>
                <a:ext cx="122" cy="102"/>
              </a:xfrm>
              <a:custGeom>
                <a:avLst/>
                <a:gdLst>
                  <a:gd name="T0" fmla="*/ 64 w 64"/>
                  <a:gd name="T1" fmla="*/ 43 h 53"/>
                  <a:gd name="T2" fmla="*/ 60 w 64"/>
                  <a:gd name="T3" fmla="*/ 52 h 53"/>
                  <a:gd name="T4" fmla="*/ 38 w 64"/>
                  <a:gd name="T5" fmla="*/ 43 h 53"/>
                  <a:gd name="T6" fmla="*/ 47 w 64"/>
                  <a:gd name="T7" fmla="*/ 32 h 53"/>
                  <a:gd name="T8" fmla="*/ 27 w 64"/>
                  <a:gd name="T9" fmla="*/ 27 h 53"/>
                  <a:gd name="T10" fmla="*/ 27 w 64"/>
                  <a:gd name="T11" fmla="*/ 38 h 53"/>
                  <a:gd name="T12" fmla="*/ 22 w 64"/>
                  <a:gd name="T13" fmla="*/ 43 h 53"/>
                  <a:gd name="T14" fmla="*/ 18 w 64"/>
                  <a:gd name="T15" fmla="*/ 44 h 53"/>
                  <a:gd name="T16" fmla="*/ 13 w 64"/>
                  <a:gd name="T17" fmla="*/ 43 h 53"/>
                  <a:gd name="T18" fmla="*/ 0 w 64"/>
                  <a:gd name="T19" fmla="*/ 37 h 53"/>
                  <a:gd name="T20" fmla="*/ 31 w 64"/>
                  <a:gd name="T21" fmla="*/ 7 h 53"/>
                  <a:gd name="T22" fmla="*/ 60 w 64"/>
                  <a:gd name="T23" fmla="*/ 20 h 53"/>
                  <a:gd name="T24" fmla="*/ 64 w 64"/>
                  <a:gd name="T25" fmla="*/ 4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4" h="53">
                    <a:moveTo>
                      <a:pt x="64" y="43"/>
                    </a:moveTo>
                    <a:cubicBezTo>
                      <a:pt x="63" y="46"/>
                      <a:pt x="61" y="49"/>
                      <a:pt x="60" y="52"/>
                    </a:cubicBezTo>
                    <a:cubicBezTo>
                      <a:pt x="51" y="52"/>
                      <a:pt x="42" y="53"/>
                      <a:pt x="38" y="43"/>
                    </a:cubicBezTo>
                    <a:cubicBezTo>
                      <a:pt x="35" y="35"/>
                      <a:pt x="39" y="32"/>
                      <a:pt x="47" y="32"/>
                    </a:cubicBezTo>
                    <a:cubicBezTo>
                      <a:pt x="40" y="32"/>
                      <a:pt x="32" y="35"/>
                      <a:pt x="27" y="27"/>
                    </a:cubicBezTo>
                    <a:cubicBezTo>
                      <a:pt x="28" y="31"/>
                      <a:pt x="27" y="35"/>
                      <a:pt x="27" y="38"/>
                    </a:cubicBezTo>
                    <a:cubicBezTo>
                      <a:pt x="26" y="40"/>
                      <a:pt x="25" y="42"/>
                      <a:pt x="22" y="43"/>
                    </a:cubicBezTo>
                    <a:cubicBezTo>
                      <a:pt x="21" y="44"/>
                      <a:pt x="19" y="44"/>
                      <a:pt x="18" y="44"/>
                    </a:cubicBezTo>
                    <a:cubicBezTo>
                      <a:pt x="16" y="44"/>
                      <a:pt x="14" y="44"/>
                      <a:pt x="13" y="43"/>
                    </a:cubicBezTo>
                    <a:cubicBezTo>
                      <a:pt x="8" y="42"/>
                      <a:pt x="2" y="42"/>
                      <a:pt x="0" y="37"/>
                    </a:cubicBezTo>
                    <a:cubicBezTo>
                      <a:pt x="11" y="28"/>
                      <a:pt x="13" y="9"/>
                      <a:pt x="31" y="7"/>
                    </a:cubicBezTo>
                    <a:cubicBezTo>
                      <a:pt x="46" y="0"/>
                      <a:pt x="51" y="13"/>
                      <a:pt x="60" y="20"/>
                    </a:cubicBezTo>
                    <a:cubicBezTo>
                      <a:pt x="61" y="28"/>
                      <a:pt x="63" y="36"/>
                      <a:pt x="64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8" name="Freeform 823"/>
              <p:cNvSpPr/>
              <p:nvPr/>
            </p:nvSpPr>
            <p:spPr bwMode="auto">
              <a:xfrm>
                <a:off x="4265" y="2236"/>
                <a:ext cx="133" cy="63"/>
              </a:xfrm>
              <a:custGeom>
                <a:avLst/>
                <a:gdLst>
                  <a:gd name="T0" fmla="*/ 0 w 70"/>
                  <a:gd name="T1" fmla="*/ 10 h 33"/>
                  <a:gd name="T2" fmla="*/ 26 w 70"/>
                  <a:gd name="T3" fmla="*/ 8 h 33"/>
                  <a:gd name="T4" fmla="*/ 42 w 70"/>
                  <a:gd name="T5" fmla="*/ 10 h 33"/>
                  <a:gd name="T6" fmla="*/ 52 w 70"/>
                  <a:gd name="T7" fmla="*/ 2 h 33"/>
                  <a:gd name="T8" fmla="*/ 56 w 70"/>
                  <a:gd name="T9" fmla="*/ 3 h 33"/>
                  <a:gd name="T10" fmla="*/ 56 w 70"/>
                  <a:gd name="T11" fmla="*/ 24 h 33"/>
                  <a:gd name="T12" fmla="*/ 21 w 70"/>
                  <a:gd name="T13" fmla="*/ 27 h 33"/>
                  <a:gd name="T14" fmla="*/ 18 w 70"/>
                  <a:gd name="T15" fmla="*/ 27 h 33"/>
                  <a:gd name="T16" fmla="*/ 7 w 70"/>
                  <a:gd name="T17" fmla="*/ 20 h 33"/>
                  <a:gd name="T18" fmla="*/ 0 w 70"/>
                  <a:gd name="T19" fmla="*/ 1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" h="33">
                    <a:moveTo>
                      <a:pt x="0" y="10"/>
                    </a:moveTo>
                    <a:cubicBezTo>
                      <a:pt x="8" y="1"/>
                      <a:pt x="21" y="0"/>
                      <a:pt x="26" y="8"/>
                    </a:cubicBezTo>
                    <a:cubicBezTo>
                      <a:pt x="32" y="20"/>
                      <a:pt x="36" y="13"/>
                      <a:pt x="42" y="10"/>
                    </a:cubicBezTo>
                    <a:cubicBezTo>
                      <a:pt x="45" y="6"/>
                      <a:pt x="48" y="3"/>
                      <a:pt x="52" y="2"/>
                    </a:cubicBezTo>
                    <a:cubicBezTo>
                      <a:pt x="54" y="2"/>
                      <a:pt x="55" y="2"/>
                      <a:pt x="56" y="3"/>
                    </a:cubicBezTo>
                    <a:cubicBezTo>
                      <a:pt x="51" y="10"/>
                      <a:pt x="70" y="17"/>
                      <a:pt x="56" y="24"/>
                    </a:cubicBezTo>
                    <a:cubicBezTo>
                      <a:pt x="45" y="33"/>
                      <a:pt x="33" y="31"/>
                      <a:pt x="21" y="27"/>
                    </a:cubicBezTo>
                    <a:cubicBezTo>
                      <a:pt x="20" y="27"/>
                      <a:pt x="19" y="27"/>
                      <a:pt x="18" y="27"/>
                    </a:cubicBezTo>
                    <a:cubicBezTo>
                      <a:pt x="13" y="27"/>
                      <a:pt x="10" y="23"/>
                      <a:pt x="7" y="20"/>
                    </a:cubicBezTo>
                    <a:cubicBezTo>
                      <a:pt x="5" y="17"/>
                      <a:pt x="2" y="13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9" name="Freeform 824"/>
              <p:cNvSpPr/>
              <p:nvPr/>
            </p:nvSpPr>
            <p:spPr bwMode="auto">
              <a:xfrm>
                <a:off x="4198" y="2341"/>
                <a:ext cx="94" cy="59"/>
              </a:xfrm>
              <a:custGeom>
                <a:avLst/>
                <a:gdLst>
                  <a:gd name="T0" fmla="*/ 0 w 49"/>
                  <a:gd name="T1" fmla="*/ 18 h 31"/>
                  <a:gd name="T2" fmla="*/ 12 w 49"/>
                  <a:gd name="T3" fmla="*/ 5 h 31"/>
                  <a:gd name="T4" fmla="*/ 32 w 49"/>
                  <a:gd name="T5" fmla="*/ 0 h 31"/>
                  <a:gd name="T6" fmla="*/ 49 w 49"/>
                  <a:gd name="T7" fmla="*/ 18 h 31"/>
                  <a:gd name="T8" fmla="*/ 17 w 49"/>
                  <a:gd name="T9" fmla="*/ 16 h 31"/>
                  <a:gd name="T10" fmla="*/ 0 w 49"/>
                  <a:gd name="T11" fmla="*/ 1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" h="31">
                    <a:moveTo>
                      <a:pt x="0" y="18"/>
                    </a:moveTo>
                    <a:cubicBezTo>
                      <a:pt x="0" y="9"/>
                      <a:pt x="3" y="6"/>
                      <a:pt x="12" y="5"/>
                    </a:cubicBezTo>
                    <a:cubicBezTo>
                      <a:pt x="18" y="5"/>
                      <a:pt x="27" y="10"/>
                      <a:pt x="32" y="0"/>
                    </a:cubicBezTo>
                    <a:cubicBezTo>
                      <a:pt x="40" y="4"/>
                      <a:pt x="47" y="8"/>
                      <a:pt x="49" y="18"/>
                    </a:cubicBezTo>
                    <a:cubicBezTo>
                      <a:pt x="38" y="26"/>
                      <a:pt x="28" y="31"/>
                      <a:pt x="17" y="16"/>
                    </a:cubicBezTo>
                    <a:cubicBezTo>
                      <a:pt x="13" y="10"/>
                      <a:pt x="6" y="10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0" name="Freeform 825"/>
              <p:cNvSpPr/>
              <p:nvPr/>
            </p:nvSpPr>
            <p:spPr bwMode="auto">
              <a:xfrm>
                <a:off x="4156" y="2157"/>
                <a:ext cx="63" cy="79"/>
              </a:xfrm>
              <a:custGeom>
                <a:avLst/>
                <a:gdLst>
                  <a:gd name="T0" fmla="*/ 33 w 33"/>
                  <a:gd name="T1" fmla="*/ 40 h 41"/>
                  <a:gd name="T2" fmla="*/ 23 w 33"/>
                  <a:gd name="T3" fmla="*/ 37 h 41"/>
                  <a:gd name="T4" fmla="*/ 5 w 33"/>
                  <a:gd name="T5" fmla="*/ 30 h 41"/>
                  <a:gd name="T6" fmla="*/ 4 w 33"/>
                  <a:gd name="T7" fmla="*/ 26 h 41"/>
                  <a:gd name="T8" fmla="*/ 4 w 33"/>
                  <a:gd name="T9" fmla="*/ 14 h 41"/>
                  <a:gd name="T10" fmla="*/ 16 w 33"/>
                  <a:gd name="T11" fmla="*/ 1 h 41"/>
                  <a:gd name="T12" fmla="*/ 33 w 33"/>
                  <a:gd name="T13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41">
                    <a:moveTo>
                      <a:pt x="33" y="40"/>
                    </a:moveTo>
                    <a:cubicBezTo>
                      <a:pt x="29" y="40"/>
                      <a:pt x="24" y="41"/>
                      <a:pt x="23" y="37"/>
                    </a:cubicBezTo>
                    <a:cubicBezTo>
                      <a:pt x="19" y="26"/>
                      <a:pt x="12" y="30"/>
                      <a:pt x="5" y="30"/>
                    </a:cubicBezTo>
                    <a:cubicBezTo>
                      <a:pt x="4" y="29"/>
                      <a:pt x="4" y="27"/>
                      <a:pt x="4" y="26"/>
                    </a:cubicBezTo>
                    <a:cubicBezTo>
                      <a:pt x="6" y="22"/>
                      <a:pt x="5" y="18"/>
                      <a:pt x="4" y="14"/>
                    </a:cubicBezTo>
                    <a:cubicBezTo>
                      <a:pt x="0" y="2"/>
                      <a:pt x="6" y="0"/>
                      <a:pt x="16" y="1"/>
                    </a:cubicBezTo>
                    <a:cubicBezTo>
                      <a:pt x="25" y="13"/>
                      <a:pt x="26" y="28"/>
                      <a:pt x="33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1" name="Freeform 826"/>
              <p:cNvSpPr/>
              <p:nvPr/>
            </p:nvSpPr>
            <p:spPr bwMode="auto">
              <a:xfrm>
                <a:off x="4135" y="2138"/>
                <a:ext cx="52" cy="69"/>
              </a:xfrm>
              <a:custGeom>
                <a:avLst/>
                <a:gdLst>
                  <a:gd name="T0" fmla="*/ 27 w 27"/>
                  <a:gd name="T1" fmla="*/ 11 h 36"/>
                  <a:gd name="T2" fmla="*/ 21 w 27"/>
                  <a:gd name="T3" fmla="*/ 27 h 36"/>
                  <a:gd name="T4" fmla="*/ 16 w 27"/>
                  <a:gd name="T5" fmla="*/ 36 h 36"/>
                  <a:gd name="T6" fmla="*/ 6 w 27"/>
                  <a:gd name="T7" fmla="*/ 12 h 36"/>
                  <a:gd name="T8" fmla="*/ 23 w 27"/>
                  <a:gd name="T9" fmla="*/ 2 h 36"/>
                  <a:gd name="T10" fmla="*/ 27 w 27"/>
                  <a:gd name="T11" fmla="*/ 1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36">
                    <a:moveTo>
                      <a:pt x="27" y="11"/>
                    </a:moveTo>
                    <a:cubicBezTo>
                      <a:pt x="19" y="14"/>
                      <a:pt x="12" y="17"/>
                      <a:pt x="21" y="27"/>
                    </a:cubicBezTo>
                    <a:cubicBezTo>
                      <a:pt x="25" y="32"/>
                      <a:pt x="22" y="36"/>
                      <a:pt x="16" y="36"/>
                    </a:cubicBezTo>
                    <a:cubicBezTo>
                      <a:pt x="2" y="33"/>
                      <a:pt x="0" y="24"/>
                      <a:pt x="6" y="12"/>
                    </a:cubicBezTo>
                    <a:cubicBezTo>
                      <a:pt x="6" y="0"/>
                      <a:pt x="19" y="9"/>
                      <a:pt x="23" y="2"/>
                    </a:cubicBezTo>
                    <a:cubicBezTo>
                      <a:pt x="26" y="4"/>
                      <a:pt x="27" y="7"/>
                      <a:pt x="2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2" name="Freeform 827"/>
              <p:cNvSpPr/>
              <p:nvPr/>
            </p:nvSpPr>
            <p:spPr bwMode="auto">
              <a:xfrm>
                <a:off x="4151" y="2054"/>
                <a:ext cx="62" cy="51"/>
              </a:xfrm>
              <a:custGeom>
                <a:avLst/>
                <a:gdLst>
                  <a:gd name="T0" fmla="*/ 22 w 33"/>
                  <a:gd name="T1" fmla="*/ 18 h 27"/>
                  <a:gd name="T2" fmla="*/ 21 w 33"/>
                  <a:gd name="T3" fmla="*/ 25 h 27"/>
                  <a:gd name="T4" fmla="*/ 11 w 33"/>
                  <a:gd name="T5" fmla="*/ 27 h 27"/>
                  <a:gd name="T6" fmla="*/ 1 w 33"/>
                  <a:gd name="T7" fmla="*/ 11 h 27"/>
                  <a:gd name="T8" fmla="*/ 25 w 33"/>
                  <a:gd name="T9" fmla="*/ 0 h 27"/>
                  <a:gd name="T10" fmla="*/ 27 w 33"/>
                  <a:gd name="T11" fmla="*/ 2 h 27"/>
                  <a:gd name="T12" fmla="*/ 22 w 33"/>
                  <a:gd name="T13" fmla="*/ 18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27">
                    <a:moveTo>
                      <a:pt x="22" y="18"/>
                    </a:moveTo>
                    <a:cubicBezTo>
                      <a:pt x="23" y="20"/>
                      <a:pt x="25" y="23"/>
                      <a:pt x="21" y="25"/>
                    </a:cubicBezTo>
                    <a:cubicBezTo>
                      <a:pt x="18" y="26"/>
                      <a:pt x="14" y="26"/>
                      <a:pt x="11" y="27"/>
                    </a:cubicBezTo>
                    <a:cubicBezTo>
                      <a:pt x="0" y="26"/>
                      <a:pt x="2" y="18"/>
                      <a:pt x="1" y="11"/>
                    </a:cubicBezTo>
                    <a:cubicBezTo>
                      <a:pt x="8" y="4"/>
                      <a:pt x="18" y="5"/>
                      <a:pt x="25" y="0"/>
                    </a:cubicBezTo>
                    <a:cubicBezTo>
                      <a:pt x="26" y="1"/>
                      <a:pt x="27" y="1"/>
                      <a:pt x="27" y="2"/>
                    </a:cubicBezTo>
                    <a:cubicBezTo>
                      <a:pt x="33" y="9"/>
                      <a:pt x="28" y="14"/>
                      <a:pt x="2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3" name="Freeform 828"/>
              <p:cNvSpPr/>
              <p:nvPr/>
            </p:nvSpPr>
            <p:spPr bwMode="auto">
              <a:xfrm>
                <a:off x="4124" y="2075"/>
                <a:ext cx="48" cy="73"/>
              </a:xfrm>
              <a:custGeom>
                <a:avLst/>
                <a:gdLst>
                  <a:gd name="T0" fmla="*/ 15 w 25"/>
                  <a:gd name="T1" fmla="*/ 0 h 38"/>
                  <a:gd name="T2" fmla="*/ 25 w 25"/>
                  <a:gd name="T3" fmla="*/ 16 h 38"/>
                  <a:gd name="T4" fmla="*/ 24 w 25"/>
                  <a:gd name="T5" fmla="*/ 24 h 38"/>
                  <a:gd name="T6" fmla="*/ 5 w 25"/>
                  <a:gd name="T7" fmla="*/ 7 h 38"/>
                  <a:gd name="T8" fmla="*/ 15 w 25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8">
                    <a:moveTo>
                      <a:pt x="15" y="0"/>
                    </a:moveTo>
                    <a:cubicBezTo>
                      <a:pt x="22" y="3"/>
                      <a:pt x="18" y="13"/>
                      <a:pt x="25" y="16"/>
                    </a:cubicBezTo>
                    <a:cubicBezTo>
                      <a:pt x="20" y="18"/>
                      <a:pt x="24" y="21"/>
                      <a:pt x="24" y="24"/>
                    </a:cubicBezTo>
                    <a:cubicBezTo>
                      <a:pt x="0" y="38"/>
                      <a:pt x="10" y="14"/>
                      <a:pt x="5" y="7"/>
                    </a:cubicBezTo>
                    <a:cubicBezTo>
                      <a:pt x="8" y="4"/>
                      <a:pt x="12" y="2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4" name="Freeform 829"/>
              <p:cNvSpPr/>
              <p:nvPr/>
            </p:nvSpPr>
            <p:spPr bwMode="auto">
              <a:xfrm>
                <a:off x="4278" y="2274"/>
                <a:ext cx="21" cy="21"/>
              </a:xfrm>
              <a:custGeom>
                <a:avLst/>
                <a:gdLst>
                  <a:gd name="T0" fmla="*/ 0 w 11"/>
                  <a:gd name="T1" fmla="*/ 0 h 11"/>
                  <a:gd name="T2" fmla="*/ 11 w 11"/>
                  <a:gd name="T3" fmla="*/ 7 h 11"/>
                  <a:gd name="T4" fmla="*/ 6 w 11"/>
                  <a:gd name="T5" fmla="*/ 11 h 11"/>
                  <a:gd name="T6" fmla="*/ 0 w 11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cubicBezTo>
                      <a:pt x="5" y="0"/>
                      <a:pt x="9" y="3"/>
                      <a:pt x="11" y="7"/>
                    </a:cubicBezTo>
                    <a:cubicBezTo>
                      <a:pt x="9" y="9"/>
                      <a:pt x="7" y="10"/>
                      <a:pt x="6" y="11"/>
                    </a:cubicBezTo>
                    <a:cubicBezTo>
                      <a:pt x="3" y="8"/>
                      <a:pt x="0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5" name="Freeform 830"/>
              <p:cNvSpPr/>
              <p:nvPr/>
            </p:nvSpPr>
            <p:spPr bwMode="auto">
              <a:xfrm>
                <a:off x="2373" y="994"/>
                <a:ext cx="32" cy="50"/>
              </a:xfrm>
              <a:custGeom>
                <a:avLst/>
                <a:gdLst>
                  <a:gd name="T0" fmla="*/ 15 w 17"/>
                  <a:gd name="T1" fmla="*/ 1 h 26"/>
                  <a:gd name="T2" fmla="*/ 10 w 17"/>
                  <a:gd name="T3" fmla="*/ 26 h 26"/>
                  <a:gd name="T4" fmla="*/ 13 w 17"/>
                  <a:gd name="T5" fmla="*/ 0 h 26"/>
                  <a:gd name="T6" fmla="*/ 15 w 17"/>
                  <a:gd name="T7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26">
                    <a:moveTo>
                      <a:pt x="15" y="1"/>
                    </a:moveTo>
                    <a:cubicBezTo>
                      <a:pt x="12" y="8"/>
                      <a:pt x="17" y="17"/>
                      <a:pt x="10" y="26"/>
                    </a:cubicBezTo>
                    <a:cubicBezTo>
                      <a:pt x="7" y="15"/>
                      <a:pt x="0" y="6"/>
                      <a:pt x="13" y="0"/>
                    </a:cubicBezTo>
                    <a:cubicBezTo>
                      <a:pt x="14" y="0"/>
                      <a:pt x="14" y="0"/>
                      <a:pt x="1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6" name="Freeform 831"/>
              <p:cNvSpPr/>
              <p:nvPr/>
            </p:nvSpPr>
            <p:spPr bwMode="auto">
              <a:xfrm>
                <a:off x="2468" y="994"/>
                <a:ext cx="19" cy="34"/>
              </a:xfrm>
              <a:custGeom>
                <a:avLst/>
                <a:gdLst>
                  <a:gd name="T0" fmla="*/ 2 w 10"/>
                  <a:gd name="T1" fmla="*/ 0 h 18"/>
                  <a:gd name="T2" fmla="*/ 10 w 10"/>
                  <a:gd name="T3" fmla="*/ 10 h 18"/>
                  <a:gd name="T4" fmla="*/ 6 w 10"/>
                  <a:gd name="T5" fmla="*/ 15 h 18"/>
                  <a:gd name="T6" fmla="*/ 2 w 10"/>
                  <a:gd name="T7" fmla="*/ 11 h 18"/>
                  <a:gd name="T8" fmla="*/ 2 w 10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8">
                    <a:moveTo>
                      <a:pt x="2" y="0"/>
                    </a:moveTo>
                    <a:cubicBezTo>
                      <a:pt x="5" y="3"/>
                      <a:pt x="8" y="6"/>
                      <a:pt x="10" y="10"/>
                    </a:cubicBezTo>
                    <a:cubicBezTo>
                      <a:pt x="10" y="12"/>
                      <a:pt x="7" y="13"/>
                      <a:pt x="6" y="15"/>
                    </a:cubicBezTo>
                    <a:cubicBezTo>
                      <a:pt x="0" y="18"/>
                      <a:pt x="4" y="12"/>
                      <a:pt x="2" y="11"/>
                    </a:cubicBezTo>
                    <a:cubicBezTo>
                      <a:pt x="2" y="7"/>
                      <a:pt x="2" y="4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7" name="Freeform 832"/>
              <p:cNvSpPr/>
              <p:nvPr/>
            </p:nvSpPr>
            <p:spPr bwMode="auto">
              <a:xfrm>
                <a:off x="2828" y="2871"/>
                <a:ext cx="130" cy="143"/>
              </a:xfrm>
              <a:custGeom>
                <a:avLst/>
                <a:gdLst>
                  <a:gd name="T0" fmla="*/ 68 w 68"/>
                  <a:gd name="T1" fmla="*/ 58 h 75"/>
                  <a:gd name="T2" fmla="*/ 57 w 68"/>
                  <a:gd name="T3" fmla="*/ 68 h 75"/>
                  <a:gd name="T4" fmla="*/ 50 w 68"/>
                  <a:gd name="T5" fmla="*/ 68 h 75"/>
                  <a:gd name="T6" fmla="*/ 36 w 68"/>
                  <a:gd name="T7" fmla="*/ 71 h 75"/>
                  <a:gd name="T8" fmla="*/ 18 w 68"/>
                  <a:gd name="T9" fmla="*/ 73 h 75"/>
                  <a:gd name="T10" fmla="*/ 10 w 68"/>
                  <a:gd name="T11" fmla="*/ 68 h 75"/>
                  <a:gd name="T12" fmla="*/ 5 w 68"/>
                  <a:gd name="T13" fmla="*/ 47 h 75"/>
                  <a:gd name="T14" fmla="*/ 8 w 68"/>
                  <a:gd name="T15" fmla="*/ 20 h 75"/>
                  <a:gd name="T16" fmla="*/ 19 w 68"/>
                  <a:gd name="T17" fmla="*/ 6 h 75"/>
                  <a:gd name="T18" fmla="*/ 36 w 68"/>
                  <a:gd name="T19" fmla="*/ 5 h 75"/>
                  <a:gd name="T20" fmla="*/ 54 w 68"/>
                  <a:gd name="T21" fmla="*/ 29 h 75"/>
                  <a:gd name="T22" fmla="*/ 60 w 68"/>
                  <a:gd name="T23" fmla="*/ 40 h 75"/>
                  <a:gd name="T24" fmla="*/ 68 w 68"/>
                  <a:gd name="T25" fmla="*/ 58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75">
                    <a:moveTo>
                      <a:pt x="68" y="58"/>
                    </a:moveTo>
                    <a:cubicBezTo>
                      <a:pt x="64" y="61"/>
                      <a:pt x="61" y="65"/>
                      <a:pt x="57" y="68"/>
                    </a:cubicBezTo>
                    <a:cubicBezTo>
                      <a:pt x="55" y="68"/>
                      <a:pt x="53" y="68"/>
                      <a:pt x="50" y="68"/>
                    </a:cubicBezTo>
                    <a:cubicBezTo>
                      <a:pt x="46" y="72"/>
                      <a:pt x="40" y="58"/>
                      <a:pt x="36" y="71"/>
                    </a:cubicBezTo>
                    <a:cubicBezTo>
                      <a:pt x="35" y="75"/>
                      <a:pt x="24" y="74"/>
                      <a:pt x="18" y="73"/>
                    </a:cubicBezTo>
                    <a:cubicBezTo>
                      <a:pt x="15" y="73"/>
                      <a:pt x="12" y="71"/>
                      <a:pt x="10" y="68"/>
                    </a:cubicBezTo>
                    <a:cubicBezTo>
                      <a:pt x="8" y="61"/>
                      <a:pt x="8" y="54"/>
                      <a:pt x="5" y="47"/>
                    </a:cubicBezTo>
                    <a:cubicBezTo>
                      <a:pt x="0" y="39"/>
                      <a:pt x="2" y="28"/>
                      <a:pt x="8" y="20"/>
                    </a:cubicBezTo>
                    <a:cubicBezTo>
                      <a:pt x="10" y="14"/>
                      <a:pt x="14" y="9"/>
                      <a:pt x="19" y="6"/>
                    </a:cubicBezTo>
                    <a:cubicBezTo>
                      <a:pt x="25" y="2"/>
                      <a:pt x="30" y="0"/>
                      <a:pt x="36" y="5"/>
                    </a:cubicBezTo>
                    <a:cubicBezTo>
                      <a:pt x="48" y="8"/>
                      <a:pt x="58" y="13"/>
                      <a:pt x="54" y="29"/>
                    </a:cubicBezTo>
                    <a:cubicBezTo>
                      <a:pt x="53" y="33"/>
                      <a:pt x="55" y="38"/>
                      <a:pt x="60" y="40"/>
                    </a:cubicBezTo>
                    <a:cubicBezTo>
                      <a:pt x="68" y="44"/>
                      <a:pt x="68" y="51"/>
                      <a:pt x="68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8" name="Freeform 833"/>
              <p:cNvSpPr/>
              <p:nvPr/>
            </p:nvSpPr>
            <p:spPr bwMode="auto">
              <a:xfrm>
                <a:off x="2840" y="2984"/>
                <a:ext cx="87" cy="97"/>
              </a:xfrm>
              <a:custGeom>
                <a:avLst/>
                <a:gdLst>
                  <a:gd name="T0" fmla="*/ 13 w 46"/>
                  <a:gd name="T1" fmla="*/ 13 h 51"/>
                  <a:gd name="T2" fmla="*/ 35 w 46"/>
                  <a:gd name="T3" fmla="*/ 3 h 51"/>
                  <a:gd name="T4" fmla="*/ 44 w 46"/>
                  <a:gd name="T5" fmla="*/ 9 h 51"/>
                  <a:gd name="T6" fmla="*/ 24 w 46"/>
                  <a:gd name="T7" fmla="*/ 30 h 51"/>
                  <a:gd name="T8" fmla="*/ 6 w 46"/>
                  <a:gd name="T9" fmla="*/ 51 h 51"/>
                  <a:gd name="T10" fmla="*/ 3 w 46"/>
                  <a:gd name="T11" fmla="*/ 45 h 51"/>
                  <a:gd name="T12" fmla="*/ 9 w 46"/>
                  <a:gd name="T13" fmla="*/ 30 h 51"/>
                  <a:gd name="T14" fmla="*/ 13 w 46"/>
                  <a:gd name="T15" fmla="*/ 13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51">
                    <a:moveTo>
                      <a:pt x="13" y="13"/>
                    </a:moveTo>
                    <a:cubicBezTo>
                      <a:pt x="19" y="7"/>
                      <a:pt x="30" y="15"/>
                      <a:pt x="35" y="3"/>
                    </a:cubicBezTo>
                    <a:cubicBezTo>
                      <a:pt x="36" y="0"/>
                      <a:pt x="40" y="9"/>
                      <a:pt x="44" y="9"/>
                    </a:cubicBezTo>
                    <a:cubicBezTo>
                      <a:pt x="46" y="25"/>
                      <a:pt x="37" y="28"/>
                      <a:pt x="24" y="30"/>
                    </a:cubicBezTo>
                    <a:cubicBezTo>
                      <a:pt x="13" y="31"/>
                      <a:pt x="13" y="45"/>
                      <a:pt x="6" y="51"/>
                    </a:cubicBezTo>
                    <a:cubicBezTo>
                      <a:pt x="1" y="51"/>
                      <a:pt x="0" y="49"/>
                      <a:pt x="3" y="45"/>
                    </a:cubicBezTo>
                    <a:cubicBezTo>
                      <a:pt x="8" y="41"/>
                      <a:pt x="10" y="36"/>
                      <a:pt x="9" y="30"/>
                    </a:cubicBezTo>
                    <a:cubicBezTo>
                      <a:pt x="7" y="24"/>
                      <a:pt x="5" y="17"/>
                      <a:pt x="1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9" name="Freeform 834"/>
              <p:cNvSpPr/>
              <p:nvPr/>
            </p:nvSpPr>
            <p:spPr bwMode="auto">
              <a:xfrm>
                <a:off x="2901" y="3081"/>
                <a:ext cx="23" cy="16"/>
              </a:xfrm>
              <a:custGeom>
                <a:avLst/>
                <a:gdLst>
                  <a:gd name="T0" fmla="*/ 12 w 12"/>
                  <a:gd name="T1" fmla="*/ 8 h 8"/>
                  <a:gd name="T2" fmla="*/ 0 w 12"/>
                  <a:gd name="T3" fmla="*/ 1 h 8"/>
                  <a:gd name="T4" fmla="*/ 12 w 12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12" y="8"/>
                    </a:moveTo>
                    <a:cubicBezTo>
                      <a:pt x="6" y="8"/>
                      <a:pt x="3" y="7"/>
                      <a:pt x="0" y="1"/>
                    </a:cubicBezTo>
                    <a:cubicBezTo>
                      <a:pt x="6" y="0"/>
                      <a:pt x="9" y="1"/>
                      <a:pt x="1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0" name="Freeform 835"/>
              <p:cNvSpPr/>
              <p:nvPr/>
            </p:nvSpPr>
            <p:spPr bwMode="auto">
              <a:xfrm>
                <a:off x="2855" y="904"/>
                <a:ext cx="78" cy="98"/>
              </a:xfrm>
              <a:custGeom>
                <a:avLst/>
                <a:gdLst>
                  <a:gd name="T0" fmla="*/ 15 w 41"/>
                  <a:gd name="T1" fmla="*/ 5 h 51"/>
                  <a:gd name="T2" fmla="*/ 25 w 41"/>
                  <a:gd name="T3" fmla="*/ 3 h 51"/>
                  <a:gd name="T4" fmla="*/ 38 w 41"/>
                  <a:gd name="T5" fmla="*/ 4 h 51"/>
                  <a:gd name="T6" fmla="*/ 33 w 41"/>
                  <a:gd name="T7" fmla="*/ 16 h 51"/>
                  <a:gd name="T8" fmla="*/ 22 w 41"/>
                  <a:gd name="T9" fmla="*/ 51 h 51"/>
                  <a:gd name="T10" fmla="*/ 8 w 41"/>
                  <a:gd name="T11" fmla="*/ 33 h 51"/>
                  <a:gd name="T12" fmla="*/ 15 w 41"/>
                  <a:gd name="T13" fmla="*/ 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51">
                    <a:moveTo>
                      <a:pt x="15" y="5"/>
                    </a:moveTo>
                    <a:cubicBezTo>
                      <a:pt x="19" y="4"/>
                      <a:pt x="22" y="3"/>
                      <a:pt x="25" y="3"/>
                    </a:cubicBezTo>
                    <a:cubicBezTo>
                      <a:pt x="29" y="2"/>
                      <a:pt x="35" y="0"/>
                      <a:pt x="38" y="4"/>
                    </a:cubicBezTo>
                    <a:cubicBezTo>
                      <a:pt x="41" y="9"/>
                      <a:pt x="34" y="12"/>
                      <a:pt x="33" y="16"/>
                    </a:cubicBezTo>
                    <a:cubicBezTo>
                      <a:pt x="25" y="26"/>
                      <a:pt x="31" y="41"/>
                      <a:pt x="22" y="51"/>
                    </a:cubicBezTo>
                    <a:cubicBezTo>
                      <a:pt x="16" y="46"/>
                      <a:pt x="16" y="36"/>
                      <a:pt x="8" y="33"/>
                    </a:cubicBezTo>
                    <a:cubicBezTo>
                      <a:pt x="8" y="23"/>
                      <a:pt x="0" y="11"/>
                      <a:pt x="1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1" name="Freeform 836"/>
              <p:cNvSpPr/>
              <p:nvPr/>
            </p:nvSpPr>
            <p:spPr bwMode="auto">
              <a:xfrm>
                <a:off x="2851" y="967"/>
                <a:ext cx="19" cy="21"/>
              </a:xfrm>
              <a:custGeom>
                <a:avLst/>
                <a:gdLst>
                  <a:gd name="T0" fmla="*/ 10 w 10"/>
                  <a:gd name="T1" fmla="*/ 0 h 11"/>
                  <a:gd name="T2" fmla="*/ 0 w 10"/>
                  <a:gd name="T3" fmla="*/ 11 h 11"/>
                  <a:gd name="T4" fmla="*/ 10 w 10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cubicBezTo>
                      <a:pt x="10" y="7"/>
                      <a:pt x="7" y="10"/>
                      <a:pt x="0" y="11"/>
                    </a:cubicBezTo>
                    <a:cubicBezTo>
                      <a:pt x="2" y="6"/>
                      <a:pt x="6" y="2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2" name="Freeform 837"/>
              <p:cNvSpPr/>
              <p:nvPr/>
            </p:nvSpPr>
            <p:spPr bwMode="auto">
              <a:xfrm>
                <a:off x="6157" y="1197"/>
                <a:ext cx="93" cy="137"/>
              </a:xfrm>
              <a:custGeom>
                <a:avLst/>
                <a:gdLst>
                  <a:gd name="T0" fmla="*/ 11 w 49"/>
                  <a:gd name="T1" fmla="*/ 23 h 72"/>
                  <a:gd name="T2" fmla="*/ 21 w 49"/>
                  <a:gd name="T3" fmla="*/ 15 h 72"/>
                  <a:gd name="T4" fmla="*/ 35 w 49"/>
                  <a:gd name="T5" fmla="*/ 1 h 72"/>
                  <a:gd name="T6" fmla="*/ 49 w 49"/>
                  <a:gd name="T7" fmla="*/ 6 h 72"/>
                  <a:gd name="T8" fmla="*/ 33 w 49"/>
                  <a:gd name="T9" fmla="*/ 30 h 72"/>
                  <a:gd name="T10" fmla="*/ 24 w 49"/>
                  <a:gd name="T11" fmla="*/ 38 h 72"/>
                  <a:gd name="T12" fmla="*/ 18 w 49"/>
                  <a:gd name="T13" fmla="*/ 59 h 72"/>
                  <a:gd name="T14" fmla="*/ 14 w 49"/>
                  <a:gd name="T15" fmla="*/ 72 h 72"/>
                  <a:gd name="T16" fmla="*/ 0 w 49"/>
                  <a:gd name="T17" fmla="*/ 65 h 72"/>
                  <a:gd name="T18" fmla="*/ 7 w 49"/>
                  <a:gd name="T19" fmla="*/ 34 h 72"/>
                  <a:gd name="T20" fmla="*/ 7 w 49"/>
                  <a:gd name="T21" fmla="*/ 30 h 72"/>
                  <a:gd name="T22" fmla="*/ 11 w 49"/>
                  <a:gd name="T23" fmla="*/ 23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" h="72">
                    <a:moveTo>
                      <a:pt x="11" y="23"/>
                    </a:moveTo>
                    <a:cubicBezTo>
                      <a:pt x="15" y="22"/>
                      <a:pt x="15" y="13"/>
                      <a:pt x="21" y="15"/>
                    </a:cubicBezTo>
                    <a:cubicBezTo>
                      <a:pt x="48" y="28"/>
                      <a:pt x="25" y="4"/>
                      <a:pt x="35" y="1"/>
                    </a:cubicBezTo>
                    <a:cubicBezTo>
                      <a:pt x="37" y="2"/>
                      <a:pt x="44" y="0"/>
                      <a:pt x="49" y="6"/>
                    </a:cubicBezTo>
                    <a:cubicBezTo>
                      <a:pt x="33" y="6"/>
                      <a:pt x="44" y="25"/>
                      <a:pt x="33" y="30"/>
                    </a:cubicBezTo>
                    <a:cubicBezTo>
                      <a:pt x="30" y="32"/>
                      <a:pt x="29" y="37"/>
                      <a:pt x="24" y="38"/>
                    </a:cubicBezTo>
                    <a:cubicBezTo>
                      <a:pt x="13" y="42"/>
                      <a:pt x="6" y="47"/>
                      <a:pt x="18" y="59"/>
                    </a:cubicBezTo>
                    <a:cubicBezTo>
                      <a:pt x="24" y="64"/>
                      <a:pt x="12" y="67"/>
                      <a:pt x="14" y="72"/>
                    </a:cubicBezTo>
                    <a:cubicBezTo>
                      <a:pt x="10" y="70"/>
                      <a:pt x="7" y="64"/>
                      <a:pt x="0" y="65"/>
                    </a:cubicBezTo>
                    <a:cubicBezTo>
                      <a:pt x="12" y="56"/>
                      <a:pt x="6" y="44"/>
                      <a:pt x="7" y="34"/>
                    </a:cubicBezTo>
                    <a:cubicBezTo>
                      <a:pt x="7" y="32"/>
                      <a:pt x="7" y="31"/>
                      <a:pt x="7" y="30"/>
                    </a:cubicBezTo>
                    <a:cubicBezTo>
                      <a:pt x="7" y="27"/>
                      <a:pt x="9" y="25"/>
                      <a:pt x="1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3" name="Freeform 838"/>
              <p:cNvSpPr/>
              <p:nvPr/>
            </p:nvSpPr>
            <p:spPr bwMode="auto">
              <a:xfrm>
                <a:off x="6250" y="1147"/>
                <a:ext cx="67" cy="94"/>
              </a:xfrm>
              <a:custGeom>
                <a:avLst/>
                <a:gdLst>
                  <a:gd name="T0" fmla="*/ 7 w 35"/>
                  <a:gd name="T1" fmla="*/ 32 h 49"/>
                  <a:gd name="T2" fmla="*/ 28 w 35"/>
                  <a:gd name="T3" fmla="*/ 0 h 49"/>
                  <a:gd name="T4" fmla="*/ 32 w 35"/>
                  <a:gd name="T5" fmla="*/ 0 h 49"/>
                  <a:gd name="T6" fmla="*/ 33 w 35"/>
                  <a:gd name="T7" fmla="*/ 33 h 49"/>
                  <a:gd name="T8" fmla="*/ 25 w 35"/>
                  <a:gd name="T9" fmla="*/ 49 h 49"/>
                  <a:gd name="T10" fmla="*/ 18 w 35"/>
                  <a:gd name="T11" fmla="*/ 34 h 49"/>
                  <a:gd name="T12" fmla="*/ 11 w 35"/>
                  <a:gd name="T13" fmla="*/ 42 h 49"/>
                  <a:gd name="T14" fmla="*/ 0 w 35"/>
                  <a:gd name="T15" fmla="*/ 32 h 49"/>
                  <a:gd name="T16" fmla="*/ 7 w 35"/>
                  <a:gd name="T17" fmla="*/ 32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" h="49">
                    <a:moveTo>
                      <a:pt x="7" y="32"/>
                    </a:moveTo>
                    <a:cubicBezTo>
                      <a:pt x="11" y="19"/>
                      <a:pt x="24" y="13"/>
                      <a:pt x="28" y="0"/>
                    </a:cubicBezTo>
                    <a:cubicBezTo>
                      <a:pt x="29" y="0"/>
                      <a:pt x="30" y="0"/>
                      <a:pt x="32" y="0"/>
                    </a:cubicBezTo>
                    <a:cubicBezTo>
                      <a:pt x="32" y="11"/>
                      <a:pt x="31" y="22"/>
                      <a:pt x="33" y="33"/>
                    </a:cubicBezTo>
                    <a:cubicBezTo>
                      <a:pt x="35" y="42"/>
                      <a:pt x="29" y="43"/>
                      <a:pt x="25" y="49"/>
                    </a:cubicBezTo>
                    <a:cubicBezTo>
                      <a:pt x="23" y="42"/>
                      <a:pt x="25" y="35"/>
                      <a:pt x="18" y="34"/>
                    </a:cubicBezTo>
                    <a:cubicBezTo>
                      <a:pt x="13" y="33"/>
                      <a:pt x="15" y="41"/>
                      <a:pt x="11" y="42"/>
                    </a:cubicBezTo>
                    <a:cubicBezTo>
                      <a:pt x="7" y="39"/>
                      <a:pt x="4" y="35"/>
                      <a:pt x="0" y="32"/>
                    </a:cubicBezTo>
                    <a:cubicBezTo>
                      <a:pt x="3" y="32"/>
                      <a:pt x="5" y="32"/>
                      <a:pt x="7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4" name="Freeform 839"/>
              <p:cNvSpPr/>
              <p:nvPr/>
            </p:nvSpPr>
            <p:spPr bwMode="auto">
              <a:xfrm>
                <a:off x="6243" y="1262"/>
                <a:ext cx="78" cy="38"/>
              </a:xfrm>
              <a:custGeom>
                <a:avLst/>
                <a:gdLst>
                  <a:gd name="T0" fmla="*/ 36 w 41"/>
                  <a:gd name="T1" fmla="*/ 3 h 20"/>
                  <a:gd name="T2" fmla="*/ 36 w 41"/>
                  <a:gd name="T3" fmla="*/ 7 h 20"/>
                  <a:gd name="T4" fmla="*/ 33 w 41"/>
                  <a:gd name="T5" fmla="*/ 17 h 20"/>
                  <a:gd name="T6" fmla="*/ 13 w 41"/>
                  <a:gd name="T7" fmla="*/ 19 h 20"/>
                  <a:gd name="T8" fmla="*/ 0 w 41"/>
                  <a:gd name="T9" fmla="*/ 8 h 20"/>
                  <a:gd name="T10" fmla="*/ 13 w 41"/>
                  <a:gd name="T11" fmla="*/ 2 h 20"/>
                  <a:gd name="T12" fmla="*/ 36 w 41"/>
                  <a:gd name="T13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20">
                    <a:moveTo>
                      <a:pt x="36" y="3"/>
                    </a:moveTo>
                    <a:cubicBezTo>
                      <a:pt x="36" y="4"/>
                      <a:pt x="36" y="5"/>
                      <a:pt x="36" y="7"/>
                    </a:cubicBezTo>
                    <a:cubicBezTo>
                      <a:pt x="37" y="11"/>
                      <a:pt x="41" y="15"/>
                      <a:pt x="33" y="17"/>
                    </a:cubicBezTo>
                    <a:cubicBezTo>
                      <a:pt x="26" y="18"/>
                      <a:pt x="20" y="18"/>
                      <a:pt x="13" y="19"/>
                    </a:cubicBezTo>
                    <a:cubicBezTo>
                      <a:pt x="3" y="20"/>
                      <a:pt x="0" y="13"/>
                      <a:pt x="0" y="8"/>
                    </a:cubicBezTo>
                    <a:cubicBezTo>
                      <a:pt x="0" y="2"/>
                      <a:pt x="6" y="0"/>
                      <a:pt x="13" y="2"/>
                    </a:cubicBezTo>
                    <a:cubicBezTo>
                      <a:pt x="20" y="4"/>
                      <a:pt x="28" y="3"/>
                      <a:pt x="3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5" name="Freeform 840"/>
              <p:cNvSpPr/>
              <p:nvPr/>
            </p:nvSpPr>
            <p:spPr bwMode="auto">
              <a:xfrm>
                <a:off x="5530" y="2999"/>
                <a:ext cx="221" cy="107"/>
              </a:xfrm>
              <a:custGeom>
                <a:avLst/>
                <a:gdLst>
                  <a:gd name="T0" fmla="*/ 110 w 116"/>
                  <a:gd name="T1" fmla="*/ 32 h 56"/>
                  <a:gd name="T2" fmla="*/ 103 w 116"/>
                  <a:gd name="T3" fmla="*/ 40 h 56"/>
                  <a:gd name="T4" fmla="*/ 83 w 116"/>
                  <a:gd name="T5" fmla="*/ 47 h 56"/>
                  <a:gd name="T6" fmla="*/ 73 w 116"/>
                  <a:gd name="T7" fmla="*/ 47 h 56"/>
                  <a:gd name="T8" fmla="*/ 61 w 116"/>
                  <a:gd name="T9" fmla="*/ 47 h 56"/>
                  <a:gd name="T10" fmla="*/ 47 w 116"/>
                  <a:gd name="T11" fmla="*/ 46 h 56"/>
                  <a:gd name="T12" fmla="*/ 12 w 116"/>
                  <a:gd name="T13" fmla="*/ 50 h 56"/>
                  <a:gd name="T14" fmla="*/ 5 w 116"/>
                  <a:gd name="T15" fmla="*/ 50 h 56"/>
                  <a:gd name="T16" fmla="*/ 21 w 116"/>
                  <a:gd name="T17" fmla="*/ 32 h 56"/>
                  <a:gd name="T18" fmla="*/ 37 w 116"/>
                  <a:gd name="T19" fmla="*/ 31 h 56"/>
                  <a:gd name="T20" fmla="*/ 52 w 116"/>
                  <a:gd name="T21" fmla="*/ 15 h 56"/>
                  <a:gd name="T22" fmla="*/ 61 w 116"/>
                  <a:gd name="T23" fmla="*/ 0 h 56"/>
                  <a:gd name="T24" fmla="*/ 66 w 116"/>
                  <a:gd name="T25" fmla="*/ 1 h 56"/>
                  <a:gd name="T26" fmla="*/ 84 w 116"/>
                  <a:gd name="T27" fmla="*/ 17 h 56"/>
                  <a:gd name="T28" fmla="*/ 99 w 116"/>
                  <a:gd name="T29" fmla="*/ 22 h 56"/>
                  <a:gd name="T30" fmla="*/ 110 w 116"/>
                  <a:gd name="T31" fmla="*/ 3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6" h="56">
                    <a:moveTo>
                      <a:pt x="110" y="32"/>
                    </a:moveTo>
                    <a:cubicBezTo>
                      <a:pt x="107" y="34"/>
                      <a:pt x="104" y="36"/>
                      <a:pt x="103" y="40"/>
                    </a:cubicBezTo>
                    <a:cubicBezTo>
                      <a:pt x="101" y="56"/>
                      <a:pt x="90" y="47"/>
                      <a:pt x="83" y="47"/>
                    </a:cubicBezTo>
                    <a:cubicBezTo>
                      <a:pt x="80" y="47"/>
                      <a:pt x="76" y="47"/>
                      <a:pt x="73" y="47"/>
                    </a:cubicBezTo>
                    <a:cubicBezTo>
                      <a:pt x="69" y="47"/>
                      <a:pt x="65" y="49"/>
                      <a:pt x="61" y="47"/>
                    </a:cubicBezTo>
                    <a:cubicBezTo>
                      <a:pt x="57" y="47"/>
                      <a:pt x="52" y="46"/>
                      <a:pt x="47" y="46"/>
                    </a:cubicBezTo>
                    <a:cubicBezTo>
                      <a:pt x="36" y="51"/>
                      <a:pt x="24" y="50"/>
                      <a:pt x="12" y="50"/>
                    </a:cubicBezTo>
                    <a:cubicBezTo>
                      <a:pt x="10" y="50"/>
                      <a:pt x="8" y="50"/>
                      <a:pt x="5" y="50"/>
                    </a:cubicBezTo>
                    <a:cubicBezTo>
                      <a:pt x="0" y="34"/>
                      <a:pt x="14" y="36"/>
                      <a:pt x="21" y="32"/>
                    </a:cubicBezTo>
                    <a:cubicBezTo>
                      <a:pt x="27" y="31"/>
                      <a:pt x="32" y="31"/>
                      <a:pt x="37" y="31"/>
                    </a:cubicBezTo>
                    <a:cubicBezTo>
                      <a:pt x="49" y="31"/>
                      <a:pt x="61" y="33"/>
                      <a:pt x="52" y="15"/>
                    </a:cubicBezTo>
                    <a:cubicBezTo>
                      <a:pt x="49" y="8"/>
                      <a:pt x="55" y="3"/>
                      <a:pt x="61" y="0"/>
                    </a:cubicBezTo>
                    <a:cubicBezTo>
                      <a:pt x="63" y="0"/>
                      <a:pt x="64" y="0"/>
                      <a:pt x="66" y="1"/>
                    </a:cubicBezTo>
                    <a:cubicBezTo>
                      <a:pt x="74" y="4"/>
                      <a:pt x="84" y="4"/>
                      <a:pt x="84" y="17"/>
                    </a:cubicBezTo>
                    <a:cubicBezTo>
                      <a:pt x="85" y="27"/>
                      <a:pt x="93" y="23"/>
                      <a:pt x="99" y="22"/>
                    </a:cubicBezTo>
                    <a:cubicBezTo>
                      <a:pt x="107" y="21"/>
                      <a:pt x="116" y="19"/>
                      <a:pt x="11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6" name="Freeform 841"/>
              <p:cNvSpPr/>
              <p:nvPr/>
            </p:nvSpPr>
            <p:spPr bwMode="auto">
              <a:xfrm>
                <a:off x="5644" y="3081"/>
                <a:ext cx="54" cy="50"/>
              </a:xfrm>
              <a:custGeom>
                <a:avLst/>
                <a:gdLst>
                  <a:gd name="T0" fmla="*/ 12 w 28"/>
                  <a:gd name="T1" fmla="*/ 0 h 26"/>
                  <a:gd name="T2" fmla="*/ 22 w 28"/>
                  <a:gd name="T3" fmla="*/ 0 h 26"/>
                  <a:gd name="T4" fmla="*/ 26 w 28"/>
                  <a:gd name="T5" fmla="*/ 7 h 26"/>
                  <a:gd name="T6" fmla="*/ 22 w 28"/>
                  <a:gd name="T7" fmla="*/ 11 h 26"/>
                  <a:gd name="T8" fmla="*/ 11 w 28"/>
                  <a:gd name="T9" fmla="*/ 23 h 26"/>
                  <a:gd name="T10" fmla="*/ 1 w 28"/>
                  <a:gd name="T11" fmla="*/ 7 h 26"/>
                  <a:gd name="T12" fmla="*/ 12 w 28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26">
                    <a:moveTo>
                      <a:pt x="12" y="0"/>
                    </a:moveTo>
                    <a:cubicBezTo>
                      <a:pt x="15" y="0"/>
                      <a:pt x="19" y="0"/>
                      <a:pt x="22" y="0"/>
                    </a:cubicBezTo>
                    <a:cubicBezTo>
                      <a:pt x="24" y="2"/>
                      <a:pt x="28" y="3"/>
                      <a:pt x="26" y="7"/>
                    </a:cubicBezTo>
                    <a:cubicBezTo>
                      <a:pt x="24" y="8"/>
                      <a:pt x="23" y="9"/>
                      <a:pt x="22" y="11"/>
                    </a:cubicBezTo>
                    <a:cubicBezTo>
                      <a:pt x="18" y="15"/>
                      <a:pt x="21" y="26"/>
                      <a:pt x="11" y="23"/>
                    </a:cubicBezTo>
                    <a:cubicBezTo>
                      <a:pt x="4" y="22"/>
                      <a:pt x="0" y="15"/>
                      <a:pt x="1" y="7"/>
                    </a:cubicBezTo>
                    <a:cubicBezTo>
                      <a:pt x="4" y="4"/>
                      <a:pt x="9" y="4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7" name="Freeform 842"/>
              <p:cNvSpPr/>
              <p:nvPr/>
            </p:nvSpPr>
            <p:spPr bwMode="auto">
              <a:xfrm>
                <a:off x="5686" y="3075"/>
                <a:ext cx="59" cy="46"/>
              </a:xfrm>
              <a:custGeom>
                <a:avLst/>
                <a:gdLst>
                  <a:gd name="T0" fmla="*/ 4 w 31"/>
                  <a:gd name="T1" fmla="*/ 10 h 24"/>
                  <a:gd name="T2" fmla="*/ 0 w 31"/>
                  <a:gd name="T3" fmla="*/ 3 h 24"/>
                  <a:gd name="T4" fmla="*/ 21 w 31"/>
                  <a:gd name="T5" fmla="*/ 0 h 24"/>
                  <a:gd name="T6" fmla="*/ 31 w 31"/>
                  <a:gd name="T7" fmla="*/ 10 h 24"/>
                  <a:gd name="T8" fmla="*/ 24 w 31"/>
                  <a:gd name="T9" fmla="*/ 24 h 24"/>
                  <a:gd name="T10" fmla="*/ 4 w 31"/>
                  <a:gd name="T11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24">
                    <a:moveTo>
                      <a:pt x="4" y="10"/>
                    </a:moveTo>
                    <a:cubicBezTo>
                      <a:pt x="2" y="8"/>
                      <a:pt x="1" y="5"/>
                      <a:pt x="0" y="3"/>
                    </a:cubicBezTo>
                    <a:cubicBezTo>
                      <a:pt x="7" y="3"/>
                      <a:pt x="16" y="11"/>
                      <a:pt x="21" y="0"/>
                    </a:cubicBezTo>
                    <a:cubicBezTo>
                      <a:pt x="28" y="0"/>
                      <a:pt x="29" y="6"/>
                      <a:pt x="31" y="10"/>
                    </a:cubicBezTo>
                    <a:cubicBezTo>
                      <a:pt x="31" y="15"/>
                      <a:pt x="29" y="20"/>
                      <a:pt x="24" y="24"/>
                    </a:cubicBezTo>
                    <a:cubicBezTo>
                      <a:pt x="20" y="16"/>
                      <a:pt x="12" y="13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8" name="Freeform 843"/>
              <p:cNvSpPr/>
              <p:nvPr/>
            </p:nvSpPr>
            <p:spPr bwMode="auto">
              <a:xfrm>
                <a:off x="5602" y="3163"/>
                <a:ext cx="18" cy="10"/>
              </a:xfrm>
              <a:custGeom>
                <a:avLst/>
                <a:gdLst>
                  <a:gd name="T0" fmla="*/ 9 w 9"/>
                  <a:gd name="T1" fmla="*/ 2 h 5"/>
                  <a:gd name="T2" fmla="*/ 4 w 9"/>
                  <a:gd name="T3" fmla="*/ 5 h 5"/>
                  <a:gd name="T4" fmla="*/ 1 w 9"/>
                  <a:gd name="T5" fmla="*/ 1 h 5"/>
                  <a:gd name="T6" fmla="*/ 4 w 9"/>
                  <a:gd name="T7" fmla="*/ 0 h 5"/>
                  <a:gd name="T8" fmla="*/ 9 w 9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5">
                    <a:moveTo>
                      <a:pt x="9" y="2"/>
                    </a:moveTo>
                    <a:cubicBezTo>
                      <a:pt x="7" y="4"/>
                      <a:pt x="6" y="5"/>
                      <a:pt x="4" y="5"/>
                    </a:cubicBezTo>
                    <a:cubicBezTo>
                      <a:pt x="2" y="5"/>
                      <a:pt x="0" y="4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6" y="0"/>
                      <a:pt x="7" y="1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9" name="Freeform 844"/>
              <p:cNvSpPr/>
              <p:nvPr/>
            </p:nvSpPr>
            <p:spPr bwMode="auto">
              <a:xfrm>
                <a:off x="5646" y="3081"/>
                <a:ext cx="21" cy="14"/>
              </a:xfrm>
              <a:custGeom>
                <a:avLst/>
                <a:gdLst>
                  <a:gd name="T0" fmla="*/ 11 w 11"/>
                  <a:gd name="T1" fmla="*/ 0 h 7"/>
                  <a:gd name="T2" fmla="*/ 0 w 11"/>
                  <a:gd name="T3" fmla="*/ 7 h 7"/>
                  <a:gd name="T4" fmla="*/ 0 w 11"/>
                  <a:gd name="T5" fmla="*/ 4 h 7"/>
                  <a:gd name="T6" fmla="*/ 11 w 11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7">
                    <a:moveTo>
                      <a:pt x="11" y="0"/>
                    </a:moveTo>
                    <a:cubicBezTo>
                      <a:pt x="10" y="7"/>
                      <a:pt x="5" y="7"/>
                      <a:pt x="0" y="7"/>
                    </a:cubicBezTo>
                    <a:cubicBezTo>
                      <a:pt x="0" y="6"/>
                      <a:pt x="0" y="5"/>
                      <a:pt x="0" y="4"/>
                    </a:cubicBezTo>
                    <a:cubicBezTo>
                      <a:pt x="4" y="2"/>
                      <a:pt x="7" y="1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0" name="Freeform 845"/>
              <p:cNvSpPr/>
              <p:nvPr/>
            </p:nvSpPr>
            <p:spPr bwMode="auto">
              <a:xfrm>
                <a:off x="2495" y="621"/>
                <a:ext cx="65" cy="67"/>
              </a:xfrm>
              <a:custGeom>
                <a:avLst/>
                <a:gdLst>
                  <a:gd name="T0" fmla="*/ 13 w 34"/>
                  <a:gd name="T1" fmla="*/ 0 h 35"/>
                  <a:gd name="T2" fmla="*/ 34 w 34"/>
                  <a:gd name="T3" fmla="*/ 8 h 35"/>
                  <a:gd name="T4" fmla="*/ 22 w 34"/>
                  <a:gd name="T5" fmla="*/ 13 h 35"/>
                  <a:gd name="T6" fmla="*/ 34 w 34"/>
                  <a:gd name="T7" fmla="*/ 28 h 35"/>
                  <a:gd name="T8" fmla="*/ 20 w 34"/>
                  <a:gd name="T9" fmla="*/ 35 h 35"/>
                  <a:gd name="T10" fmla="*/ 9 w 34"/>
                  <a:gd name="T11" fmla="*/ 30 h 35"/>
                  <a:gd name="T12" fmla="*/ 17 w 34"/>
                  <a:gd name="T13" fmla="*/ 25 h 35"/>
                  <a:gd name="T14" fmla="*/ 20 w 34"/>
                  <a:gd name="T15" fmla="*/ 21 h 35"/>
                  <a:gd name="T16" fmla="*/ 15 w 34"/>
                  <a:gd name="T17" fmla="*/ 17 h 35"/>
                  <a:gd name="T18" fmla="*/ 0 w 34"/>
                  <a:gd name="T19" fmla="*/ 10 h 35"/>
                  <a:gd name="T20" fmla="*/ 13 w 34"/>
                  <a:gd name="T21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5">
                    <a:moveTo>
                      <a:pt x="13" y="0"/>
                    </a:moveTo>
                    <a:cubicBezTo>
                      <a:pt x="17" y="10"/>
                      <a:pt x="27" y="6"/>
                      <a:pt x="34" y="8"/>
                    </a:cubicBezTo>
                    <a:cubicBezTo>
                      <a:pt x="31" y="13"/>
                      <a:pt x="26" y="9"/>
                      <a:pt x="22" y="13"/>
                    </a:cubicBezTo>
                    <a:cubicBezTo>
                      <a:pt x="33" y="12"/>
                      <a:pt x="26" y="25"/>
                      <a:pt x="34" y="28"/>
                    </a:cubicBezTo>
                    <a:cubicBezTo>
                      <a:pt x="30" y="32"/>
                      <a:pt x="25" y="34"/>
                      <a:pt x="20" y="35"/>
                    </a:cubicBezTo>
                    <a:cubicBezTo>
                      <a:pt x="17" y="30"/>
                      <a:pt x="12" y="32"/>
                      <a:pt x="9" y="30"/>
                    </a:cubicBezTo>
                    <a:cubicBezTo>
                      <a:pt x="10" y="26"/>
                      <a:pt x="14" y="26"/>
                      <a:pt x="17" y="25"/>
                    </a:cubicBezTo>
                    <a:cubicBezTo>
                      <a:pt x="19" y="24"/>
                      <a:pt x="22" y="24"/>
                      <a:pt x="20" y="21"/>
                    </a:cubicBezTo>
                    <a:cubicBezTo>
                      <a:pt x="19" y="19"/>
                      <a:pt x="15" y="16"/>
                      <a:pt x="15" y="17"/>
                    </a:cubicBezTo>
                    <a:cubicBezTo>
                      <a:pt x="5" y="28"/>
                      <a:pt x="6" y="10"/>
                      <a:pt x="0" y="10"/>
                    </a:cubicBezTo>
                    <a:cubicBezTo>
                      <a:pt x="1" y="3"/>
                      <a:pt x="8" y="3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1" name="Freeform 846"/>
              <p:cNvSpPr/>
              <p:nvPr/>
            </p:nvSpPr>
            <p:spPr bwMode="auto">
              <a:xfrm>
                <a:off x="2497" y="720"/>
                <a:ext cx="21" cy="46"/>
              </a:xfrm>
              <a:custGeom>
                <a:avLst/>
                <a:gdLst>
                  <a:gd name="T0" fmla="*/ 3 w 11"/>
                  <a:gd name="T1" fmla="*/ 24 h 24"/>
                  <a:gd name="T2" fmla="*/ 7 w 11"/>
                  <a:gd name="T3" fmla="*/ 0 h 24"/>
                  <a:gd name="T4" fmla="*/ 3 w 11"/>
                  <a:gd name="T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3" y="24"/>
                    </a:moveTo>
                    <a:cubicBezTo>
                      <a:pt x="0" y="15"/>
                      <a:pt x="2" y="7"/>
                      <a:pt x="7" y="0"/>
                    </a:cubicBezTo>
                    <a:cubicBezTo>
                      <a:pt x="11" y="9"/>
                      <a:pt x="4" y="16"/>
                      <a:pt x="3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2" name="Freeform 847"/>
              <p:cNvSpPr/>
              <p:nvPr/>
            </p:nvSpPr>
            <p:spPr bwMode="auto">
              <a:xfrm>
                <a:off x="5561" y="1516"/>
                <a:ext cx="133" cy="77"/>
              </a:xfrm>
              <a:custGeom>
                <a:avLst/>
                <a:gdLst>
                  <a:gd name="T0" fmla="*/ 70 w 70"/>
                  <a:gd name="T1" fmla="*/ 23 h 40"/>
                  <a:gd name="T2" fmla="*/ 70 w 70"/>
                  <a:gd name="T3" fmla="*/ 27 h 40"/>
                  <a:gd name="T4" fmla="*/ 49 w 70"/>
                  <a:gd name="T5" fmla="*/ 34 h 40"/>
                  <a:gd name="T6" fmla="*/ 29 w 70"/>
                  <a:gd name="T7" fmla="*/ 40 h 40"/>
                  <a:gd name="T8" fmla="*/ 1 w 70"/>
                  <a:gd name="T9" fmla="*/ 24 h 40"/>
                  <a:gd name="T10" fmla="*/ 4 w 70"/>
                  <a:gd name="T11" fmla="*/ 9 h 40"/>
                  <a:gd name="T12" fmla="*/ 28 w 70"/>
                  <a:gd name="T13" fmla="*/ 0 h 40"/>
                  <a:gd name="T14" fmla="*/ 70 w 70"/>
                  <a:gd name="T15" fmla="*/ 23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0" h="40">
                    <a:moveTo>
                      <a:pt x="70" y="23"/>
                    </a:moveTo>
                    <a:cubicBezTo>
                      <a:pt x="70" y="25"/>
                      <a:pt x="70" y="26"/>
                      <a:pt x="70" y="27"/>
                    </a:cubicBezTo>
                    <a:cubicBezTo>
                      <a:pt x="63" y="30"/>
                      <a:pt x="57" y="35"/>
                      <a:pt x="49" y="34"/>
                    </a:cubicBezTo>
                    <a:cubicBezTo>
                      <a:pt x="42" y="36"/>
                      <a:pt x="35" y="38"/>
                      <a:pt x="29" y="40"/>
                    </a:cubicBezTo>
                    <a:cubicBezTo>
                      <a:pt x="18" y="36"/>
                      <a:pt x="6" y="36"/>
                      <a:pt x="1" y="24"/>
                    </a:cubicBezTo>
                    <a:cubicBezTo>
                      <a:pt x="0" y="19"/>
                      <a:pt x="1" y="14"/>
                      <a:pt x="4" y="9"/>
                    </a:cubicBezTo>
                    <a:cubicBezTo>
                      <a:pt x="10" y="2"/>
                      <a:pt x="20" y="3"/>
                      <a:pt x="28" y="0"/>
                    </a:cubicBezTo>
                    <a:cubicBezTo>
                      <a:pt x="44" y="5"/>
                      <a:pt x="55" y="18"/>
                      <a:pt x="7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3" name="Freeform 848"/>
              <p:cNvSpPr/>
              <p:nvPr/>
            </p:nvSpPr>
            <p:spPr bwMode="auto">
              <a:xfrm>
                <a:off x="5606" y="1614"/>
                <a:ext cx="94" cy="101"/>
              </a:xfrm>
              <a:custGeom>
                <a:avLst/>
                <a:gdLst>
                  <a:gd name="T0" fmla="*/ 35 w 49"/>
                  <a:gd name="T1" fmla="*/ 53 h 53"/>
                  <a:gd name="T2" fmla="*/ 18 w 49"/>
                  <a:gd name="T3" fmla="*/ 49 h 53"/>
                  <a:gd name="T4" fmla="*/ 11 w 49"/>
                  <a:gd name="T5" fmla="*/ 49 h 53"/>
                  <a:gd name="T6" fmla="*/ 10 w 49"/>
                  <a:gd name="T7" fmla="*/ 43 h 53"/>
                  <a:gd name="T8" fmla="*/ 4 w 49"/>
                  <a:gd name="T9" fmla="*/ 29 h 53"/>
                  <a:gd name="T10" fmla="*/ 1 w 49"/>
                  <a:gd name="T11" fmla="*/ 25 h 53"/>
                  <a:gd name="T12" fmla="*/ 4 w 49"/>
                  <a:gd name="T13" fmla="*/ 11 h 53"/>
                  <a:gd name="T14" fmla="*/ 9 w 49"/>
                  <a:gd name="T15" fmla="*/ 6 h 53"/>
                  <a:gd name="T16" fmla="*/ 21 w 49"/>
                  <a:gd name="T17" fmla="*/ 0 h 53"/>
                  <a:gd name="T18" fmla="*/ 34 w 49"/>
                  <a:gd name="T19" fmla="*/ 31 h 53"/>
                  <a:gd name="T20" fmla="*/ 49 w 49"/>
                  <a:gd name="T21" fmla="*/ 46 h 53"/>
                  <a:gd name="T22" fmla="*/ 35 w 49"/>
                  <a:gd name="T23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" h="53">
                    <a:moveTo>
                      <a:pt x="35" y="53"/>
                    </a:moveTo>
                    <a:cubicBezTo>
                      <a:pt x="29" y="51"/>
                      <a:pt x="23" y="50"/>
                      <a:pt x="18" y="49"/>
                    </a:cubicBezTo>
                    <a:cubicBezTo>
                      <a:pt x="15" y="49"/>
                      <a:pt x="13" y="49"/>
                      <a:pt x="11" y="49"/>
                    </a:cubicBezTo>
                    <a:cubicBezTo>
                      <a:pt x="4" y="48"/>
                      <a:pt x="8" y="45"/>
                      <a:pt x="10" y="43"/>
                    </a:cubicBezTo>
                    <a:cubicBezTo>
                      <a:pt x="21" y="33"/>
                      <a:pt x="12" y="31"/>
                      <a:pt x="4" y="29"/>
                    </a:cubicBezTo>
                    <a:cubicBezTo>
                      <a:pt x="3" y="28"/>
                      <a:pt x="2" y="27"/>
                      <a:pt x="1" y="25"/>
                    </a:cubicBezTo>
                    <a:cubicBezTo>
                      <a:pt x="0" y="20"/>
                      <a:pt x="2" y="15"/>
                      <a:pt x="4" y="11"/>
                    </a:cubicBezTo>
                    <a:cubicBezTo>
                      <a:pt x="5" y="9"/>
                      <a:pt x="7" y="7"/>
                      <a:pt x="9" y="6"/>
                    </a:cubicBezTo>
                    <a:cubicBezTo>
                      <a:pt x="13" y="5"/>
                      <a:pt x="17" y="1"/>
                      <a:pt x="21" y="0"/>
                    </a:cubicBezTo>
                    <a:cubicBezTo>
                      <a:pt x="32" y="5"/>
                      <a:pt x="38" y="21"/>
                      <a:pt x="34" y="31"/>
                    </a:cubicBezTo>
                    <a:cubicBezTo>
                      <a:pt x="28" y="47"/>
                      <a:pt x="47" y="38"/>
                      <a:pt x="49" y="46"/>
                    </a:cubicBezTo>
                    <a:cubicBezTo>
                      <a:pt x="46" y="51"/>
                      <a:pt x="38" y="47"/>
                      <a:pt x="35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4" name="Freeform 849"/>
              <p:cNvSpPr/>
              <p:nvPr/>
            </p:nvSpPr>
            <p:spPr bwMode="auto">
              <a:xfrm>
                <a:off x="5616" y="1570"/>
                <a:ext cx="38" cy="69"/>
              </a:xfrm>
              <a:custGeom>
                <a:avLst/>
                <a:gdLst>
                  <a:gd name="T0" fmla="*/ 16 w 20"/>
                  <a:gd name="T1" fmla="*/ 23 h 36"/>
                  <a:gd name="T2" fmla="*/ 6 w 20"/>
                  <a:gd name="T3" fmla="*/ 30 h 36"/>
                  <a:gd name="T4" fmla="*/ 1 w 20"/>
                  <a:gd name="T5" fmla="*/ 21 h 36"/>
                  <a:gd name="T6" fmla="*/ 2 w 20"/>
                  <a:gd name="T7" fmla="*/ 9 h 36"/>
                  <a:gd name="T8" fmla="*/ 20 w 20"/>
                  <a:gd name="T9" fmla="*/ 6 h 36"/>
                  <a:gd name="T10" fmla="*/ 16 w 20"/>
                  <a:gd name="T11" fmla="*/ 2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36">
                    <a:moveTo>
                      <a:pt x="16" y="23"/>
                    </a:moveTo>
                    <a:cubicBezTo>
                      <a:pt x="13" y="26"/>
                      <a:pt x="15" y="36"/>
                      <a:pt x="6" y="30"/>
                    </a:cubicBezTo>
                    <a:cubicBezTo>
                      <a:pt x="3" y="28"/>
                      <a:pt x="2" y="25"/>
                      <a:pt x="1" y="21"/>
                    </a:cubicBezTo>
                    <a:cubicBezTo>
                      <a:pt x="1" y="17"/>
                      <a:pt x="0" y="13"/>
                      <a:pt x="2" y="9"/>
                    </a:cubicBezTo>
                    <a:cubicBezTo>
                      <a:pt x="6" y="0"/>
                      <a:pt x="13" y="3"/>
                      <a:pt x="20" y="6"/>
                    </a:cubicBezTo>
                    <a:cubicBezTo>
                      <a:pt x="20" y="12"/>
                      <a:pt x="19" y="18"/>
                      <a:pt x="16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5" name="Freeform 850"/>
              <p:cNvSpPr/>
              <p:nvPr/>
            </p:nvSpPr>
            <p:spPr bwMode="auto">
              <a:xfrm>
                <a:off x="5389" y="1334"/>
                <a:ext cx="293" cy="201"/>
              </a:xfrm>
              <a:custGeom>
                <a:avLst/>
                <a:gdLst>
                  <a:gd name="T0" fmla="*/ 153 w 154"/>
                  <a:gd name="T1" fmla="*/ 35 h 105"/>
                  <a:gd name="T2" fmla="*/ 149 w 154"/>
                  <a:gd name="T3" fmla="*/ 51 h 105"/>
                  <a:gd name="T4" fmla="*/ 133 w 154"/>
                  <a:gd name="T5" fmla="*/ 49 h 105"/>
                  <a:gd name="T6" fmla="*/ 119 w 154"/>
                  <a:gd name="T7" fmla="*/ 43 h 105"/>
                  <a:gd name="T8" fmla="*/ 123 w 154"/>
                  <a:gd name="T9" fmla="*/ 57 h 105"/>
                  <a:gd name="T10" fmla="*/ 121 w 154"/>
                  <a:gd name="T11" fmla="*/ 63 h 105"/>
                  <a:gd name="T12" fmla="*/ 117 w 154"/>
                  <a:gd name="T13" fmla="*/ 66 h 105"/>
                  <a:gd name="T14" fmla="*/ 83 w 154"/>
                  <a:gd name="T15" fmla="*/ 69 h 105"/>
                  <a:gd name="T16" fmla="*/ 96 w 154"/>
                  <a:gd name="T17" fmla="*/ 78 h 105"/>
                  <a:gd name="T18" fmla="*/ 81 w 154"/>
                  <a:gd name="T19" fmla="*/ 93 h 105"/>
                  <a:gd name="T20" fmla="*/ 43 w 154"/>
                  <a:gd name="T21" fmla="*/ 91 h 105"/>
                  <a:gd name="T22" fmla="*/ 29 w 154"/>
                  <a:gd name="T23" fmla="*/ 75 h 105"/>
                  <a:gd name="T24" fmla="*/ 27 w 154"/>
                  <a:gd name="T25" fmla="*/ 92 h 105"/>
                  <a:gd name="T26" fmla="*/ 14 w 154"/>
                  <a:gd name="T27" fmla="*/ 94 h 105"/>
                  <a:gd name="T28" fmla="*/ 1 w 154"/>
                  <a:gd name="T29" fmla="*/ 85 h 105"/>
                  <a:gd name="T30" fmla="*/ 5 w 154"/>
                  <a:gd name="T31" fmla="*/ 75 h 105"/>
                  <a:gd name="T32" fmla="*/ 22 w 154"/>
                  <a:gd name="T33" fmla="*/ 53 h 105"/>
                  <a:gd name="T34" fmla="*/ 77 w 154"/>
                  <a:gd name="T35" fmla="*/ 44 h 105"/>
                  <a:gd name="T36" fmla="*/ 92 w 154"/>
                  <a:gd name="T37" fmla="*/ 23 h 105"/>
                  <a:gd name="T38" fmla="*/ 103 w 154"/>
                  <a:gd name="T39" fmla="*/ 17 h 105"/>
                  <a:gd name="T40" fmla="*/ 132 w 154"/>
                  <a:gd name="T41" fmla="*/ 0 h 105"/>
                  <a:gd name="T42" fmla="*/ 146 w 154"/>
                  <a:gd name="T43" fmla="*/ 23 h 105"/>
                  <a:gd name="T44" fmla="*/ 151 w 154"/>
                  <a:gd name="T45" fmla="*/ 33 h 105"/>
                  <a:gd name="T46" fmla="*/ 153 w 154"/>
                  <a:gd name="T47" fmla="*/ 3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4" h="105">
                    <a:moveTo>
                      <a:pt x="153" y="35"/>
                    </a:moveTo>
                    <a:cubicBezTo>
                      <a:pt x="149" y="39"/>
                      <a:pt x="154" y="46"/>
                      <a:pt x="149" y="51"/>
                    </a:cubicBezTo>
                    <a:cubicBezTo>
                      <a:pt x="142" y="57"/>
                      <a:pt x="138" y="54"/>
                      <a:pt x="133" y="49"/>
                    </a:cubicBezTo>
                    <a:cubicBezTo>
                      <a:pt x="130" y="45"/>
                      <a:pt x="125" y="39"/>
                      <a:pt x="119" y="43"/>
                    </a:cubicBezTo>
                    <a:cubicBezTo>
                      <a:pt x="112" y="49"/>
                      <a:pt x="119" y="53"/>
                      <a:pt x="123" y="57"/>
                    </a:cubicBezTo>
                    <a:cubicBezTo>
                      <a:pt x="124" y="59"/>
                      <a:pt x="123" y="61"/>
                      <a:pt x="121" y="63"/>
                    </a:cubicBezTo>
                    <a:cubicBezTo>
                      <a:pt x="120" y="64"/>
                      <a:pt x="119" y="65"/>
                      <a:pt x="117" y="66"/>
                    </a:cubicBezTo>
                    <a:cubicBezTo>
                      <a:pt x="107" y="69"/>
                      <a:pt x="96" y="71"/>
                      <a:pt x="83" y="69"/>
                    </a:cubicBezTo>
                    <a:cubicBezTo>
                      <a:pt x="87" y="76"/>
                      <a:pt x="97" y="72"/>
                      <a:pt x="96" y="78"/>
                    </a:cubicBezTo>
                    <a:cubicBezTo>
                      <a:pt x="96" y="86"/>
                      <a:pt x="87" y="88"/>
                      <a:pt x="81" y="93"/>
                    </a:cubicBezTo>
                    <a:cubicBezTo>
                      <a:pt x="62" y="105"/>
                      <a:pt x="62" y="105"/>
                      <a:pt x="43" y="91"/>
                    </a:cubicBezTo>
                    <a:cubicBezTo>
                      <a:pt x="39" y="79"/>
                      <a:pt x="39" y="79"/>
                      <a:pt x="29" y="75"/>
                    </a:cubicBezTo>
                    <a:cubicBezTo>
                      <a:pt x="35" y="81"/>
                      <a:pt x="31" y="86"/>
                      <a:pt x="27" y="92"/>
                    </a:cubicBezTo>
                    <a:cubicBezTo>
                      <a:pt x="23" y="93"/>
                      <a:pt x="18" y="93"/>
                      <a:pt x="14" y="94"/>
                    </a:cubicBezTo>
                    <a:cubicBezTo>
                      <a:pt x="8" y="96"/>
                      <a:pt x="3" y="92"/>
                      <a:pt x="1" y="85"/>
                    </a:cubicBezTo>
                    <a:cubicBezTo>
                      <a:pt x="0" y="81"/>
                      <a:pt x="2" y="77"/>
                      <a:pt x="5" y="75"/>
                    </a:cubicBezTo>
                    <a:cubicBezTo>
                      <a:pt x="13" y="69"/>
                      <a:pt x="6" y="52"/>
                      <a:pt x="22" y="53"/>
                    </a:cubicBezTo>
                    <a:cubicBezTo>
                      <a:pt x="36" y="58"/>
                      <a:pt x="69" y="52"/>
                      <a:pt x="77" y="44"/>
                    </a:cubicBezTo>
                    <a:cubicBezTo>
                      <a:pt x="84" y="38"/>
                      <a:pt x="89" y="31"/>
                      <a:pt x="92" y="23"/>
                    </a:cubicBezTo>
                    <a:cubicBezTo>
                      <a:pt x="95" y="20"/>
                      <a:pt x="99" y="19"/>
                      <a:pt x="103" y="17"/>
                    </a:cubicBezTo>
                    <a:cubicBezTo>
                      <a:pt x="113" y="12"/>
                      <a:pt x="119" y="0"/>
                      <a:pt x="132" y="0"/>
                    </a:cubicBezTo>
                    <a:cubicBezTo>
                      <a:pt x="147" y="2"/>
                      <a:pt x="144" y="13"/>
                      <a:pt x="146" y="23"/>
                    </a:cubicBezTo>
                    <a:cubicBezTo>
                      <a:pt x="145" y="27"/>
                      <a:pt x="143" y="33"/>
                      <a:pt x="151" y="33"/>
                    </a:cubicBezTo>
                    <a:cubicBezTo>
                      <a:pt x="151" y="34"/>
                      <a:pt x="152" y="34"/>
                      <a:pt x="153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6" name="Freeform 851"/>
              <p:cNvSpPr/>
              <p:nvPr/>
            </p:nvSpPr>
            <p:spPr bwMode="auto">
              <a:xfrm>
                <a:off x="5570" y="1445"/>
                <a:ext cx="147" cy="123"/>
              </a:xfrm>
              <a:custGeom>
                <a:avLst/>
                <a:gdLst>
                  <a:gd name="T0" fmla="*/ 23 w 77"/>
                  <a:gd name="T1" fmla="*/ 5 h 64"/>
                  <a:gd name="T2" fmla="*/ 26 w 77"/>
                  <a:gd name="T3" fmla="*/ 5 h 64"/>
                  <a:gd name="T4" fmla="*/ 37 w 77"/>
                  <a:gd name="T5" fmla="*/ 7 h 64"/>
                  <a:gd name="T6" fmla="*/ 51 w 77"/>
                  <a:gd name="T7" fmla="*/ 12 h 64"/>
                  <a:gd name="T8" fmla="*/ 38 w 77"/>
                  <a:gd name="T9" fmla="*/ 17 h 64"/>
                  <a:gd name="T10" fmla="*/ 71 w 77"/>
                  <a:gd name="T11" fmla="*/ 50 h 64"/>
                  <a:gd name="T12" fmla="*/ 74 w 77"/>
                  <a:gd name="T13" fmla="*/ 60 h 64"/>
                  <a:gd name="T14" fmla="*/ 65 w 77"/>
                  <a:gd name="T15" fmla="*/ 60 h 64"/>
                  <a:gd name="T16" fmla="*/ 23 w 77"/>
                  <a:gd name="T17" fmla="*/ 39 h 64"/>
                  <a:gd name="T18" fmla="*/ 18 w 77"/>
                  <a:gd name="T19" fmla="*/ 22 h 64"/>
                  <a:gd name="T20" fmla="*/ 23 w 77"/>
                  <a:gd name="T21" fmla="*/ 5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7" h="64">
                    <a:moveTo>
                      <a:pt x="23" y="5"/>
                    </a:moveTo>
                    <a:cubicBezTo>
                      <a:pt x="24" y="5"/>
                      <a:pt x="25" y="5"/>
                      <a:pt x="26" y="5"/>
                    </a:cubicBezTo>
                    <a:cubicBezTo>
                      <a:pt x="29" y="9"/>
                      <a:pt x="34" y="10"/>
                      <a:pt x="37" y="7"/>
                    </a:cubicBezTo>
                    <a:cubicBezTo>
                      <a:pt x="45" y="0"/>
                      <a:pt x="47" y="6"/>
                      <a:pt x="51" y="12"/>
                    </a:cubicBezTo>
                    <a:cubicBezTo>
                      <a:pt x="45" y="12"/>
                      <a:pt x="40" y="12"/>
                      <a:pt x="38" y="17"/>
                    </a:cubicBezTo>
                    <a:cubicBezTo>
                      <a:pt x="50" y="28"/>
                      <a:pt x="49" y="51"/>
                      <a:pt x="71" y="50"/>
                    </a:cubicBezTo>
                    <a:cubicBezTo>
                      <a:pt x="73" y="54"/>
                      <a:pt x="77" y="57"/>
                      <a:pt x="74" y="60"/>
                    </a:cubicBezTo>
                    <a:cubicBezTo>
                      <a:pt x="72" y="62"/>
                      <a:pt x="68" y="61"/>
                      <a:pt x="65" y="60"/>
                    </a:cubicBezTo>
                    <a:cubicBezTo>
                      <a:pt x="45" y="64"/>
                      <a:pt x="38" y="44"/>
                      <a:pt x="23" y="39"/>
                    </a:cubicBezTo>
                    <a:cubicBezTo>
                      <a:pt x="18" y="35"/>
                      <a:pt x="0" y="34"/>
                      <a:pt x="18" y="22"/>
                    </a:cubicBezTo>
                    <a:cubicBezTo>
                      <a:pt x="12" y="14"/>
                      <a:pt x="14" y="9"/>
                      <a:pt x="2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7" name="Freeform 852"/>
              <p:cNvSpPr/>
              <p:nvPr/>
            </p:nvSpPr>
            <p:spPr bwMode="auto">
              <a:xfrm>
                <a:off x="5705" y="1304"/>
                <a:ext cx="77" cy="103"/>
              </a:xfrm>
              <a:custGeom>
                <a:avLst/>
                <a:gdLst>
                  <a:gd name="T0" fmla="*/ 32 w 40"/>
                  <a:gd name="T1" fmla="*/ 51 h 54"/>
                  <a:gd name="T2" fmla="*/ 28 w 40"/>
                  <a:gd name="T3" fmla="*/ 54 h 54"/>
                  <a:gd name="T4" fmla="*/ 21 w 40"/>
                  <a:gd name="T5" fmla="*/ 39 h 54"/>
                  <a:gd name="T6" fmla="*/ 7 w 40"/>
                  <a:gd name="T7" fmla="*/ 9 h 54"/>
                  <a:gd name="T8" fmla="*/ 8 w 40"/>
                  <a:gd name="T9" fmla="*/ 7 h 54"/>
                  <a:gd name="T10" fmla="*/ 25 w 40"/>
                  <a:gd name="T11" fmla="*/ 4 h 54"/>
                  <a:gd name="T12" fmla="*/ 39 w 40"/>
                  <a:gd name="T13" fmla="*/ 18 h 54"/>
                  <a:gd name="T14" fmla="*/ 32 w 40"/>
                  <a:gd name="T15" fmla="*/ 5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54">
                    <a:moveTo>
                      <a:pt x="32" y="51"/>
                    </a:moveTo>
                    <a:cubicBezTo>
                      <a:pt x="31" y="52"/>
                      <a:pt x="30" y="53"/>
                      <a:pt x="28" y="54"/>
                    </a:cubicBezTo>
                    <a:cubicBezTo>
                      <a:pt x="26" y="49"/>
                      <a:pt x="29" y="40"/>
                      <a:pt x="21" y="39"/>
                    </a:cubicBezTo>
                    <a:cubicBezTo>
                      <a:pt x="0" y="36"/>
                      <a:pt x="5" y="22"/>
                      <a:pt x="7" y="9"/>
                    </a:cubicBezTo>
                    <a:cubicBezTo>
                      <a:pt x="8" y="8"/>
                      <a:pt x="8" y="7"/>
                      <a:pt x="8" y="7"/>
                    </a:cubicBezTo>
                    <a:cubicBezTo>
                      <a:pt x="13" y="0"/>
                      <a:pt x="20" y="7"/>
                      <a:pt x="25" y="4"/>
                    </a:cubicBezTo>
                    <a:cubicBezTo>
                      <a:pt x="33" y="6"/>
                      <a:pt x="37" y="11"/>
                      <a:pt x="39" y="18"/>
                    </a:cubicBezTo>
                    <a:cubicBezTo>
                      <a:pt x="39" y="29"/>
                      <a:pt x="40" y="41"/>
                      <a:pt x="32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8" name="Freeform 853"/>
              <p:cNvSpPr/>
              <p:nvPr/>
            </p:nvSpPr>
            <p:spPr bwMode="auto">
              <a:xfrm>
                <a:off x="5602" y="1296"/>
                <a:ext cx="109" cy="105"/>
              </a:xfrm>
              <a:custGeom>
                <a:avLst/>
                <a:gdLst>
                  <a:gd name="T0" fmla="*/ 30 w 57"/>
                  <a:gd name="T1" fmla="*/ 44 h 55"/>
                  <a:gd name="T2" fmla="*/ 20 w 57"/>
                  <a:gd name="T3" fmla="*/ 23 h 55"/>
                  <a:gd name="T4" fmla="*/ 0 w 57"/>
                  <a:gd name="T5" fmla="*/ 19 h 55"/>
                  <a:gd name="T6" fmla="*/ 22 w 57"/>
                  <a:gd name="T7" fmla="*/ 0 h 55"/>
                  <a:gd name="T8" fmla="*/ 29 w 57"/>
                  <a:gd name="T9" fmla="*/ 1 h 55"/>
                  <a:gd name="T10" fmla="*/ 41 w 57"/>
                  <a:gd name="T11" fmla="*/ 20 h 55"/>
                  <a:gd name="T12" fmla="*/ 41 w 57"/>
                  <a:gd name="T13" fmla="*/ 55 h 55"/>
                  <a:gd name="T14" fmla="*/ 41 w 57"/>
                  <a:gd name="T15" fmla="*/ 55 h 55"/>
                  <a:gd name="T16" fmla="*/ 30 w 57"/>
                  <a:gd name="T17" fmla="*/ 44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5">
                    <a:moveTo>
                      <a:pt x="30" y="44"/>
                    </a:moveTo>
                    <a:cubicBezTo>
                      <a:pt x="26" y="38"/>
                      <a:pt x="35" y="24"/>
                      <a:pt x="20" y="23"/>
                    </a:cubicBezTo>
                    <a:cubicBezTo>
                      <a:pt x="14" y="19"/>
                      <a:pt x="4" y="33"/>
                      <a:pt x="0" y="19"/>
                    </a:cubicBezTo>
                    <a:cubicBezTo>
                      <a:pt x="2" y="6"/>
                      <a:pt x="12" y="3"/>
                      <a:pt x="22" y="0"/>
                    </a:cubicBezTo>
                    <a:cubicBezTo>
                      <a:pt x="24" y="0"/>
                      <a:pt x="27" y="0"/>
                      <a:pt x="29" y="1"/>
                    </a:cubicBezTo>
                    <a:cubicBezTo>
                      <a:pt x="37" y="5"/>
                      <a:pt x="35" y="15"/>
                      <a:pt x="41" y="20"/>
                    </a:cubicBezTo>
                    <a:cubicBezTo>
                      <a:pt x="40" y="32"/>
                      <a:pt x="57" y="43"/>
                      <a:pt x="41" y="55"/>
                    </a:cubicBezTo>
                    <a:cubicBezTo>
                      <a:pt x="41" y="55"/>
                      <a:pt x="41" y="55"/>
                      <a:pt x="41" y="55"/>
                    </a:cubicBezTo>
                    <a:cubicBezTo>
                      <a:pt x="36" y="52"/>
                      <a:pt x="32" y="49"/>
                      <a:pt x="3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9" name="Freeform 854"/>
              <p:cNvSpPr/>
              <p:nvPr/>
            </p:nvSpPr>
            <p:spPr bwMode="auto">
              <a:xfrm>
                <a:off x="5644" y="1260"/>
                <a:ext cx="111" cy="74"/>
              </a:xfrm>
              <a:custGeom>
                <a:avLst/>
                <a:gdLst>
                  <a:gd name="T0" fmla="*/ 19 w 58"/>
                  <a:gd name="T1" fmla="*/ 39 h 39"/>
                  <a:gd name="T2" fmla="*/ 8 w 58"/>
                  <a:gd name="T3" fmla="*/ 21 h 39"/>
                  <a:gd name="T4" fmla="*/ 5 w 58"/>
                  <a:gd name="T5" fmla="*/ 7 h 39"/>
                  <a:gd name="T6" fmla="*/ 40 w 58"/>
                  <a:gd name="T7" fmla="*/ 11 h 39"/>
                  <a:gd name="T8" fmla="*/ 39 w 58"/>
                  <a:gd name="T9" fmla="*/ 32 h 39"/>
                  <a:gd name="T10" fmla="*/ 39 w 58"/>
                  <a:gd name="T11" fmla="*/ 32 h 39"/>
                  <a:gd name="T12" fmla="*/ 19 w 58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" h="39">
                    <a:moveTo>
                      <a:pt x="19" y="39"/>
                    </a:moveTo>
                    <a:cubicBezTo>
                      <a:pt x="5" y="39"/>
                      <a:pt x="11" y="27"/>
                      <a:pt x="8" y="21"/>
                    </a:cubicBezTo>
                    <a:cubicBezTo>
                      <a:pt x="4" y="17"/>
                      <a:pt x="0" y="13"/>
                      <a:pt x="5" y="7"/>
                    </a:cubicBezTo>
                    <a:cubicBezTo>
                      <a:pt x="17" y="0"/>
                      <a:pt x="28" y="11"/>
                      <a:pt x="40" y="11"/>
                    </a:cubicBezTo>
                    <a:cubicBezTo>
                      <a:pt x="58" y="18"/>
                      <a:pt x="43" y="25"/>
                      <a:pt x="39" y="32"/>
                    </a:cubicBezTo>
                    <a:cubicBezTo>
                      <a:pt x="39" y="32"/>
                      <a:pt x="39" y="32"/>
                      <a:pt x="39" y="32"/>
                    </a:cubicBezTo>
                    <a:cubicBezTo>
                      <a:pt x="28" y="21"/>
                      <a:pt x="25" y="36"/>
                      <a:pt x="19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0" name="Freeform 855"/>
              <p:cNvSpPr/>
              <p:nvPr/>
            </p:nvSpPr>
            <p:spPr bwMode="auto">
              <a:xfrm>
                <a:off x="2798" y="3141"/>
                <a:ext cx="78" cy="63"/>
              </a:xfrm>
              <a:custGeom>
                <a:avLst/>
                <a:gdLst>
                  <a:gd name="T0" fmla="*/ 4 w 41"/>
                  <a:gd name="T1" fmla="*/ 0 h 33"/>
                  <a:gd name="T2" fmla="*/ 31 w 41"/>
                  <a:gd name="T3" fmla="*/ 0 h 33"/>
                  <a:gd name="T4" fmla="*/ 35 w 41"/>
                  <a:gd name="T5" fmla="*/ 32 h 33"/>
                  <a:gd name="T6" fmla="*/ 17 w 41"/>
                  <a:gd name="T7" fmla="*/ 31 h 33"/>
                  <a:gd name="T8" fmla="*/ 0 w 41"/>
                  <a:gd name="T9" fmla="*/ 11 h 33"/>
                  <a:gd name="T10" fmla="*/ 4 w 41"/>
                  <a:gd name="T11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33">
                    <a:moveTo>
                      <a:pt x="4" y="0"/>
                    </a:moveTo>
                    <a:cubicBezTo>
                      <a:pt x="13" y="5"/>
                      <a:pt x="22" y="1"/>
                      <a:pt x="31" y="0"/>
                    </a:cubicBezTo>
                    <a:cubicBezTo>
                      <a:pt x="32" y="11"/>
                      <a:pt x="41" y="21"/>
                      <a:pt x="35" y="32"/>
                    </a:cubicBezTo>
                    <a:cubicBezTo>
                      <a:pt x="29" y="32"/>
                      <a:pt x="24" y="29"/>
                      <a:pt x="17" y="31"/>
                    </a:cubicBezTo>
                    <a:cubicBezTo>
                      <a:pt x="5" y="33"/>
                      <a:pt x="6" y="17"/>
                      <a:pt x="0" y="11"/>
                    </a:cubicBezTo>
                    <a:cubicBezTo>
                      <a:pt x="6" y="9"/>
                      <a:pt x="6" y="5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1" name="Freeform 856"/>
              <p:cNvSpPr/>
              <p:nvPr/>
            </p:nvSpPr>
            <p:spPr bwMode="auto">
              <a:xfrm>
                <a:off x="2245" y="1591"/>
                <a:ext cx="139" cy="115"/>
              </a:xfrm>
              <a:custGeom>
                <a:avLst/>
                <a:gdLst>
                  <a:gd name="T0" fmla="*/ 53 w 73"/>
                  <a:gd name="T1" fmla="*/ 2 h 60"/>
                  <a:gd name="T2" fmla="*/ 54 w 73"/>
                  <a:gd name="T3" fmla="*/ 17 h 60"/>
                  <a:gd name="T4" fmla="*/ 61 w 73"/>
                  <a:gd name="T5" fmla="*/ 12 h 60"/>
                  <a:gd name="T6" fmla="*/ 69 w 73"/>
                  <a:gd name="T7" fmla="*/ 8 h 60"/>
                  <a:gd name="T8" fmla="*/ 72 w 73"/>
                  <a:gd name="T9" fmla="*/ 17 h 60"/>
                  <a:gd name="T10" fmla="*/ 67 w 73"/>
                  <a:gd name="T11" fmla="*/ 43 h 60"/>
                  <a:gd name="T12" fmla="*/ 67 w 73"/>
                  <a:gd name="T13" fmla="*/ 45 h 60"/>
                  <a:gd name="T14" fmla="*/ 42 w 73"/>
                  <a:gd name="T15" fmla="*/ 60 h 60"/>
                  <a:gd name="T16" fmla="*/ 0 w 73"/>
                  <a:gd name="T17" fmla="*/ 33 h 60"/>
                  <a:gd name="T18" fmla="*/ 5 w 73"/>
                  <a:gd name="T19" fmla="*/ 27 h 60"/>
                  <a:gd name="T20" fmla="*/ 40 w 73"/>
                  <a:gd name="T21" fmla="*/ 11 h 60"/>
                  <a:gd name="T22" fmla="*/ 53 w 73"/>
                  <a:gd name="T23" fmla="*/ 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60">
                    <a:moveTo>
                      <a:pt x="53" y="2"/>
                    </a:moveTo>
                    <a:cubicBezTo>
                      <a:pt x="57" y="7"/>
                      <a:pt x="52" y="12"/>
                      <a:pt x="54" y="17"/>
                    </a:cubicBezTo>
                    <a:cubicBezTo>
                      <a:pt x="60" y="19"/>
                      <a:pt x="59" y="14"/>
                      <a:pt x="61" y="12"/>
                    </a:cubicBezTo>
                    <a:cubicBezTo>
                      <a:pt x="63" y="8"/>
                      <a:pt x="65" y="6"/>
                      <a:pt x="69" y="8"/>
                    </a:cubicBezTo>
                    <a:cubicBezTo>
                      <a:pt x="73" y="10"/>
                      <a:pt x="72" y="13"/>
                      <a:pt x="72" y="17"/>
                    </a:cubicBezTo>
                    <a:cubicBezTo>
                      <a:pt x="71" y="26"/>
                      <a:pt x="60" y="33"/>
                      <a:pt x="67" y="43"/>
                    </a:cubicBezTo>
                    <a:cubicBezTo>
                      <a:pt x="67" y="44"/>
                      <a:pt x="67" y="45"/>
                      <a:pt x="67" y="45"/>
                    </a:cubicBezTo>
                    <a:cubicBezTo>
                      <a:pt x="61" y="54"/>
                      <a:pt x="51" y="57"/>
                      <a:pt x="42" y="60"/>
                    </a:cubicBezTo>
                    <a:cubicBezTo>
                      <a:pt x="25" y="56"/>
                      <a:pt x="5" y="56"/>
                      <a:pt x="0" y="33"/>
                    </a:cubicBezTo>
                    <a:cubicBezTo>
                      <a:pt x="0" y="29"/>
                      <a:pt x="3" y="27"/>
                      <a:pt x="5" y="27"/>
                    </a:cubicBezTo>
                    <a:cubicBezTo>
                      <a:pt x="21" y="30"/>
                      <a:pt x="30" y="18"/>
                      <a:pt x="40" y="11"/>
                    </a:cubicBezTo>
                    <a:cubicBezTo>
                      <a:pt x="44" y="8"/>
                      <a:pt x="46" y="0"/>
                      <a:pt x="5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2" name="Freeform 857"/>
              <p:cNvSpPr/>
              <p:nvPr/>
            </p:nvSpPr>
            <p:spPr bwMode="auto">
              <a:xfrm>
                <a:off x="2299" y="1522"/>
                <a:ext cx="91" cy="92"/>
              </a:xfrm>
              <a:custGeom>
                <a:avLst/>
                <a:gdLst>
                  <a:gd name="T0" fmla="*/ 25 w 48"/>
                  <a:gd name="T1" fmla="*/ 38 h 48"/>
                  <a:gd name="T2" fmla="*/ 15 w 48"/>
                  <a:gd name="T3" fmla="*/ 48 h 48"/>
                  <a:gd name="T4" fmla="*/ 17 w 48"/>
                  <a:gd name="T5" fmla="*/ 31 h 48"/>
                  <a:gd name="T6" fmla="*/ 8 w 48"/>
                  <a:gd name="T7" fmla="*/ 17 h 48"/>
                  <a:gd name="T8" fmla="*/ 5 w 48"/>
                  <a:gd name="T9" fmla="*/ 10 h 48"/>
                  <a:gd name="T10" fmla="*/ 25 w 48"/>
                  <a:gd name="T11" fmla="*/ 0 h 48"/>
                  <a:gd name="T12" fmla="*/ 35 w 48"/>
                  <a:gd name="T13" fmla="*/ 6 h 48"/>
                  <a:gd name="T14" fmla="*/ 34 w 48"/>
                  <a:gd name="T15" fmla="*/ 31 h 48"/>
                  <a:gd name="T16" fmla="*/ 25 w 48"/>
                  <a:gd name="T17" fmla="*/ 3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48">
                    <a:moveTo>
                      <a:pt x="25" y="38"/>
                    </a:moveTo>
                    <a:cubicBezTo>
                      <a:pt x="22" y="41"/>
                      <a:pt x="18" y="45"/>
                      <a:pt x="15" y="48"/>
                    </a:cubicBezTo>
                    <a:cubicBezTo>
                      <a:pt x="10" y="42"/>
                      <a:pt x="15" y="37"/>
                      <a:pt x="17" y="31"/>
                    </a:cubicBezTo>
                    <a:cubicBezTo>
                      <a:pt x="20" y="22"/>
                      <a:pt x="17" y="18"/>
                      <a:pt x="8" y="17"/>
                    </a:cubicBezTo>
                    <a:cubicBezTo>
                      <a:pt x="5" y="15"/>
                      <a:pt x="0" y="12"/>
                      <a:pt x="5" y="10"/>
                    </a:cubicBezTo>
                    <a:cubicBezTo>
                      <a:pt x="13" y="8"/>
                      <a:pt x="18" y="2"/>
                      <a:pt x="25" y="0"/>
                    </a:cubicBezTo>
                    <a:cubicBezTo>
                      <a:pt x="28" y="2"/>
                      <a:pt x="31" y="4"/>
                      <a:pt x="35" y="6"/>
                    </a:cubicBezTo>
                    <a:cubicBezTo>
                      <a:pt x="48" y="15"/>
                      <a:pt x="47" y="24"/>
                      <a:pt x="34" y="31"/>
                    </a:cubicBezTo>
                    <a:cubicBezTo>
                      <a:pt x="31" y="32"/>
                      <a:pt x="28" y="35"/>
                      <a:pt x="25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3" name="Freeform 858"/>
              <p:cNvSpPr/>
              <p:nvPr/>
            </p:nvSpPr>
            <p:spPr bwMode="auto">
              <a:xfrm>
                <a:off x="2394" y="1641"/>
                <a:ext cx="63" cy="34"/>
              </a:xfrm>
              <a:custGeom>
                <a:avLst/>
                <a:gdLst>
                  <a:gd name="T0" fmla="*/ 13 w 33"/>
                  <a:gd name="T1" fmla="*/ 0 h 18"/>
                  <a:gd name="T2" fmla="*/ 33 w 33"/>
                  <a:gd name="T3" fmla="*/ 7 h 18"/>
                  <a:gd name="T4" fmla="*/ 13 w 33"/>
                  <a:gd name="T5" fmla="*/ 14 h 18"/>
                  <a:gd name="T6" fmla="*/ 3 w 33"/>
                  <a:gd name="T7" fmla="*/ 7 h 18"/>
                  <a:gd name="T8" fmla="*/ 13 w 33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8">
                    <a:moveTo>
                      <a:pt x="13" y="0"/>
                    </a:moveTo>
                    <a:cubicBezTo>
                      <a:pt x="20" y="0"/>
                      <a:pt x="26" y="0"/>
                      <a:pt x="33" y="7"/>
                    </a:cubicBezTo>
                    <a:cubicBezTo>
                      <a:pt x="22" y="2"/>
                      <a:pt x="23" y="18"/>
                      <a:pt x="13" y="14"/>
                    </a:cubicBezTo>
                    <a:cubicBezTo>
                      <a:pt x="7" y="17"/>
                      <a:pt x="0" y="18"/>
                      <a:pt x="3" y="7"/>
                    </a:cubicBezTo>
                    <a:cubicBezTo>
                      <a:pt x="5" y="3"/>
                      <a:pt x="8" y="0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4" name="Freeform 859"/>
              <p:cNvSpPr/>
              <p:nvPr/>
            </p:nvSpPr>
            <p:spPr bwMode="auto">
              <a:xfrm>
                <a:off x="2373" y="1654"/>
                <a:ext cx="46" cy="42"/>
              </a:xfrm>
              <a:custGeom>
                <a:avLst/>
                <a:gdLst>
                  <a:gd name="T0" fmla="*/ 14 w 24"/>
                  <a:gd name="T1" fmla="*/ 0 h 22"/>
                  <a:gd name="T2" fmla="*/ 24 w 24"/>
                  <a:gd name="T3" fmla="*/ 7 h 22"/>
                  <a:gd name="T4" fmla="*/ 24 w 24"/>
                  <a:gd name="T5" fmla="*/ 14 h 22"/>
                  <a:gd name="T6" fmla="*/ 16 w 24"/>
                  <a:gd name="T7" fmla="*/ 22 h 22"/>
                  <a:gd name="T8" fmla="*/ 0 w 24"/>
                  <a:gd name="T9" fmla="*/ 11 h 22"/>
                  <a:gd name="T10" fmla="*/ 0 w 24"/>
                  <a:gd name="T11" fmla="*/ 10 h 22"/>
                  <a:gd name="T12" fmla="*/ 14 w 24"/>
                  <a:gd name="T1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22">
                    <a:moveTo>
                      <a:pt x="14" y="0"/>
                    </a:moveTo>
                    <a:cubicBezTo>
                      <a:pt x="14" y="7"/>
                      <a:pt x="19" y="7"/>
                      <a:pt x="24" y="7"/>
                    </a:cubicBezTo>
                    <a:cubicBezTo>
                      <a:pt x="24" y="9"/>
                      <a:pt x="24" y="12"/>
                      <a:pt x="24" y="14"/>
                    </a:cubicBezTo>
                    <a:cubicBezTo>
                      <a:pt x="23" y="18"/>
                      <a:pt x="20" y="21"/>
                      <a:pt x="16" y="22"/>
                    </a:cubicBezTo>
                    <a:cubicBezTo>
                      <a:pt x="9" y="20"/>
                      <a:pt x="1" y="20"/>
                      <a:pt x="0" y="11"/>
                    </a:cubicBezTo>
                    <a:cubicBezTo>
                      <a:pt x="0" y="11"/>
                      <a:pt x="0" y="10"/>
                      <a:pt x="0" y="10"/>
                    </a:cubicBezTo>
                    <a:cubicBezTo>
                      <a:pt x="5" y="7"/>
                      <a:pt x="9" y="3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5" name="Freeform 860"/>
              <p:cNvSpPr/>
              <p:nvPr/>
            </p:nvSpPr>
            <p:spPr bwMode="auto">
              <a:xfrm>
                <a:off x="2565" y="3584"/>
                <a:ext cx="73" cy="44"/>
              </a:xfrm>
              <a:custGeom>
                <a:avLst/>
                <a:gdLst>
                  <a:gd name="T0" fmla="*/ 38 w 38"/>
                  <a:gd name="T1" fmla="*/ 16 h 23"/>
                  <a:gd name="T2" fmla="*/ 38 w 38"/>
                  <a:gd name="T3" fmla="*/ 23 h 23"/>
                  <a:gd name="T4" fmla="*/ 37 w 38"/>
                  <a:gd name="T5" fmla="*/ 23 h 23"/>
                  <a:gd name="T6" fmla="*/ 35 w 38"/>
                  <a:gd name="T7" fmla="*/ 23 h 23"/>
                  <a:gd name="T8" fmla="*/ 21 w 38"/>
                  <a:gd name="T9" fmla="*/ 19 h 23"/>
                  <a:gd name="T10" fmla="*/ 11 w 38"/>
                  <a:gd name="T11" fmla="*/ 5 h 23"/>
                  <a:gd name="T12" fmla="*/ 28 w 38"/>
                  <a:gd name="T13" fmla="*/ 5 h 23"/>
                  <a:gd name="T14" fmla="*/ 34 w 38"/>
                  <a:gd name="T15" fmla="*/ 2 h 23"/>
                  <a:gd name="T16" fmla="*/ 35 w 38"/>
                  <a:gd name="T17" fmla="*/ 9 h 23"/>
                  <a:gd name="T18" fmla="*/ 38 w 38"/>
                  <a:gd name="T19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23">
                    <a:moveTo>
                      <a:pt x="38" y="16"/>
                    </a:moveTo>
                    <a:cubicBezTo>
                      <a:pt x="38" y="18"/>
                      <a:pt x="38" y="20"/>
                      <a:pt x="38" y="23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5" y="23"/>
                      <a:pt x="35" y="23"/>
                      <a:pt x="35" y="23"/>
                    </a:cubicBezTo>
                    <a:cubicBezTo>
                      <a:pt x="30" y="22"/>
                      <a:pt x="26" y="20"/>
                      <a:pt x="21" y="19"/>
                    </a:cubicBezTo>
                    <a:cubicBezTo>
                      <a:pt x="16" y="16"/>
                      <a:pt x="0" y="21"/>
                      <a:pt x="11" y="5"/>
                    </a:cubicBezTo>
                    <a:cubicBezTo>
                      <a:pt x="16" y="4"/>
                      <a:pt x="22" y="9"/>
                      <a:pt x="28" y="5"/>
                    </a:cubicBezTo>
                    <a:cubicBezTo>
                      <a:pt x="30" y="3"/>
                      <a:pt x="31" y="0"/>
                      <a:pt x="34" y="2"/>
                    </a:cubicBezTo>
                    <a:cubicBezTo>
                      <a:pt x="37" y="3"/>
                      <a:pt x="37" y="6"/>
                      <a:pt x="35" y="9"/>
                    </a:cubicBezTo>
                    <a:cubicBezTo>
                      <a:pt x="36" y="11"/>
                      <a:pt x="37" y="13"/>
                      <a:pt x="3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6" name="Freeform 861"/>
              <p:cNvSpPr/>
              <p:nvPr/>
            </p:nvSpPr>
            <p:spPr bwMode="auto">
              <a:xfrm>
                <a:off x="2617" y="3575"/>
                <a:ext cx="28" cy="27"/>
              </a:xfrm>
              <a:custGeom>
                <a:avLst/>
                <a:gdLst>
                  <a:gd name="T0" fmla="*/ 8 w 15"/>
                  <a:gd name="T1" fmla="*/ 14 h 14"/>
                  <a:gd name="T2" fmla="*/ 1 w 15"/>
                  <a:gd name="T3" fmla="*/ 10 h 14"/>
                  <a:gd name="T4" fmla="*/ 4 w 15"/>
                  <a:gd name="T5" fmla="*/ 1 h 14"/>
                  <a:gd name="T6" fmla="*/ 12 w 15"/>
                  <a:gd name="T7" fmla="*/ 6 h 14"/>
                  <a:gd name="T8" fmla="*/ 8 w 15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8" y="14"/>
                    </a:moveTo>
                    <a:cubicBezTo>
                      <a:pt x="8" y="8"/>
                      <a:pt x="5" y="9"/>
                      <a:pt x="1" y="10"/>
                    </a:cubicBezTo>
                    <a:cubicBezTo>
                      <a:pt x="1" y="7"/>
                      <a:pt x="0" y="3"/>
                      <a:pt x="4" y="1"/>
                    </a:cubicBezTo>
                    <a:cubicBezTo>
                      <a:pt x="8" y="0"/>
                      <a:pt x="10" y="4"/>
                      <a:pt x="12" y="6"/>
                    </a:cubicBezTo>
                    <a:cubicBezTo>
                      <a:pt x="15" y="11"/>
                      <a:pt x="11" y="12"/>
                      <a:pt x="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7" name="Freeform 862"/>
              <p:cNvSpPr/>
              <p:nvPr/>
            </p:nvSpPr>
            <p:spPr bwMode="auto">
              <a:xfrm>
                <a:off x="3514" y="2327"/>
                <a:ext cx="132" cy="125"/>
              </a:xfrm>
              <a:custGeom>
                <a:avLst/>
                <a:gdLst>
                  <a:gd name="T0" fmla="*/ 4 w 69"/>
                  <a:gd name="T1" fmla="*/ 31 h 65"/>
                  <a:gd name="T2" fmla="*/ 0 w 69"/>
                  <a:gd name="T3" fmla="*/ 7 h 65"/>
                  <a:gd name="T4" fmla="*/ 12 w 69"/>
                  <a:gd name="T5" fmla="*/ 3 h 65"/>
                  <a:gd name="T6" fmla="*/ 35 w 69"/>
                  <a:gd name="T7" fmla="*/ 6 h 65"/>
                  <a:gd name="T8" fmla="*/ 68 w 69"/>
                  <a:gd name="T9" fmla="*/ 33 h 65"/>
                  <a:gd name="T10" fmla="*/ 63 w 69"/>
                  <a:gd name="T11" fmla="*/ 52 h 65"/>
                  <a:gd name="T12" fmla="*/ 62 w 69"/>
                  <a:gd name="T13" fmla="*/ 59 h 65"/>
                  <a:gd name="T14" fmla="*/ 58 w 69"/>
                  <a:gd name="T15" fmla="*/ 59 h 65"/>
                  <a:gd name="T16" fmla="*/ 53 w 69"/>
                  <a:gd name="T17" fmla="*/ 50 h 65"/>
                  <a:gd name="T18" fmla="*/ 49 w 69"/>
                  <a:gd name="T19" fmla="*/ 61 h 65"/>
                  <a:gd name="T20" fmla="*/ 42 w 69"/>
                  <a:gd name="T21" fmla="*/ 47 h 65"/>
                  <a:gd name="T22" fmla="*/ 42 w 69"/>
                  <a:gd name="T23" fmla="*/ 52 h 65"/>
                  <a:gd name="T24" fmla="*/ 38 w 69"/>
                  <a:gd name="T25" fmla="*/ 64 h 65"/>
                  <a:gd name="T26" fmla="*/ 30 w 69"/>
                  <a:gd name="T27" fmla="*/ 55 h 65"/>
                  <a:gd name="T28" fmla="*/ 4 w 69"/>
                  <a:gd name="T29" fmla="*/ 31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9" h="65">
                    <a:moveTo>
                      <a:pt x="4" y="31"/>
                    </a:moveTo>
                    <a:cubicBezTo>
                      <a:pt x="8" y="23"/>
                      <a:pt x="12" y="14"/>
                      <a:pt x="0" y="7"/>
                    </a:cubicBezTo>
                    <a:cubicBezTo>
                      <a:pt x="3" y="2"/>
                      <a:pt x="8" y="0"/>
                      <a:pt x="12" y="3"/>
                    </a:cubicBezTo>
                    <a:cubicBezTo>
                      <a:pt x="20" y="8"/>
                      <a:pt x="28" y="4"/>
                      <a:pt x="35" y="6"/>
                    </a:cubicBezTo>
                    <a:cubicBezTo>
                      <a:pt x="43" y="19"/>
                      <a:pt x="56" y="25"/>
                      <a:pt x="68" y="33"/>
                    </a:cubicBezTo>
                    <a:cubicBezTo>
                      <a:pt x="69" y="40"/>
                      <a:pt x="68" y="47"/>
                      <a:pt x="63" y="52"/>
                    </a:cubicBezTo>
                    <a:cubicBezTo>
                      <a:pt x="63" y="55"/>
                      <a:pt x="63" y="57"/>
                      <a:pt x="62" y="59"/>
                    </a:cubicBezTo>
                    <a:cubicBezTo>
                      <a:pt x="61" y="61"/>
                      <a:pt x="60" y="60"/>
                      <a:pt x="58" y="59"/>
                    </a:cubicBezTo>
                    <a:cubicBezTo>
                      <a:pt x="54" y="57"/>
                      <a:pt x="62" y="48"/>
                      <a:pt x="53" y="50"/>
                    </a:cubicBezTo>
                    <a:cubicBezTo>
                      <a:pt x="46" y="52"/>
                      <a:pt x="55" y="59"/>
                      <a:pt x="49" y="61"/>
                    </a:cubicBezTo>
                    <a:cubicBezTo>
                      <a:pt x="42" y="59"/>
                      <a:pt x="49" y="50"/>
                      <a:pt x="42" y="47"/>
                    </a:cubicBezTo>
                    <a:cubicBezTo>
                      <a:pt x="42" y="49"/>
                      <a:pt x="42" y="50"/>
                      <a:pt x="42" y="52"/>
                    </a:cubicBezTo>
                    <a:cubicBezTo>
                      <a:pt x="42" y="56"/>
                      <a:pt x="44" y="62"/>
                      <a:pt x="38" y="64"/>
                    </a:cubicBezTo>
                    <a:cubicBezTo>
                      <a:pt x="32" y="65"/>
                      <a:pt x="29" y="57"/>
                      <a:pt x="30" y="55"/>
                    </a:cubicBezTo>
                    <a:cubicBezTo>
                      <a:pt x="36" y="30"/>
                      <a:pt x="18" y="33"/>
                      <a:pt x="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8" name="Freeform 863"/>
              <p:cNvSpPr/>
              <p:nvPr/>
            </p:nvSpPr>
            <p:spPr bwMode="auto">
              <a:xfrm>
                <a:off x="3632" y="2345"/>
                <a:ext cx="84" cy="114"/>
              </a:xfrm>
              <a:custGeom>
                <a:avLst/>
                <a:gdLst>
                  <a:gd name="T0" fmla="*/ 1 w 44"/>
                  <a:gd name="T1" fmla="*/ 43 h 60"/>
                  <a:gd name="T2" fmla="*/ 5 w 44"/>
                  <a:gd name="T3" fmla="*/ 23 h 60"/>
                  <a:gd name="T4" fmla="*/ 20 w 44"/>
                  <a:gd name="T5" fmla="*/ 9 h 60"/>
                  <a:gd name="T6" fmla="*/ 40 w 44"/>
                  <a:gd name="T7" fmla="*/ 6 h 60"/>
                  <a:gd name="T8" fmla="*/ 29 w 44"/>
                  <a:gd name="T9" fmla="*/ 38 h 60"/>
                  <a:gd name="T10" fmla="*/ 12 w 44"/>
                  <a:gd name="T11" fmla="*/ 53 h 60"/>
                  <a:gd name="T12" fmla="*/ 5 w 44"/>
                  <a:gd name="T13" fmla="*/ 43 h 60"/>
                  <a:gd name="T14" fmla="*/ 1 w 44"/>
                  <a:gd name="T15" fmla="*/ 4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" h="60">
                    <a:moveTo>
                      <a:pt x="1" y="43"/>
                    </a:moveTo>
                    <a:cubicBezTo>
                      <a:pt x="1" y="36"/>
                      <a:pt x="0" y="29"/>
                      <a:pt x="5" y="23"/>
                    </a:cubicBezTo>
                    <a:cubicBezTo>
                      <a:pt x="5" y="13"/>
                      <a:pt x="11" y="9"/>
                      <a:pt x="20" y="9"/>
                    </a:cubicBezTo>
                    <a:cubicBezTo>
                      <a:pt x="28" y="15"/>
                      <a:pt x="33" y="0"/>
                      <a:pt x="40" y="6"/>
                    </a:cubicBezTo>
                    <a:cubicBezTo>
                      <a:pt x="44" y="19"/>
                      <a:pt x="30" y="27"/>
                      <a:pt x="29" y="38"/>
                    </a:cubicBezTo>
                    <a:cubicBezTo>
                      <a:pt x="25" y="45"/>
                      <a:pt x="28" y="60"/>
                      <a:pt x="12" y="53"/>
                    </a:cubicBezTo>
                    <a:cubicBezTo>
                      <a:pt x="7" y="52"/>
                      <a:pt x="14" y="42"/>
                      <a:pt x="5" y="43"/>
                    </a:cubicBezTo>
                    <a:cubicBezTo>
                      <a:pt x="4" y="43"/>
                      <a:pt x="2" y="43"/>
                      <a:pt x="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9" name="Freeform 864"/>
              <p:cNvSpPr/>
              <p:nvPr/>
            </p:nvSpPr>
            <p:spPr bwMode="auto">
              <a:xfrm>
                <a:off x="3615" y="2415"/>
                <a:ext cx="92" cy="87"/>
              </a:xfrm>
              <a:custGeom>
                <a:avLst/>
                <a:gdLst>
                  <a:gd name="T0" fmla="*/ 21 w 48"/>
                  <a:gd name="T1" fmla="*/ 13 h 45"/>
                  <a:gd name="T2" fmla="*/ 35 w 48"/>
                  <a:gd name="T3" fmla="*/ 0 h 45"/>
                  <a:gd name="T4" fmla="*/ 44 w 48"/>
                  <a:gd name="T5" fmla="*/ 18 h 45"/>
                  <a:gd name="T6" fmla="*/ 45 w 48"/>
                  <a:gd name="T7" fmla="*/ 34 h 45"/>
                  <a:gd name="T8" fmla="*/ 18 w 48"/>
                  <a:gd name="T9" fmla="*/ 43 h 45"/>
                  <a:gd name="T10" fmla="*/ 10 w 48"/>
                  <a:gd name="T11" fmla="*/ 45 h 45"/>
                  <a:gd name="T12" fmla="*/ 3 w 48"/>
                  <a:gd name="T13" fmla="*/ 41 h 45"/>
                  <a:gd name="T14" fmla="*/ 3 w 48"/>
                  <a:gd name="T15" fmla="*/ 34 h 45"/>
                  <a:gd name="T16" fmla="*/ 14 w 48"/>
                  <a:gd name="T17" fmla="*/ 13 h 45"/>
                  <a:gd name="T18" fmla="*/ 21 w 48"/>
                  <a:gd name="T19" fmla="*/ 1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45">
                    <a:moveTo>
                      <a:pt x="21" y="13"/>
                    </a:moveTo>
                    <a:cubicBezTo>
                      <a:pt x="37" y="21"/>
                      <a:pt x="28" y="2"/>
                      <a:pt x="35" y="0"/>
                    </a:cubicBezTo>
                    <a:cubicBezTo>
                      <a:pt x="44" y="2"/>
                      <a:pt x="39" y="13"/>
                      <a:pt x="44" y="18"/>
                    </a:cubicBezTo>
                    <a:cubicBezTo>
                      <a:pt x="45" y="23"/>
                      <a:pt x="48" y="29"/>
                      <a:pt x="45" y="34"/>
                    </a:cubicBezTo>
                    <a:cubicBezTo>
                      <a:pt x="33" y="27"/>
                      <a:pt x="27" y="38"/>
                      <a:pt x="18" y="43"/>
                    </a:cubicBezTo>
                    <a:cubicBezTo>
                      <a:pt x="16" y="45"/>
                      <a:pt x="13" y="45"/>
                      <a:pt x="10" y="45"/>
                    </a:cubicBezTo>
                    <a:cubicBezTo>
                      <a:pt x="8" y="44"/>
                      <a:pt x="6" y="42"/>
                      <a:pt x="3" y="41"/>
                    </a:cubicBezTo>
                    <a:cubicBezTo>
                      <a:pt x="1" y="39"/>
                      <a:pt x="5" y="37"/>
                      <a:pt x="3" y="34"/>
                    </a:cubicBezTo>
                    <a:cubicBezTo>
                      <a:pt x="0" y="24"/>
                      <a:pt x="15" y="23"/>
                      <a:pt x="14" y="13"/>
                    </a:cubicBezTo>
                    <a:cubicBezTo>
                      <a:pt x="16" y="11"/>
                      <a:pt x="18" y="11"/>
                      <a:pt x="2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0" name="Freeform 865"/>
              <p:cNvSpPr/>
              <p:nvPr/>
            </p:nvSpPr>
            <p:spPr bwMode="auto">
              <a:xfrm>
                <a:off x="3541" y="2457"/>
                <a:ext cx="61" cy="54"/>
              </a:xfrm>
              <a:custGeom>
                <a:avLst/>
                <a:gdLst>
                  <a:gd name="T0" fmla="*/ 14 w 32"/>
                  <a:gd name="T1" fmla="*/ 16 h 28"/>
                  <a:gd name="T2" fmla="*/ 0 w 32"/>
                  <a:gd name="T3" fmla="*/ 16 h 28"/>
                  <a:gd name="T4" fmla="*/ 13 w 32"/>
                  <a:gd name="T5" fmla="*/ 7 h 28"/>
                  <a:gd name="T6" fmla="*/ 32 w 32"/>
                  <a:gd name="T7" fmla="*/ 12 h 28"/>
                  <a:gd name="T8" fmla="*/ 14 w 32"/>
                  <a:gd name="T9" fmla="*/ 1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8">
                    <a:moveTo>
                      <a:pt x="14" y="16"/>
                    </a:moveTo>
                    <a:cubicBezTo>
                      <a:pt x="10" y="25"/>
                      <a:pt x="5" y="27"/>
                      <a:pt x="0" y="16"/>
                    </a:cubicBezTo>
                    <a:cubicBezTo>
                      <a:pt x="5" y="13"/>
                      <a:pt x="9" y="11"/>
                      <a:pt x="13" y="7"/>
                    </a:cubicBezTo>
                    <a:cubicBezTo>
                      <a:pt x="22" y="0"/>
                      <a:pt x="28" y="2"/>
                      <a:pt x="32" y="12"/>
                    </a:cubicBezTo>
                    <a:cubicBezTo>
                      <a:pt x="29" y="28"/>
                      <a:pt x="20" y="13"/>
                      <a:pt x="14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1" name="Freeform 866"/>
              <p:cNvSpPr/>
              <p:nvPr/>
            </p:nvSpPr>
            <p:spPr bwMode="auto">
              <a:xfrm>
                <a:off x="3568" y="2471"/>
                <a:ext cx="64" cy="40"/>
              </a:xfrm>
              <a:custGeom>
                <a:avLst/>
                <a:gdLst>
                  <a:gd name="T0" fmla="*/ 0 w 34"/>
                  <a:gd name="T1" fmla="*/ 9 h 21"/>
                  <a:gd name="T2" fmla="*/ 18 w 34"/>
                  <a:gd name="T3" fmla="*/ 5 h 21"/>
                  <a:gd name="T4" fmla="*/ 28 w 34"/>
                  <a:gd name="T5" fmla="*/ 5 h 21"/>
                  <a:gd name="T6" fmla="*/ 33 w 34"/>
                  <a:gd name="T7" fmla="*/ 5 h 21"/>
                  <a:gd name="T8" fmla="*/ 28 w 34"/>
                  <a:gd name="T9" fmla="*/ 12 h 21"/>
                  <a:gd name="T10" fmla="*/ 0 w 34"/>
                  <a:gd name="T11" fmla="*/ 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21">
                    <a:moveTo>
                      <a:pt x="0" y="9"/>
                    </a:moveTo>
                    <a:cubicBezTo>
                      <a:pt x="5" y="0"/>
                      <a:pt x="14" y="17"/>
                      <a:pt x="18" y="5"/>
                    </a:cubicBezTo>
                    <a:cubicBezTo>
                      <a:pt x="21" y="9"/>
                      <a:pt x="25" y="4"/>
                      <a:pt x="28" y="5"/>
                    </a:cubicBezTo>
                    <a:cubicBezTo>
                      <a:pt x="30" y="5"/>
                      <a:pt x="33" y="3"/>
                      <a:pt x="33" y="5"/>
                    </a:cubicBezTo>
                    <a:cubicBezTo>
                      <a:pt x="34" y="7"/>
                      <a:pt x="30" y="10"/>
                      <a:pt x="28" y="12"/>
                    </a:cubicBezTo>
                    <a:cubicBezTo>
                      <a:pt x="19" y="21"/>
                      <a:pt x="9" y="20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2" name="Freeform 867"/>
              <p:cNvSpPr/>
              <p:nvPr/>
            </p:nvSpPr>
            <p:spPr bwMode="auto">
              <a:xfrm>
                <a:off x="3642" y="2417"/>
                <a:ext cx="15" cy="23"/>
              </a:xfrm>
              <a:custGeom>
                <a:avLst/>
                <a:gdLst>
                  <a:gd name="T0" fmla="*/ 7 w 8"/>
                  <a:gd name="T1" fmla="*/ 12 h 12"/>
                  <a:gd name="T2" fmla="*/ 0 w 8"/>
                  <a:gd name="T3" fmla="*/ 12 h 12"/>
                  <a:gd name="T4" fmla="*/ 0 w 8"/>
                  <a:gd name="T5" fmla="*/ 5 h 12"/>
                  <a:gd name="T6" fmla="*/ 3 w 8"/>
                  <a:gd name="T7" fmla="*/ 1 h 12"/>
                  <a:gd name="T8" fmla="*/ 7 w 8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2">
                    <a:moveTo>
                      <a:pt x="7" y="12"/>
                    </a:moveTo>
                    <a:cubicBezTo>
                      <a:pt x="4" y="12"/>
                      <a:pt x="2" y="12"/>
                      <a:pt x="0" y="12"/>
                    </a:cubicBezTo>
                    <a:cubicBezTo>
                      <a:pt x="0" y="10"/>
                      <a:pt x="4" y="8"/>
                      <a:pt x="0" y="5"/>
                    </a:cubicBezTo>
                    <a:cubicBezTo>
                      <a:pt x="0" y="3"/>
                      <a:pt x="0" y="0"/>
                      <a:pt x="3" y="1"/>
                    </a:cubicBezTo>
                    <a:cubicBezTo>
                      <a:pt x="8" y="3"/>
                      <a:pt x="6" y="8"/>
                      <a:pt x="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3" name="Freeform 868"/>
              <p:cNvSpPr/>
              <p:nvPr/>
            </p:nvSpPr>
            <p:spPr bwMode="auto">
              <a:xfrm>
                <a:off x="2379" y="760"/>
                <a:ext cx="38" cy="29"/>
              </a:xfrm>
              <a:custGeom>
                <a:avLst/>
                <a:gdLst>
                  <a:gd name="T0" fmla="*/ 0 w 20"/>
                  <a:gd name="T1" fmla="*/ 15 h 15"/>
                  <a:gd name="T2" fmla="*/ 14 w 20"/>
                  <a:gd name="T3" fmla="*/ 0 h 15"/>
                  <a:gd name="T4" fmla="*/ 0 w 20"/>
                  <a:gd name="T5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" h="15">
                    <a:moveTo>
                      <a:pt x="0" y="15"/>
                    </a:moveTo>
                    <a:cubicBezTo>
                      <a:pt x="1" y="6"/>
                      <a:pt x="15" y="10"/>
                      <a:pt x="14" y="0"/>
                    </a:cubicBezTo>
                    <a:cubicBezTo>
                      <a:pt x="20" y="12"/>
                      <a:pt x="19" y="12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4" name="Freeform 869"/>
              <p:cNvSpPr/>
              <p:nvPr/>
            </p:nvSpPr>
            <p:spPr bwMode="auto">
              <a:xfrm>
                <a:off x="4779" y="1235"/>
                <a:ext cx="99" cy="111"/>
              </a:xfrm>
              <a:custGeom>
                <a:avLst/>
                <a:gdLst>
                  <a:gd name="T0" fmla="*/ 16 w 52"/>
                  <a:gd name="T1" fmla="*/ 0 h 58"/>
                  <a:gd name="T2" fmla="*/ 51 w 52"/>
                  <a:gd name="T3" fmla="*/ 17 h 58"/>
                  <a:gd name="T4" fmla="*/ 51 w 52"/>
                  <a:gd name="T5" fmla="*/ 22 h 58"/>
                  <a:gd name="T6" fmla="*/ 37 w 52"/>
                  <a:gd name="T7" fmla="*/ 29 h 58"/>
                  <a:gd name="T8" fmla="*/ 30 w 52"/>
                  <a:gd name="T9" fmla="*/ 35 h 58"/>
                  <a:gd name="T10" fmla="*/ 38 w 52"/>
                  <a:gd name="T11" fmla="*/ 49 h 58"/>
                  <a:gd name="T12" fmla="*/ 29 w 52"/>
                  <a:gd name="T13" fmla="*/ 58 h 58"/>
                  <a:gd name="T14" fmla="*/ 4 w 52"/>
                  <a:gd name="T15" fmla="*/ 54 h 58"/>
                  <a:gd name="T16" fmla="*/ 9 w 52"/>
                  <a:gd name="T17" fmla="*/ 10 h 58"/>
                  <a:gd name="T18" fmla="*/ 16 w 52"/>
                  <a:gd name="T1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8">
                    <a:moveTo>
                      <a:pt x="16" y="0"/>
                    </a:moveTo>
                    <a:cubicBezTo>
                      <a:pt x="29" y="4"/>
                      <a:pt x="40" y="9"/>
                      <a:pt x="51" y="17"/>
                    </a:cubicBezTo>
                    <a:cubicBezTo>
                      <a:pt x="52" y="18"/>
                      <a:pt x="52" y="20"/>
                      <a:pt x="51" y="22"/>
                    </a:cubicBezTo>
                    <a:cubicBezTo>
                      <a:pt x="48" y="27"/>
                      <a:pt x="43" y="29"/>
                      <a:pt x="37" y="29"/>
                    </a:cubicBezTo>
                    <a:cubicBezTo>
                      <a:pt x="33" y="29"/>
                      <a:pt x="30" y="30"/>
                      <a:pt x="30" y="35"/>
                    </a:cubicBezTo>
                    <a:cubicBezTo>
                      <a:pt x="28" y="43"/>
                      <a:pt x="39" y="42"/>
                      <a:pt x="38" y="49"/>
                    </a:cubicBezTo>
                    <a:cubicBezTo>
                      <a:pt x="37" y="54"/>
                      <a:pt x="34" y="57"/>
                      <a:pt x="29" y="58"/>
                    </a:cubicBezTo>
                    <a:cubicBezTo>
                      <a:pt x="21" y="57"/>
                      <a:pt x="12" y="57"/>
                      <a:pt x="4" y="54"/>
                    </a:cubicBezTo>
                    <a:cubicBezTo>
                      <a:pt x="7" y="40"/>
                      <a:pt x="0" y="24"/>
                      <a:pt x="9" y="10"/>
                    </a:cubicBezTo>
                    <a:cubicBezTo>
                      <a:pt x="9" y="5"/>
                      <a:pt x="11" y="2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5" name="Freeform 870"/>
              <p:cNvSpPr/>
              <p:nvPr/>
            </p:nvSpPr>
            <p:spPr bwMode="auto">
              <a:xfrm>
                <a:off x="4743" y="1250"/>
                <a:ext cx="80" cy="94"/>
              </a:xfrm>
              <a:custGeom>
                <a:avLst/>
                <a:gdLst>
                  <a:gd name="T0" fmla="*/ 28 w 42"/>
                  <a:gd name="T1" fmla="*/ 2 h 49"/>
                  <a:gd name="T2" fmla="*/ 26 w 42"/>
                  <a:gd name="T3" fmla="*/ 10 h 49"/>
                  <a:gd name="T4" fmla="*/ 23 w 42"/>
                  <a:gd name="T5" fmla="*/ 27 h 49"/>
                  <a:gd name="T6" fmla="*/ 33 w 42"/>
                  <a:gd name="T7" fmla="*/ 35 h 49"/>
                  <a:gd name="T8" fmla="*/ 21 w 42"/>
                  <a:gd name="T9" fmla="*/ 44 h 49"/>
                  <a:gd name="T10" fmla="*/ 17 w 42"/>
                  <a:gd name="T11" fmla="*/ 47 h 49"/>
                  <a:gd name="T12" fmla="*/ 10 w 42"/>
                  <a:gd name="T13" fmla="*/ 47 h 49"/>
                  <a:gd name="T14" fmla="*/ 7 w 42"/>
                  <a:gd name="T15" fmla="*/ 20 h 49"/>
                  <a:gd name="T16" fmla="*/ 7 w 42"/>
                  <a:gd name="T17" fmla="*/ 6 h 49"/>
                  <a:gd name="T18" fmla="*/ 20 w 42"/>
                  <a:gd name="T19" fmla="*/ 0 h 49"/>
                  <a:gd name="T20" fmla="*/ 28 w 42"/>
                  <a:gd name="T21" fmla="*/ 2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" h="49">
                    <a:moveTo>
                      <a:pt x="28" y="2"/>
                    </a:moveTo>
                    <a:cubicBezTo>
                      <a:pt x="27" y="5"/>
                      <a:pt x="25" y="10"/>
                      <a:pt x="26" y="10"/>
                    </a:cubicBezTo>
                    <a:cubicBezTo>
                      <a:pt x="42" y="18"/>
                      <a:pt x="28" y="22"/>
                      <a:pt x="23" y="27"/>
                    </a:cubicBezTo>
                    <a:cubicBezTo>
                      <a:pt x="25" y="31"/>
                      <a:pt x="32" y="29"/>
                      <a:pt x="33" y="35"/>
                    </a:cubicBezTo>
                    <a:cubicBezTo>
                      <a:pt x="29" y="38"/>
                      <a:pt x="25" y="41"/>
                      <a:pt x="21" y="44"/>
                    </a:cubicBezTo>
                    <a:cubicBezTo>
                      <a:pt x="20" y="45"/>
                      <a:pt x="19" y="47"/>
                      <a:pt x="17" y="47"/>
                    </a:cubicBezTo>
                    <a:cubicBezTo>
                      <a:pt x="15" y="49"/>
                      <a:pt x="12" y="49"/>
                      <a:pt x="10" y="47"/>
                    </a:cubicBezTo>
                    <a:cubicBezTo>
                      <a:pt x="5" y="38"/>
                      <a:pt x="0" y="29"/>
                      <a:pt x="7" y="20"/>
                    </a:cubicBezTo>
                    <a:cubicBezTo>
                      <a:pt x="11" y="15"/>
                      <a:pt x="7" y="10"/>
                      <a:pt x="7" y="6"/>
                    </a:cubicBezTo>
                    <a:cubicBezTo>
                      <a:pt x="12" y="5"/>
                      <a:pt x="21" y="14"/>
                      <a:pt x="20" y="0"/>
                    </a:cubicBezTo>
                    <a:cubicBezTo>
                      <a:pt x="23" y="1"/>
                      <a:pt x="25" y="1"/>
                      <a:pt x="2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6" name="Freeform 871"/>
              <p:cNvSpPr/>
              <p:nvPr/>
            </p:nvSpPr>
            <p:spPr bwMode="auto">
              <a:xfrm>
                <a:off x="4467" y="1155"/>
                <a:ext cx="150" cy="99"/>
              </a:xfrm>
              <a:custGeom>
                <a:avLst/>
                <a:gdLst>
                  <a:gd name="T0" fmla="*/ 2 w 79"/>
                  <a:gd name="T1" fmla="*/ 31 h 52"/>
                  <a:gd name="T2" fmla="*/ 18 w 79"/>
                  <a:gd name="T3" fmla="*/ 22 h 52"/>
                  <a:gd name="T4" fmla="*/ 38 w 79"/>
                  <a:gd name="T5" fmla="*/ 8 h 52"/>
                  <a:gd name="T6" fmla="*/ 41 w 79"/>
                  <a:gd name="T7" fmla="*/ 0 h 52"/>
                  <a:gd name="T8" fmla="*/ 72 w 79"/>
                  <a:gd name="T9" fmla="*/ 17 h 52"/>
                  <a:gd name="T10" fmla="*/ 73 w 79"/>
                  <a:gd name="T11" fmla="*/ 45 h 52"/>
                  <a:gd name="T12" fmla="*/ 56 w 79"/>
                  <a:gd name="T13" fmla="*/ 52 h 52"/>
                  <a:gd name="T14" fmla="*/ 20 w 79"/>
                  <a:gd name="T15" fmla="*/ 50 h 52"/>
                  <a:gd name="T16" fmla="*/ 9 w 79"/>
                  <a:gd name="T17" fmla="*/ 47 h 52"/>
                  <a:gd name="T18" fmla="*/ 1 w 79"/>
                  <a:gd name="T19" fmla="*/ 42 h 52"/>
                  <a:gd name="T20" fmla="*/ 2 w 79"/>
                  <a:gd name="T21" fmla="*/ 3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52">
                    <a:moveTo>
                      <a:pt x="2" y="31"/>
                    </a:moveTo>
                    <a:cubicBezTo>
                      <a:pt x="4" y="22"/>
                      <a:pt x="7" y="16"/>
                      <a:pt x="18" y="22"/>
                    </a:cubicBezTo>
                    <a:cubicBezTo>
                      <a:pt x="33" y="29"/>
                      <a:pt x="38" y="25"/>
                      <a:pt x="38" y="8"/>
                    </a:cubicBezTo>
                    <a:cubicBezTo>
                      <a:pt x="38" y="5"/>
                      <a:pt x="40" y="3"/>
                      <a:pt x="41" y="0"/>
                    </a:cubicBezTo>
                    <a:cubicBezTo>
                      <a:pt x="53" y="2"/>
                      <a:pt x="63" y="8"/>
                      <a:pt x="72" y="17"/>
                    </a:cubicBezTo>
                    <a:cubicBezTo>
                      <a:pt x="79" y="26"/>
                      <a:pt x="75" y="36"/>
                      <a:pt x="73" y="45"/>
                    </a:cubicBezTo>
                    <a:cubicBezTo>
                      <a:pt x="68" y="50"/>
                      <a:pt x="62" y="51"/>
                      <a:pt x="56" y="52"/>
                    </a:cubicBezTo>
                    <a:cubicBezTo>
                      <a:pt x="45" y="46"/>
                      <a:pt x="33" y="39"/>
                      <a:pt x="20" y="50"/>
                    </a:cubicBezTo>
                    <a:cubicBezTo>
                      <a:pt x="18" y="52"/>
                      <a:pt x="13" y="48"/>
                      <a:pt x="9" y="47"/>
                    </a:cubicBezTo>
                    <a:cubicBezTo>
                      <a:pt x="6" y="47"/>
                      <a:pt x="3" y="45"/>
                      <a:pt x="1" y="42"/>
                    </a:cubicBezTo>
                    <a:cubicBezTo>
                      <a:pt x="0" y="38"/>
                      <a:pt x="2" y="35"/>
                      <a:pt x="2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7" name="Freeform 872"/>
              <p:cNvSpPr/>
              <p:nvPr/>
            </p:nvSpPr>
            <p:spPr bwMode="auto">
              <a:xfrm>
                <a:off x="4619" y="1246"/>
                <a:ext cx="168" cy="144"/>
              </a:xfrm>
              <a:custGeom>
                <a:avLst/>
                <a:gdLst>
                  <a:gd name="T0" fmla="*/ 72 w 88"/>
                  <a:gd name="T1" fmla="*/ 22 h 75"/>
                  <a:gd name="T2" fmla="*/ 79 w 88"/>
                  <a:gd name="T3" fmla="*/ 49 h 75"/>
                  <a:gd name="T4" fmla="*/ 88 w 88"/>
                  <a:gd name="T5" fmla="*/ 62 h 75"/>
                  <a:gd name="T6" fmla="*/ 88 w 88"/>
                  <a:gd name="T7" fmla="*/ 65 h 75"/>
                  <a:gd name="T8" fmla="*/ 86 w 88"/>
                  <a:gd name="T9" fmla="*/ 69 h 75"/>
                  <a:gd name="T10" fmla="*/ 71 w 88"/>
                  <a:gd name="T11" fmla="*/ 75 h 75"/>
                  <a:gd name="T12" fmla="*/ 65 w 88"/>
                  <a:gd name="T13" fmla="*/ 57 h 75"/>
                  <a:gd name="T14" fmla="*/ 41 w 88"/>
                  <a:gd name="T15" fmla="*/ 41 h 75"/>
                  <a:gd name="T16" fmla="*/ 37 w 88"/>
                  <a:gd name="T17" fmla="*/ 38 h 75"/>
                  <a:gd name="T18" fmla="*/ 9 w 88"/>
                  <a:gd name="T19" fmla="*/ 24 h 75"/>
                  <a:gd name="T20" fmla="*/ 1 w 88"/>
                  <a:gd name="T21" fmla="*/ 18 h 75"/>
                  <a:gd name="T22" fmla="*/ 2 w 88"/>
                  <a:gd name="T23" fmla="*/ 11 h 75"/>
                  <a:gd name="T24" fmla="*/ 20 w 88"/>
                  <a:gd name="T25" fmla="*/ 1 h 75"/>
                  <a:gd name="T26" fmla="*/ 48 w 88"/>
                  <a:gd name="T27" fmla="*/ 5 h 75"/>
                  <a:gd name="T28" fmla="*/ 58 w 88"/>
                  <a:gd name="T29" fmla="*/ 2 h 75"/>
                  <a:gd name="T30" fmla="*/ 63 w 88"/>
                  <a:gd name="T31" fmla="*/ 9 h 75"/>
                  <a:gd name="T32" fmla="*/ 72 w 88"/>
                  <a:gd name="T33" fmla="*/ 2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8" h="75">
                    <a:moveTo>
                      <a:pt x="72" y="22"/>
                    </a:moveTo>
                    <a:cubicBezTo>
                      <a:pt x="72" y="31"/>
                      <a:pt x="74" y="41"/>
                      <a:pt x="79" y="49"/>
                    </a:cubicBezTo>
                    <a:cubicBezTo>
                      <a:pt x="85" y="51"/>
                      <a:pt x="86" y="57"/>
                      <a:pt x="88" y="62"/>
                    </a:cubicBezTo>
                    <a:cubicBezTo>
                      <a:pt x="88" y="63"/>
                      <a:pt x="88" y="64"/>
                      <a:pt x="88" y="65"/>
                    </a:cubicBezTo>
                    <a:cubicBezTo>
                      <a:pt x="87" y="66"/>
                      <a:pt x="87" y="68"/>
                      <a:pt x="86" y="69"/>
                    </a:cubicBezTo>
                    <a:cubicBezTo>
                      <a:pt x="81" y="72"/>
                      <a:pt x="77" y="75"/>
                      <a:pt x="71" y="75"/>
                    </a:cubicBezTo>
                    <a:cubicBezTo>
                      <a:pt x="63" y="71"/>
                      <a:pt x="69" y="62"/>
                      <a:pt x="65" y="57"/>
                    </a:cubicBezTo>
                    <a:cubicBezTo>
                      <a:pt x="59" y="49"/>
                      <a:pt x="54" y="38"/>
                      <a:pt x="41" y="41"/>
                    </a:cubicBezTo>
                    <a:cubicBezTo>
                      <a:pt x="40" y="41"/>
                      <a:pt x="38" y="40"/>
                      <a:pt x="37" y="38"/>
                    </a:cubicBezTo>
                    <a:cubicBezTo>
                      <a:pt x="32" y="26"/>
                      <a:pt x="21" y="23"/>
                      <a:pt x="9" y="24"/>
                    </a:cubicBezTo>
                    <a:cubicBezTo>
                      <a:pt x="5" y="24"/>
                      <a:pt x="3" y="21"/>
                      <a:pt x="1" y="18"/>
                    </a:cubicBezTo>
                    <a:cubicBezTo>
                      <a:pt x="0" y="15"/>
                      <a:pt x="0" y="13"/>
                      <a:pt x="2" y="11"/>
                    </a:cubicBezTo>
                    <a:cubicBezTo>
                      <a:pt x="11" y="13"/>
                      <a:pt x="16" y="9"/>
                      <a:pt x="20" y="1"/>
                    </a:cubicBezTo>
                    <a:cubicBezTo>
                      <a:pt x="32" y="21"/>
                      <a:pt x="33" y="22"/>
                      <a:pt x="48" y="5"/>
                    </a:cubicBezTo>
                    <a:cubicBezTo>
                      <a:pt x="51" y="1"/>
                      <a:pt x="54" y="0"/>
                      <a:pt x="58" y="2"/>
                    </a:cubicBezTo>
                    <a:cubicBezTo>
                      <a:pt x="61" y="3"/>
                      <a:pt x="63" y="6"/>
                      <a:pt x="63" y="9"/>
                    </a:cubicBezTo>
                    <a:cubicBezTo>
                      <a:pt x="61" y="21"/>
                      <a:pt x="61" y="21"/>
                      <a:pt x="7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8" name="Freeform 873"/>
              <p:cNvSpPr/>
              <p:nvPr/>
            </p:nvSpPr>
            <p:spPr bwMode="auto">
              <a:xfrm>
                <a:off x="4528" y="1223"/>
                <a:ext cx="110" cy="129"/>
              </a:xfrm>
              <a:custGeom>
                <a:avLst/>
                <a:gdLst>
                  <a:gd name="T0" fmla="*/ 50 w 58"/>
                  <a:gd name="T1" fmla="*/ 23 h 67"/>
                  <a:gd name="T2" fmla="*/ 50 w 58"/>
                  <a:gd name="T3" fmla="*/ 30 h 67"/>
                  <a:gd name="T4" fmla="*/ 44 w 58"/>
                  <a:gd name="T5" fmla="*/ 51 h 67"/>
                  <a:gd name="T6" fmla="*/ 26 w 58"/>
                  <a:gd name="T7" fmla="*/ 60 h 67"/>
                  <a:gd name="T8" fmla="*/ 4 w 58"/>
                  <a:gd name="T9" fmla="*/ 52 h 67"/>
                  <a:gd name="T10" fmla="*/ 15 w 58"/>
                  <a:gd name="T11" fmla="*/ 37 h 67"/>
                  <a:gd name="T12" fmla="*/ 30 w 58"/>
                  <a:gd name="T13" fmla="*/ 31 h 67"/>
                  <a:gd name="T14" fmla="*/ 22 w 58"/>
                  <a:gd name="T15" fmla="*/ 17 h 67"/>
                  <a:gd name="T16" fmla="*/ 23 w 58"/>
                  <a:gd name="T17" fmla="*/ 13 h 67"/>
                  <a:gd name="T18" fmla="*/ 40 w 58"/>
                  <a:gd name="T19" fmla="*/ 9 h 67"/>
                  <a:gd name="T20" fmla="*/ 50 w 58"/>
                  <a:gd name="T21" fmla="*/ 2 h 67"/>
                  <a:gd name="T22" fmla="*/ 54 w 58"/>
                  <a:gd name="T23" fmla="*/ 6 h 67"/>
                  <a:gd name="T24" fmla="*/ 50 w 58"/>
                  <a:gd name="T25" fmla="*/ 20 h 67"/>
                  <a:gd name="T26" fmla="*/ 50 w 58"/>
                  <a:gd name="T27" fmla="*/ 23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67">
                    <a:moveTo>
                      <a:pt x="50" y="23"/>
                    </a:moveTo>
                    <a:cubicBezTo>
                      <a:pt x="50" y="25"/>
                      <a:pt x="50" y="28"/>
                      <a:pt x="50" y="30"/>
                    </a:cubicBezTo>
                    <a:cubicBezTo>
                      <a:pt x="49" y="37"/>
                      <a:pt x="50" y="45"/>
                      <a:pt x="44" y="51"/>
                    </a:cubicBezTo>
                    <a:cubicBezTo>
                      <a:pt x="37" y="53"/>
                      <a:pt x="31" y="56"/>
                      <a:pt x="26" y="60"/>
                    </a:cubicBezTo>
                    <a:cubicBezTo>
                      <a:pt x="16" y="65"/>
                      <a:pt x="8" y="67"/>
                      <a:pt x="4" y="52"/>
                    </a:cubicBezTo>
                    <a:cubicBezTo>
                      <a:pt x="0" y="40"/>
                      <a:pt x="3" y="36"/>
                      <a:pt x="15" y="37"/>
                    </a:cubicBezTo>
                    <a:cubicBezTo>
                      <a:pt x="21" y="37"/>
                      <a:pt x="28" y="37"/>
                      <a:pt x="30" y="31"/>
                    </a:cubicBezTo>
                    <a:cubicBezTo>
                      <a:pt x="33" y="24"/>
                      <a:pt x="23" y="22"/>
                      <a:pt x="22" y="17"/>
                    </a:cubicBezTo>
                    <a:cubicBezTo>
                      <a:pt x="21" y="15"/>
                      <a:pt x="21" y="14"/>
                      <a:pt x="23" y="13"/>
                    </a:cubicBezTo>
                    <a:cubicBezTo>
                      <a:pt x="28" y="11"/>
                      <a:pt x="34" y="10"/>
                      <a:pt x="40" y="9"/>
                    </a:cubicBezTo>
                    <a:cubicBezTo>
                      <a:pt x="42" y="5"/>
                      <a:pt x="44" y="0"/>
                      <a:pt x="50" y="2"/>
                    </a:cubicBezTo>
                    <a:cubicBezTo>
                      <a:pt x="52" y="3"/>
                      <a:pt x="53" y="4"/>
                      <a:pt x="54" y="6"/>
                    </a:cubicBezTo>
                    <a:cubicBezTo>
                      <a:pt x="58" y="12"/>
                      <a:pt x="54" y="16"/>
                      <a:pt x="50" y="20"/>
                    </a:cubicBezTo>
                    <a:cubicBezTo>
                      <a:pt x="48" y="21"/>
                      <a:pt x="48" y="22"/>
                      <a:pt x="5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9" name="Freeform 874"/>
              <p:cNvSpPr/>
              <p:nvPr/>
            </p:nvSpPr>
            <p:spPr bwMode="auto">
              <a:xfrm>
                <a:off x="4594" y="1187"/>
                <a:ext cx="39" cy="54"/>
              </a:xfrm>
              <a:custGeom>
                <a:avLst/>
                <a:gdLst>
                  <a:gd name="T0" fmla="*/ 15 w 20"/>
                  <a:gd name="T1" fmla="*/ 21 h 28"/>
                  <a:gd name="T2" fmla="*/ 5 w 20"/>
                  <a:gd name="T3" fmla="*/ 28 h 28"/>
                  <a:gd name="T4" fmla="*/ 5 w 20"/>
                  <a:gd name="T5" fmla="*/ 0 h 28"/>
                  <a:gd name="T6" fmla="*/ 15 w 20"/>
                  <a:gd name="T7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28">
                    <a:moveTo>
                      <a:pt x="15" y="21"/>
                    </a:moveTo>
                    <a:cubicBezTo>
                      <a:pt x="12" y="23"/>
                      <a:pt x="8" y="26"/>
                      <a:pt x="5" y="28"/>
                    </a:cubicBezTo>
                    <a:cubicBezTo>
                      <a:pt x="0" y="19"/>
                      <a:pt x="7" y="10"/>
                      <a:pt x="5" y="0"/>
                    </a:cubicBezTo>
                    <a:cubicBezTo>
                      <a:pt x="20" y="1"/>
                      <a:pt x="19" y="11"/>
                      <a:pt x="15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0" name="Freeform 875"/>
              <p:cNvSpPr/>
              <p:nvPr/>
            </p:nvSpPr>
            <p:spPr bwMode="auto">
              <a:xfrm>
                <a:off x="4623" y="1235"/>
                <a:ext cx="29" cy="27"/>
              </a:xfrm>
              <a:custGeom>
                <a:avLst/>
                <a:gdLst>
                  <a:gd name="T0" fmla="*/ 0 w 15"/>
                  <a:gd name="T1" fmla="*/ 14 h 14"/>
                  <a:gd name="T2" fmla="*/ 4 w 15"/>
                  <a:gd name="T3" fmla="*/ 0 h 14"/>
                  <a:gd name="T4" fmla="*/ 0 w 15"/>
                  <a:gd name="T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4">
                    <a:moveTo>
                      <a:pt x="0" y="14"/>
                    </a:moveTo>
                    <a:cubicBezTo>
                      <a:pt x="2" y="9"/>
                      <a:pt x="3" y="4"/>
                      <a:pt x="4" y="0"/>
                    </a:cubicBezTo>
                    <a:cubicBezTo>
                      <a:pt x="15" y="7"/>
                      <a:pt x="11" y="11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1" name="Freeform 876"/>
              <p:cNvSpPr/>
              <p:nvPr/>
            </p:nvSpPr>
            <p:spPr bwMode="auto">
              <a:xfrm>
                <a:off x="4099" y="2413"/>
                <a:ext cx="107" cy="94"/>
              </a:xfrm>
              <a:custGeom>
                <a:avLst/>
                <a:gdLst>
                  <a:gd name="T0" fmla="*/ 56 w 56"/>
                  <a:gd name="T1" fmla="*/ 25 h 49"/>
                  <a:gd name="T2" fmla="*/ 25 w 56"/>
                  <a:gd name="T3" fmla="*/ 35 h 49"/>
                  <a:gd name="T4" fmla="*/ 13 w 56"/>
                  <a:gd name="T5" fmla="*/ 48 h 49"/>
                  <a:gd name="T6" fmla="*/ 4 w 56"/>
                  <a:gd name="T7" fmla="*/ 47 h 49"/>
                  <a:gd name="T8" fmla="*/ 11 w 56"/>
                  <a:gd name="T9" fmla="*/ 22 h 49"/>
                  <a:gd name="T10" fmla="*/ 19 w 56"/>
                  <a:gd name="T11" fmla="*/ 8 h 49"/>
                  <a:gd name="T12" fmla="*/ 21 w 56"/>
                  <a:gd name="T13" fmla="*/ 4 h 49"/>
                  <a:gd name="T14" fmla="*/ 31 w 56"/>
                  <a:gd name="T15" fmla="*/ 0 h 49"/>
                  <a:gd name="T16" fmla="*/ 45 w 56"/>
                  <a:gd name="T17" fmla="*/ 14 h 49"/>
                  <a:gd name="T18" fmla="*/ 52 w 56"/>
                  <a:gd name="T19" fmla="*/ 18 h 49"/>
                  <a:gd name="T20" fmla="*/ 56 w 56"/>
                  <a:gd name="T21" fmla="*/ 25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49">
                    <a:moveTo>
                      <a:pt x="56" y="25"/>
                    </a:moveTo>
                    <a:cubicBezTo>
                      <a:pt x="44" y="24"/>
                      <a:pt x="33" y="27"/>
                      <a:pt x="25" y="35"/>
                    </a:cubicBezTo>
                    <a:cubicBezTo>
                      <a:pt x="17" y="36"/>
                      <a:pt x="19" y="45"/>
                      <a:pt x="13" y="48"/>
                    </a:cubicBezTo>
                    <a:cubicBezTo>
                      <a:pt x="10" y="49"/>
                      <a:pt x="7" y="49"/>
                      <a:pt x="4" y="47"/>
                    </a:cubicBezTo>
                    <a:cubicBezTo>
                      <a:pt x="0" y="37"/>
                      <a:pt x="5" y="30"/>
                      <a:pt x="11" y="22"/>
                    </a:cubicBezTo>
                    <a:cubicBezTo>
                      <a:pt x="14" y="18"/>
                      <a:pt x="19" y="14"/>
                      <a:pt x="19" y="8"/>
                    </a:cubicBezTo>
                    <a:cubicBezTo>
                      <a:pt x="19" y="6"/>
                      <a:pt x="20" y="5"/>
                      <a:pt x="21" y="4"/>
                    </a:cubicBezTo>
                    <a:cubicBezTo>
                      <a:pt x="24" y="0"/>
                      <a:pt x="28" y="1"/>
                      <a:pt x="31" y="0"/>
                    </a:cubicBezTo>
                    <a:cubicBezTo>
                      <a:pt x="38" y="4"/>
                      <a:pt x="42" y="8"/>
                      <a:pt x="45" y="14"/>
                    </a:cubicBezTo>
                    <a:cubicBezTo>
                      <a:pt x="47" y="17"/>
                      <a:pt x="50" y="18"/>
                      <a:pt x="52" y="18"/>
                    </a:cubicBezTo>
                    <a:cubicBezTo>
                      <a:pt x="54" y="20"/>
                      <a:pt x="55" y="23"/>
                      <a:pt x="5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2" name="Freeform 877"/>
              <p:cNvSpPr/>
              <p:nvPr/>
            </p:nvSpPr>
            <p:spPr bwMode="auto">
              <a:xfrm>
                <a:off x="4050" y="2400"/>
                <a:ext cx="89" cy="86"/>
              </a:xfrm>
              <a:custGeom>
                <a:avLst/>
                <a:gdLst>
                  <a:gd name="T0" fmla="*/ 47 w 47"/>
                  <a:gd name="T1" fmla="*/ 11 h 45"/>
                  <a:gd name="T2" fmla="*/ 47 w 47"/>
                  <a:gd name="T3" fmla="*/ 14 h 45"/>
                  <a:gd name="T4" fmla="*/ 22 w 47"/>
                  <a:gd name="T5" fmla="*/ 42 h 45"/>
                  <a:gd name="T6" fmla="*/ 11 w 47"/>
                  <a:gd name="T7" fmla="*/ 40 h 45"/>
                  <a:gd name="T8" fmla="*/ 0 w 47"/>
                  <a:gd name="T9" fmla="*/ 24 h 45"/>
                  <a:gd name="T10" fmla="*/ 12 w 47"/>
                  <a:gd name="T11" fmla="*/ 11 h 45"/>
                  <a:gd name="T12" fmla="*/ 32 w 47"/>
                  <a:gd name="T13" fmla="*/ 10 h 45"/>
                  <a:gd name="T14" fmla="*/ 40 w 47"/>
                  <a:gd name="T15" fmla="*/ 1 h 45"/>
                  <a:gd name="T16" fmla="*/ 47 w 47"/>
                  <a:gd name="T17" fmla="*/ 11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5">
                    <a:moveTo>
                      <a:pt x="47" y="11"/>
                    </a:moveTo>
                    <a:cubicBezTo>
                      <a:pt x="47" y="12"/>
                      <a:pt x="47" y="13"/>
                      <a:pt x="47" y="14"/>
                    </a:cubicBezTo>
                    <a:cubicBezTo>
                      <a:pt x="45" y="29"/>
                      <a:pt x="25" y="28"/>
                      <a:pt x="22" y="42"/>
                    </a:cubicBezTo>
                    <a:cubicBezTo>
                      <a:pt x="21" y="45"/>
                      <a:pt x="14" y="43"/>
                      <a:pt x="11" y="40"/>
                    </a:cubicBezTo>
                    <a:cubicBezTo>
                      <a:pt x="11" y="32"/>
                      <a:pt x="4" y="29"/>
                      <a:pt x="0" y="24"/>
                    </a:cubicBezTo>
                    <a:cubicBezTo>
                      <a:pt x="0" y="15"/>
                      <a:pt x="3" y="10"/>
                      <a:pt x="12" y="11"/>
                    </a:cubicBezTo>
                    <a:cubicBezTo>
                      <a:pt x="19" y="21"/>
                      <a:pt x="25" y="17"/>
                      <a:pt x="32" y="10"/>
                    </a:cubicBezTo>
                    <a:cubicBezTo>
                      <a:pt x="35" y="7"/>
                      <a:pt x="33" y="0"/>
                      <a:pt x="40" y="1"/>
                    </a:cubicBezTo>
                    <a:cubicBezTo>
                      <a:pt x="42" y="4"/>
                      <a:pt x="45" y="7"/>
                      <a:pt x="4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3" name="Freeform 878"/>
              <p:cNvSpPr/>
              <p:nvPr/>
            </p:nvSpPr>
            <p:spPr bwMode="auto">
              <a:xfrm>
                <a:off x="4158" y="2412"/>
                <a:ext cx="31" cy="28"/>
              </a:xfrm>
              <a:custGeom>
                <a:avLst/>
                <a:gdLst>
                  <a:gd name="T0" fmla="*/ 14 w 16"/>
                  <a:gd name="T1" fmla="*/ 15 h 15"/>
                  <a:gd name="T2" fmla="*/ 0 w 16"/>
                  <a:gd name="T3" fmla="*/ 1 h 15"/>
                  <a:gd name="T4" fmla="*/ 14 w 16"/>
                  <a:gd name="T5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5">
                    <a:moveTo>
                      <a:pt x="14" y="15"/>
                    </a:moveTo>
                    <a:cubicBezTo>
                      <a:pt x="8" y="12"/>
                      <a:pt x="4" y="7"/>
                      <a:pt x="0" y="1"/>
                    </a:cubicBezTo>
                    <a:cubicBezTo>
                      <a:pt x="11" y="0"/>
                      <a:pt x="16" y="5"/>
                      <a:pt x="1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4" name="Freeform 879"/>
              <p:cNvSpPr/>
              <p:nvPr/>
            </p:nvSpPr>
            <p:spPr bwMode="auto">
              <a:xfrm>
                <a:off x="2220" y="1545"/>
                <a:ext cx="124" cy="119"/>
              </a:xfrm>
              <a:custGeom>
                <a:avLst/>
                <a:gdLst>
                  <a:gd name="T0" fmla="*/ 49 w 65"/>
                  <a:gd name="T1" fmla="*/ 5 h 62"/>
                  <a:gd name="T2" fmla="*/ 62 w 65"/>
                  <a:gd name="T3" fmla="*/ 3 h 62"/>
                  <a:gd name="T4" fmla="*/ 63 w 65"/>
                  <a:gd name="T5" fmla="*/ 17 h 62"/>
                  <a:gd name="T6" fmla="*/ 56 w 65"/>
                  <a:gd name="T7" fmla="*/ 36 h 62"/>
                  <a:gd name="T8" fmla="*/ 21 w 65"/>
                  <a:gd name="T9" fmla="*/ 54 h 62"/>
                  <a:gd name="T10" fmla="*/ 14 w 65"/>
                  <a:gd name="T11" fmla="*/ 57 h 62"/>
                  <a:gd name="T12" fmla="*/ 0 w 65"/>
                  <a:gd name="T13" fmla="*/ 47 h 62"/>
                  <a:gd name="T14" fmla="*/ 7 w 65"/>
                  <a:gd name="T15" fmla="*/ 43 h 62"/>
                  <a:gd name="T16" fmla="*/ 21 w 65"/>
                  <a:gd name="T17" fmla="*/ 34 h 62"/>
                  <a:gd name="T18" fmla="*/ 28 w 65"/>
                  <a:gd name="T19" fmla="*/ 19 h 62"/>
                  <a:gd name="T20" fmla="*/ 37 w 65"/>
                  <a:gd name="T21" fmla="*/ 21 h 62"/>
                  <a:gd name="T22" fmla="*/ 36 w 65"/>
                  <a:gd name="T23" fmla="*/ 13 h 62"/>
                  <a:gd name="T24" fmla="*/ 49 w 65"/>
                  <a:gd name="T25" fmla="*/ 5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5" h="62">
                    <a:moveTo>
                      <a:pt x="49" y="5"/>
                    </a:moveTo>
                    <a:cubicBezTo>
                      <a:pt x="53" y="0"/>
                      <a:pt x="59" y="0"/>
                      <a:pt x="62" y="3"/>
                    </a:cubicBezTo>
                    <a:cubicBezTo>
                      <a:pt x="65" y="6"/>
                      <a:pt x="64" y="13"/>
                      <a:pt x="63" y="17"/>
                    </a:cubicBezTo>
                    <a:cubicBezTo>
                      <a:pt x="61" y="24"/>
                      <a:pt x="58" y="30"/>
                      <a:pt x="56" y="36"/>
                    </a:cubicBezTo>
                    <a:cubicBezTo>
                      <a:pt x="47" y="47"/>
                      <a:pt x="40" y="61"/>
                      <a:pt x="21" y="54"/>
                    </a:cubicBezTo>
                    <a:cubicBezTo>
                      <a:pt x="19" y="53"/>
                      <a:pt x="16" y="55"/>
                      <a:pt x="14" y="57"/>
                    </a:cubicBezTo>
                    <a:cubicBezTo>
                      <a:pt x="3" y="62"/>
                      <a:pt x="0" y="57"/>
                      <a:pt x="0" y="47"/>
                    </a:cubicBezTo>
                    <a:cubicBezTo>
                      <a:pt x="3" y="47"/>
                      <a:pt x="5" y="46"/>
                      <a:pt x="7" y="43"/>
                    </a:cubicBezTo>
                    <a:cubicBezTo>
                      <a:pt x="12" y="42"/>
                      <a:pt x="14" y="35"/>
                      <a:pt x="21" y="34"/>
                    </a:cubicBezTo>
                    <a:cubicBezTo>
                      <a:pt x="34" y="34"/>
                      <a:pt x="25" y="24"/>
                      <a:pt x="28" y="19"/>
                    </a:cubicBezTo>
                    <a:cubicBezTo>
                      <a:pt x="31" y="20"/>
                      <a:pt x="34" y="23"/>
                      <a:pt x="37" y="21"/>
                    </a:cubicBezTo>
                    <a:cubicBezTo>
                      <a:pt x="42" y="18"/>
                      <a:pt x="36" y="15"/>
                      <a:pt x="36" y="13"/>
                    </a:cubicBezTo>
                    <a:cubicBezTo>
                      <a:pt x="37" y="6"/>
                      <a:pt x="49" y="15"/>
                      <a:pt x="4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5" name="Freeform 880"/>
              <p:cNvSpPr/>
              <p:nvPr/>
            </p:nvSpPr>
            <p:spPr bwMode="auto">
              <a:xfrm>
                <a:off x="2910" y="2748"/>
                <a:ext cx="156" cy="127"/>
              </a:xfrm>
              <a:custGeom>
                <a:avLst/>
                <a:gdLst>
                  <a:gd name="T0" fmla="*/ 73 w 82"/>
                  <a:gd name="T1" fmla="*/ 45 h 66"/>
                  <a:gd name="T2" fmla="*/ 45 w 82"/>
                  <a:gd name="T3" fmla="*/ 44 h 66"/>
                  <a:gd name="T4" fmla="*/ 37 w 82"/>
                  <a:gd name="T5" fmla="*/ 46 h 66"/>
                  <a:gd name="T6" fmla="*/ 21 w 82"/>
                  <a:gd name="T7" fmla="*/ 60 h 66"/>
                  <a:gd name="T8" fmla="*/ 4 w 82"/>
                  <a:gd name="T9" fmla="*/ 55 h 66"/>
                  <a:gd name="T10" fmla="*/ 10 w 82"/>
                  <a:gd name="T11" fmla="*/ 46 h 66"/>
                  <a:gd name="T12" fmla="*/ 18 w 82"/>
                  <a:gd name="T13" fmla="*/ 32 h 66"/>
                  <a:gd name="T14" fmla="*/ 32 w 82"/>
                  <a:gd name="T15" fmla="*/ 3 h 66"/>
                  <a:gd name="T16" fmla="*/ 53 w 82"/>
                  <a:gd name="T17" fmla="*/ 7 h 66"/>
                  <a:gd name="T18" fmla="*/ 70 w 82"/>
                  <a:gd name="T19" fmla="*/ 0 h 66"/>
                  <a:gd name="T20" fmla="*/ 80 w 82"/>
                  <a:gd name="T21" fmla="*/ 10 h 66"/>
                  <a:gd name="T22" fmla="*/ 71 w 82"/>
                  <a:gd name="T23" fmla="*/ 23 h 66"/>
                  <a:gd name="T24" fmla="*/ 70 w 82"/>
                  <a:gd name="T25" fmla="*/ 36 h 66"/>
                  <a:gd name="T26" fmla="*/ 73 w 82"/>
                  <a:gd name="T27" fmla="*/ 45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2" h="66">
                    <a:moveTo>
                      <a:pt x="73" y="45"/>
                    </a:moveTo>
                    <a:cubicBezTo>
                      <a:pt x="64" y="49"/>
                      <a:pt x="54" y="50"/>
                      <a:pt x="45" y="44"/>
                    </a:cubicBezTo>
                    <a:cubicBezTo>
                      <a:pt x="40" y="41"/>
                      <a:pt x="40" y="43"/>
                      <a:pt x="37" y="46"/>
                    </a:cubicBezTo>
                    <a:cubicBezTo>
                      <a:pt x="32" y="51"/>
                      <a:pt x="26" y="55"/>
                      <a:pt x="21" y="60"/>
                    </a:cubicBezTo>
                    <a:cubicBezTo>
                      <a:pt x="13" y="66"/>
                      <a:pt x="8" y="59"/>
                      <a:pt x="4" y="55"/>
                    </a:cubicBezTo>
                    <a:cubicBezTo>
                      <a:pt x="0" y="50"/>
                      <a:pt x="4" y="48"/>
                      <a:pt x="10" y="46"/>
                    </a:cubicBezTo>
                    <a:cubicBezTo>
                      <a:pt x="15" y="44"/>
                      <a:pt x="16" y="38"/>
                      <a:pt x="18" y="32"/>
                    </a:cubicBezTo>
                    <a:cubicBezTo>
                      <a:pt x="20" y="21"/>
                      <a:pt x="25" y="12"/>
                      <a:pt x="32" y="3"/>
                    </a:cubicBezTo>
                    <a:cubicBezTo>
                      <a:pt x="39" y="1"/>
                      <a:pt x="45" y="7"/>
                      <a:pt x="53" y="7"/>
                    </a:cubicBezTo>
                    <a:cubicBezTo>
                      <a:pt x="61" y="11"/>
                      <a:pt x="63" y="0"/>
                      <a:pt x="70" y="0"/>
                    </a:cubicBezTo>
                    <a:cubicBezTo>
                      <a:pt x="75" y="2"/>
                      <a:pt x="82" y="2"/>
                      <a:pt x="80" y="10"/>
                    </a:cubicBezTo>
                    <a:cubicBezTo>
                      <a:pt x="77" y="14"/>
                      <a:pt x="79" y="21"/>
                      <a:pt x="71" y="23"/>
                    </a:cubicBezTo>
                    <a:cubicBezTo>
                      <a:pt x="63" y="25"/>
                      <a:pt x="51" y="30"/>
                      <a:pt x="70" y="36"/>
                    </a:cubicBezTo>
                    <a:cubicBezTo>
                      <a:pt x="74" y="37"/>
                      <a:pt x="73" y="42"/>
                      <a:pt x="73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6" name="Freeform 881"/>
              <p:cNvSpPr/>
              <p:nvPr/>
            </p:nvSpPr>
            <p:spPr bwMode="auto">
              <a:xfrm>
                <a:off x="3084" y="2718"/>
                <a:ext cx="72" cy="49"/>
              </a:xfrm>
              <a:custGeom>
                <a:avLst/>
                <a:gdLst>
                  <a:gd name="T0" fmla="*/ 3 w 38"/>
                  <a:gd name="T1" fmla="*/ 12 h 26"/>
                  <a:gd name="T2" fmla="*/ 11 w 38"/>
                  <a:gd name="T3" fmla="*/ 9 h 26"/>
                  <a:gd name="T4" fmla="*/ 38 w 38"/>
                  <a:gd name="T5" fmla="*/ 26 h 26"/>
                  <a:gd name="T6" fmla="*/ 10 w 38"/>
                  <a:gd name="T7" fmla="*/ 18 h 26"/>
                  <a:gd name="T8" fmla="*/ 3 w 38"/>
                  <a:gd name="T9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26">
                    <a:moveTo>
                      <a:pt x="3" y="12"/>
                    </a:moveTo>
                    <a:cubicBezTo>
                      <a:pt x="6" y="11"/>
                      <a:pt x="9" y="11"/>
                      <a:pt x="11" y="9"/>
                    </a:cubicBezTo>
                    <a:cubicBezTo>
                      <a:pt x="29" y="0"/>
                      <a:pt x="38" y="6"/>
                      <a:pt x="38" y="26"/>
                    </a:cubicBezTo>
                    <a:cubicBezTo>
                      <a:pt x="31" y="13"/>
                      <a:pt x="20" y="17"/>
                      <a:pt x="10" y="18"/>
                    </a:cubicBezTo>
                    <a:cubicBezTo>
                      <a:pt x="4" y="19"/>
                      <a:pt x="0" y="20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7" name="Freeform 882"/>
              <p:cNvSpPr/>
              <p:nvPr/>
            </p:nvSpPr>
            <p:spPr bwMode="auto">
              <a:xfrm>
                <a:off x="3023" y="2716"/>
                <a:ext cx="53" cy="51"/>
              </a:xfrm>
              <a:custGeom>
                <a:avLst/>
                <a:gdLst>
                  <a:gd name="T0" fmla="*/ 21 w 28"/>
                  <a:gd name="T1" fmla="*/ 27 h 27"/>
                  <a:gd name="T2" fmla="*/ 11 w 28"/>
                  <a:gd name="T3" fmla="*/ 17 h 27"/>
                  <a:gd name="T4" fmla="*/ 3 w 28"/>
                  <a:gd name="T5" fmla="*/ 6 h 27"/>
                  <a:gd name="T6" fmla="*/ 18 w 28"/>
                  <a:gd name="T7" fmla="*/ 3 h 27"/>
                  <a:gd name="T8" fmla="*/ 21 w 28"/>
                  <a:gd name="T9" fmla="*/ 10 h 27"/>
                  <a:gd name="T10" fmla="*/ 21 w 28"/>
                  <a:gd name="T11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27">
                    <a:moveTo>
                      <a:pt x="21" y="27"/>
                    </a:moveTo>
                    <a:cubicBezTo>
                      <a:pt x="19" y="23"/>
                      <a:pt x="10" y="24"/>
                      <a:pt x="11" y="17"/>
                    </a:cubicBezTo>
                    <a:cubicBezTo>
                      <a:pt x="9" y="12"/>
                      <a:pt x="0" y="12"/>
                      <a:pt x="3" y="6"/>
                    </a:cubicBezTo>
                    <a:cubicBezTo>
                      <a:pt x="5" y="0"/>
                      <a:pt x="13" y="4"/>
                      <a:pt x="18" y="3"/>
                    </a:cubicBezTo>
                    <a:cubicBezTo>
                      <a:pt x="19" y="5"/>
                      <a:pt x="20" y="7"/>
                      <a:pt x="21" y="10"/>
                    </a:cubicBezTo>
                    <a:cubicBezTo>
                      <a:pt x="24" y="16"/>
                      <a:pt x="28" y="21"/>
                      <a:pt x="2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8" name="Freeform 883"/>
              <p:cNvSpPr/>
              <p:nvPr/>
            </p:nvSpPr>
            <p:spPr bwMode="auto">
              <a:xfrm>
                <a:off x="2725" y="774"/>
                <a:ext cx="40" cy="34"/>
              </a:xfrm>
              <a:custGeom>
                <a:avLst/>
                <a:gdLst>
                  <a:gd name="T0" fmla="*/ 17 w 21"/>
                  <a:gd name="T1" fmla="*/ 18 h 18"/>
                  <a:gd name="T2" fmla="*/ 0 w 21"/>
                  <a:gd name="T3" fmla="*/ 18 h 18"/>
                  <a:gd name="T4" fmla="*/ 7 w 21"/>
                  <a:gd name="T5" fmla="*/ 0 h 18"/>
                  <a:gd name="T6" fmla="*/ 17 w 21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18">
                    <a:moveTo>
                      <a:pt x="17" y="18"/>
                    </a:moveTo>
                    <a:cubicBezTo>
                      <a:pt x="13" y="18"/>
                      <a:pt x="8" y="18"/>
                      <a:pt x="0" y="18"/>
                    </a:cubicBezTo>
                    <a:cubicBezTo>
                      <a:pt x="12" y="13"/>
                      <a:pt x="0" y="5"/>
                      <a:pt x="7" y="0"/>
                    </a:cubicBezTo>
                    <a:cubicBezTo>
                      <a:pt x="21" y="0"/>
                      <a:pt x="20" y="8"/>
                      <a:pt x="1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9" name="Freeform 884"/>
              <p:cNvSpPr/>
              <p:nvPr/>
            </p:nvSpPr>
            <p:spPr bwMode="auto">
              <a:xfrm>
                <a:off x="2731" y="755"/>
                <a:ext cx="21" cy="19"/>
              </a:xfrm>
              <a:custGeom>
                <a:avLst/>
                <a:gdLst>
                  <a:gd name="T0" fmla="*/ 4 w 11"/>
                  <a:gd name="T1" fmla="*/ 10 h 10"/>
                  <a:gd name="T2" fmla="*/ 0 w 11"/>
                  <a:gd name="T3" fmla="*/ 0 h 10"/>
                  <a:gd name="T4" fmla="*/ 11 w 11"/>
                  <a:gd name="T5" fmla="*/ 4 h 10"/>
                  <a:gd name="T6" fmla="*/ 4 w 11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0">
                    <a:moveTo>
                      <a:pt x="4" y="10"/>
                    </a:moveTo>
                    <a:cubicBezTo>
                      <a:pt x="0" y="8"/>
                      <a:pt x="0" y="4"/>
                      <a:pt x="0" y="0"/>
                    </a:cubicBezTo>
                    <a:cubicBezTo>
                      <a:pt x="4" y="1"/>
                      <a:pt x="7" y="3"/>
                      <a:pt x="11" y="4"/>
                    </a:cubicBezTo>
                    <a:cubicBezTo>
                      <a:pt x="9" y="6"/>
                      <a:pt x="6" y="8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0" name="Freeform 885"/>
              <p:cNvSpPr/>
              <p:nvPr/>
            </p:nvSpPr>
            <p:spPr bwMode="auto">
              <a:xfrm>
                <a:off x="3449" y="2274"/>
                <a:ext cx="134" cy="88"/>
              </a:xfrm>
              <a:custGeom>
                <a:avLst/>
                <a:gdLst>
                  <a:gd name="T0" fmla="*/ 69 w 70"/>
                  <a:gd name="T1" fmla="*/ 35 h 46"/>
                  <a:gd name="T2" fmla="*/ 34 w 70"/>
                  <a:gd name="T3" fmla="*/ 35 h 46"/>
                  <a:gd name="T4" fmla="*/ 24 w 70"/>
                  <a:gd name="T5" fmla="*/ 30 h 46"/>
                  <a:gd name="T6" fmla="*/ 9 w 70"/>
                  <a:gd name="T7" fmla="*/ 14 h 46"/>
                  <a:gd name="T8" fmla="*/ 0 w 70"/>
                  <a:gd name="T9" fmla="*/ 4 h 46"/>
                  <a:gd name="T10" fmla="*/ 10 w 70"/>
                  <a:gd name="T11" fmla="*/ 0 h 46"/>
                  <a:gd name="T12" fmla="*/ 38 w 70"/>
                  <a:gd name="T13" fmla="*/ 6 h 46"/>
                  <a:gd name="T14" fmla="*/ 44 w 70"/>
                  <a:gd name="T15" fmla="*/ 7 h 46"/>
                  <a:gd name="T16" fmla="*/ 66 w 70"/>
                  <a:gd name="T17" fmla="*/ 26 h 46"/>
                  <a:gd name="T18" fmla="*/ 70 w 70"/>
                  <a:gd name="T19" fmla="*/ 33 h 46"/>
                  <a:gd name="T20" fmla="*/ 69 w 70"/>
                  <a:gd name="T21" fmla="*/ 3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46">
                    <a:moveTo>
                      <a:pt x="69" y="35"/>
                    </a:moveTo>
                    <a:cubicBezTo>
                      <a:pt x="58" y="46"/>
                      <a:pt x="46" y="30"/>
                      <a:pt x="34" y="35"/>
                    </a:cubicBezTo>
                    <a:cubicBezTo>
                      <a:pt x="32" y="32"/>
                      <a:pt x="29" y="30"/>
                      <a:pt x="24" y="30"/>
                    </a:cubicBezTo>
                    <a:cubicBezTo>
                      <a:pt x="13" y="31"/>
                      <a:pt x="3" y="31"/>
                      <a:pt x="9" y="14"/>
                    </a:cubicBezTo>
                    <a:cubicBezTo>
                      <a:pt x="12" y="8"/>
                      <a:pt x="5" y="5"/>
                      <a:pt x="0" y="4"/>
                    </a:cubicBezTo>
                    <a:cubicBezTo>
                      <a:pt x="2" y="0"/>
                      <a:pt x="6" y="0"/>
                      <a:pt x="10" y="0"/>
                    </a:cubicBezTo>
                    <a:cubicBezTo>
                      <a:pt x="19" y="2"/>
                      <a:pt x="28" y="9"/>
                      <a:pt x="38" y="6"/>
                    </a:cubicBezTo>
                    <a:cubicBezTo>
                      <a:pt x="40" y="5"/>
                      <a:pt x="44" y="6"/>
                      <a:pt x="44" y="7"/>
                    </a:cubicBezTo>
                    <a:cubicBezTo>
                      <a:pt x="44" y="22"/>
                      <a:pt x="59" y="20"/>
                      <a:pt x="66" y="26"/>
                    </a:cubicBezTo>
                    <a:cubicBezTo>
                      <a:pt x="68" y="28"/>
                      <a:pt x="70" y="30"/>
                      <a:pt x="70" y="33"/>
                    </a:cubicBezTo>
                    <a:cubicBezTo>
                      <a:pt x="70" y="34"/>
                      <a:pt x="70" y="34"/>
                      <a:pt x="69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1" name="Freeform 886"/>
              <p:cNvSpPr/>
              <p:nvPr/>
            </p:nvSpPr>
            <p:spPr bwMode="auto">
              <a:xfrm>
                <a:off x="2655" y="3131"/>
                <a:ext cx="143" cy="130"/>
              </a:xfrm>
              <a:custGeom>
                <a:avLst/>
                <a:gdLst>
                  <a:gd name="T0" fmla="*/ 44 w 75"/>
                  <a:gd name="T1" fmla="*/ 68 h 68"/>
                  <a:gd name="T2" fmla="*/ 16 w 75"/>
                  <a:gd name="T3" fmla="*/ 68 h 68"/>
                  <a:gd name="T4" fmla="*/ 9 w 75"/>
                  <a:gd name="T5" fmla="*/ 65 h 68"/>
                  <a:gd name="T6" fmla="*/ 23 w 75"/>
                  <a:gd name="T7" fmla="*/ 47 h 68"/>
                  <a:gd name="T8" fmla="*/ 55 w 75"/>
                  <a:gd name="T9" fmla="*/ 31 h 68"/>
                  <a:gd name="T10" fmla="*/ 0 w 75"/>
                  <a:gd name="T11" fmla="*/ 30 h 68"/>
                  <a:gd name="T12" fmla="*/ 26 w 75"/>
                  <a:gd name="T13" fmla="*/ 9 h 68"/>
                  <a:gd name="T14" fmla="*/ 26 w 75"/>
                  <a:gd name="T15" fmla="*/ 1 h 68"/>
                  <a:gd name="T16" fmla="*/ 68 w 75"/>
                  <a:gd name="T17" fmla="*/ 19 h 68"/>
                  <a:gd name="T18" fmla="*/ 68 w 75"/>
                  <a:gd name="T19" fmla="*/ 32 h 68"/>
                  <a:gd name="T20" fmla="*/ 61 w 75"/>
                  <a:gd name="T21" fmla="*/ 47 h 68"/>
                  <a:gd name="T22" fmla="*/ 56 w 75"/>
                  <a:gd name="T23" fmla="*/ 48 h 68"/>
                  <a:gd name="T24" fmla="*/ 57 w 75"/>
                  <a:gd name="T25" fmla="*/ 51 h 68"/>
                  <a:gd name="T26" fmla="*/ 65 w 75"/>
                  <a:gd name="T27" fmla="*/ 52 h 68"/>
                  <a:gd name="T28" fmla="*/ 67 w 75"/>
                  <a:gd name="T29" fmla="*/ 58 h 68"/>
                  <a:gd name="T30" fmla="*/ 62 w 75"/>
                  <a:gd name="T31" fmla="*/ 56 h 68"/>
                  <a:gd name="T32" fmla="*/ 58 w 75"/>
                  <a:gd name="T33" fmla="*/ 65 h 68"/>
                  <a:gd name="T34" fmla="*/ 44 w 75"/>
                  <a:gd name="T3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5" h="68">
                    <a:moveTo>
                      <a:pt x="44" y="68"/>
                    </a:moveTo>
                    <a:cubicBezTo>
                      <a:pt x="34" y="63"/>
                      <a:pt x="25" y="65"/>
                      <a:pt x="16" y="68"/>
                    </a:cubicBezTo>
                    <a:cubicBezTo>
                      <a:pt x="13" y="68"/>
                      <a:pt x="10" y="67"/>
                      <a:pt x="9" y="65"/>
                    </a:cubicBezTo>
                    <a:cubicBezTo>
                      <a:pt x="7" y="54"/>
                      <a:pt x="19" y="54"/>
                      <a:pt x="23" y="47"/>
                    </a:cubicBezTo>
                    <a:cubicBezTo>
                      <a:pt x="32" y="40"/>
                      <a:pt x="42" y="32"/>
                      <a:pt x="55" y="31"/>
                    </a:cubicBezTo>
                    <a:cubicBezTo>
                      <a:pt x="39" y="13"/>
                      <a:pt x="21" y="30"/>
                      <a:pt x="0" y="30"/>
                    </a:cubicBezTo>
                    <a:cubicBezTo>
                      <a:pt x="11" y="21"/>
                      <a:pt x="25" y="23"/>
                      <a:pt x="26" y="9"/>
                    </a:cubicBezTo>
                    <a:cubicBezTo>
                      <a:pt x="26" y="6"/>
                      <a:pt x="22" y="0"/>
                      <a:pt x="26" y="1"/>
                    </a:cubicBezTo>
                    <a:cubicBezTo>
                      <a:pt x="40" y="7"/>
                      <a:pt x="57" y="8"/>
                      <a:pt x="68" y="19"/>
                    </a:cubicBezTo>
                    <a:cubicBezTo>
                      <a:pt x="68" y="24"/>
                      <a:pt x="64" y="28"/>
                      <a:pt x="68" y="32"/>
                    </a:cubicBezTo>
                    <a:cubicBezTo>
                      <a:pt x="75" y="42"/>
                      <a:pt x="66" y="43"/>
                      <a:pt x="61" y="47"/>
                    </a:cubicBezTo>
                    <a:cubicBezTo>
                      <a:pt x="59" y="47"/>
                      <a:pt x="57" y="47"/>
                      <a:pt x="56" y="48"/>
                    </a:cubicBezTo>
                    <a:cubicBezTo>
                      <a:pt x="51" y="50"/>
                      <a:pt x="55" y="50"/>
                      <a:pt x="57" y="51"/>
                    </a:cubicBezTo>
                    <a:cubicBezTo>
                      <a:pt x="60" y="51"/>
                      <a:pt x="63" y="51"/>
                      <a:pt x="65" y="52"/>
                    </a:cubicBezTo>
                    <a:cubicBezTo>
                      <a:pt x="68" y="53"/>
                      <a:pt x="69" y="56"/>
                      <a:pt x="67" y="58"/>
                    </a:cubicBezTo>
                    <a:cubicBezTo>
                      <a:pt x="64" y="62"/>
                      <a:pt x="63" y="56"/>
                      <a:pt x="62" y="56"/>
                    </a:cubicBezTo>
                    <a:cubicBezTo>
                      <a:pt x="55" y="56"/>
                      <a:pt x="59" y="61"/>
                      <a:pt x="58" y="65"/>
                    </a:cubicBezTo>
                    <a:cubicBezTo>
                      <a:pt x="54" y="68"/>
                      <a:pt x="48" y="64"/>
                      <a:pt x="44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2" name="Freeform 887"/>
              <p:cNvSpPr/>
              <p:nvPr/>
            </p:nvSpPr>
            <p:spPr bwMode="auto">
              <a:xfrm>
                <a:off x="2739" y="3250"/>
                <a:ext cx="34" cy="17"/>
              </a:xfrm>
              <a:custGeom>
                <a:avLst/>
                <a:gdLst>
                  <a:gd name="T0" fmla="*/ 0 w 18"/>
                  <a:gd name="T1" fmla="*/ 6 h 9"/>
                  <a:gd name="T2" fmla="*/ 14 w 18"/>
                  <a:gd name="T3" fmla="*/ 3 h 9"/>
                  <a:gd name="T4" fmla="*/ 11 w 18"/>
                  <a:gd name="T5" fmla="*/ 9 h 9"/>
                  <a:gd name="T6" fmla="*/ 0 w 18"/>
                  <a:gd name="T7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9">
                    <a:moveTo>
                      <a:pt x="0" y="6"/>
                    </a:moveTo>
                    <a:cubicBezTo>
                      <a:pt x="3" y="1"/>
                      <a:pt x="8" y="0"/>
                      <a:pt x="14" y="3"/>
                    </a:cubicBezTo>
                    <a:cubicBezTo>
                      <a:pt x="18" y="7"/>
                      <a:pt x="16" y="9"/>
                      <a:pt x="11" y="9"/>
                    </a:cubicBezTo>
                    <a:cubicBezTo>
                      <a:pt x="7" y="9"/>
                      <a:pt x="3" y="7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3" name="Freeform 888"/>
              <p:cNvSpPr/>
              <p:nvPr/>
            </p:nvSpPr>
            <p:spPr bwMode="auto">
              <a:xfrm>
                <a:off x="5054" y="933"/>
                <a:ext cx="169" cy="91"/>
              </a:xfrm>
              <a:custGeom>
                <a:avLst/>
                <a:gdLst>
                  <a:gd name="T0" fmla="*/ 53 w 89"/>
                  <a:gd name="T1" fmla="*/ 1 h 48"/>
                  <a:gd name="T2" fmla="*/ 71 w 89"/>
                  <a:gd name="T3" fmla="*/ 8 h 48"/>
                  <a:gd name="T4" fmla="*/ 72 w 89"/>
                  <a:gd name="T5" fmla="*/ 15 h 48"/>
                  <a:gd name="T6" fmla="*/ 89 w 89"/>
                  <a:gd name="T7" fmla="*/ 28 h 48"/>
                  <a:gd name="T8" fmla="*/ 68 w 89"/>
                  <a:gd name="T9" fmla="*/ 41 h 48"/>
                  <a:gd name="T10" fmla="*/ 54 w 89"/>
                  <a:gd name="T11" fmla="*/ 41 h 48"/>
                  <a:gd name="T12" fmla="*/ 31 w 89"/>
                  <a:gd name="T13" fmla="*/ 46 h 48"/>
                  <a:gd name="T14" fmla="*/ 27 w 89"/>
                  <a:gd name="T15" fmla="*/ 48 h 48"/>
                  <a:gd name="T16" fmla="*/ 0 w 89"/>
                  <a:gd name="T17" fmla="*/ 33 h 48"/>
                  <a:gd name="T18" fmla="*/ 1 w 89"/>
                  <a:gd name="T19" fmla="*/ 29 h 48"/>
                  <a:gd name="T20" fmla="*/ 4 w 89"/>
                  <a:gd name="T21" fmla="*/ 18 h 48"/>
                  <a:gd name="T22" fmla="*/ 22 w 89"/>
                  <a:gd name="T23" fmla="*/ 13 h 48"/>
                  <a:gd name="T24" fmla="*/ 17 w 89"/>
                  <a:gd name="T25" fmla="*/ 5 h 48"/>
                  <a:gd name="T26" fmla="*/ 24 w 89"/>
                  <a:gd name="T27" fmla="*/ 6 h 48"/>
                  <a:gd name="T28" fmla="*/ 53 w 89"/>
                  <a:gd name="T29" fmla="*/ 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9" h="48">
                    <a:moveTo>
                      <a:pt x="53" y="1"/>
                    </a:moveTo>
                    <a:cubicBezTo>
                      <a:pt x="60" y="1"/>
                      <a:pt x="67" y="0"/>
                      <a:pt x="71" y="8"/>
                    </a:cubicBezTo>
                    <a:cubicBezTo>
                      <a:pt x="75" y="9"/>
                      <a:pt x="62" y="13"/>
                      <a:pt x="72" y="15"/>
                    </a:cubicBezTo>
                    <a:cubicBezTo>
                      <a:pt x="79" y="16"/>
                      <a:pt x="84" y="23"/>
                      <a:pt x="89" y="28"/>
                    </a:cubicBezTo>
                    <a:cubicBezTo>
                      <a:pt x="86" y="45"/>
                      <a:pt x="82" y="48"/>
                      <a:pt x="68" y="41"/>
                    </a:cubicBezTo>
                    <a:cubicBezTo>
                      <a:pt x="62" y="38"/>
                      <a:pt x="58" y="38"/>
                      <a:pt x="54" y="41"/>
                    </a:cubicBezTo>
                    <a:cubicBezTo>
                      <a:pt x="47" y="44"/>
                      <a:pt x="38" y="42"/>
                      <a:pt x="31" y="46"/>
                    </a:cubicBezTo>
                    <a:cubicBezTo>
                      <a:pt x="30" y="47"/>
                      <a:pt x="29" y="47"/>
                      <a:pt x="27" y="48"/>
                    </a:cubicBezTo>
                    <a:cubicBezTo>
                      <a:pt x="17" y="45"/>
                      <a:pt x="9" y="39"/>
                      <a:pt x="0" y="33"/>
                    </a:cubicBezTo>
                    <a:cubicBezTo>
                      <a:pt x="0" y="31"/>
                      <a:pt x="0" y="30"/>
                      <a:pt x="1" y="29"/>
                    </a:cubicBezTo>
                    <a:cubicBezTo>
                      <a:pt x="2" y="25"/>
                      <a:pt x="3" y="22"/>
                      <a:pt x="4" y="18"/>
                    </a:cubicBezTo>
                    <a:cubicBezTo>
                      <a:pt x="10" y="17"/>
                      <a:pt x="16" y="15"/>
                      <a:pt x="22" y="13"/>
                    </a:cubicBezTo>
                    <a:cubicBezTo>
                      <a:pt x="21" y="10"/>
                      <a:pt x="13" y="11"/>
                      <a:pt x="17" y="5"/>
                    </a:cubicBezTo>
                    <a:cubicBezTo>
                      <a:pt x="20" y="1"/>
                      <a:pt x="22" y="4"/>
                      <a:pt x="24" y="6"/>
                    </a:cubicBezTo>
                    <a:cubicBezTo>
                      <a:pt x="37" y="22"/>
                      <a:pt x="45" y="10"/>
                      <a:pt x="5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4" name="Freeform 889"/>
              <p:cNvSpPr/>
              <p:nvPr/>
            </p:nvSpPr>
            <p:spPr bwMode="auto">
              <a:xfrm>
                <a:off x="3880" y="2815"/>
                <a:ext cx="143" cy="157"/>
              </a:xfrm>
              <a:custGeom>
                <a:avLst/>
                <a:gdLst>
                  <a:gd name="T0" fmla="*/ 59 w 75"/>
                  <a:gd name="T1" fmla="*/ 41 h 82"/>
                  <a:gd name="T2" fmla="*/ 38 w 75"/>
                  <a:gd name="T3" fmla="*/ 55 h 82"/>
                  <a:gd name="T4" fmla="*/ 20 w 75"/>
                  <a:gd name="T5" fmla="*/ 74 h 82"/>
                  <a:gd name="T6" fmla="*/ 4 w 75"/>
                  <a:gd name="T7" fmla="*/ 76 h 82"/>
                  <a:gd name="T8" fmla="*/ 0 w 75"/>
                  <a:gd name="T9" fmla="*/ 69 h 82"/>
                  <a:gd name="T10" fmla="*/ 14 w 75"/>
                  <a:gd name="T11" fmla="*/ 51 h 82"/>
                  <a:gd name="T12" fmla="*/ 26 w 75"/>
                  <a:gd name="T13" fmla="*/ 37 h 82"/>
                  <a:gd name="T14" fmla="*/ 23 w 75"/>
                  <a:gd name="T15" fmla="*/ 23 h 82"/>
                  <a:gd name="T16" fmla="*/ 17 w 75"/>
                  <a:gd name="T17" fmla="*/ 7 h 82"/>
                  <a:gd name="T18" fmla="*/ 28 w 75"/>
                  <a:gd name="T19" fmla="*/ 0 h 82"/>
                  <a:gd name="T20" fmla="*/ 43 w 75"/>
                  <a:gd name="T21" fmla="*/ 5 h 82"/>
                  <a:gd name="T22" fmla="*/ 60 w 75"/>
                  <a:gd name="T23" fmla="*/ 15 h 82"/>
                  <a:gd name="T24" fmla="*/ 59 w 75"/>
                  <a:gd name="T25" fmla="*/ 41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5" h="82">
                    <a:moveTo>
                      <a:pt x="59" y="41"/>
                    </a:moveTo>
                    <a:cubicBezTo>
                      <a:pt x="52" y="46"/>
                      <a:pt x="45" y="51"/>
                      <a:pt x="38" y="55"/>
                    </a:cubicBezTo>
                    <a:cubicBezTo>
                      <a:pt x="33" y="62"/>
                      <a:pt x="27" y="68"/>
                      <a:pt x="20" y="74"/>
                    </a:cubicBezTo>
                    <a:cubicBezTo>
                      <a:pt x="15" y="78"/>
                      <a:pt x="10" y="82"/>
                      <a:pt x="4" y="76"/>
                    </a:cubicBezTo>
                    <a:cubicBezTo>
                      <a:pt x="2" y="74"/>
                      <a:pt x="1" y="72"/>
                      <a:pt x="0" y="69"/>
                    </a:cubicBezTo>
                    <a:cubicBezTo>
                      <a:pt x="9" y="66"/>
                      <a:pt x="21" y="67"/>
                      <a:pt x="14" y="51"/>
                    </a:cubicBezTo>
                    <a:cubicBezTo>
                      <a:pt x="13" y="48"/>
                      <a:pt x="23" y="42"/>
                      <a:pt x="26" y="37"/>
                    </a:cubicBezTo>
                    <a:cubicBezTo>
                      <a:pt x="28" y="33"/>
                      <a:pt x="37" y="26"/>
                      <a:pt x="23" y="23"/>
                    </a:cubicBezTo>
                    <a:cubicBezTo>
                      <a:pt x="16" y="22"/>
                      <a:pt x="17" y="13"/>
                      <a:pt x="17" y="7"/>
                    </a:cubicBezTo>
                    <a:cubicBezTo>
                      <a:pt x="16" y="1"/>
                      <a:pt x="23" y="0"/>
                      <a:pt x="28" y="0"/>
                    </a:cubicBezTo>
                    <a:cubicBezTo>
                      <a:pt x="33" y="0"/>
                      <a:pt x="38" y="3"/>
                      <a:pt x="43" y="5"/>
                    </a:cubicBezTo>
                    <a:cubicBezTo>
                      <a:pt x="48" y="9"/>
                      <a:pt x="54" y="13"/>
                      <a:pt x="60" y="15"/>
                    </a:cubicBezTo>
                    <a:cubicBezTo>
                      <a:pt x="75" y="25"/>
                      <a:pt x="64" y="33"/>
                      <a:pt x="59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5" name="Freeform 890"/>
              <p:cNvSpPr/>
              <p:nvPr/>
            </p:nvSpPr>
            <p:spPr bwMode="auto">
              <a:xfrm>
                <a:off x="3861" y="2693"/>
                <a:ext cx="124" cy="109"/>
              </a:xfrm>
              <a:custGeom>
                <a:avLst/>
                <a:gdLst>
                  <a:gd name="T0" fmla="*/ 28 w 65"/>
                  <a:gd name="T1" fmla="*/ 53 h 57"/>
                  <a:gd name="T2" fmla="*/ 8 w 65"/>
                  <a:gd name="T3" fmla="*/ 51 h 57"/>
                  <a:gd name="T4" fmla="*/ 6 w 65"/>
                  <a:gd name="T5" fmla="*/ 13 h 57"/>
                  <a:gd name="T6" fmla="*/ 24 w 65"/>
                  <a:gd name="T7" fmla="*/ 4 h 57"/>
                  <a:gd name="T8" fmla="*/ 28 w 65"/>
                  <a:gd name="T9" fmla="*/ 2 h 57"/>
                  <a:gd name="T10" fmla="*/ 42 w 65"/>
                  <a:gd name="T11" fmla="*/ 20 h 57"/>
                  <a:gd name="T12" fmla="*/ 60 w 65"/>
                  <a:gd name="T13" fmla="*/ 16 h 57"/>
                  <a:gd name="T14" fmla="*/ 62 w 65"/>
                  <a:gd name="T15" fmla="*/ 33 h 57"/>
                  <a:gd name="T16" fmla="*/ 42 w 65"/>
                  <a:gd name="T17" fmla="*/ 57 h 57"/>
                  <a:gd name="T18" fmla="*/ 34 w 65"/>
                  <a:gd name="T19" fmla="*/ 47 h 57"/>
                  <a:gd name="T20" fmla="*/ 28 w 65"/>
                  <a:gd name="T21" fmla="*/ 5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5" h="57">
                    <a:moveTo>
                      <a:pt x="28" y="53"/>
                    </a:moveTo>
                    <a:cubicBezTo>
                      <a:pt x="21" y="52"/>
                      <a:pt x="15" y="55"/>
                      <a:pt x="8" y="51"/>
                    </a:cubicBezTo>
                    <a:cubicBezTo>
                      <a:pt x="28" y="37"/>
                      <a:pt x="0" y="26"/>
                      <a:pt x="6" y="13"/>
                    </a:cubicBezTo>
                    <a:cubicBezTo>
                      <a:pt x="10" y="5"/>
                      <a:pt x="31" y="34"/>
                      <a:pt x="24" y="4"/>
                    </a:cubicBezTo>
                    <a:cubicBezTo>
                      <a:pt x="25" y="3"/>
                      <a:pt x="26" y="2"/>
                      <a:pt x="28" y="2"/>
                    </a:cubicBezTo>
                    <a:cubicBezTo>
                      <a:pt x="42" y="0"/>
                      <a:pt x="42" y="10"/>
                      <a:pt x="42" y="20"/>
                    </a:cubicBezTo>
                    <a:cubicBezTo>
                      <a:pt x="47" y="15"/>
                      <a:pt x="53" y="11"/>
                      <a:pt x="60" y="16"/>
                    </a:cubicBezTo>
                    <a:cubicBezTo>
                      <a:pt x="65" y="21"/>
                      <a:pt x="65" y="27"/>
                      <a:pt x="62" y="33"/>
                    </a:cubicBezTo>
                    <a:cubicBezTo>
                      <a:pt x="58" y="43"/>
                      <a:pt x="55" y="55"/>
                      <a:pt x="42" y="57"/>
                    </a:cubicBezTo>
                    <a:cubicBezTo>
                      <a:pt x="41" y="52"/>
                      <a:pt x="39" y="47"/>
                      <a:pt x="34" y="47"/>
                    </a:cubicBezTo>
                    <a:cubicBezTo>
                      <a:pt x="29" y="46"/>
                      <a:pt x="28" y="49"/>
                      <a:pt x="28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6" name="Freeform 891"/>
              <p:cNvSpPr/>
              <p:nvPr/>
            </p:nvSpPr>
            <p:spPr bwMode="auto">
              <a:xfrm>
                <a:off x="3933" y="2754"/>
                <a:ext cx="65" cy="75"/>
              </a:xfrm>
              <a:custGeom>
                <a:avLst/>
                <a:gdLst>
                  <a:gd name="T0" fmla="*/ 4 w 34"/>
                  <a:gd name="T1" fmla="*/ 25 h 39"/>
                  <a:gd name="T2" fmla="*/ 21 w 34"/>
                  <a:gd name="T3" fmla="*/ 0 h 39"/>
                  <a:gd name="T4" fmla="*/ 33 w 34"/>
                  <a:gd name="T5" fmla="*/ 10 h 39"/>
                  <a:gd name="T6" fmla="*/ 33 w 34"/>
                  <a:gd name="T7" fmla="*/ 17 h 39"/>
                  <a:gd name="T8" fmla="*/ 23 w 34"/>
                  <a:gd name="T9" fmla="*/ 32 h 39"/>
                  <a:gd name="T10" fmla="*/ 14 w 34"/>
                  <a:gd name="T11" fmla="*/ 39 h 39"/>
                  <a:gd name="T12" fmla="*/ 0 w 34"/>
                  <a:gd name="T13" fmla="*/ 32 h 39"/>
                  <a:gd name="T14" fmla="*/ 4 w 34"/>
                  <a:gd name="T15" fmla="*/ 2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39">
                    <a:moveTo>
                      <a:pt x="4" y="25"/>
                    </a:moveTo>
                    <a:cubicBezTo>
                      <a:pt x="11" y="17"/>
                      <a:pt x="17" y="10"/>
                      <a:pt x="21" y="0"/>
                    </a:cubicBezTo>
                    <a:cubicBezTo>
                      <a:pt x="26" y="2"/>
                      <a:pt x="30" y="6"/>
                      <a:pt x="33" y="10"/>
                    </a:cubicBezTo>
                    <a:cubicBezTo>
                      <a:pt x="34" y="13"/>
                      <a:pt x="34" y="15"/>
                      <a:pt x="33" y="17"/>
                    </a:cubicBezTo>
                    <a:cubicBezTo>
                      <a:pt x="31" y="23"/>
                      <a:pt x="26" y="27"/>
                      <a:pt x="23" y="32"/>
                    </a:cubicBezTo>
                    <a:cubicBezTo>
                      <a:pt x="21" y="35"/>
                      <a:pt x="18" y="38"/>
                      <a:pt x="14" y="39"/>
                    </a:cubicBezTo>
                    <a:cubicBezTo>
                      <a:pt x="8" y="39"/>
                      <a:pt x="3" y="38"/>
                      <a:pt x="0" y="32"/>
                    </a:cubicBezTo>
                    <a:cubicBezTo>
                      <a:pt x="1" y="29"/>
                      <a:pt x="2" y="27"/>
                      <a:pt x="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7" name="Freeform 892"/>
              <p:cNvSpPr/>
              <p:nvPr/>
            </p:nvSpPr>
            <p:spPr bwMode="auto">
              <a:xfrm>
                <a:off x="2066" y="2058"/>
                <a:ext cx="145" cy="135"/>
              </a:xfrm>
              <a:custGeom>
                <a:avLst/>
                <a:gdLst>
                  <a:gd name="T0" fmla="*/ 11 w 76"/>
                  <a:gd name="T1" fmla="*/ 51 h 71"/>
                  <a:gd name="T2" fmla="*/ 4 w 76"/>
                  <a:gd name="T3" fmla="*/ 33 h 71"/>
                  <a:gd name="T4" fmla="*/ 11 w 76"/>
                  <a:gd name="T5" fmla="*/ 26 h 71"/>
                  <a:gd name="T6" fmla="*/ 39 w 76"/>
                  <a:gd name="T7" fmla="*/ 14 h 71"/>
                  <a:gd name="T8" fmla="*/ 57 w 76"/>
                  <a:gd name="T9" fmla="*/ 7 h 71"/>
                  <a:gd name="T10" fmla="*/ 74 w 76"/>
                  <a:gd name="T11" fmla="*/ 5 h 71"/>
                  <a:gd name="T12" fmla="*/ 73 w 76"/>
                  <a:gd name="T13" fmla="*/ 8 h 71"/>
                  <a:gd name="T14" fmla="*/ 67 w 76"/>
                  <a:gd name="T15" fmla="*/ 54 h 71"/>
                  <a:gd name="T16" fmla="*/ 56 w 76"/>
                  <a:gd name="T17" fmla="*/ 65 h 71"/>
                  <a:gd name="T18" fmla="*/ 53 w 76"/>
                  <a:gd name="T19" fmla="*/ 67 h 71"/>
                  <a:gd name="T20" fmla="*/ 29 w 76"/>
                  <a:gd name="T21" fmla="*/ 68 h 71"/>
                  <a:gd name="T22" fmla="*/ 11 w 76"/>
                  <a:gd name="T23" fmla="*/ 5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6" h="71">
                    <a:moveTo>
                      <a:pt x="11" y="51"/>
                    </a:moveTo>
                    <a:cubicBezTo>
                      <a:pt x="0" y="48"/>
                      <a:pt x="10" y="37"/>
                      <a:pt x="4" y="33"/>
                    </a:cubicBezTo>
                    <a:cubicBezTo>
                      <a:pt x="6" y="31"/>
                      <a:pt x="9" y="28"/>
                      <a:pt x="11" y="26"/>
                    </a:cubicBezTo>
                    <a:cubicBezTo>
                      <a:pt x="19" y="18"/>
                      <a:pt x="27" y="12"/>
                      <a:pt x="39" y="14"/>
                    </a:cubicBezTo>
                    <a:cubicBezTo>
                      <a:pt x="46" y="15"/>
                      <a:pt x="52" y="12"/>
                      <a:pt x="57" y="7"/>
                    </a:cubicBezTo>
                    <a:cubicBezTo>
                      <a:pt x="62" y="3"/>
                      <a:pt x="67" y="0"/>
                      <a:pt x="74" y="5"/>
                    </a:cubicBezTo>
                    <a:cubicBezTo>
                      <a:pt x="73" y="6"/>
                      <a:pt x="72" y="7"/>
                      <a:pt x="73" y="8"/>
                    </a:cubicBezTo>
                    <a:cubicBezTo>
                      <a:pt x="76" y="35"/>
                      <a:pt x="76" y="37"/>
                      <a:pt x="67" y="54"/>
                    </a:cubicBezTo>
                    <a:cubicBezTo>
                      <a:pt x="64" y="58"/>
                      <a:pt x="53" y="55"/>
                      <a:pt x="56" y="65"/>
                    </a:cubicBezTo>
                    <a:cubicBezTo>
                      <a:pt x="57" y="66"/>
                      <a:pt x="57" y="71"/>
                      <a:pt x="53" y="67"/>
                    </a:cubicBezTo>
                    <a:cubicBezTo>
                      <a:pt x="44" y="56"/>
                      <a:pt x="37" y="66"/>
                      <a:pt x="29" y="68"/>
                    </a:cubicBezTo>
                    <a:cubicBezTo>
                      <a:pt x="32" y="50"/>
                      <a:pt x="31" y="49"/>
                      <a:pt x="1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8" name="Freeform 893"/>
              <p:cNvSpPr/>
              <p:nvPr/>
            </p:nvSpPr>
            <p:spPr bwMode="auto">
              <a:xfrm>
                <a:off x="2184" y="2176"/>
                <a:ext cx="19" cy="27"/>
              </a:xfrm>
              <a:custGeom>
                <a:avLst/>
                <a:gdLst>
                  <a:gd name="T0" fmla="*/ 0 w 10"/>
                  <a:gd name="T1" fmla="*/ 0 h 14"/>
                  <a:gd name="T2" fmla="*/ 8 w 10"/>
                  <a:gd name="T3" fmla="*/ 8 h 14"/>
                  <a:gd name="T4" fmla="*/ 2 w 10"/>
                  <a:gd name="T5" fmla="*/ 6 h 14"/>
                  <a:gd name="T6" fmla="*/ 0 w 10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cubicBezTo>
                      <a:pt x="6" y="1"/>
                      <a:pt x="10" y="5"/>
                      <a:pt x="8" y="8"/>
                    </a:cubicBezTo>
                    <a:cubicBezTo>
                      <a:pt x="5" y="14"/>
                      <a:pt x="3" y="8"/>
                      <a:pt x="2" y="6"/>
                    </a:cubicBezTo>
                    <a:cubicBezTo>
                      <a:pt x="1" y="5"/>
                      <a:pt x="1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9" name="Freeform 894"/>
              <p:cNvSpPr/>
              <p:nvPr/>
            </p:nvSpPr>
            <p:spPr bwMode="auto">
              <a:xfrm>
                <a:off x="3030" y="908"/>
                <a:ext cx="139" cy="170"/>
              </a:xfrm>
              <a:custGeom>
                <a:avLst/>
                <a:gdLst>
                  <a:gd name="T0" fmla="*/ 70 w 73"/>
                  <a:gd name="T1" fmla="*/ 66 h 89"/>
                  <a:gd name="T2" fmla="*/ 59 w 73"/>
                  <a:gd name="T3" fmla="*/ 77 h 89"/>
                  <a:gd name="T4" fmla="*/ 55 w 73"/>
                  <a:gd name="T5" fmla="*/ 77 h 89"/>
                  <a:gd name="T6" fmla="*/ 40 w 73"/>
                  <a:gd name="T7" fmla="*/ 79 h 89"/>
                  <a:gd name="T8" fmla="*/ 16 w 73"/>
                  <a:gd name="T9" fmla="*/ 89 h 89"/>
                  <a:gd name="T10" fmla="*/ 9 w 73"/>
                  <a:gd name="T11" fmla="*/ 68 h 89"/>
                  <a:gd name="T12" fmla="*/ 16 w 73"/>
                  <a:gd name="T13" fmla="*/ 33 h 89"/>
                  <a:gd name="T14" fmla="*/ 30 w 73"/>
                  <a:gd name="T15" fmla="*/ 8 h 89"/>
                  <a:gd name="T16" fmla="*/ 51 w 73"/>
                  <a:gd name="T17" fmla="*/ 4 h 89"/>
                  <a:gd name="T18" fmla="*/ 59 w 73"/>
                  <a:gd name="T19" fmla="*/ 39 h 89"/>
                  <a:gd name="T20" fmla="*/ 70 w 73"/>
                  <a:gd name="T21" fmla="*/ 66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89">
                    <a:moveTo>
                      <a:pt x="70" y="66"/>
                    </a:moveTo>
                    <a:cubicBezTo>
                      <a:pt x="69" y="73"/>
                      <a:pt x="66" y="76"/>
                      <a:pt x="59" y="77"/>
                    </a:cubicBezTo>
                    <a:cubicBezTo>
                      <a:pt x="58" y="78"/>
                      <a:pt x="57" y="78"/>
                      <a:pt x="55" y="77"/>
                    </a:cubicBezTo>
                    <a:cubicBezTo>
                      <a:pt x="49" y="72"/>
                      <a:pt x="44" y="71"/>
                      <a:pt x="40" y="79"/>
                    </a:cubicBezTo>
                    <a:cubicBezTo>
                      <a:pt x="33" y="84"/>
                      <a:pt x="24" y="85"/>
                      <a:pt x="16" y="89"/>
                    </a:cubicBezTo>
                    <a:cubicBezTo>
                      <a:pt x="0" y="87"/>
                      <a:pt x="7" y="69"/>
                      <a:pt x="9" y="68"/>
                    </a:cubicBezTo>
                    <a:cubicBezTo>
                      <a:pt x="24" y="59"/>
                      <a:pt x="17" y="45"/>
                      <a:pt x="16" y="33"/>
                    </a:cubicBezTo>
                    <a:cubicBezTo>
                      <a:pt x="15" y="21"/>
                      <a:pt x="19" y="13"/>
                      <a:pt x="30" y="8"/>
                    </a:cubicBezTo>
                    <a:cubicBezTo>
                      <a:pt x="37" y="11"/>
                      <a:pt x="43" y="0"/>
                      <a:pt x="51" y="4"/>
                    </a:cubicBezTo>
                    <a:cubicBezTo>
                      <a:pt x="59" y="15"/>
                      <a:pt x="53" y="28"/>
                      <a:pt x="59" y="39"/>
                    </a:cubicBezTo>
                    <a:cubicBezTo>
                      <a:pt x="56" y="51"/>
                      <a:pt x="73" y="54"/>
                      <a:pt x="70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0" name="Freeform 895"/>
              <p:cNvSpPr/>
              <p:nvPr/>
            </p:nvSpPr>
            <p:spPr bwMode="auto">
              <a:xfrm>
                <a:off x="3044" y="1049"/>
                <a:ext cx="102" cy="130"/>
              </a:xfrm>
              <a:custGeom>
                <a:avLst/>
                <a:gdLst>
                  <a:gd name="T0" fmla="*/ 10 w 54"/>
                  <a:gd name="T1" fmla="*/ 13 h 68"/>
                  <a:gd name="T2" fmla="*/ 31 w 54"/>
                  <a:gd name="T3" fmla="*/ 6 h 68"/>
                  <a:gd name="T4" fmla="*/ 49 w 54"/>
                  <a:gd name="T5" fmla="*/ 3 h 68"/>
                  <a:gd name="T6" fmla="*/ 52 w 54"/>
                  <a:gd name="T7" fmla="*/ 3 h 68"/>
                  <a:gd name="T8" fmla="*/ 52 w 54"/>
                  <a:gd name="T9" fmla="*/ 10 h 68"/>
                  <a:gd name="T10" fmla="*/ 47 w 54"/>
                  <a:gd name="T11" fmla="*/ 21 h 68"/>
                  <a:gd name="T12" fmla="*/ 40 w 54"/>
                  <a:gd name="T13" fmla="*/ 48 h 68"/>
                  <a:gd name="T14" fmla="*/ 38 w 54"/>
                  <a:gd name="T15" fmla="*/ 64 h 68"/>
                  <a:gd name="T16" fmla="*/ 21 w 54"/>
                  <a:gd name="T17" fmla="*/ 65 h 68"/>
                  <a:gd name="T18" fmla="*/ 13 w 54"/>
                  <a:gd name="T19" fmla="*/ 61 h 68"/>
                  <a:gd name="T20" fmla="*/ 3 w 54"/>
                  <a:gd name="T21" fmla="*/ 62 h 68"/>
                  <a:gd name="T22" fmla="*/ 7 w 54"/>
                  <a:gd name="T23" fmla="*/ 48 h 68"/>
                  <a:gd name="T24" fmla="*/ 10 w 54"/>
                  <a:gd name="T25" fmla="*/ 13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" h="68">
                    <a:moveTo>
                      <a:pt x="10" y="13"/>
                    </a:moveTo>
                    <a:cubicBezTo>
                      <a:pt x="16" y="6"/>
                      <a:pt x="23" y="4"/>
                      <a:pt x="31" y="6"/>
                    </a:cubicBezTo>
                    <a:cubicBezTo>
                      <a:pt x="37" y="2"/>
                      <a:pt x="42" y="0"/>
                      <a:pt x="49" y="3"/>
                    </a:cubicBezTo>
                    <a:cubicBezTo>
                      <a:pt x="50" y="3"/>
                      <a:pt x="51" y="3"/>
                      <a:pt x="52" y="3"/>
                    </a:cubicBezTo>
                    <a:cubicBezTo>
                      <a:pt x="52" y="5"/>
                      <a:pt x="52" y="7"/>
                      <a:pt x="52" y="10"/>
                    </a:cubicBezTo>
                    <a:cubicBezTo>
                      <a:pt x="54" y="15"/>
                      <a:pt x="49" y="17"/>
                      <a:pt x="47" y="21"/>
                    </a:cubicBezTo>
                    <a:cubicBezTo>
                      <a:pt x="40" y="28"/>
                      <a:pt x="35" y="37"/>
                      <a:pt x="40" y="48"/>
                    </a:cubicBezTo>
                    <a:cubicBezTo>
                      <a:pt x="42" y="53"/>
                      <a:pt x="43" y="59"/>
                      <a:pt x="38" y="64"/>
                    </a:cubicBezTo>
                    <a:cubicBezTo>
                      <a:pt x="32" y="66"/>
                      <a:pt x="27" y="68"/>
                      <a:pt x="21" y="65"/>
                    </a:cubicBezTo>
                    <a:cubicBezTo>
                      <a:pt x="20" y="60"/>
                      <a:pt x="19" y="57"/>
                      <a:pt x="13" y="61"/>
                    </a:cubicBezTo>
                    <a:cubicBezTo>
                      <a:pt x="10" y="63"/>
                      <a:pt x="7" y="67"/>
                      <a:pt x="3" y="62"/>
                    </a:cubicBezTo>
                    <a:cubicBezTo>
                      <a:pt x="0" y="56"/>
                      <a:pt x="15" y="55"/>
                      <a:pt x="7" y="48"/>
                    </a:cubicBezTo>
                    <a:cubicBezTo>
                      <a:pt x="2" y="35"/>
                      <a:pt x="9" y="25"/>
                      <a:pt x="1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1" name="Freeform 896"/>
              <p:cNvSpPr/>
              <p:nvPr/>
            </p:nvSpPr>
            <p:spPr bwMode="auto">
              <a:xfrm>
                <a:off x="3129" y="963"/>
                <a:ext cx="80" cy="79"/>
              </a:xfrm>
              <a:custGeom>
                <a:avLst/>
                <a:gdLst>
                  <a:gd name="T0" fmla="*/ 18 w 42"/>
                  <a:gd name="T1" fmla="*/ 37 h 41"/>
                  <a:gd name="T2" fmla="*/ 4 w 42"/>
                  <a:gd name="T3" fmla="*/ 9 h 41"/>
                  <a:gd name="T4" fmla="*/ 22 w 42"/>
                  <a:gd name="T5" fmla="*/ 0 h 41"/>
                  <a:gd name="T6" fmla="*/ 42 w 42"/>
                  <a:gd name="T7" fmla="*/ 30 h 41"/>
                  <a:gd name="T8" fmla="*/ 35 w 42"/>
                  <a:gd name="T9" fmla="*/ 41 h 41"/>
                  <a:gd name="T10" fmla="*/ 18 w 42"/>
                  <a:gd name="T11" fmla="*/ 37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1">
                    <a:moveTo>
                      <a:pt x="18" y="37"/>
                    </a:moveTo>
                    <a:cubicBezTo>
                      <a:pt x="10" y="30"/>
                      <a:pt x="0" y="23"/>
                      <a:pt x="4" y="9"/>
                    </a:cubicBezTo>
                    <a:cubicBezTo>
                      <a:pt x="8" y="3"/>
                      <a:pt x="14" y="0"/>
                      <a:pt x="22" y="0"/>
                    </a:cubicBezTo>
                    <a:cubicBezTo>
                      <a:pt x="35" y="6"/>
                      <a:pt x="39" y="17"/>
                      <a:pt x="42" y="30"/>
                    </a:cubicBezTo>
                    <a:cubicBezTo>
                      <a:pt x="42" y="35"/>
                      <a:pt x="40" y="39"/>
                      <a:pt x="35" y="41"/>
                    </a:cubicBezTo>
                    <a:cubicBezTo>
                      <a:pt x="29" y="39"/>
                      <a:pt x="24" y="38"/>
                      <a:pt x="18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2" name="Freeform 897"/>
              <p:cNvSpPr/>
              <p:nvPr/>
            </p:nvSpPr>
            <p:spPr bwMode="auto">
              <a:xfrm>
                <a:off x="3095" y="1059"/>
                <a:ext cx="86" cy="111"/>
              </a:xfrm>
              <a:custGeom>
                <a:avLst/>
                <a:gdLst>
                  <a:gd name="T0" fmla="*/ 11 w 45"/>
                  <a:gd name="T1" fmla="*/ 57 h 58"/>
                  <a:gd name="T2" fmla="*/ 11 w 45"/>
                  <a:gd name="T3" fmla="*/ 53 h 58"/>
                  <a:gd name="T4" fmla="*/ 25 w 45"/>
                  <a:gd name="T5" fmla="*/ 5 h 58"/>
                  <a:gd name="T6" fmla="*/ 34 w 45"/>
                  <a:gd name="T7" fmla="*/ 17 h 58"/>
                  <a:gd name="T8" fmla="*/ 25 w 45"/>
                  <a:gd name="T9" fmla="*/ 39 h 58"/>
                  <a:gd name="T10" fmla="*/ 23 w 45"/>
                  <a:gd name="T11" fmla="*/ 43 h 58"/>
                  <a:gd name="T12" fmla="*/ 16 w 45"/>
                  <a:gd name="T13" fmla="*/ 57 h 58"/>
                  <a:gd name="T14" fmla="*/ 11 w 45"/>
                  <a:gd name="T15" fmla="*/ 57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58">
                    <a:moveTo>
                      <a:pt x="11" y="57"/>
                    </a:moveTo>
                    <a:cubicBezTo>
                      <a:pt x="11" y="56"/>
                      <a:pt x="12" y="54"/>
                      <a:pt x="11" y="53"/>
                    </a:cubicBezTo>
                    <a:cubicBezTo>
                      <a:pt x="0" y="32"/>
                      <a:pt x="9" y="18"/>
                      <a:pt x="25" y="5"/>
                    </a:cubicBezTo>
                    <a:cubicBezTo>
                      <a:pt x="35" y="4"/>
                      <a:pt x="45" y="0"/>
                      <a:pt x="34" y="17"/>
                    </a:cubicBezTo>
                    <a:cubicBezTo>
                      <a:pt x="30" y="23"/>
                      <a:pt x="24" y="30"/>
                      <a:pt x="25" y="39"/>
                    </a:cubicBezTo>
                    <a:cubicBezTo>
                      <a:pt x="25" y="41"/>
                      <a:pt x="24" y="42"/>
                      <a:pt x="23" y="43"/>
                    </a:cubicBezTo>
                    <a:cubicBezTo>
                      <a:pt x="18" y="47"/>
                      <a:pt x="19" y="53"/>
                      <a:pt x="16" y="57"/>
                    </a:cubicBezTo>
                    <a:cubicBezTo>
                      <a:pt x="14" y="58"/>
                      <a:pt x="13" y="58"/>
                      <a:pt x="11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3" name="Freeform 898"/>
              <p:cNvSpPr/>
              <p:nvPr/>
            </p:nvSpPr>
            <p:spPr bwMode="auto">
              <a:xfrm>
                <a:off x="3076" y="1134"/>
                <a:ext cx="84" cy="74"/>
              </a:xfrm>
              <a:custGeom>
                <a:avLst/>
                <a:gdLst>
                  <a:gd name="T0" fmla="*/ 32 w 44"/>
                  <a:gd name="T1" fmla="*/ 0 h 39"/>
                  <a:gd name="T2" fmla="*/ 35 w 44"/>
                  <a:gd name="T3" fmla="*/ 0 h 39"/>
                  <a:gd name="T4" fmla="*/ 39 w 44"/>
                  <a:gd name="T5" fmla="*/ 0 h 39"/>
                  <a:gd name="T6" fmla="*/ 42 w 44"/>
                  <a:gd name="T7" fmla="*/ 35 h 39"/>
                  <a:gd name="T8" fmla="*/ 0 w 44"/>
                  <a:gd name="T9" fmla="*/ 25 h 39"/>
                  <a:gd name="T10" fmla="*/ 4 w 44"/>
                  <a:gd name="T11" fmla="*/ 21 h 39"/>
                  <a:gd name="T12" fmla="*/ 21 w 44"/>
                  <a:gd name="T13" fmla="*/ 18 h 39"/>
                  <a:gd name="T14" fmla="*/ 25 w 44"/>
                  <a:gd name="T15" fmla="*/ 18 h 39"/>
                  <a:gd name="T16" fmla="*/ 32 w 44"/>
                  <a:gd name="T17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39">
                    <a:moveTo>
                      <a:pt x="32" y="0"/>
                    </a:moveTo>
                    <a:cubicBezTo>
                      <a:pt x="33" y="0"/>
                      <a:pt x="34" y="0"/>
                      <a:pt x="35" y="0"/>
                    </a:cubicBezTo>
                    <a:cubicBezTo>
                      <a:pt x="36" y="0"/>
                      <a:pt x="38" y="0"/>
                      <a:pt x="39" y="0"/>
                    </a:cubicBezTo>
                    <a:cubicBezTo>
                      <a:pt x="44" y="12"/>
                      <a:pt x="37" y="24"/>
                      <a:pt x="42" y="35"/>
                    </a:cubicBezTo>
                    <a:cubicBezTo>
                      <a:pt x="27" y="39"/>
                      <a:pt x="16" y="24"/>
                      <a:pt x="0" y="25"/>
                    </a:cubicBezTo>
                    <a:cubicBezTo>
                      <a:pt x="2" y="24"/>
                      <a:pt x="3" y="22"/>
                      <a:pt x="4" y="21"/>
                    </a:cubicBezTo>
                    <a:cubicBezTo>
                      <a:pt x="10" y="20"/>
                      <a:pt x="16" y="19"/>
                      <a:pt x="21" y="18"/>
                    </a:cubicBezTo>
                    <a:cubicBezTo>
                      <a:pt x="22" y="18"/>
                      <a:pt x="24" y="18"/>
                      <a:pt x="25" y="18"/>
                    </a:cubicBezTo>
                    <a:cubicBezTo>
                      <a:pt x="29" y="13"/>
                      <a:pt x="23" y="4"/>
                      <a:pt x="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4" name="Freeform 899"/>
              <p:cNvSpPr/>
              <p:nvPr/>
            </p:nvSpPr>
            <p:spPr bwMode="auto">
              <a:xfrm>
                <a:off x="3196" y="1019"/>
                <a:ext cx="63" cy="90"/>
              </a:xfrm>
              <a:custGeom>
                <a:avLst/>
                <a:gdLst>
                  <a:gd name="T0" fmla="*/ 0 w 33"/>
                  <a:gd name="T1" fmla="*/ 12 h 47"/>
                  <a:gd name="T2" fmla="*/ 4 w 33"/>
                  <a:gd name="T3" fmla="*/ 1 h 47"/>
                  <a:gd name="T4" fmla="*/ 8 w 33"/>
                  <a:gd name="T5" fmla="*/ 0 h 47"/>
                  <a:gd name="T6" fmla="*/ 33 w 33"/>
                  <a:gd name="T7" fmla="*/ 38 h 47"/>
                  <a:gd name="T8" fmla="*/ 32 w 33"/>
                  <a:gd name="T9" fmla="*/ 43 h 47"/>
                  <a:gd name="T10" fmla="*/ 28 w 33"/>
                  <a:gd name="T11" fmla="*/ 43 h 47"/>
                  <a:gd name="T12" fmla="*/ 14 w 33"/>
                  <a:gd name="T13" fmla="*/ 34 h 47"/>
                  <a:gd name="T14" fmla="*/ 0 w 33"/>
                  <a:gd name="T15" fmla="*/ 1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47">
                    <a:moveTo>
                      <a:pt x="0" y="12"/>
                    </a:moveTo>
                    <a:cubicBezTo>
                      <a:pt x="1" y="8"/>
                      <a:pt x="2" y="5"/>
                      <a:pt x="4" y="1"/>
                    </a:cubicBezTo>
                    <a:cubicBezTo>
                      <a:pt x="5" y="0"/>
                      <a:pt x="6" y="0"/>
                      <a:pt x="8" y="0"/>
                    </a:cubicBezTo>
                    <a:cubicBezTo>
                      <a:pt x="18" y="12"/>
                      <a:pt x="24" y="26"/>
                      <a:pt x="33" y="38"/>
                    </a:cubicBezTo>
                    <a:cubicBezTo>
                      <a:pt x="33" y="40"/>
                      <a:pt x="33" y="42"/>
                      <a:pt x="32" y="43"/>
                    </a:cubicBezTo>
                    <a:cubicBezTo>
                      <a:pt x="30" y="43"/>
                      <a:pt x="29" y="43"/>
                      <a:pt x="28" y="43"/>
                    </a:cubicBezTo>
                    <a:cubicBezTo>
                      <a:pt x="17" y="47"/>
                      <a:pt x="18" y="46"/>
                      <a:pt x="14" y="34"/>
                    </a:cubicBezTo>
                    <a:cubicBezTo>
                      <a:pt x="12" y="26"/>
                      <a:pt x="5" y="19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5" name="Freeform 900"/>
              <p:cNvSpPr/>
              <p:nvPr/>
            </p:nvSpPr>
            <p:spPr bwMode="auto">
              <a:xfrm>
                <a:off x="1919" y="1623"/>
                <a:ext cx="199" cy="79"/>
              </a:xfrm>
              <a:custGeom>
                <a:avLst/>
                <a:gdLst>
                  <a:gd name="T0" fmla="*/ 22 w 104"/>
                  <a:gd name="T1" fmla="*/ 16 h 41"/>
                  <a:gd name="T2" fmla="*/ 56 w 104"/>
                  <a:gd name="T3" fmla="*/ 6 h 41"/>
                  <a:gd name="T4" fmla="*/ 104 w 104"/>
                  <a:gd name="T5" fmla="*/ 0 h 41"/>
                  <a:gd name="T6" fmla="*/ 81 w 104"/>
                  <a:gd name="T7" fmla="*/ 23 h 41"/>
                  <a:gd name="T8" fmla="*/ 43 w 104"/>
                  <a:gd name="T9" fmla="*/ 40 h 41"/>
                  <a:gd name="T10" fmla="*/ 11 w 104"/>
                  <a:gd name="T11" fmla="*/ 37 h 41"/>
                  <a:gd name="T12" fmla="*/ 0 w 104"/>
                  <a:gd name="T13" fmla="*/ 32 h 41"/>
                  <a:gd name="T14" fmla="*/ 11 w 104"/>
                  <a:gd name="T15" fmla="*/ 20 h 41"/>
                  <a:gd name="T16" fmla="*/ 22 w 104"/>
                  <a:gd name="T17" fmla="*/ 16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4" h="41">
                    <a:moveTo>
                      <a:pt x="22" y="16"/>
                    </a:moveTo>
                    <a:cubicBezTo>
                      <a:pt x="33" y="13"/>
                      <a:pt x="44" y="8"/>
                      <a:pt x="56" y="6"/>
                    </a:cubicBezTo>
                    <a:cubicBezTo>
                      <a:pt x="72" y="2"/>
                      <a:pt x="88" y="3"/>
                      <a:pt x="104" y="0"/>
                    </a:cubicBezTo>
                    <a:cubicBezTo>
                      <a:pt x="91" y="4"/>
                      <a:pt x="100" y="27"/>
                      <a:pt x="81" y="23"/>
                    </a:cubicBezTo>
                    <a:cubicBezTo>
                      <a:pt x="73" y="39"/>
                      <a:pt x="58" y="41"/>
                      <a:pt x="43" y="40"/>
                    </a:cubicBezTo>
                    <a:cubicBezTo>
                      <a:pt x="33" y="35"/>
                      <a:pt x="22" y="38"/>
                      <a:pt x="11" y="37"/>
                    </a:cubicBezTo>
                    <a:cubicBezTo>
                      <a:pt x="9" y="32"/>
                      <a:pt x="3" y="35"/>
                      <a:pt x="0" y="32"/>
                    </a:cubicBezTo>
                    <a:cubicBezTo>
                      <a:pt x="1" y="25"/>
                      <a:pt x="12" y="28"/>
                      <a:pt x="11" y="20"/>
                    </a:cubicBezTo>
                    <a:cubicBezTo>
                      <a:pt x="14" y="16"/>
                      <a:pt x="18" y="16"/>
                      <a:pt x="22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6" name="Freeform 901"/>
              <p:cNvSpPr/>
              <p:nvPr/>
            </p:nvSpPr>
            <p:spPr bwMode="auto">
              <a:xfrm>
                <a:off x="1902" y="1667"/>
                <a:ext cx="179" cy="125"/>
              </a:xfrm>
              <a:custGeom>
                <a:avLst/>
                <a:gdLst>
                  <a:gd name="T0" fmla="*/ 52 w 94"/>
                  <a:gd name="T1" fmla="*/ 14 h 65"/>
                  <a:gd name="T2" fmla="*/ 90 w 94"/>
                  <a:gd name="T3" fmla="*/ 0 h 65"/>
                  <a:gd name="T4" fmla="*/ 94 w 94"/>
                  <a:gd name="T5" fmla="*/ 18 h 65"/>
                  <a:gd name="T6" fmla="*/ 82 w 94"/>
                  <a:gd name="T7" fmla="*/ 24 h 65"/>
                  <a:gd name="T8" fmla="*/ 65 w 94"/>
                  <a:gd name="T9" fmla="*/ 53 h 65"/>
                  <a:gd name="T10" fmla="*/ 59 w 94"/>
                  <a:gd name="T11" fmla="*/ 64 h 65"/>
                  <a:gd name="T12" fmla="*/ 52 w 94"/>
                  <a:gd name="T13" fmla="*/ 65 h 65"/>
                  <a:gd name="T14" fmla="*/ 25 w 94"/>
                  <a:gd name="T15" fmla="*/ 54 h 65"/>
                  <a:gd name="T16" fmla="*/ 12 w 94"/>
                  <a:gd name="T17" fmla="*/ 50 h 65"/>
                  <a:gd name="T18" fmla="*/ 10 w 94"/>
                  <a:gd name="T19" fmla="*/ 28 h 65"/>
                  <a:gd name="T20" fmla="*/ 17 w 94"/>
                  <a:gd name="T21" fmla="*/ 21 h 65"/>
                  <a:gd name="T22" fmla="*/ 31 w 94"/>
                  <a:gd name="T23" fmla="*/ 19 h 65"/>
                  <a:gd name="T24" fmla="*/ 52 w 94"/>
                  <a:gd name="T25" fmla="*/ 14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4" h="65">
                    <a:moveTo>
                      <a:pt x="52" y="14"/>
                    </a:moveTo>
                    <a:cubicBezTo>
                      <a:pt x="66" y="13"/>
                      <a:pt x="79" y="9"/>
                      <a:pt x="90" y="0"/>
                    </a:cubicBezTo>
                    <a:cubicBezTo>
                      <a:pt x="93" y="6"/>
                      <a:pt x="94" y="11"/>
                      <a:pt x="94" y="18"/>
                    </a:cubicBezTo>
                    <a:cubicBezTo>
                      <a:pt x="91" y="22"/>
                      <a:pt x="86" y="23"/>
                      <a:pt x="82" y="24"/>
                    </a:cubicBezTo>
                    <a:cubicBezTo>
                      <a:pt x="65" y="28"/>
                      <a:pt x="61" y="38"/>
                      <a:pt x="65" y="53"/>
                    </a:cubicBezTo>
                    <a:cubicBezTo>
                      <a:pt x="65" y="58"/>
                      <a:pt x="63" y="62"/>
                      <a:pt x="59" y="64"/>
                    </a:cubicBezTo>
                    <a:cubicBezTo>
                      <a:pt x="57" y="65"/>
                      <a:pt x="54" y="65"/>
                      <a:pt x="52" y="65"/>
                    </a:cubicBezTo>
                    <a:cubicBezTo>
                      <a:pt x="44" y="58"/>
                      <a:pt x="37" y="49"/>
                      <a:pt x="25" y="54"/>
                    </a:cubicBezTo>
                    <a:cubicBezTo>
                      <a:pt x="20" y="55"/>
                      <a:pt x="14" y="56"/>
                      <a:pt x="12" y="50"/>
                    </a:cubicBezTo>
                    <a:cubicBezTo>
                      <a:pt x="10" y="43"/>
                      <a:pt x="0" y="36"/>
                      <a:pt x="10" y="28"/>
                    </a:cubicBezTo>
                    <a:cubicBezTo>
                      <a:pt x="12" y="26"/>
                      <a:pt x="15" y="23"/>
                      <a:pt x="17" y="21"/>
                    </a:cubicBezTo>
                    <a:cubicBezTo>
                      <a:pt x="21" y="18"/>
                      <a:pt x="28" y="15"/>
                      <a:pt x="31" y="19"/>
                    </a:cubicBezTo>
                    <a:cubicBezTo>
                      <a:pt x="41" y="28"/>
                      <a:pt x="46" y="18"/>
                      <a:pt x="5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7" name="Freeform 902"/>
              <p:cNvSpPr/>
              <p:nvPr/>
            </p:nvSpPr>
            <p:spPr bwMode="auto">
              <a:xfrm>
                <a:off x="1883" y="1708"/>
                <a:ext cx="120" cy="118"/>
              </a:xfrm>
              <a:custGeom>
                <a:avLst/>
                <a:gdLst>
                  <a:gd name="T0" fmla="*/ 20 w 63"/>
                  <a:gd name="T1" fmla="*/ 7 h 62"/>
                  <a:gd name="T2" fmla="*/ 25 w 63"/>
                  <a:gd name="T3" fmla="*/ 21 h 62"/>
                  <a:gd name="T4" fmla="*/ 38 w 63"/>
                  <a:gd name="T5" fmla="*/ 26 h 62"/>
                  <a:gd name="T6" fmla="*/ 62 w 63"/>
                  <a:gd name="T7" fmla="*/ 42 h 62"/>
                  <a:gd name="T8" fmla="*/ 63 w 63"/>
                  <a:gd name="T9" fmla="*/ 46 h 62"/>
                  <a:gd name="T10" fmla="*/ 42 w 63"/>
                  <a:gd name="T11" fmla="*/ 54 h 62"/>
                  <a:gd name="T12" fmla="*/ 22 w 63"/>
                  <a:gd name="T13" fmla="*/ 58 h 62"/>
                  <a:gd name="T14" fmla="*/ 10 w 63"/>
                  <a:gd name="T15" fmla="*/ 56 h 62"/>
                  <a:gd name="T16" fmla="*/ 10 w 63"/>
                  <a:gd name="T17" fmla="*/ 52 h 62"/>
                  <a:gd name="T18" fmla="*/ 3 w 63"/>
                  <a:gd name="T19" fmla="*/ 24 h 62"/>
                  <a:gd name="T20" fmla="*/ 0 w 63"/>
                  <a:gd name="T21" fmla="*/ 4 h 62"/>
                  <a:gd name="T22" fmla="*/ 20 w 63"/>
                  <a:gd name="T23" fmla="*/ 7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3" h="62">
                    <a:moveTo>
                      <a:pt x="20" y="7"/>
                    </a:moveTo>
                    <a:cubicBezTo>
                      <a:pt x="16" y="14"/>
                      <a:pt x="22" y="16"/>
                      <a:pt x="25" y="21"/>
                    </a:cubicBezTo>
                    <a:cubicBezTo>
                      <a:pt x="28" y="26"/>
                      <a:pt x="26" y="26"/>
                      <a:pt x="38" y="26"/>
                    </a:cubicBezTo>
                    <a:cubicBezTo>
                      <a:pt x="48" y="26"/>
                      <a:pt x="60" y="27"/>
                      <a:pt x="62" y="42"/>
                    </a:cubicBezTo>
                    <a:cubicBezTo>
                      <a:pt x="63" y="43"/>
                      <a:pt x="63" y="45"/>
                      <a:pt x="63" y="46"/>
                    </a:cubicBezTo>
                    <a:cubicBezTo>
                      <a:pt x="59" y="57"/>
                      <a:pt x="51" y="56"/>
                      <a:pt x="42" y="54"/>
                    </a:cubicBezTo>
                    <a:cubicBezTo>
                      <a:pt x="35" y="53"/>
                      <a:pt x="28" y="50"/>
                      <a:pt x="22" y="58"/>
                    </a:cubicBezTo>
                    <a:cubicBezTo>
                      <a:pt x="17" y="62"/>
                      <a:pt x="13" y="60"/>
                      <a:pt x="10" y="56"/>
                    </a:cubicBezTo>
                    <a:cubicBezTo>
                      <a:pt x="10" y="55"/>
                      <a:pt x="10" y="54"/>
                      <a:pt x="10" y="52"/>
                    </a:cubicBezTo>
                    <a:cubicBezTo>
                      <a:pt x="5" y="44"/>
                      <a:pt x="0" y="35"/>
                      <a:pt x="3" y="24"/>
                    </a:cubicBezTo>
                    <a:cubicBezTo>
                      <a:pt x="16" y="16"/>
                      <a:pt x="6" y="10"/>
                      <a:pt x="0" y="4"/>
                    </a:cubicBezTo>
                    <a:cubicBezTo>
                      <a:pt x="8" y="0"/>
                      <a:pt x="12" y="13"/>
                      <a:pt x="2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8" name="Freeform 903"/>
              <p:cNvSpPr/>
              <p:nvPr/>
            </p:nvSpPr>
            <p:spPr bwMode="auto">
              <a:xfrm>
                <a:off x="1935" y="1681"/>
                <a:ext cx="66" cy="53"/>
              </a:xfrm>
              <a:custGeom>
                <a:avLst/>
                <a:gdLst>
                  <a:gd name="T0" fmla="*/ 35 w 35"/>
                  <a:gd name="T1" fmla="*/ 7 h 28"/>
                  <a:gd name="T2" fmla="*/ 23 w 35"/>
                  <a:gd name="T3" fmla="*/ 28 h 28"/>
                  <a:gd name="T4" fmla="*/ 0 w 35"/>
                  <a:gd name="T5" fmla="*/ 14 h 28"/>
                  <a:gd name="T6" fmla="*/ 3 w 35"/>
                  <a:gd name="T7" fmla="*/ 7 h 28"/>
                  <a:gd name="T8" fmla="*/ 35 w 35"/>
                  <a:gd name="T9" fmla="*/ 7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8">
                    <a:moveTo>
                      <a:pt x="35" y="7"/>
                    </a:moveTo>
                    <a:cubicBezTo>
                      <a:pt x="31" y="13"/>
                      <a:pt x="32" y="22"/>
                      <a:pt x="23" y="28"/>
                    </a:cubicBezTo>
                    <a:cubicBezTo>
                      <a:pt x="21" y="14"/>
                      <a:pt x="11" y="13"/>
                      <a:pt x="0" y="14"/>
                    </a:cubicBezTo>
                    <a:cubicBezTo>
                      <a:pt x="1" y="12"/>
                      <a:pt x="2" y="9"/>
                      <a:pt x="3" y="7"/>
                    </a:cubicBezTo>
                    <a:cubicBezTo>
                      <a:pt x="14" y="0"/>
                      <a:pt x="24" y="0"/>
                      <a:pt x="3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9" name="Freeform 904"/>
              <p:cNvSpPr/>
              <p:nvPr/>
            </p:nvSpPr>
            <p:spPr bwMode="auto">
              <a:xfrm>
                <a:off x="1864" y="1750"/>
                <a:ext cx="42" cy="57"/>
              </a:xfrm>
              <a:custGeom>
                <a:avLst/>
                <a:gdLst>
                  <a:gd name="T0" fmla="*/ 13 w 22"/>
                  <a:gd name="T1" fmla="*/ 2 h 30"/>
                  <a:gd name="T2" fmla="*/ 20 w 22"/>
                  <a:gd name="T3" fmla="*/ 30 h 30"/>
                  <a:gd name="T4" fmla="*/ 6 w 22"/>
                  <a:gd name="T5" fmla="*/ 9 h 30"/>
                  <a:gd name="T6" fmla="*/ 2 w 22"/>
                  <a:gd name="T7" fmla="*/ 3 h 30"/>
                  <a:gd name="T8" fmla="*/ 13 w 22"/>
                  <a:gd name="T9" fmla="*/ 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30">
                    <a:moveTo>
                      <a:pt x="13" y="2"/>
                    </a:moveTo>
                    <a:cubicBezTo>
                      <a:pt x="17" y="11"/>
                      <a:pt x="22" y="20"/>
                      <a:pt x="20" y="30"/>
                    </a:cubicBezTo>
                    <a:cubicBezTo>
                      <a:pt x="7" y="29"/>
                      <a:pt x="12" y="15"/>
                      <a:pt x="6" y="9"/>
                    </a:cubicBezTo>
                    <a:cubicBezTo>
                      <a:pt x="3" y="8"/>
                      <a:pt x="0" y="6"/>
                      <a:pt x="2" y="3"/>
                    </a:cubicBezTo>
                    <a:cubicBezTo>
                      <a:pt x="6" y="0"/>
                      <a:pt x="9" y="0"/>
                      <a:pt x="1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0" name="Freeform 905"/>
              <p:cNvSpPr/>
              <p:nvPr/>
            </p:nvSpPr>
            <p:spPr bwMode="auto">
              <a:xfrm>
                <a:off x="1845" y="1755"/>
                <a:ext cx="31" cy="42"/>
              </a:xfrm>
              <a:custGeom>
                <a:avLst/>
                <a:gdLst>
                  <a:gd name="T0" fmla="*/ 12 w 16"/>
                  <a:gd name="T1" fmla="*/ 0 h 22"/>
                  <a:gd name="T2" fmla="*/ 16 w 16"/>
                  <a:gd name="T3" fmla="*/ 6 h 22"/>
                  <a:gd name="T4" fmla="*/ 10 w 16"/>
                  <a:gd name="T5" fmla="*/ 22 h 22"/>
                  <a:gd name="T6" fmla="*/ 5 w 16"/>
                  <a:gd name="T7" fmla="*/ 0 h 22"/>
                  <a:gd name="T8" fmla="*/ 12 w 16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2">
                    <a:moveTo>
                      <a:pt x="12" y="0"/>
                    </a:moveTo>
                    <a:cubicBezTo>
                      <a:pt x="13" y="2"/>
                      <a:pt x="14" y="4"/>
                      <a:pt x="16" y="6"/>
                    </a:cubicBezTo>
                    <a:cubicBezTo>
                      <a:pt x="16" y="12"/>
                      <a:pt x="15" y="17"/>
                      <a:pt x="10" y="22"/>
                    </a:cubicBezTo>
                    <a:cubicBezTo>
                      <a:pt x="8" y="14"/>
                      <a:pt x="0" y="9"/>
                      <a:pt x="5" y="0"/>
                    </a:cubicBezTo>
                    <a:cubicBezTo>
                      <a:pt x="8" y="0"/>
                      <a:pt x="10" y="0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1" name="Freeform 906"/>
              <p:cNvSpPr/>
              <p:nvPr/>
            </p:nvSpPr>
            <p:spPr bwMode="auto">
              <a:xfrm>
                <a:off x="2180" y="2237"/>
                <a:ext cx="27" cy="37"/>
              </a:xfrm>
              <a:custGeom>
                <a:avLst/>
                <a:gdLst>
                  <a:gd name="T0" fmla="*/ 7 w 14"/>
                  <a:gd name="T1" fmla="*/ 19 h 19"/>
                  <a:gd name="T2" fmla="*/ 0 w 14"/>
                  <a:gd name="T3" fmla="*/ 12 h 19"/>
                  <a:gd name="T4" fmla="*/ 14 w 14"/>
                  <a:gd name="T5" fmla="*/ 3 h 19"/>
                  <a:gd name="T6" fmla="*/ 7 w 14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9">
                    <a:moveTo>
                      <a:pt x="7" y="19"/>
                    </a:moveTo>
                    <a:cubicBezTo>
                      <a:pt x="2" y="19"/>
                      <a:pt x="0" y="17"/>
                      <a:pt x="0" y="12"/>
                    </a:cubicBezTo>
                    <a:cubicBezTo>
                      <a:pt x="11" y="18"/>
                      <a:pt x="4" y="0"/>
                      <a:pt x="14" y="3"/>
                    </a:cubicBezTo>
                    <a:cubicBezTo>
                      <a:pt x="12" y="8"/>
                      <a:pt x="9" y="14"/>
                      <a:pt x="7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2" name="Freeform 907"/>
              <p:cNvSpPr/>
              <p:nvPr/>
            </p:nvSpPr>
            <p:spPr bwMode="auto">
              <a:xfrm>
                <a:off x="4305" y="2281"/>
                <a:ext cx="99" cy="67"/>
              </a:xfrm>
              <a:custGeom>
                <a:avLst/>
                <a:gdLst>
                  <a:gd name="T0" fmla="*/ 0 w 52"/>
                  <a:gd name="T1" fmla="*/ 3 h 35"/>
                  <a:gd name="T2" fmla="*/ 35 w 52"/>
                  <a:gd name="T3" fmla="*/ 0 h 35"/>
                  <a:gd name="T4" fmla="*/ 42 w 52"/>
                  <a:gd name="T5" fmla="*/ 26 h 35"/>
                  <a:gd name="T6" fmla="*/ 24 w 52"/>
                  <a:gd name="T7" fmla="*/ 27 h 35"/>
                  <a:gd name="T8" fmla="*/ 0 w 52"/>
                  <a:gd name="T9" fmla="*/ 3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35">
                    <a:moveTo>
                      <a:pt x="0" y="3"/>
                    </a:moveTo>
                    <a:cubicBezTo>
                      <a:pt x="12" y="2"/>
                      <a:pt x="23" y="1"/>
                      <a:pt x="35" y="0"/>
                    </a:cubicBezTo>
                    <a:cubicBezTo>
                      <a:pt x="45" y="7"/>
                      <a:pt x="52" y="14"/>
                      <a:pt x="42" y="26"/>
                    </a:cubicBezTo>
                    <a:cubicBezTo>
                      <a:pt x="36" y="32"/>
                      <a:pt x="29" y="35"/>
                      <a:pt x="24" y="27"/>
                    </a:cubicBezTo>
                    <a:cubicBezTo>
                      <a:pt x="17" y="17"/>
                      <a:pt x="2" y="1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3" name="Freeform 908"/>
              <p:cNvSpPr/>
              <p:nvPr/>
            </p:nvSpPr>
            <p:spPr bwMode="auto">
              <a:xfrm>
                <a:off x="4391" y="2199"/>
                <a:ext cx="82" cy="82"/>
              </a:xfrm>
              <a:custGeom>
                <a:avLst/>
                <a:gdLst>
                  <a:gd name="T0" fmla="*/ 42 w 43"/>
                  <a:gd name="T1" fmla="*/ 8 h 43"/>
                  <a:gd name="T2" fmla="*/ 42 w 43"/>
                  <a:gd name="T3" fmla="*/ 11 h 43"/>
                  <a:gd name="T4" fmla="*/ 35 w 43"/>
                  <a:gd name="T5" fmla="*/ 25 h 43"/>
                  <a:gd name="T6" fmla="*/ 18 w 43"/>
                  <a:gd name="T7" fmla="*/ 43 h 43"/>
                  <a:gd name="T8" fmla="*/ 0 w 43"/>
                  <a:gd name="T9" fmla="*/ 22 h 43"/>
                  <a:gd name="T10" fmla="*/ 16 w 43"/>
                  <a:gd name="T11" fmla="*/ 17 h 43"/>
                  <a:gd name="T12" fmla="*/ 22 w 43"/>
                  <a:gd name="T13" fmla="*/ 19 h 43"/>
                  <a:gd name="T14" fmla="*/ 20 w 43"/>
                  <a:gd name="T15" fmla="*/ 13 h 43"/>
                  <a:gd name="T16" fmla="*/ 32 w 43"/>
                  <a:gd name="T17" fmla="*/ 1 h 43"/>
                  <a:gd name="T18" fmla="*/ 42 w 43"/>
                  <a:gd name="T19" fmla="*/ 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43">
                    <a:moveTo>
                      <a:pt x="42" y="8"/>
                    </a:moveTo>
                    <a:cubicBezTo>
                      <a:pt x="42" y="9"/>
                      <a:pt x="42" y="10"/>
                      <a:pt x="42" y="11"/>
                    </a:cubicBezTo>
                    <a:cubicBezTo>
                      <a:pt x="43" y="18"/>
                      <a:pt x="41" y="22"/>
                      <a:pt x="35" y="25"/>
                    </a:cubicBezTo>
                    <a:cubicBezTo>
                      <a:pt x="23" y="25"/>
                      <a:pt x="11" y="24"/>
                      <a:pt x="18" y="43"/>
                    </a:cubicBezTo>
                    <a:cubicBezTo>
                      <a:pt x="7" y="40"/>
                      <a:pt x="2" y="33"/>
                      <a:pt x="0" y="22"/>
                    </a:cubicBezTo>
                    <a:cubicBezTo>
                      <a:pt x="5" y="17"/>
                      <a:pt x="10" y="16"/>
                      <a:pt x="16" y="17"/>
                    </a:cubicBezTo>
                    <a:cubicBezTo>
                      <a:pt x="18" y="18"/>
                      <a:pt x="19" y="19"/>
                      <a:pt x="22" y="19"/>
                    </a:cubicBezTo>
                    <a:cubicBezTo>
                      <a:pt x="20" y="17"/>
                      <a:pt x="19" y="15"/>
                      <a:pt x="20" y="13"/>
                    </a:cubicBezTo>
                    <a:cubicBezTo>
                      <a:pt x="22" y="7"/>
                      <a:pt x="27" y="4"/>
                      <a:pt x="32" y="1"/>
                    </a:cubicBezTo>
                    <a:cubicBezTo>
                      <a:pt x="37" y="0"/>
                      <a:pt x="39" y="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4" name="Freeform 909"/>
              <p:cNvSpPr/>
              <p:nvPr/>
            </p:nvSpPr>
            <p:spPr bwMode="auto">
              <a:xfrm>
                <a:off x="4360" y="2193"/>
                <a:ext cx="90" cy="48"/>
              </a:xfrm>
              <a:custGeom>
                <a:avLst/>
                <a:gdLst>
                  <a:gd name="T0" fmla="*/ 37 w 47"/>
                  <a:gd name="T1" fmla="*/ 14 h 25"/>
                  <a:gd name="T2" fmla="*/ 47 w 47"/>
                  <a:gd name="T3" fmla="*/ 25 h 25"/>
                  <a:gd name="T4" fmla="*/ 16 w 47"/>
                  <a:gd name="T5" fmla="*/ 25 h 25"/>
                  <a:gd name="T6" fmla="*/ 6 w 47"/>
                  <a:gd name="T7" fmla="*/ 25 h 25"/>
                  <a:gd name="T8" fmla="*/ 3 w 47"/>
                  <a:gd name="T9" fmla="*/ 25 h 25"/>
                  <a:gd name="T10" fmla="*/ 16 w 47"/>
                  <a:gd name="T11" fmla="*/ 0 h 25"/>
                  <a:gd name="T12" fmla="*/ 16 w 47"/>
                  <a:gd name="T13" fmla="*/ 0 h 25"/>
                  <a:gd name="T14" fmla="*/ 37 w 47"/>
                  <a:gd name="T15" fmla="*/ 1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" h="25">
                    <a:moveTo>
                      <a:pt x="37" y="14"/>
                    </a:moveTo>
                    <a:cubicBezTo>
                      <a:pt x="37" y="20"/>
                      <a:pt x="42" y="21"/>
                      <a:pt x="47" y="25"/>
                    </a:cubicBezTo>
                    <a:cubicBezTo>
                      <a:pt x="35" y="25"/>
                      <a:pt x="26" y="25"/>
                      <a:pt x="16" y="25"/>
                    </a:cubicBezTo>
                    <a:cubicBezTo>
                      <a:pt x="13" y="25"/>
                      <a:pt x="9" y="25"/>
                      <a:pt x="6" y="25"/>
                    </a:cubicBezTo>
                    <a:cubicBezTo>
                      <a:pt x="5" y="25"/>
                      <a:pt x="4" y="25"/>
                      <a:pt x="3" y="25"/>
                    </a:cubicBezTo>
                    <a:cubicBezTo>
                      <a:pt x="0" y="13"/>
                      <a:pt x="12" y="9"/>
                      <a:pt x="16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26" y="2"/>
                      <a:pt x="35" y="2"/>
                      <a:pt x="37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5" name="Freeform 910"/>
              <p:cNvSpPr/>
              <p:nvPr/>
            </p:nvSpPr>
            <p:spPr bwMode="auto">
              <a:xfrm>
                <a:off x="2401" y="1667"/>
                <a:ext cx="98" cy="83"/>
              </a:xfrm>
              <a:custGeom>
                <a:avLst/>
                <a:gdLst>
                  <a:gd name="T0" fmla="*/ 2 w 51"/>
                  <a:gd name="T1" fmla="*/ 14 h 43"/>
                  <a:gd name="T2" fmla="*/ 9 w 51"/>
                  <a:gd name="T3" fmla="*/ 7 h 43"/>
                  <a:gd name="T4" fmla="*/ 44 w 51"/>
                  <a:gd name="T5" fmla="*/ 7 h 43"/>
                  <a:gd name="T6" fmla="*/ 51 w 51"/>
                  <a:gd name="T7" fmla="*/ 18 h 43"/>
                  <a:gd name="T8" fmla="*/ 35 w 51"/>
                  <a:gd name="T9" fmla="*/ 18 h 43"/>
                  <a:gd name="T10" fmla="*/ 40 w 51"/>
                  <a:gd name="T11" fmla="*/ 38 h 43"/>
                  <a:gd name="T12" fmla="*/ 36 w 51"/>
                  <a:gd name="T13" fmla="*/ 41 h 43"/>
                  <a:gd name="T14" fmla="*/ 13 w 51"/>
                  <a:gd name="T15" fmla="*/ 38 h 43"/>
                  <a:gd name="T16" fmla="*/ 5 w 51"/>
                  <a:gd name="T17" fmla="*/ 32 h 43"/>
                  <a:gd name="T18" fmla="*/ 2 w 51"/>
                  <a:gd name="T19" fmla="*/ 1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43">
                    <a:moveTo>
                      <a:pt x="2" y="14"/>
                    </a:moveTo>
                    <a:cubicBezTo>
                      <a:pt x="3" y="10"/>
                      <a:pt x="5" y="7"/>
                      <a:pt x="9" y="7"/>
                    </a:cubicBezTo>
                    <a:cubicBezTo>
                      <a:pt x="21" y="8"/>
                      <a:pt x="33" y="0"/>
                      <a:pt x="44" y="7"/>
                    </a:cubicBezTo>
                    <a:cubicBezTo>
                      <a:pt x="44" y="13"/>
                      <a:pt x="49" y="14"/>
                      <a:pt x="51" y="18"/>
                    </a:cubicBezTo>
                    <a:cubicBezTo>
                      <a:pt x="46" y="33"/>
                      <a:pt x="40" y="26"/>
                      <a:pt x="35" y="18"/>
                    </a:cubicBezTo>
                    <a:cubicBezTo>
                      <a:pt x="35" y="25"/>
                      <a:pt x="46" y="29"/>
                      <a:pt x="40" y="38"/>
                    </a:cubicBezTo>
                    <a:cubicBezTo>
                      <a:pt x="38" y="39"/>
                      <a:pt x="37" y="40"/>
                      <a:pt x="36" y="41"/>
                    </a:cubicBezTo>
                    <a:cubicBezTo>
                      <a:pt x="28" y="43"/>
                      <a:pt x="20" y="40"/>
                      <a:pt x="13" y="38"/>
                    </a:cubicBezTo>
                    <a:cubicBezTo>
                      <a:pt x="10" y="36"/>
                      <a:pt x="7" y="35"/>
                      <a:pt x="5" y="32"/>
                    </a:cubicBezTo>
                    <a:cubicBezTo>
                      <a:pt x="2" y="26"/>
                      <a:pt x="0" y="21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6" name="Freeform 911"/>
              <p:cNvSpPr/>
              <p:nvPr/>
            </p:nvSpPr>
            <p:spPr bwMode="auto">
              <a:xfrm>
                <a:off x="2480" y="1585"/>
                <a:ext cx="85" cy="77"/>
              </a:xfrm>
              <a:custGeom>
                <a:avLst/>
                <a:gdLst>
                  <a:gd name="T0" fmla="*/ 28 w 45"/>
                  <a:gd name="T1" fmla="*/ 36 h 40"/>
                  <a:gd name="T2" fmla="*/ 21 w 45"/>
                  <a:gd name="T3" fmla="*/ 40 h 40"/>
                  <a:gd name="T4" fmla="*/ 13 w 45"/>
                  <a:gd name="T5" fmla="*/ 22 h 40"/>
                  <a:gd name="T6" fmla="*/ 17 w 45"/>
                  <a:gd name="T7" fmla="*/ 5 h 40"/>
                  <a:gd name="T8" fmla="*/ 28 w 45"/>
                  <a:gd name="T9" fmla="*/ 5 h 40"/>
                  <a:gd name="T10" fmla="*/ 43 w 45"/>
                  <a:gd name="T11" fmla="*/ 15 h 40"/>
                  <a:gd name="T12" fmla="*/ 28 w 45"/>
                  <a:gd name="T13" fmla="*/ 3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40">
                    <a:moveTo>
                      <a:pt x="28" y="36"/>
                    </a:moveTo>
                    <a:cubicBezTo>
                      <a:pt x="25" y="36"/>
                      <a:pt x="22" y="37"/>
                      <a:pt x="21" y="40"/>
                    </a:cubicBezTo>
                    <a:cubicBezTo>
                      <a:pt x="9" y="37"/>
                      <a:pt x="0" y="34"/>
                      <a:pt x="13" y="22"/>
                    </a:cubicBezTo>
                    <a:cubicBezTo>
                      <a:pt x="19" y="17"/>
                      <a:pt x="12" y="9"/>
                      <a:pt x="17" y="5"/>
                    </a:cubicBezTo>
                    <a:cubicBezTo>
                      <a:pt x="21" y="5"/>
                      <a:pt x="24" y="5"/>
                      <a:pt x="28" y="5"/>
                    </a:cubicBezTo>
                    <a:cubicBezTo>
                      <a:pt x="38" y="0"/>
                      <a:pt x="39" y="9"/>
                      <a:pt x="43" y="15"/>
                    </a:cubicBezTo>
                    <a:cubicBezTo>
                      <a:pt x="45" y="27"/>
                      <a:pt x="39" y="33"/>
                      <a:pt x="28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7" name="Freeform 912"/>
              <p:cNvSpPr/>
              <p:nvPr/>
            </p:nvSpPr>
            <p:spPr bwMode="auto">
              <a:xfrm>
                <a:off x="3609" y="2029"/>
                <a:ext cx="138" cy="101"/>
              </a:xfrm>
              <a:custGeom>
                <a:avLst/>
                <a:gdLst>
                  <a:gd name="T0" fmla="*/ 6 w 72"/>
                  <a:gd name="T1" fmla="*/ 38 h 53"/>
                  <a:gd name="T2" fmla="*/ 11 w 72"/>
                  <a:gd name="T3" fmla="*/ 27 h 53"/>
                  <a:gd name="T4" fmla="*/ 4 w 72"/>
                  <a:gd name="T5" fmla="*/ 10 h 53"/>
                  <a:gd name="T6" fmla="*/ 3 w 72"/>
                  <a:gd name="T7" fmla="*/ 3 h 53"/>
                  <a:gd name="T8" fmla="*/ 6 w 72"/>
                  <a:gd name="T9" fmla="*/ 0 h 53"/>
                  <a:gd name="T10" fmla="*/ 22 w 72"/>
                  <a:gd name="T11" fmla="*/ 1 h 53"/>
                  <a:gd name="T12" fmla="*/ 67 w 72"/>
                  <a:gd name="T13" fmla="*/ 15 h 53"/>
                  <a:gd name="T14" fmla="*/ 56 w 72"/>
                  <a:gd name="T15" fmla="*/ 53 h 53"/>
                  <a:gd name="T16" fmla="*/ 20 w 72"/>
                  <a:gd name="T17" fmla="*/ 45 h 53"/>
                  <a:gd name="T18" fmla="*/ 10 w 72"/>
                  <a:gd name="T19" fmla="*/ 41 h 53"/>
                  <a:gd name="T20" fmla="*/ 6 w 72"/>
                  <a:gd name="T21" fmla="*/ 38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53">
                    <a:moveTo>
                      <a:pt x="6" y="38"/>
                    </a:moveTo>
                    <a:cubicBezTo>
                      <a:pt x="6" y="33"/>
                      <a:pt x="10" y="31"/>
                      <a:pt x="11" y="27"/>
                    </a:cubicBezTo>
                    <a:cubicBezTo>
                      <a:pt x="12" y="20"/>
                      <a:pt x="18" y="11"/>
                      <a:pt x="4" y="10"/>
                    </a:cubicBezTo>
                    <a:cubicBezTo>
                      <a:pt x="0" y="9"/>
                      <a:pt x="2" y="5"/>
                      <a:pt x="3" y="3"/>
                    </a:cubicBezTo>
                    <a:cubicBezTo>
                      <a:pt x="4" y="2"/>
                      <a:pt x="5" y="1"/>
                      <a:pt x="6" y="0"/>
                    </a:cubicBezTo>
                    <a:cubicBezTo>
                      <a:pt x="12" y="0"/>
                      <a:pt x="17" y="1"/>
                      <a:pt x="22" y="1"/>
                    </a:cubicBezTo>
                    <a:cubicBezTo>
                      <a:pt x="38" y="2"/>
                      <a:pt x="54" y="5"/>
                      <a:pt x="67" y="15"/>
                    </a:cubicBezTo>
                    <a:cubicBezTo>
                      <a:pt x="63" y="28"/>
                      <a:pt x="72" y="44"/>
                      <a:pt x="56" y="53"/>
                    </a:cubicBezTo>
                    <a:cubicBezTo>
                      <a:pt x="46" y="42"/>
                      <a:pt x="31" y="51"/>
                      <a:pt x="20" y="45"/>
                    </a:cubicBezTo>
                    <a:cubicBezTo>
                      <a:pt x="17" y="44"/>
                      <a:pt x="13" y="42"/>
                      <a:pt x="10" y="41"/>
                    </a:cubicBezTo>
                    <a:cubicBezTo>
                      <a:pt x="8" y="40"/>
                      <a:pt x="7" y="39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8" name="Freeform 913"/>
              <p:cNvSpPr/>
              <p:nvPr/>
            </p:nvSpPr>
            <p:spPr bwMode="auto">
              <a:xfrm>
                <a:off x="3533" y="2102"/>
                <a:ext cx="130" cy="95"/>
              </a:xfrm>
              <a:custGeom>
                <a:avLst/>
                <a:gdLst>
                  <a:gd name="T0" fmla="*/ 46 w 68"/>
                  <a:gd name="T1" fmla="*/ 0 h 50"/>
                  <a:gd name="T2" fmla="*/ 50 w 68"/>
                  <a:gd name="T3" fmla="*/ 0 h 50"/>
                  <a:gd name="T4" fmla="*/ 58 w 68"/>
                  <a:gd name="T5" fmla="*/ 11 h 50"/>
                  <a:gd name="T6" fmla="*/ 64 w 68"/>
                  <a:gd name="T7" fmla="*/ 26 h 50"/>
                  <a:gd name="T8" fmla="*/ 58 w 68"/>
                  <a:gd name="T9" fmla="*/ 35 h 50"/>
                  <a:gd name="T10" fmla="*/ 54 w 68"/>
                  <a:gd name="T11" fmla="*/ 35 h 50"/>
                  <a:gd name="T12" fmla="*/ 44 w 68"/>
                  <a:gd name="T13" fmla="*/ 31 h 50"/>
                  <a:gd name="T14" fmla="*/ 41 w 68"/>
                  <a:gd name="T15" fmla="*/ 45 h 50"/>
                  <a:gd name="T16" fmla="*/ 39 w 68"/>
                  <a:gd name="T17" fmla="*/ 49 h 50"/>
                  <a:gd name="T18" fmla="*/ 31 w 68"/>
                  <a:gd name="T19" fmla="*/ 44 h 50"/>
                  <a:gd name="T20" fmla="*/ 13 w 68"/>
                  <a:gd name="T21" fmla="*/ 36 h 50"/>
                  <a:gd name="T22" fmla="*/ 2 w 68"/>
                  <a:gd name="T23" fmla="*/ 29 h 50"/>
                  <a:gd name="T24" fmla="*/ 8 w 68"/>
                  <a:gd name="T25" fmla="*/ 10 h 50"/>
                  <a:gd name="T26" fmla="*/ 13 w 68"/>
                  <a:gd name="T27" fmla="*/ 14 h 50"/>
                  <a:gd name="T28" fmla="*/ 39 w 68"/>
                  <a:gd name="T29" fmla="*/ 0 h 50"/>
                  <a:gd name="T30" fmla="*/ 46 w 68"/>
                  <a:gd name="T31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8" h="50">
                    <a:moveTo>
                      <a:pt x="46" y="0"/>
                    </a:moveTo>
                    <a:cubicBezTo>
                      <a:pt x="47" y="0"/>
                      <a:pt x="49" y="0"/>
                      <a:pt x="50" y="0"/>
                    </a:cubicBezTo>
                    <a:cubicBezTo>
                      <a:pt x="51" y="5"/>
                      <a:pt x="48" y="13"/>
                      <a:pt x="58" y="11"/>
                    </a:cubicBezTo>
                    <a:cubicBezTo>
                      <a:pt x="68" y="13"/>
                      <a:pt x="64" y="20"/>
                      <a:pt x="64" y="26"/>
                    </a:cubicBezTo>
                    <a:cubicBezTo>
                      <a:pt x="63" y="30"/>
                      <a:pt x="61" y="33"/>
                      <a:pt x="58" y="35"/>
                    </a:cubicBezTo>
                    <a:cubicBezTo>
                      <a:pt x="57" y="35"/>
                      <a:pt x="55" y="36"/>
                      <a:pt x="54" y="35"/>
                    </a:cubicBezTo>
                    <a:cubicBezTo>
                      <a:pt x="50" y="34"/>
                      <a:pt x="48" y="28"/>
                      <a:pt x="44" y="31"/>
                    </a:cubicBezTo>
                    <a:cubicBezTo>
                      <a:pt x="38" y="34"/>
                      <a:pt x="42" y="40"/>
                      <a:pt x="41" y="45"/>
                    </a:cubicBezTo>
                    <a:cubicBezTo>
                      <a:pt x="41" y="47"/>
                      <a:pt x="40" y="48"/>
                      <a:pt x="39" y="49"/>
                    </a:cubicBezTo>
                    <a:cubicBezTo>
                      <a:pt x="35" y="50"/>
                      <a:pt x="32" y="48"/>
                      <a:pt x="31" y="44"/>
                    </a:cubicBezTo>
                    <a:cubicBezTo>
                      <a:pt x="27" y="37"/>
                      <a:pt x="25" y="28"/>
                      <a:pt x="13" y="36"/>
                    </a:cubicBezTo>
                    <a:cubicBezTo>
                      <a:pt x="8" y="39"/>
                      <a:pt x="4" y="34"/>
                      <a:pt x="2" y="29"/>
                    </a:cubicBezTo>
                    <a:cubicBezTo>
                      <a:pt x="3" y="22"/>
                      <a:pt x="0" y="15"/>
                      <a:pt x="8" y="10"/>
                    </a:cubicBezTo>
                    <a:cubicBezTo>
                      <a:pt x="10" y="12"/>
                      <a:pt x="11" y="13"/>
                      <a:pt x="13" y="14"/>
                    </a:cubicBezTo>
                    <a:cubicBezTo>
                      <a:pt x="17" y="0"/>
                      <a:pt x="30" y="4"/>
                      <a:pt x="39" y="0"/>
                    </a:cubicBezTo>
                    <a:cubicBezTo>
                      <a:pt x="42" y="0"/>
                      <a:pt x="44" y="0"/>
                      <a:pt x="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9" name="Freeform 914"/>
              <p:cNvSpPr/>
              <p:nvPr/>
            </p:nvSpPr>
            <p:spPr bwMode="auto">
              <a:xfrm>
                <a:off x="3573" y="1987"/>
                <a:ext cx="82" cy="48"/>
              </a:xfrm>
              <a:custGeom>
                <a:avLst/>
                <a:gdLst>
                  <a:gd name="T0" fmla="*/ 25 w 43"/>
                  <a:gd name="T1" fmla="*/ 25 h 25"/>
                  <a:gd name="T2" fmla="*/ 22 w 43"/>
                  <a:gd name="T3" fmla="*/ 25 h 25"/>
                  <a:gd name="T4" fmla="*/ 15 w 43"/>
                  <a:gd name="T5" fmla="*/ 21 h 25"/>
                  <a:gd name="T6" fmla="*/ 8 w 43"/>
                  <a:gd name="T7" fmla="*/ 19 h 25"/>
                  <a:gd name="T8" fmla="*/ 1 w 43"/>
                  <a:gd name="T9" fmla="*/ 12 h 25"/>
                  <a:gd name="T10" fmla="*/ 9 w 43"/>
                  <a:gd name="T11" fmla="*/ 8 h 25"/>
                  <a:gd name="T12" fmla="*/ 18 w 43"/>
                  <a:gd name="T13" fmla="*/ 4 h 25"/>
                  <a:gd name="T14" fmla="*/ 18 w 43"/>
                  <a:gd name="T15" fmla="*/ 4 h 25"/>
                  <a:gd name="T16" fmla="*/ 43 w 43"/>
                  <a:gd name="T17" fmla="*/ 11 h 25"/>
                  <a:gd name="T18" fmla="*/ 42 w 43"/>
                  <a:gd name="T19" fmla="*/ 13 h 25"/>
                  <a:gd name="T20" fmla="*/ 25 w 43"/>
                  <a:gd name="T21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3" h="25">
                    <a:moveTo>
                      <a:pt x="25" y="25"/>
                    </a:moveTo>
                    <a:cubicBezTo>
                      <a:pt x="24" y="25"/>
                      <a:pt x="23" y="25"/>
                      <a:pt x="22" y="25"/>
                    </a:cubicBezTo>
                    <a:cubicBezTo>
                      <a:pt x="19" y="25"/>
                      <a:pt x="16" y="24"/>
                      <a:pt x="15" y="21"/>
                    </a:cubicBezTo>
                    <a:cubicBezTo>
                      <a:pt x="13" y="20"/>
                      <a:pt x="11" y="20"/>
                      <a:pt x="8" y="19"/>
                    </a:cubicBezTo>
                    <a:cubicBezTo>
                      <a:pt x="4" y="19"/>
                      <a:pt x="0" y="17"/>
                      <a:pt x="1" y="12"/>
                    </a:cubicBezTo>
                    <a:cubicBezTo>
                      <a:pt x="1" y="8"/>
                      <a:pt x="6" y="9"/>
                      <a:pt x="9" y="8"/>
                    </a:cubicBezTo>
                    <a:cubicBezTo>
                      <a:pt x="13" y="8"/>
                      <a:pt x="15" y="6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8" y="1"/>
                      <a:pt x="37" y="0"/>
                      <a:pt x="43" y="11"/>
                    </a:cubicBezTo>
                    <a:cubicBezTo>
                      <a:pt x="42" y="12"/>
                      <a:pt x="42" y="12"/>
                      <a:pt x="42" y="13"/>
                    </a:cubicBezTo>
                    <a:cubicBezTo>
                      <a:pt x="39" y="21"/>
                      <a:pt x="32" y="22"/>
                      <a:pt x="25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0" name="Freeform 915"/>
              <p:cNvSpPr/>
              <p:nvPr/>
            </p:nvSpPr>
            <p:spPr bwMode="auto">
              <a:xfrm>
                <a:off x="3569" y="1994"/>
                <a:ext cx="39" cy="43"/>
              </a:xfrm>
              <a:custGeom>
                <a:avLst/>
                <a:gdLst>
                  <a:gd name="T0" fmla="*/ 20 w 20"/>
                  <a:gd name="T1" fmla="*/ 0 h 22"/>
                  <a:gd name="T2" fmla="*/ 5 w 20"/>
                  <a:gd name="T3" fmla="*/ 9 h 22"/>
                  <a:gd name="T4" fmla="*/ 17 w 20"/>
                  <a:gd name="T5" fmla="*/ 17 h 22"/>
                  <a:gd name="T6" fmla="*/ 0 w 20"/>
                  <a:gd name="T7" fmla="*/ 9 h 22"/>
                  <a:gd name="T8" fmla="*/ 13 w 20"/>
                  <a:gd name="T9" fmla="*/ 1 h 22"/>
                  <a:gd name="T10" fmla="*/ 20 w 20"/>
                  <a:gd name="T11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22">
                    <a:moveTo>
                      <a:pt x="20" y="0"/>
                    </a:moveTo>
                    <a:cubicBezTo>
                      <a:pt x="18" y="7"/>
                      <a:pt x="10" y="6"/>
                      <a:pt x="5" y="9"/>
                    </a:cubicBezTo>
                    <a:cubicBezTo>
                      <a:pt x="6" y="15"/>
                      <a:pt x="15" y="12"/>
                      <a:pt x="17" y="17"/>
                    </a:cubicBezTo>
                    <a:cubicBezTo>
                      <a:pt x="10" y="16"/>
                      <a:pt x="0" y="22"/>
                      <a:pt x="0" y="9"/>
                    </a:cubicBezTo>
                    <a:cubicBezTo>
                      <a:pt x="0" y="0"/>
                      <a:pt x="7" y="1"/>
                      <a:pt x="13" y="1"/>
                    </a:cubicBezTo>
                    <a:cubicBezTo>
                      <a:pt x="16" y="1"/>
                      <a:pt x="18" y="0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1" name="Freeform 916"/>
              <p:cNvSpPr/>
              <p:nvPr/>
            </p:nvSpPr>
            <p:spPr bwMode="auto">
              <a:xfrm>
                <a:off x="5553" y="2928"/>
                <a:ext cx="120" cy="140"/>
              </a:xfrm>
              <a:custGeom>
                <a:avLst/>
                <a:gdLst>
                  <a:gd name="T0" fmla="*/ 53 w 63"/>
                  <a:gd name="T1" fmla="*/ 38 h 73"/>
                  <a:gd name="T2" fmla="*/ 48 w 63"/>
                  <a:gd name="T3" fmla="*/ 57 h 73"/>
                  <a:gd name="T4" fmla="*/ 45 w 63"/>
                  <a:gd name="T5" fmla="*/ 70 h 73"/>
                  <a:gd name="T6" fmla="*/ 28 w 63"/>
                  <a:gd name="T7" fmla="*/ 73 h 73"/>
                  <a:gd name="T8" fmla="*/ 8 w 63"/>
                  <a:gd name="T9" fmla="*/ 56 h 73"/>
                  <a:gd name="T10" fmla="*/ 14 w 63"/>
                  <a:gd name="T11" fmla="*/ 24 h 73"/>
                  <a:gd name="T12" fmla="*/ 22 w 63"/>
                  <a:gd name="T13" fmla="*/ 11 h 73"/>
                  <a:gd name="T14" fmla="*/ 35 w 63"/>
                  <a:gd name="T15" fmla="*/ 0 h 73"/>
                  <a:gd name="T16" fmla="*/ 42 w 63"/>
                  <a:gd name="T17" fmla="*/ 3 h 73"/>
                  <a:gd name="T18" fmla="*/ 60 w 63"/>
                  <a:gd name="T19" fmla="*/ 10 h 73"/>
                  <a:gd name="T20" fmla="*/ 59 w 63"/>
                  <a:gd name="T21" fmla="*/ 21 h 73"/>
                  <a:gd name="T22" fmla="*/ 53 w 63"/>
                  <a:gd name="T23" fmla="*/ 3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3" h="73">
                    <a:moveTo>
                      <a:pt x="53" y="38"/>
                    </a:moveTo>
                    <a:cubicBezTo>
                      <a:pt x="46" y="43"/>
                      <a:pt x="36" y="47"/>
                      <a:pt x="48" y="57"/>
                    </a:cubicBezTo>
                    <a:cubicBezTo>
                      <a:pt x="55" y="63"/>
                      <a:pt x="50" y="67"/>
                      <a:pt x="45" y="70"/>
                    </a:cubicBezTo>
                    <a:cubicBezTo>
                      <a:pt x="40" y="73"/>
                      <a:pt x="34" y="73"/>
                      <a:pt x="28" y="73"/>
                    </a:cubicBezTo>
                    <a:cubicBezTo>
                      <a:pt x="21" y="68"/>
                      <a:pt x="12" y="67"/>
                      <a:pt x="8" y="56"/>
                    </a:cubicBezTo>
                    <a:cubicBezTo>
                      <a:pt x="4" y="43"/>
                      <a:pt x="0" y="33"/>
                      <a:pt x="14" y="24"/>
                    </a:cubicBezTo>
                    <a:cubicBezTo>
                      <a:pt x="19" y="22"/>
                      <a:pt x="20" y="16"/>
                      <a:pt x="22" y="11"/>
                    </a:cubicBezTo>
                    <a:cubicBezTo>
                      <a:pt x="24" y="4"/>
                      <a:pt x="28" y="0"/>
                      <a:pt x="35" y="0"/>
                    </a:cubicBezTo>
                    <a:cubicBezTo>
                      <a:pt x="38" y="0"/>
                      <a:pt x="40" y="1"/>
                      <a:pt x="42" y="3"/>
                    </a:cubicBezTo>
                    <a:cubicBezTo>
                      <a:pt x="46" y="11"/>
                      <a:pt x="53" y="10"/>
                      <a:pt x="60" y="10"/>
                    </a:cubicBezTo>
                    <a:cubicBezTo>
                      <a:pt x="63" y="14"/>
                      <a:pt x="61" y="18"/>
                      <a:pt x="59" y="21"/>
                    </a:cubicBezTo>
                    <a:cubicBezTo>
                      <a:pt x="55" y="26"/>
                      <a:pt x="55" y="33"/>
                      <a:pt x="5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2" name="Freeform 917"/>
              <p:cNvSpPr/>
              <p:nvPr/>
            </p:nvSpPr>
            <p:spPr bwMode="auto">
              <a:xfrm>
                <a:off x="5660" y="2920"/>
                <a:ext cx="85" cy="75"/>
              </a:xfrm>
              <a:custGeom>
                <a:avLst/>
                <a:gdLst>
                  <a:gd name="T0" fmla="*/ 0 w 45"/>
                  <a:gd name="T1" fmla="*/ 25 h 39"/>
                  <a:gd name="T2" fmla="*/ 4 w 45"/>
                  <a:gd name="T3" fmla="*/ 14 h 39"/>
                  <a:gd name="T4" fmla="*/ 14 w 45"/>
                  <a:gd name="T5" fmla="*/ 4 h 39"/>
                  <a:gd name="T6" fmla="*/ 28 w 45"/>
                  <a:gd name="T7" fmla="*/ 0 h 39"/>
                  <a:gd name="T8" fmla="*/ 45 w 45"/>
                  <a:gd name="T9" fmla="*/ 39 h 39"/>
                  <a:gd name="T10" fmla="*/ 26 w 45"/>
                  <a:gd name="T11" fmla="*/ 26 h 39"/>
                  <a:gd name="T12" fmla="*/ 3 w 45"/>
                  <a:gd name="T13" fmla="*/ 29 h 39"/>
                  <a:gd name="T14" fmla="*/ 0 w 45"/>
                  <a:gd name="T15" fmla="*/ 2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39">
                    <a:moveTo>
                      <a:pt x="0" y="25"/>
                    </a:moveTo>
                    <a:cubicBezTo>
                      <a:pt x="1" y="21"/>
                      <a:pt x="2" y="18"/>
                      <a:pt x="4" y="14"/>
                    </a:cubicBezTo>
                    <a:cubicBezTo>
                      <a:pt x="7" y="11"/>
                      <a:pt x="11" y="7"/>
                      <a:pt x="14" y="4"/>
                    </a:cubicBezTo>
                    <a:cubicBezTo>
                      <a:pt x="19" y="4"/>
                      <a:pt x="24" y="3"/>
                      <a:pt x="28" y="0"/>
                    </a:cubicBezTo>
                    <a:cubicBezTo>
                      <a:pt x="29" y="15"/>
                      <a:pt x="45" y="24"/>
                      <a:pt x="45" y="39"/>
                    </a:cubicBezTo>
                    <a:cubicBezTo>
                      <a:pt x="36" y="38"/>
                      <a:pt x="32" y="33"/>
                      <a:pt x="26" y="26"/>
                    </a:cubicBezTo>
                    <a:cubicBezTo>
                      <a:pt x="23" y="21"/>
                      <a:pt x="12" y="33"/>
                      <a:pt x="3" y="29"/>
                    </a:cubicBezTo>
                    <a:cubicBezTo>
                      <a:pt x="1" y="28"/>
                      <a:pt x="1" y="26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3" name="Freeform 918"/>
              <p:cNvSpPr/>
              <p:nvPr/>
            </p:nvSpPr>
            <p:spPr bwMode="auto">
              <a:xfrm>
                <a:off x="5593" y="2907"/>
                <a:ext cx="55" cy="27"/>
              </a:xfrm>
              <a:custGeom>
                <a:avLst/>
                <a:gdLst>
                  <a:gd name="T0" fmla="*/ 21 w 29"/>
                  <a:gd name="T1" fmla="*/ 14 h 14"/>
                  <a:gd name="T2" fmla="*/ 14 w 29"/>
                  <a:gd name="T3" fmla="*/ 14 h 14"/>
                  <a:gd name="T4" fmla="*/ 0 w 29"/>
                  <a:gd name="T5" fmla="*/ 7 h 14"/>
                  <a:gd name="T6" fmla="*/ 0 w 29"/>
                  <a:gd name="T7" fmla="*/ 4 h 14"/>
                  <a:gd name="T8" fmla="*/ 19 w 29"/>
                  <a:gd name="T9" fmla="*/ 2 h 14"/>
                  <a:gd name="T10" fmla="*/ 27 w 29"/>
                  <a:gd name="T11" fmla="*/ 6 h 14"/>
                  <a:gd name="T12" fmla="*/ 21 w 29"/>
                  <a:gd name="T1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4">
                    <a:moveTo>
                      <a:pt x="21" y="14"/>
                    </a:moveTo>
                    <a:cubicBezTo>
                      <a:pt x="19" y="14"/>
                      <a:pt x="17" y="14"/>
                      <a:pt x="14" y="14"/>
                    </a:cubicBezTo>
                    <a:cubicBezTo>
                      <a:pt x="10" y="10"/>
                      <a:pt x="3" y="13"/>
                      <a:pt x="0" y="7"/>
                    </a:cubicBezTo>
                    <a:cubicBezTo>
                      <a:pt x="0" y="6"/>
                      <a:pt x="0" y="5"/>
                      <a:pt x="0" y="4"/>
                    </a:cubicBezTo>
                    <a:cubicBezTo>
                      <a:pt x="7" y="4"/>
                      <a:pt x="13" y="4"/>
                      <a:pt x="19" y="2"/>
                    </a:cubicBezTo>
                    <a:cubicBezTo>
                      <a:pt x="23" y="0"/>
                      <a:pt x="26" y="3"/>
                      <a:pt x="27" y="6"/>
                    </a:cubicBezTo>
                    <a:cubicBezTo>
                      <a:pt x="29" y="11"/>
                      <a:pt x="26" y="14"/>
                      <a:pt x="2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4" name="Freeform 919"/>
              <p:cNvSpPr/>
              <p:nvPr/>
            </p:nvSpPr>
            <p:spPr bwMode="auto">
              <a:xfrm>
                <a:off x="5488" y="2920"/>
                <a:ext cx="132" cy="148"/>
              </a:xfrm>
              <a:custGeom>
                <a:avLst/>
                <a:gdLst>
                  <a:gd name="T0" fmla="*/ 55 w 69"/>
                  <a:gd name="T1" fmla="*/ 0 h 77"/>
                  <a:gd name="T2" fmla="*/ 69 w 69"/>
                  <a:gd name="T3" fmla="*/ 7 h 77"/>
                  <a:gd name="T4" fmla="*/ 59 w 69"/>
                  <a:gd name="T5" fmla="*/ 17 h 77"/>
                  <a:gd name="T6" fmla="*/ 58 w 69"/>
                  <a:gd name="T7" fmla="*/ 25 h 77"/>
                  <a:gd name="T8" fmla="*/ 43 w 69"/>
                  <a:gd name="T9" fmla="*/ 51 h 77"/>
                  <a:gd name="T10" fmla="*/ 62 w 69"/>
                  <a:gd name="T11" fmla="*/ 77 h 77"/>
                  <a:gd name="T12" fmla="*/ 45 w 69"/>
                  <a:gd name="T13" fmla="*/ 77 h 77"/>
                  <a:gd name="T14" fmla="*/ 14 w 69"/>
                  <a:gd name="T15" fmla="*/ 69 h 77"/>
                  <a:gd name="T16" fmla="*/ 2 w 69"/>
                  <a:gd name="T17" fmla="*/ 64 h 77"/>
                  <a:gd name="T18" fmla="*/ 10 w 69"/>
                  <a:gd name="T19" fmla="*/ 53 h 77"/>
                  <a:gd name="T20" fmla="*/ 27 w 69"/>
                  <a:gd name="T21" fmla="*/ 21 h 77"/>
                  <a:gd name="T22" fmla="*/ 38 w 69"/>
                  <a:gd name="T23" fmla="*/ 19 h 77"/>
                  <a:gd name="T24" fmla="*/ 41 w 69"/>
                  <a:gd name="T25" fmla="*/ 16 h 77"/>
                  <a:gd name="T26" fmla="*/ 42 w 69"/>
                  <a:gd name="T27" fmla="*/ 5 h 77"/>
                  <a:gd name="T28" fmla="*/ 45 w 69"/>
                  <a:gd name="T29" fmla="*/ 0 h 77"/>
                  <a:gd name="T30" fmla="*/ 55 w 69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9" h="77">
                    <a:moveTo>
                      <a:pt x="55" y="0"/>
                    </a:moveTo>
                    <a:cubicBezTo>
                      <a:pt x="61" y="0"/>
                      <a:pt x="67" y="1"/>
                      <a:pt x="69" y="7"/>
                    </a:cubicBezTo>
                    <a:cubicBezTo>
                      <a:pt x="63" y="8"/>
                      <a:pt x="60" y="11"/>
                      <a:pt x="59" y="17"/>
                    </a:cubicBezTo>
                    <a:cubicBezTo>
                      <a:pt x="59" y="19"/>
                      <a:pt x="58" y="22"/>
                      <a:pt x="58" y="25"/>
                    </a:cubicBezTo>
                    <a:cubicBezTo>
                      <a:pt x="57" y="35"/>
                      <a:pt x="34" y="32"/>
                      <a:pt x="43" y="51"/>
                    </a:cubicBezTo>
                    <a:cubicBezTo>
                      <a:pt x="49" y="61"/>
                      <a:pt x="55" y="69"/>
                      <a:pt x="62" y="77"/>
                    </a:cubicBezTo>
                    <a:cubicBezTo>
                      <a:pt x="56" y="77"/>
                      <a:pt x="51" y="77"/>
                      <a:pt x="45" y="77"/>
                    </a:cubicBezTo>
                    <a:cubicBezTo>
                      <a:pt x="36" y="70"/>
                      <a:pt x="25" y="69"/>
                      <a:pt x="14" y="69"/>
                    </a:cubicBezTo>
                    <a:cubicBezTo>
                      <a:pt x="9" y="69"/>
                      <a:pt x="4" y="70"/>
                      <a:pt x="2" y="64"/>
                    </a:cubicBezTo>
                    <a:cubicBezTo>
                      <a:pt x="0" y="58"/>
                      <a:pt x="5" y="55"/>
                      <a:pt x="10" y="53"/>
                    </a:cubicBezTo>
                    <a:cubicBezTo>
                      <a:pt x="21" y="45"/>
                      <a:pt x="30" y="36"/>
                      <a:pt x="27" y="21"/>
                    </a:cubicBezTo>
                    <a:cubicBezTo>
                      <a:pt x="31" y="18"/>
                      <a:pt x="35" y="17"/>
                      <a:pt x="38" y="19"/>
                    </a:cubicBezTo>
                    <a:cubicBezTo>
                      <a:pt x="47" y="24"/>
                      <a:pt x="39" y="16"/>
                      <a:pt x="41" y="16"/>
                    </a:cubicBezTo>
                    <a:cubicBezTo>
                      <a:pt x="40" y="12"/>
                      <a:pt x="40" y="8"/>
                      <a:pt x="42" y="5"/>
                    </a:cubicBezTo>
                    <a:cubicBezTo>
                      <a:pt x="43" y="3"/>
                      <a:pt x="44" y="2"/>
                      <a:pt x="45" y="0"/>
                    </a:cubicBezTo>
                    <a:cubicBezTo>
                      <a:pt x="48" y="0"/>
                      <a:pt x="52" y="0"/>
                      <a:pt x="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5" name="Freeform 920"/>
              <p:cNvSpPr/>
              <p:nvPr/>
            </p:nvSpPr>
            <p:spPr bwMode="auto">
              <a:xfrm>
                <a:off x="5446" y="3007"/>
                <a:ext cx="128" cy="105"/>
              </a:xfrm>
              <a:custGeom>
                <a:avLst/>
                <a:gdLst>
                  <a:gd name="T0" fmla="*/ 32 w 67"/>
                  <a:gd name="T1" fmla="*/ 8 h 55"/>
                  <a:gd name="T2" fmla="*/ 27 w 67"/>
                  <a:gd name="T3" fmla="*/ 19 h 55"/>
                  <a:gd name="T4" fmla="*/ 37 w 67"/>
                  <a:gd name="T5" fmla="*/ 17 h 55"/>
                  <a:gd name="T6" fmla="*/ 67 w 67"/>
                  <a:gd name="T7" fmla="*/ 32 h 55"/>
                  <a:gd name="T8" fmla="*/ 49 w 67"/>
                  <a:gd name="T9" fmla="*/ 46 h 55"/>
                  <a:gd name="T10" fmla="*/ 21 w 67"/>
                  <a:gd name="T11" fmla="*/ 46 h 55"/>
                  <a:gd name="T12" fmla="*/ 15 w 67"/>
                  <a:gd name="T13" fmla="*/ 39 h 55"/>
                  <a:gd name="T14" fmla="*/ 1 w 67"/>
                  <a:gd name="T15" fmla="*/ 18 h 55"/>
                  <a:gd name="T16" fmla="*/ 0 w 67"/>
                  <a:gd name="T17" fmla="*/ 15 h 55"/>
                  <a:gd name="T18" fmla="*/ 11 w 67"/>
                  <a:gd name="T19" fmla="*/ 11 h 55"/>
                  <a:gd name="T20" fmla="*/ 32 w 67"/>
                  <a:gd name="T21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7" h="55">
                    <a:moveTo>
                      <a:pt x="32" y="8"/>
                    </a:moveTo>
                    <a:cubicBezTo>
                      <a:pt x="31" y="12"/>
                      <a:pt x="24" y="15"/>
                      <a:pt x="27" y="19"/>
                    </a:cubicBezTo>
                    <a:cubicBezTo>
                      <a:pt x="30" y="24"/>
                      <a:pt x="36" y="17"/>
                      <a:pt x="37" y="17"/>
                    </a:cubicBezTo>
                    <a:cubicBezTo>
                      <a:pt x="46" y="23"/>
                      <a:pt x="63" y="15"/>
                      <a:pt x="67" y="32"/>
                    </a:cubicBezTo>
                    <a:cubicBezTo>
                      <a:pt x="61" y="37"/>
                      <a:pt x="48" y="32"/>
                      <a:pt x="49" y="46"/>
                    </a:cubicBezTo>
                    <a:cubicBezTo>
                      <a:pt x="40" y="55"/>
                      <a:pt x="31" y="44"/>
                      <a:pt x="21" y="46"/>
                    </a:cubicBezTo>
                    <a:cubicBezTo>
                      <a:pt x="19" y="44"/>
                      <a:pt x="17" y="41"/>
                      <a:pt x="15" y="39"/>
                    </a:cubicBezTo>
                    <a:cubicBezTo>
                      <a:pt x="11" y="31"/>
                      <a:pt x="3" y="27"/>
                      <a:pt x="1" y="18"/>
                    </a:cubicBezTo>
                    <a:cubicBezTo>
                      <a:pt x="1" y="17"/>
                      <a:pt x="1" y="16"/>
                      <a:pt x="0" y="15"/>
                    </a:cubicBezTo>
                    <a:cubicBezTo>
                      <a:pt x="3" y="11"/>
                      <a:pt x="7" y="11"/>
                      <a:pt x="11" y="11"/>
                    </a:cubicBezTo>
                    <a:cubicBezTo>
                      <a:pt x="18" y="10"/>
                      <a:pt x="24" y="0"/>
                      <a:pt x="3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6" name="Freeform 921"/>
              <p:cNvSpPr/>
              <p:nvPr/>
            </p:nvSpPr>
            <p:spPr bwMode="auto">
              <a:xfrm>
                <a:off x="5540" y="2920"/>
                <a:ext cx="41" cy="52"/>
              </a:xfrm>
              <a:custGeom>
                <a:avLst/>
                <a:gdLst>
                  <a:gd name="T0" fmla="*/ 18 w 22"/>
                  <a:gd name="T1" fmla="*/ 0 h 27"/>
                  <a:gd name="T2" fmla="*/ 0 w 22"/>
                  <a:gd name="T3" fmla="*/ 21 h 27"/>
                  <a:gd name="T4" fmla="*/ 18 w 2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" h="27">
                    <a:moveTo>
                      <a:pt x="18" y="0"/>
                    </a:moveTo>
                    <a:cubicBezTo>
                      <a:pt x="18" y="12"/>
                      <a:pt x="22" y="27"/>
                      <a:pt x="0" y="21"/>
                    </a:cubicBezTo>
                    <a:cubicBezTo>
                      <a:pt x="0" y="9"/>
                      <a:pt x="7" y="3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7" name="Freeform 922"/>
              <p:cNvSpPr/>
              <p:nvPr/>
            </p:nvSpPr>
            <p:spPr bwMode="auto">
              <a:xfrm>
                <a:off x="4027" y="1151"/>
                <a:ext cx="95" cy="76"/>
              </a:xfrm>
              <a:custGeom>
                <a:avLst/>
                <a:gdLst>
                  <a:gd name="T0" fmla="*/ 24 w 50"/>
                  <a:gd name="T1" fmla="*/ 40 h 40"/>
                  <a:gd name="T2" fmla="*/ 0 w 50"/>
                  <a:gd name="T3" fmla="*/ 26 h 40"/>
                  <a:gd name="T4" fmla="*/ 9 w 50"/>
                  <a:gd name="T5" fmla="*/ 0 h 40"/>
                  <a:gd name="T6" fmla="*/ 31 w 50"/>
                  <a:gd name="T7" fmla="*/ 5 h 40"/>
                  <a:gd name="T8" fmla="*/ 31 w 50"/>
                  <a:gd name="T9" fmla="*/ 9 h 40"/>
                  <a:gd name="T10" fmla="*/ 31 w 50"/>
                  <a:gd name="T11" fmla="*/ 18 h 40"/>
                  <a:gd name="T12" fmla="*/ 49 w 50"/>
                  <a:gd name="T13" fmla="*/ 17 h 40"/>
                  <a:gd name="T14" fmla="*/ 45 w 50"/>
                  <a:gd name="T15" fmla="*/ 30 h 40"/>
                  <a:gd name="T16" fmla="*/ 24 w 50"/>
                  <a:gd name="T1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40">
                    <a:moveTo>
                      <a:pt x="24" y="40"/>
                    </a:moveTo>
                    <a:cubicBezTo>
                      <a:pt x="17" y="33"/>
                      <a:pt x="9" y="29"/>
                      <a:pt x="0" y="26"/>
                    </a:cubicBezTo>
                    <a:cubicBezTo>
                      <a:pt x="5" y="18"/>
                      <a:pt x="24" y="17"/>
                      <a:pt x="9" y="0"/>
                    </a:cubicBezTo>
                    <a:cubicBezTo>
                      <a:pt x="19" y="0"/>
                      <a:pt x="25" y="3"/>
                      <a:pt x="31" y="5"/>
                    </a:cubicBezTo>
                    <a:cubicBezTo>
                      <a:pt x="31" y="6"/>
                      <a:pt x="31" y="8"/>
                      <a:pt x="31" y="9"/>
                    </a:cubicBezTo>
                    <a:cubicBezTo>
                      <a:pt x="25" y="12"/>
                      <a:pt x="22" y="16"/>
                      <a:pt x="31" y="18"/>
                    </a:cubicBezTo>
                    <a:cubicBezTo>
                      <a:pt x="37" y="19"/>
                      <a:pt x="43" y="18"/>
                      <a:pt x="49" y="17"/>
                    </a:cubicBezTo>
                    <a:cubicBezTo>
                      <a:pt x="50" y="22"/>
                      <a:pt x="46" y="26"/>
                      <a:pt x="45" y="30"/>
                    </a:cubicBezTo>
                    <a:cubicBezTo>
                      <a:pt x="40" y="37"/>
                      <a:pt x="31" y="37"/>
                      <a:pt x="24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8" name="Freeform 923"/>
              <p:cNvSpPr/>
              <p:nvPr/>
            </p:nvSpPr>
            <p:spPr bwMode="auto">
              <a:xfrm>
                <a:off x="4072" y="1208"/>
                <a:ext cx="84" cy="52"/>
              </a:xfrm>
              <a:custGeom>
                <a:avLst/>
                <a:gdLst>
                  <a:gd name="T0" fmla="*/ 0 w 44"/>
                  <a:gd name="T1" fmla="*/ 10 h 27"/>
                  <a:gd name="T2" fmla="*/ 21 w 44"/>
                  <a:gd name="T3" fmla="*/ 0 h 27"/>
                  <a:gd name="T4" fmla="*/ 42 w 44"/>
                  <a:gd name="T5" fmla="*/ 7 h 27"/>
                  <a:gd name="T6" fmla="*/ 43 w 44"/>
                  <a:gd name="T7" fmla="*/ 14 h 27"/>
                  <a:gd name="T8" fmla="*/ 0 w 44"/>
                  <a:gd name="T9" fmla="*/ 17 h 27"/>
                  <a:gd name="T10" fmla="*/ 0 w 44"/>
                  <a:gd name="T11" fmla="*/ 14 h 27"/>
                  <a:gd name="T12" fmla="*/ 0 w 44"/>
                  <a:gd name="T13" fmla="*/ 1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27">
                    <a:moveTo>
                      <a:pt x="0" y="10"/>
                    </a:moveTo>
                    <a:cubicBezTo>
                      <a:pt x="4" y="0"/>
                      <a:pt x="13" y="1"/>
                      <a:pt x="21" y="0"/>
                    </a:cubicBezTo>
                    <a:cubicBezTo>
                      <a:pt x="26" y="9"/>
                      <a:pt x="36" y="2"/>
                      <a:pt x="42" y="7"/>
                    </a:cubicBezTo>
                    <a:cubicBezTo>
                      <a:pt x="44" y="9"/>
                      <a:pt x="44" y="11"/>
                      <a:pt x="43" y="14"/>
                    </a:cubicBezTo>
                    <a:cubicBezTo>
                      <a:pt x="30" y="27"/>
                      <a:pt x="15" y="22"/>
                      <a:pt x="0" y="17"/>
                    </a:cubicBezTo>
                    <a:cubicBezTo>
                      <a:pt x="0" y="16"/>
                      <a:pt x="0" y="15"/>
                      <a:pt x="0" y="14"/>
                    </a:cubicBezTo>
                    <a:cubicBezTo>
                      <a:pt x="0" y="12"/>
                      <a:pt x="0" y="11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9" name="Freeform 924"/>
              <p:cNvSpPr/>
              <p:nvPr/>
            </p:nvSpPr>
            <p:spPr bwMode="auto">
              <a:xfrm>
                <a:off x="4143" y="1208"/>
                <a:ext cx="59" cy="73"/>
              </a:xfrm>
              <a:custGeom>
                <a:avLst/>
                <a:gdLst>
                  <a:gd name="T0" fmla="*/ 5 w 31"/>
                  <a:gd name="T1" fmla="*/ 14 h 38"/>
                  <a:gd name="T2" fmla="*/ 5 w 31"/>
                  <a:gd name="T3" fmla="*/ 7 h 38"/>
                  <a:gd name="T4" fmla="*/ 21 w 31"/>
                  <a:gd name="T5" fmla="*/ 7 h 38"/>
                  <a:gd name="T6" fmla="*/ 31 w 31"/>
                  <a:gd name="T7" fmla="*/ 30 h 38"/>
                  <a:gd name="T8" fmla="*/ 13 w 31"/>
                  <a:gd name="T9" fmla="*/ 36 h 38"/>
                  <a:gd name="T10" fmla="*/ 5 w 31"/>
                  <a:gd name="T11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38">
                    <a:moveTo>
                      <a:pt x="5" y="14"/>
                    </a:moveTo>
                    <a:cubicBezTo>
                      <a:pt x="5" y="11"/>
                      <a:pt x="5" y="9"/>
                      <a:pt x="5" y="7"/>
                    </a:cubicBezTo>
                    <a:cubicBezTo>
                      <a:pt x="10" y="0"/>
                      <a:pt x="16" y="9"/>
                      <a:pt x="21" y="7"/>
                    </a:cubicBezTo>
                    <a:cubicBezTo>
                      <a:pt x="25" y="15"/>
                      <a:pt x="28" y="23"/>
                      <a:pt x="31" y="30"/>
                    </a:cubicBezTo>
                    <a:cubicBezTo>
                      <a:pt x="26" y="37"/>
                      <a:pt x="20" y="38"/>
                      <a:pt x="13" y="36"/>
                    </a:cubicBezTo>
                    <a:cubicBezTo>
                      <a:pt x="6" y="30"/>
                      <a:pt x="0" y="24"/>
                      <a:pt x="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0" name="Freeform 925"/>
              <p:cNvSpPr/>
              <p:nvPr/>
            </p:nvSpPr>
            <p:spPr bwMode="auto">
              <a:xfrm>
                <a:off x="4823" y="2092"/>
                <a:ext cx="147" cy="73"/>
              </a:xfrm>
              <a:custGeom>
                <a:avLst/>
                <a:gdLst>
                  <a:gd name="T0" fmla="*/ 56 w 77"/>
                  <a:gd name="T1" fmla="*/ 29 h 38"/>
                  <a:gd name="T2" fmla="*/ 45 w 77"/>
                  <a:gd name="T3" fmla="*/ 29 h 38"/>
                  <a:gd name="T4" fmla="*/ 31 w 77"/>
                  <a:gd name="T5" fmla="*/ 36 h 38"/>
                  <a:gd name="T6" fmla="*/ 14 w 77"/>
                  <a:gd name="T7" fmla="*/ 29 h 38"/>
                  <a:gd name="T8" fmla="*/ 3 w 77"/>
                  <a:gd name="T9" fmla="*/ 15 h 38"/>
                  <a:gd name="T10" fmla="*/ 0 w 77"/>
                  <a:gd name="T11" fmla="*/ 5 h 38"/>
                  <a:gd name="T12" fmla="*/ 22 w 77"/>
                  <a:gd name="T13" fmla="*/ 4 h 38"/>
                  <a:gd name="T14" fmla="*/ 54 w 77"/>
                  <a:gd name="T15" fmla="*/ 6 h 38"/>
                  <a:gd name="T16" fmla="*/ 77 w 77"/>
                  <a:gd name="T17" fmla="*/ 12 h 38"/>
                  <a:gd name="T18" fmla="*/ 56 w 77"/>
                  <a:gd name="T1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7" h="38">
                    <a:moveTo>
                      <a:pt x="56" y="29"/>
                    </a:moveTo>
                    <a:cubicBezTo>
                      <a:pt x="52" y="29"/>
                      <a:pt x="49" y="29"/>
                      <a:pt x="45" y="29"/>
                    </a:cubicBezTo>
                    <a:cubicBezTo>
                      <a:pt x="40" y="29"/>
                      <a:pt x="36" y="33"/>
                      <a:pt x="31" y="36"/>
                    </a:cubicBezTo>
                    <a:cubicBezTo>
                      <a:pt x="24" y="38"/>
                      <a:pt x="21" y="29"/>
                      <a:pt x="14" y="29"/>
                    </a:cubicBezTo>
                    <a:cubicBezTo>
                      <a:pt x="11" y="24"/>
                      <a:pt x="2" y="23"/>
                      <a:pt x="3" y="15"/>
                    </a:cubicBezTo>
                    <a:cubicBezTo>
                      <a:pt x="2" y="12"/>
                      <a:pt x="1" y="8"/>
                      <a:pt x="0" y="5"/>
                    </a:cubicBezTo>
                    <a:cubicBezTo>
                      <a:pt x="7" y="0"/>
                      <a:pt x="14" y="4"/>
                      <a:pt x="22" y="4"/>
                    </a:cubicBezTo>
                    <a:cubicBezTo>
                      <a:pt x="32" y="7"/>
                      <a:pt x="43" y="7"/>
                      <a:pt x="54" y="6"/>
                    </a:cubicBezTo>
                    <a:cubicBezTo>
                      <a:pt x="62" y="6"/>
                      <a:pt x="70" y="5"/>
                      <a:pt x="77" y="12"/>
                    </a:cubicBezTo>
                    <a:cubicBezTo>
                      <a:pt x="69" y="17"/>
                      <a:pt x="67" y="28"/>
                      <a:pt x="56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1" name="Freeform 926"/>
              <p:cNvSpPr/>
              <p:nvPr/>
            </p:nvSpPr>
            <p:spPr bwMode="auto">
              <a:xfrm>
                <a:off x="4695" y="2105"/>
                <a:ext cx="157" cy="81"/>
              </a:xfrm>
              <a:custGeom>
                <a:avLst/>
                <a:gdLst>
                  <a:gd name="T0" fmla="*/ 70 w 82"/>
                  <a:gd name="T1" fmla="*/ 8 h 42"/>
                  <a:gd name="T2" fmla="*/ 81 w 82"/>
                  <a:gd name="T3" fmla="*/ 22 h 42"/>
                  <a:gd name="T4" fmla="*/ 74 w 82"/>
                  <a:gd name="T5" fmla="*/ 26 h 42"/>
                  <a:gd name="T6" fmla="*/ 43 w 82"/>
                  <a:gd name="T7" fmla="*/ 29 h 42"/>
                  <a:gd name="T8" fmla="*/ 11 w 82"/>
                  <a:gd name="T9" fmla="*/ 19 h 42"/>
                  <a:gd name="T10" fmla="*/ 0 w 82"/>
                  <a:gd name="T11" fmla="*/ 0 h 42"/>
                  <a:gd name="T12" fmla="*/ 70 w 82"/>
                  <a:gd name="T13" fmla="*/ 8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42">
                    <a:moveTo>
                      <a:pt x="70" y="8"/>
                    </a:moveTo>
                    <a:cubicBezTo>
                      <a:pt x="74" y="13"/>
                      <a:pt x="82" y="14"/>
                      <a:pt x="81" y="22"/>
                    </a:cubicBezTo>
                    <a:cubicBezTo>
                      <a:pt x="78" y="22"/>
                      <a:pt x="75" y="23"/>
                      <a:pt x="74" y="26"/>
                    </a:cubicBezTo>
                    <a:cubicBezTo>
                      <a:pt x="64" y="31"/>
                      <a:pt x="55" y="42"/>
                      <a:pt x="43" y="29"/>
                    </a:cubicBezTo>
                    <a:cubicBezTo>
                      <a:pt x="34" y="19"/>
                      <a:pt x="23" y="17"/>
                      <a:pt x="11" y="19"/>
                    </a:cubicBezTo>
                    <a:cubicBezTo>
                      <a:pt x="11" y="11"/>
                      <a:pt x="3" y="10"/>
                      <a:pt x="0" y="0"/>
                    </a:cubicBezTo>
                    <a:cubicBezTo>
                      <a:pt x="24" y="9"/>
                      <a:pt x="47" y="16"/>
                      <a:pt x="7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2" name="Freeform 927"/>
              <p:cNvSpPr/>
              <p:nvPr/>
            </p:nvSpPr>
            <p:spPr bwMode="auto">
              <a:xfrm>
                <a:off x="4730" y="2010"/>
                <a:ext cx="70" cy="84"/>
              </a:xfrm>
              <a:custGeom>
                <a:avLst/>
                <a:gdLst>
                  <a:gd name="T0" fmla="*/ 14 w 37"/>
                  <a:gd name="T1" fmla="*/ 30 h 44"/>
                  <a:gd name="T2" fmla="*/ 0 w 37"/>
                  <a:gd name="T3" fmla="*/ 9 h 44"/>
                  <a:gd name="T4" fmla="*/ 34 w 37"/>
                  <a:gd name="T5" fmla="*/ 32 h 44"/>
                  <a:gd name="T6" fmla="*/ 35 w 37"/>
                  <a:gd name="T7" fmla="*/ 44 h 44"/>
                  <a:gd name="T8" fmla="*/ 14 w 37"/>
                  <a:gd name="T9" fmla="*/ 3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44">
                    <a:moveTo>
                      <a:pt x="14" y="30"/>
                    </a:moveTo>
                    <a:cubicBezTo>
                      <a:pt x="9" y="23"/>
                      <a:pt x="5" y="16"/>
                      <a:pt x="0" y="9"/>
                    </a:cubicBezTo>
                    <a:cubicBezTo>
                      <a:pt x="22" y="0"/>
                      <a:pt x="26" y="3"/>
                      <a:pt x="34" y="32"/>
                    </a:cubicBezTo>
                    <a:cubicBezTo>
                      <a:pt x="35" y="36"/>
                      <a:pt x="37" y="40"/>
                      <a:pt x="35" y="44"/>
                    </a:cubicBezTo>
                    <a:cubicBezTo>
                      <a:pt x="25" y="44"/>
                      <a:pt x="22" y="33"/>
                      <a:pt x="14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3" name="Freeform 928"/>
              <p:cNvSpPr/>
              <p:nvPr/>
            </p:nvSpPr>
            <p:spPr bwMode="auto">
              <a:xfrm>
                <a:off x="4791" y="2056"/>
                <a:ext cx="82" cy="53"/>
              </a:xfrm>
              <a:custGeom>
                <a:avLst/>
                <a:gdLst>
                  <a:gd name="T0" fmla="*/ 3 w 43"/>
                  <a:gd name="T1" fmla="*/ 20 h 28"/>
                  <a:gd name="T2" fmla="*/ 0 w 43"/>
                  <a:gd name="T3" fmla="*/ 10 h 28"/>
                  <a:gd name="T4" fmla="*/ 13 w 43"/>
                  <a:gd name="T5" fmla="*/ 5 h 28"/>
                  <a:gd name="T6" fmla="*/ 36 w 43"/>
                  <a:gd name="T7" fmla="*/ 10 h 28"/>
                  <a:gd name="T8" fmla="*/ 38 w 43"/>
                  <a:gd name="T9" fmla="*/ 27 h 28"/>
                  <a:gd name="T10" fmla="*/ 17 w 43"/>
                  <a:gd name="T11" fmla="*/ 24 h 28"/>
                  <a:gd name="T12" fmla="*/ 3 w 43"/>
                  <a:gd name="T13" fmla="*/ 2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28">
                    <a:moveTo>
                      <a:pt x="3" y="20"/>
                    </a:moveTo>
                    <a:cubicBezTo>
                      <a:pt x="2" y="17"/>
                      <a:pt x="1" y="13"/>
                      <a:pt x="0" y="10"/>
                    </a:cubicBezTo>
                    <a:cubicBezTo>
                      <a:pt x="1" y="0"/>
                      <a:pt x="8" y="3"/>
                      <a:pt x="13" y="5"/>
                    </a:cubicBezTo>
                    <a:cubicBezTo>
                      <a:pt x="21" y="7"/>
                      <a:pt x="28" y="9"/>
                      <a:pt x="36" y="10"/>
                    </a:cubicBezTo>
                    <a:cubicBezTo>
                      <a:pt x="40" y="15"/>
                      <a:pt x="43" y="21"/>
                      <a:pt x="38" y="27"/>
                    </a:cubicBezTo>
                    <a:cubicBezTo>
                      <a:pt x="31" y="28"/>
                      <a:pt x="24" y="25"/>
                      <a:pt x="17" y="24"/>
                    </a:cubicBezTo>
                    <a:cubicBezTo>
                      <a:pt x="12" y="23"/>
                      <a:pt x="8" y="21"/>
                      <a:pt x="3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4" name="Freeform 929"/>
              <p:cNvSpPr/>
              <p:nvPr/>
            </p:nvSpPr>
            <p:spPr bwMode="auto">
              <a:xfrm>
                <a:off x="5547" y="1061"/>
                <a:ext cx="99" cy="97"/>
              </a:xfrm>
              <a:custGeom>
                <a:avLst/>
                <a:gdLst>
                  <a:gd name="T0" fmla="*/ 31 w 52"/>
                  <a:gd name="T1" fmla="*/ 4 h 51"/>
                  <a:gd name="T2" fmla="*/ 36 w 52"/>
                  <a:gd name="T3" fmla="*/ 21 h 51"/>
                  <a:gd name="T4" fmla="*/ 52 w 52"/>
                  <a:gd name="T5" fmla="*/ 35 h 51"/>
                  <a:gd name="T6" fmla="*/ 31 w 52"/>
                  <a:gd name="T7" fmla="*/ 43 h 51"/>
                  <a:gd name="T8" fmla="*/ 0 w 52"/>
                  <a:gd name="T9" fmla="*/ 42 h 51"/>
                  <a:gd name="T10" fmla="*/ 0 w 52"/>
                  <a:gd name="T11" fmla="*/ 42 h 51"/>
                  <a:gd name="T12" fmla="*/ 3 w 52"/>
                  <a:gd name="T13" fmla="*/ 21 h 51"/>
                  <a:gd name="T14" fmla="*/ 31 w 52"/>
                  <a:gd name="T15" fmla="*/ 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" h="51">
                    <a:moveTo>
                      <a:pt x="31" y="4"/>
                    </a:moveTo>
                    <a:cubicBezTo>
                      <a:pt x="27" y="11"/>
                      <a:pt x="22" y="18"/>
                      <a:pt x="36" y="21"/>
                    </a:cubicBezTo>
                    <a:cubicBezTo>
                      <a:pt x="43" y="23"/>
                      <a:pt x="48" y="29"/>
                      <a:pt x="52" y="35"/>
                    </a:cubicBezTo>
                    <a:cubicBezTo>
                      <a:pt x="48" y="47"/>
                      <a:pt x="38" y="42"/>
                      <a:pt x="31" y="43"/>
                    </a:cubicBezTo>
                    <a:cubicBezTo>
                      <a:pt x="20" y="45"/>
                      <a:pt x="10" y="51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1" y="35"/>
                      <a:pt x="5" y="30"/>
                      <a:pt x="3" y="21"/>
                    </a:cubicBezTo>
                    <a:cubicBezTo>
                      <a:pt x="0" y="8"/>
                      <a:pt x="13" y="0"/>
                      <a:pt x="3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5" name="Freeform 930"/>
              <p:cNvSpPr/>
              <p:nvPr/>
            </p:nvSpPr>
            <p:spPr bwMode="auto">
              <a:xfrm>
                <a:off x="5012" y="969"/>
                <a:ext cx="44" cy="99"/>
              </a:xfrm>
              <a:custGeom>
                <a:avLst/>
                <a:gdLst>
                  <a:gd name="T0" fmla="*/ 23 w 23"/>
                  <a:gd name="T1" fmla="*/ 10 h 52"/>
                  <a:gd name="T2" fmla="*/ 23 w 23"/>
                  <a:gd name="T3" fmla="*/ 13 h 52"/>
                  <a:gd name="T4" fmla="*/ 19 w 23"/>
                  <a:gd name="T5" fmla="*/ 48 h 52"/>
                  <a:gd name="T6" fmla="*/ 9 w 23"/>
                  <a:gd name="T7" fmla="*/ 52 h 52"/>
                  <a:gd name="T8" fmla="*/ 6 w 23"/>
                  <a:gd name="T9" fmla="*/ 24 h 52"/>
                  <a:gd name="T10" fmla="*/ 23 w 23"/>
                  <a:gd name="T11" fmla="*/ 1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52">
                    <a:moveTo>
                      <a:pt x="23" y="10"/>
                    </a:moveTo>
                    <a:cubicBezTo>
                      <a:pt x="23" y="11"/>
                      <a:pt x="23" y="12"/>
                      <a:pt x="23" y="13"/>
                    </a:cubicBezTo>
                    <a:cubicBezTo>
                      <a:pt x="23" y="25"/>
                      <a:pt x="19" y="36"/>
                      <a:pt x="19" y="48"/>
                    </a:cubicBezTo>
                    <a:cubicBezTo>
                      <a:pt x="16" y="49"/>
                      <a:pt x="13" y="50"/>
                      <a:pt x="9" y="52"/>
                    </a:cubicBezTo>
                    <a:cubicBezTo>
                      <a:pt x="14" y="41"/>
                      <a:pt x="0" y="34"/>
                      <a:pt x="6" y="24"/>
                    </a:cubicBezTo>
                    <a:cubicBezTo>
                      <a:pt x="9" y="16"/>
                      <a:pt x="6" y="0"/>
                      <a:pt x="2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6" name="Freeform 931"/>
              <p:cNvSpPr/>
              <p:nvPr/>
            </p:nvSpPr>
            <p:spPr bwMode="auto">
              <a:xfrm>
                <a:off x="4095" y="1118"/>
                <a:ext cx="75" cy="63"/>
              </a:xfrm>
              <a:custGeom>
                <a:avLst/>
                <a:gdLst>
                  <a:gd name="T0" fmla="*/ 38 w 39"/>
                  <a:gd name="T1" fmla="*/ 20 h 33"/>
                  <a:gd name="T2" fmla="*/ 36 w 39"/>
                  <a:gd name="T3" fmla="*/ 24 h 33"/>
                  <a:gd name="T4" fmla="*/ 22 w 39"/>
                  <a:gd name="T5" fmla="*/ 22 h 33"/>
                  <a:gd name="T6" fmla="*/ 2 w 39"/>
                  <a:gd name="T7" fmla="*/ 3 h 33"/>
                  <a:gd name="T8" fmla="*/ 4 w 39"/>
                  <a:gd name="T9" fmla="*/ 1 h 33"/>
                  <a:gd name="T10" fmla="*/ 15 w 39"/>
                  <a:gd name="T11" fmla="*/ 4 h 33"/>
                  <a:gd name="T12" fmla="*/ 38 w 39"/>
                  <a:gd name="T13" fmla="*/ 2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33">
                    <a:moveTo>
                      <a:pt x="38" y="20"/>
                    </a:moveTo>
                    <a:cubicBezTo>
                      <a:pt x="38" y="20"/>
                      <a:pt x="37" y="22"/>
                      <a:pt x="36" y="24"/>
                    </a:cubicBezTo>
                    <a:cubicBezTo>
                      <a:pt x="30" y="33"/>
                      <a:pt x="24" y="25"/>
                      <a:pt x="22" y="22"/>
                    </a:cubicBezTo>
                    <a:cubicBezTo>
                      <a:pt x="16" y="15"/>
                      <a:pt x="0" y="18"/>
                      <a:pt x="2" y="3"/>
                    </a:cubicBezTo>
                    <a:cubicBezTo>
                      <a:pt x="3" y="2"/>
                      <a:pt x="3" y="1"/>
                      <a:pt x="4" y="1"/>
                    </a:cubicBezTo>
                    <a:cubicBezTo>
                      <a:pt x="8" y="0"/>
                      <a:pt x="14" y="1"/>
                      <a:pt x="15" y="4"/>
                    </a:cubicBezTo>
                    <a:cubicBezTo>
                      <a:pt x="19" y="15"/>
                      <a:pt x="39" y="0"/>
                      <a:pt x="38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7" name="Freeform 932"/>
              <p:cNvSpPr/>
              <p:nvPr/>
            </p:nvSpPr>
            <p:spPr bwMode="auto">
              <a:xfrm>
                <a:off x="4017" y="1101"/>
                <a:ext cx="57" cy="46"/>
              </a:xfrm>
              <a:custGeom>
                <a:avLst/>
                <a:gdLst>
                  <a:gd name="T0" fmla="*/ 1 w 30"/>
                  <a:gd name="T1" fmla="*/ 21 h 24"/>
                  <a:gd name="T2" fmla="*/ 6 w 30"/>
                  <a:gd name="T3" fmla="*/ 17 h 24"/>
                  <a:gd name="T4" fmla="*/ 21 w 30"/>
                  <a:gd name="T5" fmla="*/ 2 h 24"/>
                  <a:gd name="T6" fmla="*/ 29 w 30"/>
                  <a:gd name="T7" fmla="*/ 21 h 24"/>
                  <a:gd name="T8" fmla="*/ 26 w 30"/>
                  <a:gd name="T9" fmla="*/ 21 h 24"/>
                  <a:gd name="T10" fmla="*/ 1 w 30"/>
                  <a:gd name="T11" fmla="*/ 24 h 24"/>
                  <a:gd name="T12" fmla="*/ 0 w 30"/>
                  <a:gd name="T13" fmla="*/ 22 h 24"/>
                  <a:gd name="T14" fmla="*/ 1 w 30"/>
                  <a:gd name="T15" fmla="*/ 2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24">
                    <a:moveTo>
                      <a:pt x="1" y="21"/>
                    </a:moveTo>
                    <a:cubicBezTo>
                      <a:pt x="3" y="19"/>
                      <a:pt x="6" y="18"/>
                      <a:pt x="6" y="17"/>
                    </a:cubicBezTo>
                    <a:cubicBezTo>
                      <a:pt x="9" y="9"/>
                      <a:pt x="11" y="0"/>
                      <a:pt x="21" y="2"/>
                    </a:cubicBezTo>
                    <a:cubicBezTo>
                      <a:pt x="30" y="5"/>
                      <a:pt x="29" y="13"/>
                      <a:pt x="29" y="21"/>
                    </a:cubicBezTo>
                    <a:cubicBezTo>
                      <a:pt x="28" y="21"/>
                      <a:pt x="27" y="21"/>
                      <a:pt x="26" y="21"/>
                    </a:cubicBezTo>
                    <a:cubicBezTo>
                      <a:pt x="16" y="12"/>
                      <a:pt x="10" y="24"/>
                      <a:pt x="1" y="24"/>
                    </a:cubicBezTo>
                    <a:cubicBezTo>
                      <a:pt x="0" y="24"/>
                      <a:pt x="0" y="23"/>
                      <a:pt x="0" y="22"/>
                    </a:cubicBezTo>
                    <a:cubicBezTo>
                      <a:pt x="1" y="21"/>
                      <a:pt x="1" y="21"/>
                      <a:pt x="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8" name="Freeform 933"/>
              <p:cNvSpPr/>
              <p:nvPr/>
            </p:nvSpPr>
            <p:spPr bwMode="auto">
              <a:xfrm>
                <a:off x="2083" y="1920"/>
                <a:ext cx="217" cy="189"/>
              </a:xfrm>
              <a:custGeom>
                <a:avLst/>
                <a:gdLst>
                  <a:gd name="T0" fmla="*/ 65 w 114"/>
                  <a:gd name="T1" fmla="*/ 77 h 99"/>
                  <a:gd name="T2" fmla="*/ 51 w 114"/>
                  <a:gd name="T3" fmla="*/ 82 h 99"/>
                  <a:gd name="T4" fmla="*/ 32 w 114"/>
                  <a:gd name="T5" fmla="*/ 89 h 99"/>
                  <a:gd name="T6" fmla="*/ 2 w 114"/>
                  <a:gd name="T7" fmla="*/ 98 h 99"/>
                  <a:gd name="T8" fmla="*/ 2 w 114"/>
                  <a:gd name="T9" fmla="*/ 88 h 99"/>
                  <a:gd name="T10" fmla="*/ 9 w 114"/>
                  <a:gd name="T11" fmla="*/ 70 h 99"/>
                  <a:gd name="T12" fmla="*/ 42 w 114"/>
                  <a:gd name="T13" fmla="*/ 43 h 99"/>
                  <a:gd name="T14" fmla="*/ 81 w 114"/>
                  <a:gd name="T15" fmla="*/ 19 h 99"/>
                  <a:gd name="T16" fmla="*/ 94 w 114"/>
                  <a:gd name="T17" fmla="*/ 5 h 99"/>
                  <a:gd name="T18" fmla="*/ 106 w 114"/>
                  <a:gd name="T19" fmla="*/ 10 h 99"/>
                  <a:gd name="T20" fmla="*/ 99 w 114"/>
                  <a:gd name="T21" fmla="*/ 32 h 99"/>
                  <a:gd name="T22" fmla="*/ 114 w 114"/>
                  <a:gd name="T23" fmla="*/ 49 h 99"/>
                  <a:gd name="T24" fmla="*/ 100 w 114"/>
                  <a:gd name="T25" fmla="*/ 80 h 99"/>
                  <a:gd name="T26" fmla="*/ 65 w 114"/>
                  <a:gd name="T27" fmla="*/ 7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4" h="99">
                    <a:moveTo>
                      <a:pt x="65" y="77"/>
                    </a:moveTo>
                    <a:cubicBezTo>
                      <a:pt x="60" y="77"/>
                      <a:pt x="53" y="77"/>
                      <a:pt x="51" y="82"/>
                    </a:cubicBezTo>
                    <a:cubicBezTo>
                      <a:pt x="47" y="91"/>
                      <a:pt x="39" y="91"/>
                      <a:pt x="32" y="89"/>
                    </a:cubicBezTo>
                    <a:cubicBezTo>
                      <a:pt x="20" y="86"/>
                      <a:pt x="13" y="99"/>
                      <a:pt x="2" y="98"/>
                    </a:cubicBezTo>
                    <a:cubicBezTo>
                      <a:pt x="2" y="95"/>
                      <a:pt x="2" y="91"/>
                      <a:pt x="2" y="88"/>
                    </a:cubicBezTo>
                    <a:cubicBezTo>
                      <a:pt x="0" y="80"/>
                      <a:pt x="2" y="74"/>
                      <a:pt x="9" y="70"/>
                    </a:cubicBezTo>
                    <a:cubicBezTo>
                      <a:pt x="21" y="62"/>
                      <a:pt x="31" y="52"/>
                      <a:pt x="42" y="43"/>
                    </a:cubicBezTo>
                    <a:cubicBezTo>
                      <a:pt x="56" y="37"/>
                      <a:pt x="74" y="36"/>
                      <a:pt x="81" y="19"/>
                    </a:cubicBezTo>
                    <a:cubicBezTo>
                      <a:pt x="83" y="13"/>
                      <a:pt x="89" y="8"/>
                      <a:pt x="94" y="5"/>
                    </a:cubicBezTo>
                    <a:cubicBezTo>
                      <a:pt x="101" y="0"/>
                      <a:pt x="105" y="3"/>
                      <a:pt x="106" y="10"/>
                    </a:cubicBezTo>
                    <a:cubicBezTo>
                      <a:pt x="106" y="18"/>
                      <a:pt x="102" y="25"/>
                      <a:pt x="99" y="32"/>
                    </a:cubicBezTo>
                    <a:cubicBezTo>
                      <a:pt x="88" y="51"/>
                      <a:pt x="107" y="45"/>
                      <a:pt x="114" y="49"/>
                    </a:cubicBezTo>
                    <a:cubicBezTo>
                      <a:pt x="104" y="58"/>
                      <a:pt x="102" y="69"/>
                      <a:pt x="100" y="80"/>
                    </a:cubicBezTo>
                    <a:cubicBezTo>
                      <a:pt x="88" y="76"/>
                      <a:pt x="77" y="77"/>
                      <a:pt x="65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9" name="Freeform 934"/>
              <p:cNvSpPr/>
              <p:nvPr/>
            </p:nvSpPr>
            <p:spPr bwMode="auto">
              <a:xfrm>
                <a:off x="2055" y="1991"/>
                <a:ext cx="114" cy="97"/>
              </a:xfrm>
              <a:custGeom>
                <a:avLst/>
                <a:gdLst>
                  <a:gd name="T0" fmla="*/ 59 w 60"/>
                  <a:gd name="T1" fmla="*/ 9 h 51"/>
                  <a:gd name="T2" fmla="*/ 25 w 60"/>
                  <a:gd name="T3" fmla="*/ 36 h 51"/>
                  <a:gd name="T4" fmla="*/ 17 w 60"/>
                  <a:gd name="T5" fmla="*/ 51 h 51"/>
                  <a:gd name="T6" fmla="*/ 0 w 60"/>
                  <a:gd name="T7" fmla="*/ 33 h 51"/>
                  <a:gd name="T8" fmla="*/ 34 w 60"/>
                  <a:gd name="T9" fmla="*/ 17 h 51"/>
                  <a:gd name="T10" fmla="*/ 42 w 60"/>
                  <a:gd name="T11" fmla="*/ 9 h 51"/>
                  <a:gd name="T12" fmla="*/ 49 w 60"/>
                  <a:gd name="T13" fmla="*/ 1 h 51"/>
                  <a:gd name="T14" fmla="*/ 57 w 60"/>
                  <a:gd name="T15" fmla="*/ 3 h 51"/>
                  <a:gd name="T16" fmla="*/ 59 w 60"/>
                  <a:gd name="T17" fmla="*/ 9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51">
                    <a:moveTo>
                      <a:pt x="59" y="9"/>
                    </a:moveTo>
                    <a:cubicBezTo>
                      <a:pt x="49" y="19"/>
                      <a:pt x="39" y="30"/>
                      <a:pt x="25" y="36"/>
                    </a:cubicBezTo>
                    <a:cubicBezTo>
                      <a:pt x="19" y="39"/>
                      <a:pt x="20" y="46"/>
                      <a:pt x="17" y="51"/>
                    </a:cubicBezTo>
                    <a:cubicBezTo>
                      <a:pt x="10" y="46"/>
                      <a:pt x="0" y="45"/>
                      <a:pt x="0" y="33"/>
                    </a:cubicBezTo>
                    <a:cubicBezTo>
                      <a:pt x="11" y="27"/>
                      <a:pt x="21" y="19"/>
                      <a:pt x="34" y="17"/>
                    </a:cubicBezTo>
                    <a:cubicBezTo>
                      <a:pt x="38" y="17"/>
                      <a:pt x="42" y="14"/>
                      <a:pt x="42" y="9"/>
                    </a:cubicBezTo>
                    <a:cubicBezTo>
                      <a:pt x="43" y="6"/>
                      <a:pt x="45" y="2"/>
                      <a:pt x="49" y="1"/>
                    </a:cubicBezTo>
                    <a:cubicBezTo>
                      <a:pt x="52" y="0"/>
                      <a:pt x="55" y="1"/>
                      <a:pt x="57" y="3"/>
                    </a:cubicBezTo>
                    <a:cubicBezTo>
                      <a:pt x="59" y="5"/>
                      <a:pt x="60" y="6"/>
                      <a:pt x="5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0" name="Freeform 935"/>
              <p:cNvSpPr/>
              <p:nvPr/>
            </p:nvSpPr>
            <p:spPr bwMode="auto">
              <a:xfrm>
                <a:off x="4166" y="2767"/>
                <a:ext cx="93" cy="104"/>
              </a:xfrm>
              <a:custGeom>
                <a:avLst/>
                <a:gdLst>
                  <a:gd name="T0" fmla="*/ 28 w 49"/>
                  <a:gd name="T1" fmla="*/ 0 h 54"/>
                  <a:gd name="T2" fmla="*/ 37 w 49"/>
                  <a:gd name="T3" fmla="*/ 11 h 54"/>
                  <a:gd name="T4" fmla="*/ 38 w 49"/>
                  <a:gd name="T5" fmla="*/ 28 h 54"/>
                  <a:gd name="T6" fmla="*/ 42 w 49"/>
                  <a:gd name="T7" fmla="*/ 35 h 54"/>
                  <a:gd name="T8" fmla="*/ 31 w 49"/>
                  <a:gd name="T9" fmla="*/ 50 h 54"/>
                  <a:gd name="T10" fmla="*/ 17 w 49"/>
                  <a:gd name="T11" fmla="*/ 46 h 54"/>
                  <a:gd name="T12" fmla="*/ 2 w 49"/>
                  <a:gd name="T13" fmla="*/ 42 h 54"/>
                  <a:gd name="T14" fmla="*/ 2 w 49"/>
                  <a:gd name="T15" fmla="*/ 32 h 54"/>
                  <a:gd name="T16" fmla="*/ 28 w 49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54">
                    <a:moveTo>
                      <a:pt x="28" y="0"/>
                    </a:moveTo>
                    <a:cubicBezTo>
                      <a:pt x="31" y="4"/>
                      <a:pt x="34" y="7"/>
                      <a:pt x="37" y="11"/>
                    </a:cubicBezTo>
                    <a:cubicBezTo>
                      <a:pt x="42" y="16"/>
                      <a:pt x="49" y="20"/>
                      <a:pt x="38" y="28"/>
                    </a:cubicBezTo>
                    <a:cubicBezTo>
                      <a:pt x="33" y="31"/>
                      <a:pt x="37" y="34"/>
                      <a:pt x="42" y="35"/>
                    </a:cubicBezTo>
                    <a:cubicBezTo>
                      <a:pt x="40" y="41"/>
                      <a:pt x="21" y="34"/>
                      <a:pt x="31" y="50"/>
                    </a:cubicBezTo>
                    <a:cubicBezTo>
                      <a:pt x="33" y="53"/>
                      <a:pt x="27" y="54"/>
                      <a:pt x="17" y="46"/>
                    </a:cubicBezTo>
                    <a:cubicBezTo>
                      <a:pt x="12" y="47"/>
                      <a:pt x="7" y="46"/>
                      <a:pt x="2" y="42"/>
                    </a:cubicBezTo>
                    <a:cubicBezTo>
                      <a:pt x="0" y="39"/>
                      <a:pt x="0" y="36"/>
                      <a:pt x="2" y="32"/>
                    </a:cubicBezTo>
                    <a:cubicBezTo>
                      <a:pt x="15" y="25"/>
                      <a:pt x="20" y="11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1" name="Freeform 936"/>
              <p:cNvSpPr/>
              <p:nvPr/>
            </p:nvSpPr>
            <p:spPr bwMode="auto">
              <a:xfrm>
                <a:off x="4126" y="2836"/>
                <a:ext cx="72" cy="46"/>
              </a:xfrm>
              <a:custGeom>
                <a:avLst/>
                <a:gdLst>
                  <a:gd name="T0" fmla="*/ 24 w 38"/>
                  <a:gd name="T1" fmla="*/ 6 h 24"/>
                  <a:gd name="T2" fmla="*/ 38 w 38"/>
                  <a:gd name="T3" fmla="*/ 10 h 24"/>
                  <a:gd name="T4" fmla="*/ 35 w 38"/>
                  <a:gd name="T5" fmla="*/ 23 h 24"/>
                  <a:gd name="T6" fmla="*/ 7 w 38"/>
                  <a:gd name="T7" fmla="*/ 16 h 24"/>
                  <a:gd name="T8" fmla="*/ 0 w 38"/>
                  <a:gd name="T9" fmla="*/ 6 h 24"/>
                  <a:gd name="T10" fmla="*/ 2 w 38"/>
                  <a:gd name="T11" fmla="*/ 4 h 24"/>
                  <a:gd name="T12" fmla="*/ 24 w 38"/>
                  <a:gd name="T1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24">
                    <a:moveTo>
                      <a:pt x="24" y="6"/>
                    </a:moveTo>
                    <a:cubicBezTo>
                      <a:pt x="29" y="7"/>
                      <a:pt x="35" y="4"/>
                      <a:pt x="38" y="10"/>
                    </a:cubicBezTo>
                    <a:cubicBezTo>
                      <a:pt x="37" y="14"/>
                      <a:pt x="36" y="19"/>
                      <a:pt x="35" y="23"/>
                    </a:cubicBezTo>
                    <a:cubicBezTo>
                      <a:pt x="25" y="24"/>
                      <a:pt x="18" y="12"/>
                      <a:pt x="7" y="16"/>
                    </a:cubicBezTo>
                    <a:cubicBezTo>
                      <a:pt x="8" y="11"/>
                      <a:pt x="2" y="10"/>
                      <a:pt x="0" y="6"/>
                    </a:cubicBezTo>
                    <a:cubicBezTo>
                      <a:pt x="1" y="5"/>
                      <a:pt x="1" y="5"/>
                      <a:pt x="2" y="4"/>
                    </a:cubicBezTo>
                    <a:cubicBezTo>
                      <a:pt x="10" y="1"/>
                      <a:pt x="17" y="0"/>
                      <a:pt x="2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2" name="Freeform 937"/>
              <p:cNvSpPr/>
              <p:nvPr/>
            </p:nvSpPr>
            <p:spPr bwMode="auto">
              <a:xfrm>
                <a:off x="5197" y="2088"/>
                <a:ext cx="137" cy="121"/>
              </a:xfrm>
              <a:custGeom>
                <a:avLst/>
                <a:gdLst>
                  <a:gd name="T0" fmla="*/ 72 w 72"/>
                  <a:gd name="T1" fmla="*/ 0 h 63"/>
                  <a:gd name="T2" fmla="*/ 71 w 72"/>
                  <a:gd name="T3" fmla="*/ 6 h 63"/>
                  <a:gd name="T4" fmla="*/ 72 w 72"/>
                  <a:gd name="T5" fmla="*/ 17 h 63"/>
                  <a:gd name="T6" fmla="*/ 51 w 72"/>
                  <a:gd name="T7" fmla="*/ 62 h 63"/>
                  <a:gd name="T8" fmla="*/ 30 w 72"/>
                  <a:gd name="T9" fmla="*/ 58 h 63"/>
                  <a:gd name="T10" fmla="*/ 24 w 72"/>
                  <a:gd name="T11" fmla="*/ 46 h 63"/>
                  <a:gd name="T12" fmla="*/ 22 w 72"/>
                  <a:gd name="T13" fmla="*/ 39 h 63"/>
                  <a:gd name="T14" fmla="*/ 15 w 72"/>
                  <a:gd name="T15" fmla="*/ 43 h 63"/>
                  <a:gd name="T16" fmla="*/ 3 w 72"/>
                  <a:gd name="T17" fmla="*/ 48 h 63"/>
                  <a:gd name="T18" fmla="*/ 3 w 72"/>
                  <a:gd name="T19" fmla="*/ 38 h 63"/>
                  <a:gd name="T20" fmla="*/ 0 w 72"/>
                  <a:gd name="T21" fmla="*/ 33 h 63"/>
                  <a:gd name="T22" fmla="*/ 1 w 72"/>
                  <a:gd name="T23" fmla="*/ 26 h 63"/>
                  <a:gd name="T24" fmla="*/ 26 w 72"/>
                  <a:gd name="T25" fmla="*/ 13 h 63"/>
                  <a:gd name="T26" fmla="*/ 58 w 72"/>
                  <a:gd name="T27" fmla="*/ 0 h 63"/>
                  <a:gd name="T28" fmla="*/ 72 w 72"/>
                  <a:gd name="T2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63">
                    <a:moveTo>
                      <a:pt x="72" y="0"/>
                    </a:moveTo>
                    <a:cubicBezTo>
                      <a:pt x="72" y="2"/>
                      <a:pt x="72" y="5"/>
                      <a:pt x="71" y="6"/>
                    </a:cubicBezTo>
                    <a:cubicBezTo>
                      <a:pt x="58" y="12"/>
                      <a:pt x="66" y="14"/>
                      <a:pt x="72" y="17"/>
                    </a:cubicBezTo>
                    <a:cubicBezTo>
                      <a:pt x="61" y="30"/>
                      <a:pt x="59" y="47"/>
                      <a:pt x="51" y="62"/>
                    </a:cubicBezTo>
                    <a:cubicBezTo>
                      <a:pt x="44" y="63"/>
                      <a:pt x="36" y="61"/>
                      <a:pt x="30" y="58"/>
                    </a:cubicBezTo>
                    <a:cubicBezTo>
                      <a:pt x="25" y="56"/>
                      <a:pt x="19" y="53"/>
                      <a:pt x="24" y="46"/>
                    </a:cubicBezTo>
                    <a:cubicBezTo>
                      <a:pt x="26" y="43"/>
                      <a:pt x="27" y="40"/>
                      <a:pt x="22" y="39"/>
                    </a:cubicBezTo>
                    <a:cubicBezTo>
                      <a:pt x="18" y="38"/>
                      <a:pt x="16" y="38"/>
                      <a:pt x="15" y="43"/>
                    </a:cubicBezTo>
                    <a:cubicBezTo>
                      <a:pt x="14" y="52"/>
                      <a:pt x="7" y="47"/>
                      <a:pt x="3" y="48"/>
                    </a:cubicBezTo>
                    <a:cubicBezTo>
                      <a:pt x="3" y="45"/>
                      <a:pt x="3" y="42"/>
                      <a:pt x="3" y="38"/>
                    </a:cubicBezTo>
                    <a:cubicBezTo>
                      <a:pt x="1" y="37"/>
                      <a:pt x="1" y="35"/>
                      <a:pt x="0" y="33"/>
                    </a:cubicBezTo>
                    <a:cubicBezTo>
                      <a:pt x="0" y="31"/>
                      <a:pt x="0" y="28"/>
                      <a:pt x="1" y="26"/>
                    </a:cubicBezTo>
                    <a:cubicBezTo>
                      <a:pt x="7" y="17"/>
                      <a:pt x="15" y="13"/>
                      <a:pt x="26" y="13"/>
                    </a:cubicBezTo>
                    <a:cubicBezTo>
                      <a:pt x="38" y="12"/>
                      <a:pt x="48" y="6"/>
                      <a:pt x="58" y="0"/>
                    </a:cubicBezTo>
                    <a:cubicBezTo>
                      <a:pt x="63" y="0"/>
                      <a:pt x="68" y="0"/>
                      <a:pt x="7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3" name="Freeform 938"/>
              <p:cNvSpPr/>
              <p:nvPr/>
            </p:nvSpPr>
            <p:spPr bwMode="auto">
              <a:xfrm>
                <a:off x="5820" y="3261"/>
                <a:ext cx="26" cy="33"/>
              </a:xfrm>
              <a:custGeom>
                <a:avLst/>
                <a:gdLst>
                  <a:gd name="T0" fmla="*/ 14 w 14"/>
                  <a:gd name="T1" fmla="*/ 11 h 17"/>
                  <a:gd name="T2" fmla="*/ 0 w 14"/>
                  <a:gd name="T3" fmla="*/ 7 h 17"/>
                  <a:gd name="T4" fmla="*/ 14 w 14"/>
                  <a:gd name="T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17">
                    <a:moveTo>
                      <a:pt x="14" y="11"/>
                    </a:moveTo>
                    <a:cubicBezTo>
                      <a:pt x="7" y="17"/>
                      <a:pt x="3" y="12"/>
                      <a:pt x="0" y="7"/>
                    </a:cubicBezTo>
                    <a:cubicBezTo>
                      <a:pt x="4" y="0"/>
                      <a:pt x="4" y="0"/>
                      <a:pt x="14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4" name="Freeform 939"/>
              <p:cNvSpPr/>
              <p:nvPr/>
            </p:nvSpPr>
            <p:spPr bwMode="auto">
              <a:xfrm>
                <a:off x="5176" y="908"/>
                <a:ext cx="173" cy="141"/>
              </a:xfrm>
              <a:custGeom>
                <a:avLst/>
                <a:gdLst>
                  <a:gd name="T0" fmla="*/ 24 w 91"/>
                  <a:gd name="T1" fmla="*/ 42 h 74"/>
                  <a:gd name="T2" fmla="*/ 3 w 91"/>
                  <a:gd name="T3" fmla="*/ 27 h 74"/>
                  <a:gd name="T4" fmla="*/ 7 w 91"/>
                  <a:gd name="T5" fmla="*/ 21 h 74"/>
                  <a:gd name="T6" fmla="*/ 20 w 91"/>
                  <a:gd name="T7" fmla="*/ 16 h 74"/>
                  <a:gd name="T8" fmla="*/ 11 w 91"/>
                  <a:gd name="T9" fmla="*/ 7 h 74"/>
                  <a:gd name="T10" fmla="*/ 7 w 91"/>
                  <a:gd name="T11" fmla="*/ 0 h 74"/>
                  <a:gd name="T12" fmla="*/ 14 w 91"/>
                  <a:gd name="T13" fmla="*/ 0 h 74"/>
                  <a:gd name="T14" fmla="*/ 16 w 91"/>
                  <a:gd name="T15" fmla="*/ 0 h 74"/>
                  <a:gd name="T16" fmla="*/ 49 w 91"/>
                  <a:gd name="T17" fmla="*/ 10 h 74"/>
                  <a:gd name="T18" fmla="*/ 69 w 91"/>
                  <a:gd name="T19" fmla="*/ 14 h 74"/>
                  <a:gd name="T20" fmla="*/ 69 w 91"/>
                  <a:gd name="T21" fmla="*/ 14 h 74"/>
                  <a:gd name="T22" fmla="*/ 70 w 91"/>
                  <a:gd name="T23" fmla="*/ 20 h 74"/>
                  <a:gd name="T24" fmla="*/ 61 w 91"/>
                  <a:gd name="T25" fmla="*/ 31 h 74"/>
                  <a:gd name="T26" fmla="*/ 60 w 91"/>
                  <a:gd name="T27" fmla="*/ 38 h 74"/>
                  <a:gd name="T28" fmla="*/ 91 w 91"/>
                  <a:gd name="T29" fmla="*/ 68 h 74"/>
                  <a:gd name="T30" fmla="*/ 76 w 91"/>
                  <a:gd name="T31" fmla="*/ 73 h 74"/>
                  <a:gd name="T32" fmla="*/ 48 w 91"/>
                  <a:gd name="T33" fmla="*/ 70 h 74"/>
                  <a:gd name="T34" fmla="*/ 38 w 91"/>
                  <a:gd name="T35" fmla="*/ 72 h 74"/>
                  <a:gd name="T36" fmla="*/ 30 w 91"/>
                  <a:gd name="T37" fmla="*/ 66 h 74"/>
                  <a:gd name="T38" fmla="*/ 32 w 91"/>
                  <a:gd name="T39" fmla="*/ 57 h 74"/>
                  <a:gd name="T40" fmla="*/ 34 w 91"/>
                  <a:gd name="T41" fmla="*/ 48 h 74"/>
                  <a:gd name="T42" fmla="*/ 24 w 91"/>
                  <a:gd name="T43" fmla="*/ 4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1" h="74">
                    <a:moveTo>
                      <a:pt x="24" y="42"/>
                    </a:moveTo>
                    <a:cubicBezTo>
                      <a:pt x="14" y="41"/>
                      <a:pt x="10" y="32"/>
                      <a:pt x="3" y="27"/>
                    </a:cubicBezTo>
                    <a:cubicBezTo>
                      <a:pt x="0" y="25"/>
                      <a:pt x="6" y="23"/>
                      <a:pt x="7" y="21"/>
                    </a:cubicBezTo>
                    <a:cubicBezTo>
                      <a:pt x="11" y="20"/>
                      <a:pt x="18" y="23"/>
                      <a:pt x="20" y="16"/>
                    </a:cubicBezTo>
                    <a:cubicBezTo>
                      <a:pt x="21" y="10"/>
                      <a:pt x="14" y="10"/>
                      <a:pt x="11" y="7"/>
                    </a:cubicBezTo>
                    <a:cubicBezTo>
                      <a:pt x="8" y="5"/>
                      <a:pt x="3" y="5"/>
                      <a:pt x="7" y="0"/>
                    </a:cubicBezTo>
                    <a:cubicBezTo>
                      <a:pt x="9" y="0"/>
                      <a:pt x="11" y="0"/>
                      <a:pt x="14" y="0"/>
                    </a:cubicBezTo>
                    <a:cubicBezTo>
                      <a:pt x="14" y="0"/>
                      <a:pt x="15" y="0"/>
                      <a:pt x="16" y="0"/>
                    </a:cubicBezTo>
                    <a:cubicBezTo>
                      <a:pt x="27" y="3"/>
                      <a:pt x="39" y="6"/>
                      <a:pt x="49" y="10"/>
                    </a:cubicBezTo>
                    <a:cubicBezTo>
                      <a:pt x="56" y="13"/>
                      <a:pt x="63" y="11"/>
                      <a:pt x="69" y="14"/>
                    </a:cubicBezTo>
                    <a:cubicBezTo>
                      <a:pt x="69" y="14"/>
                      <a:pt x="69" y="14"/>
                      <a:pt x="69" y="14"/>
                    </a:cubicBezTo>
                    <a:cubicBezTo>
                      <a:pt x="69" y="16"/>
                      <a:pt x="70" y="18"/>
                      <a:pt x="70" y="20"/>
                    </a:cubicBezTo>
                    <a:cubicBezTo>
                      <a:pt x="69" y="25"/>
                      <a:pt x="65" y="28"/>
                      <a:pt x="61" y="31"/>
                    </a:cubicBezTo>
                    <a:cubicBezTo>
                      <a:pt x="57" y="33"/>
                      <a:pt x="56" y="35"/>
                      <a:pt x="60" y="38"/>
                    </a:cubicBezTo>
                    <a:cubicBezTo>
                      <a:pt x="73" y="45"/>
                      <a:pt x="84" y="54"/>
                      <a:pt x="91" y="68"/>
                    </a:cubicBezTo>
                    <a:cubicBezTo>
                      <a:pt x="87" y="72"/>
                      <a:pt x="80" y="67"/>
                      <a:pt x="76" y="73"/>
                    </a:cubicBezTo>
                    <a:cubicBezTo>
                      <a:pt x="68" y="68"/>
                      <a:pt x="57" y="74"/>
                      <a:pt x="48" y="70"/>
                    </a:cubicBezTo>
                    <a:cubicBezTo>
                      <a:pt x="45" y="72"/>
                      <a:pt x="42" y="73"/>
                      <a:pt x="38" y="72"/>
                    </a:cubicBezTo>
                    <a:cubicBezTo>
                      <a:pt x="34" y="72"/>
                      <a:pt x="32" y="70"/>
                      <a:pt x="30" y="66"/>
                    </a:cubicBezTo>
                    <a:cubicBezTo>
                      <a:pt x="28" y="63"/>
                      <a:pt x="30" y="60"/>
                      <a:pt x="32" y="57"/>
                    </a:cubicBezTo>
                    <a:cubicBezTo>
                      <a:pt x="35" y="54"/>
                      <a:pt x="45" y="53"/>
                      <a:pt x="34" y="48"/>
                    </a:cubicBezTo>
                    <a:cubicBezTo>
                      <a:pt x="31" y="46"/>
                      <a:pt x="27" y="45"/>
                      <a:pt x="2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5" name="Freeform 940"/>
              <p:cNvSpPr/>
              <p:nvPr/>
            </p:nvSpPr>
            <p:spPr bwMode="auto">
              <a:xfrm>
                <a:off x="5263" y="946"/>
                <a:ext cx="52" cy="44"/>
              </a:xfrm>
              <a:custGeom>
                <a:avLst/>
                <a:gdLst>
                  <a:gd name="T0" fmla="*/ 14 w 27"/>
                  <a:gd name="T1" fmla="*/ 18 h 23"/>
                  <a:gd name="T2" fmla="*/ 4 w 27"/>
                  <a:gd name="T3" fmla="*/ 20 h 23"/>
                  <a:gd name="T4" fmla="*/ 8 w 27"/>
                  <a:gd name="T5" fmla="*/ 11 h 23"/>
                  <a:gd name="T6" fmla="*/ 24 w 27"/>
                  <a:gd name="T7" fmla="*/ 0 h 23"/>
                  <a:gd name="T8" fmla="*/ 23 w 27"/>
                  <a:gd name="T9" fmla="*/ 2 h 23"/>
                  <a:gd name="T10" fmla="*/ 27 w 27"/>
                  <a:gd name="T11" fmla="*/ 4 h 23"/>
                  <a:gd name="T12" fmla="*/ 14 w 27"/>
                  <a:gd name="T13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23">
                    <a:moveTo>
                      <a:pt x="14" y="18"/>
                    </a:moveTo>
                    <a:cubicBezTo>
                      <a:pt x="10" y="18"/>
                      <a:pt x="7" y="23"/>
                      <a:pt x="4" y="20"/>
                    </a:cubicBezTo>
                    <a:cubicBezTo>
                      <a:pt x="0" y="16"/>
                      <a:pt x="5" y="13"/>
                      <a:pt x="8" y="11"/>
                    </a:cubicBezTo>
                    <a:cubicBezTo>
                      <a:pt x="13" y="7"/>
                      <a:pt x="18" y="3"/>
                      <a:pt x="24" y="0"/>
                    </a:cubicBezTo>
                    <a:cubicBezTo>
                      <a:pt x="24" y="1"/>
                      <a:pt x="24" y="1"/>
                      <a:pt x="23" y="2"/>
                    </a:cubicBezTo>
                    <a:cubicBezTo>
                      <a:pt x="25" y="2"/>
                      <a:pt x="26" y="3"/>
                      <a:pt x="27" y="4"/>
                    </a:cubicBezTo>
                    <a:cubicBezTo>
                      <a:pt x="23" y="9"/>
                      <a:pt x="18" y="14"/>
                      <a:pt x="1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6" name="Freeform 941"/>
              <p:cNvSpPr/>
              <p:nvPr/>
            </p:nvSpPr>
            <p:spPr bwMode="auto">
              <a:xfrm>
                <a:off x="5307" y="940"/>
                <a:ext cx="27" cy="14"/>
              </a:xfrm>
              <a:custGeom>
                <a:avLst/>
                <a:gdLst>
                  <a:gd name="T0" fmla="*/ 4 w 14"/>
                  <a:gd name="T1" fmla="*/ 7 h 7"/>
                  <a:gd name="T2" fmla="*/ 0 w 14"/>
                  <a:gd name="T3" fmla="*/ 5 h 7"/>
                  <a:gd name="T4" fmla="*/ 13 w 14"/>
                  <a:gd name="T5" fmla="*/ 0 h 7"/>
                  <a:gd name="T6" fmla="*/ 14 w 14"/>
                  <a:gd name="T7" fmla="*/ 7 h 7"/>
                  <a:gd name="T8" fmla="*/ 4 w 14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7">
                    <a:moveTo>
                      <a:pt x="4" y="7"/>
                    </a:moveTo>
                    <a:cubicBezTo>
                      <a:pt x="3" y="6"/>
                      <a:pt x="2" y="6"/>
                      <a:pt x="0" y="5"/>
                    </a:cubicBezTo>
                    <a:cubicBezTo>
                      <a:pt x="4" y="1"/>
                      <a:pt x="8" y="0"/>
                      <a:pt x="13" y="0"/>
                    </a:cubicBezTo>
                    <a:cubicBezTo>
                      <a:pt x="13" y="3"/>
                      <a:pt x="14" y="5"/>
                      <a:pt x="14" y="7"/>
                    </a:cubicBezTo>
                    <a:cubicBezTo>
                      <a:pt x="11" y="7"/>
                      <a:pt x="8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7" name="Freeform 942"/>
              <p:cNvSpPr/>
              <p:nvPr/>
            </p:nvSpPr>
            <p:spPr bwMode="auto">
              <a:xfrm>
                <a:off x="2659" y="3213"/>
                <a:ext cx="45" cy="42"/>
              </a:xfrm>
              <a:custGeom>
                <a:avLst/>
                <a:gdLst>
                  <a:gd name="T0" fmla="*/ 21 w 24"/>
                  <a:gd name="T1" fmla="*/ 4 h 22"/>
                  <a:gd name="T2" fmla="*/ 7 w 24"/>
                  <a:gd name="T3" fmla="*/ 22 h 22"/>
                  <a:gd name="T4" fmla="*/ 0 w 24"/>
                  <a:gd name="T5" fmla="*/ 22 h 22"/>
                  <a:gd name="T6" fmla="*/ 0 w 24"/>
                  <a:gd name="T7" fmla="*/ 1 h 22"/>
                  <a:gd name="T8" fmla="*/ 21 w 24"/>
                  <a:gd name="T9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2">
                    <a:moveTo>
                      <a:pt x="21" y="4"/>
                    </a:moveTo>
                    <a:cubicBezTo>
                      <a:pt x="24" y="17"/>
                      <a:pt x="7" y="12"/>
                      <a:pt x="7" y="22"/>
                    </a:cubicBezTo>
                    <a:cubicBezTo>
                      <a:pt x="5" y="22"/>
                      <a:pt x="2" y="22"/>
                      <a:pt x="0" y="22"/>
                    </a:cubicBezTo>
                    <a:cubicBezTo>
                      <a:pt x="0" y="15"/>
                      <a:pt x="0" y="8"/>
                      <a:pt x="0" y="1"/>
                    </a:cubicBezTo>
                    <a:cubicBezTo>
                      <a:pt x="7" y="0"/>
                      <a:pt x="14" y="0"/>
                      <a:pt x="2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8" name="Freeform 943"/>
              <p:cNvSpPr/>
              <p:nvPr/>
            </p:nvSpPr>
            <p:spPr bwMode="auto">
              <a:xfrm>
                <a:off x="4739" y="2149"/>
                <a:ext cx="105" cy="67"/>
              </a:xfrm>
              <a:custGeom>
                <a:avLst/>
                <a:gdLst>
                  <a:gd name="T0" fmla="*/ 20 w 55"/>
                  <a:gd name="T1" fmla="*/ 6 h 35"/>
                  <a:gd name="T2" fmla="*/ 51 w 55"/>
                  <a:gd name="T3" fmla="*/ 3 h 35"/>
                  <a:gd name="T4" fmla="*/ 51 w 55"/>
                  <a:gd name="T5" fmla="*/ 3 h 35"/>
                  <a:gd name="T6" fmla="*/ 51 w 55"/>
                  <a:gd name="T7" fmla="*/ 20 h 35"/>
                  <a:gd name="T8" fmla="*/ 51 w 55"/>
                  <a:gd name="T9" fmla="*/ 27 h 35"/>
                  <a:gd name="T10" fmla="*/ 42 w 55"/>
                  <a:gd name="T11" fmla="*/ 32 h 35"/>
                  <a:gd name="T12" fmla="*/ 20 w 55"/>
                  <a:gd name="T13" fmla="*/ 23 h 35"/>
                  <a:gd name="T14" fmla="*/ 0 w 55"/>
                  <a:gd name="T15" fmla="*/ 10 h 35"/>
                  <a:gd name="T16" fmla="*/ 20 w 55"/>
                  <a:gd name="T17" fmla="*/ 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35">
                    <a:moveTo>
                      <a:pt x="20" y="6"/>
                    </a:moveTo>
                    <a:cubicBezTo>
                      <a:pt x="31" y="14"/>
                      <a:pt x="40" y="0"/>
                      <a:pt x="51" y="3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5" y="8"/>
                      <a:pt x="47" y="14"/>
                      <a:pt x="51" y="20"/>
                    </a:cubicBezTo>
                    <a:cubicBezTo>
                      <a:pt x="51" y="22"/>
                      <a:pt x="51" y="25"/>
                      <a:pt x="51" y="27"/>
                    </a:cubicBezTo>
                    <a:cubicBezTo>
                      <a:pt x="49" y="30"/>
                      <a:pt x="48" y="35"/>
                      <a:pt x="42" y="32"/>
                    </a:cubicBezTo>
                    <a:cubicBezTo>
                      <a:pt x="34" y="29"/>
                      <a:pt x="28" y="22"/>
                      <a:pt x="20" y="23"/>
                    </a:cubicBezTo>
                    <a:cubicBezTo>
                      <a:pt x="14" y="18"/>
                      <a:pt x="5" y="17"/>
                      <a:pt x="0" y="10"/>
                    </a:cubicBezTo>
                    <a:cubicBezTo>
                      <a:pt x="6" y="6"/>
                      <a:pt x="13" y="6"/>
                      <a:pt x="2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9" name="Freeform 944"/>
              <p:cNvSpPr/>
              <p:nvPr/>
            </p:nvSpPr>
            <p:spPr bwMode="auto">
              <a:xfrm>
                <a:off x="4301" y="1222"/>
                <a:ext cx="132" cy="76"/>
              </a:xfrm>
              <a:custGeom>
                <a:avLst/>
                <a:gdLst>
                  <a:gd name="T0" fmla="*/ 2 w 69"/>
                  <a:gd name="T1" fmla="*/ 10 h 40"/>
                  <a:gd name="T2" fmla="*/ 30 w 69"/>
                  <a:gd name="T3" fmla="*/ 0 h 40"/>
                  <a:gd name="T4" fmla="*/ 34 w 69"/>
                  <a:gd name="T5" fmla="*/ 0 h 40"/>
                  <a:gd name="T6" fmla="*/ 68 w 69"/>
                  <a:gd name="T7" fmla="*/ 17 h 40"/>
                  <a:gd name="T8" fmla="*/ 65 w 69"/>
                  <a:gd name="T9" fmla="*/ 31 h 40"/>
                  <a:gd name="T10" fmla="*/ 4 w 69"/>
                  <a:gd name="T11" fmla="*/ 22 h 40"/>
                  <a:gd name="T12" fmla="*/ 2 w 69"/>
                  <a:gd name="T13" fmla="*/ 1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" h="40">
                    <a:moveTo>
                      <a:pt x="2" y="10"/>
                    </a:moveTo>
                    <a:cubicBezTo>
                      <a:pt x="12" y="8"/>
                      <a:pt x="24" y="12"/>
                      <a:pt x="30" y="0"/>
                    </a:cubicBezTo>
                    <a:cubicBezTo>
                      <a:pt x="31" y="0"/>
                      <a:pt x="32" y="0"/>
                      <a:pt x="34" y="0"/>
                    </a:cubicBezTo>
                    <a:cubicBezTo>
                      <a:pt x="48" y="0"/>
                      <a:pt x="57" y="10"/>
                      <a:pt x="68" y="17"/>
                    </a:cubicBezTo>
                    <a:cubicBezTo>
                      <a:pt x="69" y="23"/>
                      <a:pt x="69" y="27"/>
                      <a:pt x="65" y="31"/>
                    </a:cubicBezTo>
                    <a:cubicBezTo>
                      <a:pt x="43" y="40"/>
                      <a:pt x="23" y="38"/>
                      <a:pt x="4" y="22"/>
                    </a:cubicBezTo>
                    <a:cubicBezTo>
                      <a:pt x="2" y="18"/>
                      <a:pt x="0" y="15"/>
                      <a:pt x="2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0" name="Freeform 945"/>
              <p:cNvSpPr/>
              <p:nvPr/>
            </p:nvSpPr>
            <p:spPr bwMode="auto">
              <a:xfrm>
                <a:off x="4366" y="1202"/>
                <a:ext cx="116" cy="62"/>
              </a:xfrm>
              <a:custGeom>
                <a:avLst/>
                <a:gdLst>
                  <a:gd name="T0" fmla="*/ 31 w 61"/>
                  <a:gd name="T1" fmla="*/ 27 h 32"/>
                  <a:gd name="T2" fmla="*/ 0 w 61"/>
                  <a:gd name="T3" fmla="*/ 10 h 32"/>
                  <a:gd name="T4" fmla="*/ 35 w 61"/>
                  <a:gd name="T5" fmla="*/ 12 h 32"/>
                  <a:gd name="T6" fmla="*/ 55 w 61"/>
                  <a:gd name="T7" fmla="*/ 6 h 32"/>
                  <a:gd name="T8" fmla="*/ 55 w 61"/>
                  <a:gd name="T9" fmla="*/ 17 h 32"/>
                  <a:gd name="T10" fmla="*/ 31 w 61"/>
                  <a:gd name="T11" fmla="*/ 2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32">
                    <a:moveTo>
                      <a:pt x="31" y="27"/>
                    </a:moveTo>
                    <a:cubicBezTo>
                      <a:pt x="20" y="21"/>
                      <a:pt x="10" y="15"/>
                      <a:pt x="0" y="10"/>
                    </a:cubicBezTo>
                    <a:cubicBezTo>
                      <a:pt x="12" y="0"/>
                      <a:pt x="23" y="14"/>
                      <a:pt x="35" y="12"/>
                    </a:cubicBezTo>
                    <a:cubicBezTo>
                      <a:pt x="42" y="11"/>
                      <a:pt x="49" y="12"/>
                      <a:pt x="55" y="6"/>
                    </a:cubicBezTo>
                    <a:cubicBezTo>
                      <a:pt x="61" y="10"/>
                      <a:pt x="56" y="13"/>
                      <a:pt x="55" y="17"/>
                    </a:cubicBezTo>
                    <a:cubicBezTo>
                      <a:pt x="52" y="32"/>
                      <a:pt x="40" y="25"/>
                      <a:pt x="3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1" name="Freeform 946"/>
              <p:cNvSpPr/>
              <p:nvPr/>
            </p:nvSpPr>
            <p:spPr bwMode="auto">
              <a:xfrm>
                <a:off x="5644" y="2945"/>
                <a:ext cx="141" cy="90"/>
              </a:xfrm>
              <a:custGeom>
                <a:avLst/>
                <a:gdLst>
                  <a:gd name="T0" fmla="*/ 8 w 74"/>
                  <a:gd name="T1" fmla="*/ 12 h 47"/>
                  <a:gd name="T2" fmla="*/ 14 w 74"/>
                  <a:gd name="T3" fmla="*/ 14 h 47"/>
                  <a:gd name="T4" fmla="*/ 53 w 74"/>
                  <a:gd name="T5" fmla="*/ 26 h 47"/>
                  <a:gd name="T6" fmla="*/ 71 w 74"/>
                  <a:gd name="T7" fmla="*/ 36 h 47"/>
                  <a:gd name="T8" fmla="*/ 74 w 74"/>
                  <a:gd name="T9" fmla="*/ 40 h 47"/>
                  <a:gd name="T10" fmla="*/ 57 w 74"/>
                  <a:gd name="T11" fmla="*/ 47 h 47"/>
                  <a:gd name="T12" fmla="*/ 5 w 74"/>
                  <a:gd name="T13" fmla="*/ 29 h 47"/>
                  <a:gd name="T14" fmla="*/ 8 w 74"/>
                  <a:gd name="T15" fmla="*/ 1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4" h="47">
                    <a:moveTo>
                      <a:pt x="8" y="12"/>
                    </a:moveTo>
                    <a:cubicBezTo>
                      <a:pt x="10" y="13"/>
                      <a:pt x="13" y="15"/>
                      <a:pt x="14" y="14"/>
                    </a:cubicBezTo>
                    <a:cubicBezTo>
                      <a:pt x="33" y="0"/>
                      <a:pt x="42" y="18"/>
                      <a:pt x="53" y="26"/>
                    </a:cubicBezTo>
                    <a:cubicBezTo>
                      <a:pt x="59" y="29"/>
                      <a:pt x="65" y="33"/>
                      <a:pt x="71" y="36"/>
                    </a:cubicBezTo>
                    <a:cubicBezTo>
                      <a:pt x="72" y="37"/>
                      <a:pt x="73" y="38"/>
                      <a:pt x="74" y="40"/>
                    </a:cubicBezTo>
                    <a:cubicBezTo>
                      <a:pt x="70" y="45"/>
                      <a:pt x="62" y="42"/>
                      <a:pt x="57" y="47"/>
                    </a:cubicBezTo>
                    <a:cubicBezTo>
                      <a:pt x="40" y="41"/>
                      <a:pt x="25" y="27"/>
                      <a:pt x="5" y="29"/>
                    </a:cubicBezTo>
                    <a:cubicBezTo>
                      <a:pt x="0" y="22"/>
                      <a:pt x="2" y="17"/>
                      <a:pt x="8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2" name="Freeform 947"/>
              <p:cNvSpPr/>
              <p:nvPr/>
            </p:nvSpPr>
            <p:spPr bwMode="auto">
              <a:xfrm>
                <a:off x="4126" y="2634"/>
                <a:ext cx="120" cy="120"/>
              </a:xfrm>
              <a:custGeom>
                <a:avLst/>
                <a:gdLst>
                  <a:gd name="T0" fmla="*/ 63 w 63"/>
                  <a:gd name="T1" fmla="*/ 42 h 63"/>
                  <a:gd name="T2" fmla="*/ 56 w 63"/>
                  <a:gd name="T3" fmla="*/ 63 h 63"/>
                  <a:gd name="T4" fmla="*/ 40 w 63"/>
                  <a:gd name="T5" fmla="*/ 60 h 63"/>
                  <a:gd name="T6" fmla="*/ 35 w 63"/>
                  <a:gd name="T7" fmla="*/ 62 h 63"/>
                  <a:gd name="T8" fmla="*/ 13 w 63"/>
                  <a:gd name="T9" fmla="*/ 51 h 63"/>
                  <a:gd name="T10" fmla="*/ 9 w 63"/>
                  <a:gd name="T11" fmla="*/ 40 h 63"/>
                  <a:gd name="T12" fmla="*/ 7 w 63"/>
                  <a:gd name="T13" fmla="*/ 21 h 63"/>
                  <a:gd name="T14" fmla="*/ 4 w 63"/>
                  <a:gd name="T15" fmla="*/ 0 h 63"/>
                  <a:gd name="T16" fmla="*/ 46 w 63"/>
                  <a:gd name="T17" fmla="*/ 8 h 63"/>
                  <a:gd name="T18" fmla="*/ 53 w 63"/>
                  <a:gd name="T19" fmla="*/ 29 h 63"/>
                  <a:gd name="T20" fmla="*/ 63 w 63"/>
                  <a:gd name="T21" fmla="*/ 4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3" h="63">
                    <a:moveTo>
                      <a:pt x="63" y="42"/>
                    </a:moveTo>
                    <a:cubicBezTo>
                      <a:pt x="63" y="50"/>
                      <a:pt x="63" y="58"/>
                      <a:pt x="56" y="63"/>
                    </a:cubicBezTo>
                    <a:cubicBezTo>
                      <a:pt x="51" y="61"/>
                      <a:pt x="47" y="53"/>
                      <a:pt x="40" y="60"/>
                    </a:cubicBezTo>
                    <a:cubicBezTo>
                      <a:pt x="38" y="61"/>
                      <a:pt x="37" y="62"/>
                      <a:pt x="35" y="62"/>
                    </a:cubicBezTo>
                    <a:cubicBezTo>
                      <a:pt x="27" y="60"/>
                      <a:pt x="24" y="49"/>
                      <a:pt x="13" y="51"/>
                    </a:cubicBezTo>
                    <a:cubicBezTo>
                      <a:pt x="8" y="51"/>
                      <a:pt x="7" y="45"/>
                      <a:pt x="9" y="40"/>
                    </a:cubicBezTo>
                    <a:cubicBezTo>
                      <a:pt x="14" y="33"/>
                      <a:pt x="8" y="27"/>
                      <a:pt x="7" y="21"/>
                    </a:cubicBezTo>
                    <a:cubicBezTo>
                      <a:pt x="5" y="14"/>
                      <a:pt x="0" y="8"/>
                      <a:pt x="4" y="0"/>
                    </a:cubicBezTo>
                    <a:cubicBezTo>
                      <a:pt x="18" y="3"/>
                      <a:pt x="31" y="8"/>
                      <a:pt x="46" y="8"/>
                    </a:cubicBezTo>
                    <a:cubicBezTo>
                      <a:pt x="61" y="9"/>
                      <a:pt x="54" y="22"/>
                      <a:pt x="53" y="29"/>
                    </a:cubicBezTo>
                    <a:cubicBezTo>
                      <a:pt x="53" y="38"/>
                      <a:pt x="53" y="43"/>
                      <a:pt x="6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3" name="Freeform 948"/>
              <p:cNvSpPr/>
              <p:nvPr/>
            </p:nvSpPr>
            <p:spPr bwMode="auto">
              <a:xfrm>
                <a:off x="4080" y="2628"/>
                <a:ext cx="82" cy="80"/>
              </a:xfrm>
              <a:custGeom>
                <a:avLst/>
                <a:gdLst>
                  <a:gd name="T0" fmla="*/ 28 w 43"/>
                  <a:gd name="T1" fmla="*/ 3 h 42"/>
                  <a:gd name="T2" fmla="*/ 40 w 43"/>
                  <a:gd name="T3" fmla="*/ 31 h 42"/>
                  <a:gd name="T4" fmla="*/ 35 w 43"/>
                  <a:gd name="T5" fmla="*/ 42 h 42"/>
                  <a:gd name="T6" fmla="*/ 28 w 43"/>
                  <a:gd name="T7" fmla="*/ 39 h 42"/>
                  <a:gd name="T8" fmla="*/ 4 w 43"/>
                  <a:gd name="T9" fmla="*/ 30 h 42"/>
                  <a:gd name="T10" fmla="*/ 4 w 43"/>
                  <a:gd name="T11" fmla="*/ 8 h 42"/>
                  <a:gd name="T12" fmla="*/ 14 w 43"/>
                  <a:gd name="T13" fmla="*/ 3 h 42"/>
                  <a:gd name="T14" fmla="*/ 21 w 43"/>
                  <a:gd name="T15" fmla="*/ 3 h 42"/>
                  <a:gd name="T16" fmla="*/ 28 w 43"/>
                  <a:gd name="T17" fmla="*/ 3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" h="42">
                    <a:moveTo>
                      <a:pt x="28" y="3"/>
                    </a:moveTo>
                    <a:cubicBezTo>
                      <a:pt x="32" y="12"/>
                      <a:pt x="31" y="23"/>
                      <a:pt x="40" y="31"/>
                    </a:cubicBezTo>
                    <a:cubicBezTo>
                      <a:pt x="41" y="32"/>
                      <a:pt x="43" y="41"/>
                      <a:pt x="35" y="42"/>
                    </a:cubicBezTo>
                    <a:cubicBezTo>
                      <a:pt x="32" y="42"/>
                      <a:pt x="30" y="40"/>
                      <a:pt x="28" y="39"/>
                    </a:cubicBezTo>
                    <a:cubicBezTo>
                      <a:pt x="22" y="29"/>
                      <a:pt x="12" y="33"/>
                      <a:pt x="4" y="30"/>
                    </a:cubicBezTo>
                    <a:cubicBezTo>
                      <a:pt x="0" y="23"/>
                      <a:pt x="2" y="15"/>
                      <a:pt x="4" y="8"/>
                    </a:cubicBezTo>
                    <a:cubicBezTo>
                      <a:pt x="5" y="4"/>
                      <a:pt x="8" y="0"/>
                      <a:pt x="14" y="3"/>
                    </a:cubicBezTo>
                    <a:cubicBezTo>
                      <a:pt x="16" y="3"/>
                      <a:pt x="18" y="3"/>
                      <a:pt x="21" y="3"/>
                    </a:cubicBezTo>
                    <a:cubicBezTo>
                      <a:pt x="23" y="3"/>
                      <a:pt x="25" y="3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4" name="Freeform 949"/>
              <p:cNvSpPr/>
              <p:nvPr/>
            </p:nvSpPr>
            <p:spPr bwMode="auto">
              <a:xfrm>
                <a:off x="4265" y="2436"/>
                <a:ext cx="74" cy="62"/>
              </a:xfrm>
              <a:custGeom>
                <a:avLst/>
                <a:gdLst>
                  <a:gd name="T0" fmla="*/ 39 w 39"/>
                  <a:gd name="T1" fmla="*/ 20 h 32"/>
                  <a:gd name="T2" fmla="*/ 35 w 39"/>
                  <a:gd name="T3" fmla="*/ 30 h 32"/>
                  <a:gd name="T4" fmla="*/ 21 w 39"/>
                  <a:gd name="T5" fmla="*/ 28 h 32"/>
                  <a:gd name="T6" fmla="*/ 0 w 39"/>
                  <a:gd name="T7" fmla="*/ 23 h 32"/>
                  <a:gd name="T8" fmla="*/ 15 w 39"/>
                  <a:gd name="T9" fmla="*/ 0 h 32"/>
                  <a:gd name="T10" fmla="*/ 39 w 39"/>
                  <a:gd name="T11" fmla="*/ 2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32">
                    <a:moveTo>
                      <a:pt x="39" y="20"/>
                    </a:moveTo>
                    <a:cubicBezTo>
                      <a:pt x="37" y="23"/>
                      <a:pt x="36" y="27"/>
                      <a:pt x="35" y="30"/>
                    </a:cubicBezTo>
                    <a:cubicBezTo>
                      <a:pt x="31" y="25"/>
                      <a:pt x="26" y="26"/>
                      <a:pt x="21" y="28"/>
                    </a:cubicBezTo>
                    <a:cubicBezTo>
                      <a:pt x="13" y="32"/>
                      <a:pt x="5" y="32"/>
                      <a:pt x="0" y="23"/>
                    </a:cubicBezTo>
                    <a:cubicBezTo>
                      <a:pt x="15" y="22"/>
                      <a:pt x="17" y="12"/>
                      <a:pt x="15" y="0"/>
                    </a:cubicBezTo>
                    <a:cubicBezTo>
                      <a:pt x="30" y="1"/>
                      <a:pt x="28" y="17"/>
                      <a:pt x="39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5" name="Freeform 950"/>
              <p:cNvSpPr/>
              <p:nvPr/>
            </p:nvSpPr>
            <p:spPr bwMode="auto">
              <a:xfrm>
                <a:off x="2899" y="747"/>
                <a:ext cx="118" cy="153"/>
              </a:xfrm>
              <a:custGeom>
                <a:avLst/>
                <a:gdLst>
                  <a:gd name="T0" fmla="*/ 41 w 62"/>
                  <a:gd name="T1" fmla="*/ 73 h 80"/>
                  <a:gd name="T2" fmla="*/ 31 w 62"/>
                  <a:gd name="T3" fmla="*/ 68 h 80"/>
                  <a:gd name="T4" fmla="*/ 3 w 62"/>
                  <a:gd name="T5" fmla="*/ 18 h 80"/>
                  <a:gd name="T6" fmla="*/ 13 w 62"/>
                  <a:gd name="T7" fmla="*/ 0 h 80"/>
                  <a:gd name="T8" fmla="*/ 18 w 62"/>
                  <a:gd name="T9" fmla="*/ 18 h 80"/>
                  <a:gd name="T10" fmla="*/ 22 w 62"/>
                  <a:gd name="T11" fmla="*/ 28 h 80"/>
                  <a:gd name="T12" fmla="*/ 37 w 62"/>
                  <a:gd name="T13" fmla="*/ 31 h 80"/>
                  <a:gd name="T14" fmla="*/ 57 w 62"/>
                  <a:gd name="T15" fmla="*/ 51 h 80"/>
                  <a:gd name="T16" fmla="*/ 62 w 62"/>
                  <a:gd name="T17" fmla="*/ 59 h 80"/>
                  <a:gd name="T18" fmla="*/ 41 w 62"/>
                  <a:gd name="T19" fmla="*/ 73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2" h="80">
                    <a:moveTo>
                      <a:pt x="41" y="73"/>
                    </a:moveTo>
                    <a:cubicBezTo>
                      <a:pt x="37" y="73"/>
                      <a:pt x="31" y="71"/>
                      <a:pt x="31" y="68"/>
                    </a:cubicBezTo>
                    <a:cubicBezTo>
                      <a:pt x="31" y="46"/>
                      <a:pt x="5" y="39"/>
                      <a:pt x="3" y="18"/>
                    </a:cubicBezTo>
                    <a:cubicBezTo>
                      <a:pt x="4" y="11"/>
                      <a:pt x="0" y="0"/>
                      <a:pt x="13" y="0"/>
                    </a:cubicBezTo>
                    <a:cubicBezTo>
                      <a:pt x="19" y="5"/>
                      <a:pt x="27" y="9"/>
                      <a:pt x="18" y="18"/>
                    </a:cubicBezTo>
                    <a:cubicBezTo>
                      <a:pt x="12" y="24"/>
                      <a:pt x="13" y="28"/>
                      <a:pt x="22" y="28"/>
                    </a:cubicBezTo>
                    <a:cubicBezTo>
                      <a:pt x="27" y="29"/>
                      <a:pt x="33" y="28"/>
                      <a:pt x="37" y="31"/>
                    </a:cubicBezTo>
                    <a:cubicBezTo>
                      <a:pt x="45" y="36"/>
                      <a:pt x="62" y="33"/>
                      <a:pt x="57" y="51"/>
                    </a:cubicBezTo>
                    <a:cubicBezTo>
                      <a:pt x="56" y="53"/>
                      <a:pt x="60" y="57"/>
                      <a:pt x="62" y="59"/>
                    </a:cubicBezTo>
                    <a:cubicBezTo>
                      <a:pt x="61" y="72"/>
                      <a:pt x="56" y="80"/>
                      <a:pt x="41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6" name="Freeform 951"/>
              <p:cNvSpPr/>
              <p:nvPr/>
            </p:nvSpPr>
            <p:spPr bwMode="auto">
              <a:xfrm>
                <a:off x="2893" y="715"/>
                <a:ext cx="21" cy="11"/>
              </a:xfrm>
              <a:custGeom>
                <a:avLst/>
                <a:gdLst>
                  <a:gd name="T0" fmla="*/ 6 w 11"/>
                  <a:gd name="T1" fmla="*/ 0 h 6"/>
                  <a:gd name="T2" fmla="*/ 9 w 11"/>
                  <a:gd name="T3" fmla="*/ 3 h 6"/>
                  <a:gd name="T4" fmla="*/ 2 w 11"/>
                  <a:gd name="T5" fmla="*/ 5 h 6"/>
                  <a:gd name="T6" fmla="*/ 6 w 11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6">
                    <a:moveTo>
                      <a:pt x="6" y="0"/>
                    </a:moveTo>
                    <a:cubicBezTo>
                      <a:pt x="11" y="0"/>
                      <a:pt x="11" y="0"/>
                      <a:pt x="9" y="3"/>
                    </a:cubicBezTo>
                    <a:cubicBezTo>
                      <a:pt x="7" y="4"/>
                      <a:pt x="2" y="6"/>
                      <a:pt x="2" y="5"/>
                    </a:cubicBezTo>
                    <a:cubicBezTo>
                      <a:pt x="0" y="2"/>
                      <a:pt x="4" y="1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7" name="Freeform 952"/>
              <p:cNvSpPr/>
              <p:nvPr/>
            </p:nvSpPr>
            <p:spPr bwMode="auto">
              <a:xfrm>
                <a:off x="2579" y="1443"/>
                <a:ext cx="139" cy="199"/>
              </a:xfrm>
              <a:custGeom>
                <a:avLst/>
                <a:gdLst>
                  <a:gd name="T0" fmla="*/ 10 w 73"/>
                  <a:gd name="T1" fmla="*/ 100 h 104"/>
                  <a:gd name="T2" fmla="*/ 4 w 73"/>
                  <a:gd name="T3" fmla="*/ 96 h 104"/>
                  <a:gd name="T4" fmla="*/ 1 w 73"/>
                  <a:gd name="T5" fmla="*/ 87 h 104"/>
                  <a:gd name="T6" fmla="*/ 21 w 73"/>
                  <a:gd name="T7" fmla="*/ 61 h 104"/>
                  <a:gd name="T8" fmla="*/ 18 w 73"/>
                  <a:gd name="T9" fmla="*/ 42 h 104"/>
                  <a:gd name="T10" fmla="*/ 15 w 73"/>
                  <a:gd name="T11" fmla="*/ 20 h 104"/>
                  <a:gd name="T12" fmla="*/ 6 w 73"/>
                  <a:gd name="T13" fmla="*/ 10 h 104"/>
                  <a:gd name="T14" fmla="*/ 7 w 73"/>
                  <a:gd name="T15" fmla="*/ 3 h 104"/>
                  <a:gd name="T16" fmla="*/ 11 w 73"/>
                  <a:gd name="T17" fmla="*/ 1 h 104"/>
                  <a:gd name="T18" fmla="*/ 21 w 73"/>
                  <a:gd name="T19" fmla="*/ 2 h 104"/>
                  <a:gd name="T20" fmla="*/ 24 w 73"/>
                  <a:gd name="T21" fmla="*/ 2 h 104"/>
                  <a:gd name="T22" fmla="*/ 28 w 73"/>
                  <a:gd name="T23" fmla="*/ 20 h 104"/>
                  <a:gd name="T24" fmla="*/ 56 w 73"/>
                  <a:gd name="T25" fmla="*/ 39 h 104"/>
                  <a:gd name="T26" fmla="*/ 49 w 73"/>
                  <a:gd name="T27" fmla="*/ 34 h 104"/>
                  <a:gd name="T28" fmla="*/ 60 w 73"/>
                  <a:gd name="T29" fmla="*/ 29 h 104"/>
                  <a:gd name="T30" fmla="*/ 71 w 73"/>
                  <a:gd name="T31" fmla="*/ 41 h 104"/>
                  <a:gd name="T32" fmla="*/ 50 w 73"/>
                  <a:gd name="T33" fmla="*/ 56 h 104"/>
                  <a:gd name="T34" fmla="*/ 43 w 73"/>
                  <a:gd name="T35" fmla="*/ 62 h 104"/>
                  <a:gd name="T36" fmla="*/ 22 w 73"/>
                  <a:gd name="T37" fmla="*/ 89 h 104"/>
                  <a:gd name="T38" fmla="*/ 10 w 73"/>
                  <a:gd name="T39" fmla="*/ 10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3" h="104">
                    <a:moveTo>
                      <a:pt x="10" y="100"/>
                    </a:moveTo>
                    <a:cubicBezTo>
                      <a:pt x="8" y="99"/>
                      <a:pt x="6" y="97"/>
                      <a:pt x="4" y="96"/>
                    </a:cubicBezTo>
                    <a:cubicBezTo>
                      <a:pt x="1" y="94"/>
                      <a:pt x="0" y="90"/>
                      <a:pt x="1" y="87"/>
                    </a:cubicBezTo>
                    <a:cubicBezTo>
                      <a:pt x="6" y="77"/>
                      <a:pt x="18" y="73"/>
                      <a:pt x="21" y="61"/>
                    </a:cubicBezTo>
                    <a:cubicBezTo>
                      <a:pt x="23" y="54"/>
                      <a:pt x="30" y="49"/>
                      <a:pt x="18" y="42"/>
                    </a:cubicBezTo>
                    <a:cubicBezTo>
                      <a:pt x="10" y="38"/>
                      <a:pt x="18" y="27"/>
                      <a:pt x="15" y="20"/>
                    </a:cubicBezTo>
                    <a:cubicBezTo>
                      <a:pt x="13" y="16"/>
                      <a:pt x="8" y="14"/>
                      <a:pt x="6" y="10"/>
                    </a:cubicBezTo>
                    <a:cubicBezTo>
                      <a:pt x="5" y="7"/>
                      <a:pt x="6" y="5"/>
                      <a:pt x="7" y="3"/>
                    </a:cubicBezTo>
                    <a:cubicBezTo>
                      <a:pt x="8" y="2"/>
                      <a:pt x="10" y="1"/>
                      <a:pt x="11" y="1"/>
                    </a:cubicBezTo>
                    <a:cubicBezTo>
                      <a:pt x="14" y="0"/>
                      <a:pt x="17" y="5"/>
                      <a:pt x="21" y="2"/>
                    </a:cubicBezTo>
                    <a:cubicBezTo>
                      <a:pt x="22" y="0"/>
                      <a:pt x="23" y="0"/>
                      <a:pt x="24" y="2"/>
                    </a:cubicBezTo>
                    <a:cubicBezTo>
                      <a:pt x="29" y="7"/>
                      <a:pt x="29" y="13"/>
                      <a:pt x="28" y="20"/>
                    </a:cubicBezTo>
                    <a:cubicBezTo>
                      <a:pt x="29" y="36"/>
                      <a:pt x="40" y="43"/>
                      <a:pt x="56" y="39"/>
                    </a:cubicBezTo>
                    <a:cubicBezTo>
                      <a:pt x="54" y="37"/>
                      <a:pt x="51" y="35"/>
                      <a:pt x="49" y="34"/>
                    </a:cubicBezTo>
                    <a:cubicBezTo>
                      <a:pt x="52" y="30"/>
                      <a:pt x="55" y="28"/>
                      <a:pt x="60" y="29"/>
                    </a:cubicBezTo>
                    <a:cubicBezTo>
                      <a:pt x="64" y="33"/>
                      <a:pt x="73" y="34"/>
                      <a:pt x="71" y="41"/>
                    </a:cubicBezTo>
                    <a:cubicBezTo>
                      <a:pt x="67" y="49"/>
                      <a:pt x="61" y="56"/>
                      <a:pt x="50" y="56"/>
                    </a:cubicBezTo>
                    <a:cubicBezTo>
                      <a:pt x="45" y="54"/>
                      <a:pt x="44" y="58"/>
                      <a:pt x="43" y="62"/>
                    </a:cubicBezTo>
                    <a:cubicBezTo>
                      <a:pt x="39" y="73"/>
                      <a:pt x="36" y="85"/>
                      <a:pt x="22" y="89"/>
                    </a:cubicBezTo>
                    <a:cubicBezTo>
                      <a:pt x="17" y="91"/>
                      <a:pt x="22" y="104"/>
                      <a:pt x="10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8" name="Freeform 953"/>
              <p:cNvSpPr/>
              <p:nvPr/>
            </p:nvSpPr>
            <p:spPr bwMode="auto">
              <a:xfrm>
                <a:off x="2645" y="1447"/>
                <a:ext cx="65" cy="62"/>
              </a:xfrm>
              <a:custGeom>
                <a:avLst/>
                <a:gdLst>
                  <a:gd name="T0" fmla="*/ 24 w 34"/>
                  <a:gd name="T1" fmla="*/ 28 h 32"/>
                  <a:gd name="T2" fmla="*/ 14 w 34"/>
                  <a:gd name="T3" fmla="*/ 32 h 32"/>
                  <a:gd name="T4" fmla="*/ 7 w 34"/>
                  <a:gd name="T5" fmla="*/ 17 h 32"/>
                  <a:gd name="T6" fmla="*/ 14 w 34"/>
                  <a:gd name="T7" fmla="*/ 4 h 32"/>
                  <a:gd name="T8" fmla="*/ 24 w 34"/>
                  <a:gd name="T9" fmla="*/ 0 h 32"/>
                  <a:gd name="T10" fmla="*/ 28 w 34"/>
                  <a:gd name="T11" fmla="*/ 28 h 32"/>
                  <a:gd name="T12" fmla="*/ 24 w 34"/>
                  <a:gd name="T13" fmla="*/ 2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32">
                    <a:moveTo>
                      <a:pt x="24" y="28"/>
                    </a:moveTo>
                    <a:cubicBezTo>
                      <a:pt x="21" y="29"/>
                      <a:pt x="17" y="30"/>
                      <a:pt x="14" y="32"/>
                    </a:cubicBezTo>
                    <a:cubicBezTo>
                      <a:pt x="10" y="27"/>
                      <a:pt x="25" y="15"/>
                      <a:pt x="7" y="17"/>
                    </a:cubicBezTo>
                    <a:cubicBezTo>
                      <a:pt x="10" y="13"/>
                      <a:pt x="0" y="2"/>
                      <a:pt x="14" y="4"/>
                    </a:cubicBezTo>
                    <a:cubicBezTo>
                      <a:pt x="17" y="5"/>
                      <a:pt x="21" y="2"/>
                      <a:pt x="24" y="0"/>
                    </a:cubicBezTo>
                    <a:cubicBezTo>
                      <a:pt x="24" y="10"/>
                      <a:pt x="34" y="18"/>
                      <a:pt x="28" y="28"/>
                    </a:cubicBezTo>
                    <a:cubicBezTo>
                      <a:pt x="27" y="29"/>
                      <a:pt x="25" y="29"/>
                      <a:pt x="2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9" name="Freeform 954"/>
              <p:cNvSpPr/>
              <p:nvPr/>
            </p:nvSpPr>
            <p:spPr bwMode="auto">
              <a:xfrm>
                <a:off x="2563" y="1392"/>
                <a:ext cx="40" cy="55"/>
              </a:xfrm>
              <a:custGeom>
                <a:avLst/>
                <a:gdLst>
                  <a:gd name="T0" fmla="*/ 8 w 21"/>
                  <a:gd name="T1" fmla="*/ 8 h 29"/>
                  <a:gd name="T2" fmla="*/ 12 w 21"/>
                  <a:gd name="T3" fmla="*/ 0 h 29"/>
                  <a:gd name="T4" fmla="*/ 15 w 21"/>
                  <a:gd name="T5" fmla="*/ 5 h 29"/>
                  <a:gd name="T6" fmla="*/ 19 w 21"/>
                  <a:gd name="T7" fmla="*/ 22 h 29"/>
                  <a:gd name="T8" fmla="*/ 18 w 21"/>
                  <a:gd name="T9" fmla="*/ 29 h 29"/>
                  <a:gd name="T10" fmla="*/ 19 w 21"/>
                  <a:gd name="T11" fmla="*/ 29 h 29"/>
                  <a:gd name="T12" fmla="*/ 8 w 21"/>
                  <a:gd name="T13" fmla="*/ 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29">
                    <a:moveTo>
                      <a:pt x="8" y="8"/>
                    </a:moveTo>
                    <a:cubicBezTo>
                      <a:pt x="8" y="5"/>
                      <a:pt x="8" y="1"/>
                      <a:pt x="12" y="0"/>
                    </a:cubicBezTo>
                    <a:cubicBezTo>
                      <a:pt x="15" y="0"/>
                      <a:pt x="15" y="3"/>
                      <a:pt x="15" y="5"/>
                    </a:cubicBezTo>
                    <a:cubicBezTo>
                      <a:pt x="15" y="11"/>
                      <a:pt x="15" y="17"/>
                      <a:pt x="19" y="22"/>
                    </a:cubicBezTo>
                    <a:cubicBezTo>
                      <a:pt x="20" y="25"/>
                      <a:pt x="21" y="27"/>
                      <a:pt x="18" y="29"/>
                    </a:cubicBezTo>
                    <a:cubicBezTo>
                      <a:pt x="19" y="29"/>
                      <a:pt x="19" y="29"/>
                      <a:pt x="19" y="29"/>
                    </a:cubicBezTo>
                    <a:cubicBezTo>
                      <a:pt x="3" y="29"/>
                      <a:pt x="0" y="23"/>
                      <a:pt x="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0" name="Freeform 955"/>
              <p:cNvSpPr/>
              <p:nvPr/>
            </p:nvSpPr>
            <p:spPr bwMode="auto">
              <a:xfrm>
                <a:off x="2621" y="1438"/>
                <a:ext cx="34" cy="44"/>
              </a:xfrm>
              <a:custGeom>
                <a:avLst/>
                <a:gdLst>
                  <a:gd name="T0" fmla="*/ 6 w 18"/>
                  <a:gd name="T1" fmla="*/ 23 h 23"/>
                  <a:gd name="T2" fmla="*/ 2 w 18"/>
                  <a:gd name="T3" fmla="*/ 5 h 23"/>
                  <a:gd name="T4" fmla="*/ 16 w 18"/>
                  <a:gd name="T5" fmla="*/ 7 h 23"/>
                  <a:gd name="T6" fmla="*/ 6 w 18"/>
                  <a:gd name="T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3">
                    <a:moveTo>
                      <a:pt x="6" y="23"/>
                    </a:moveTo>
                    <a:cubicBezTo>
                      <a:pt x="0" y="18"/>
                      <a:pt x="3" y="11"/>
                      <a:pt x="2" y="5"/>
                    </a:cubicBezTo>
                    <a:cubicBezTo>
                      <a:pt x="7" y="7"/>
                      <a:pt x="13" y="0"/>
                      <a:pt x="16" y="7"/>
                    </a:cubicBezTo>
                    <a:cubicBezTo>
                      <a:pt x="18" y="15"/>
                      <a:pt x="12" y="19"/>
                      <a:pt x="6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1" name="Freeform 956"/>
              <p:cNvSpPr/>
              <p:nvPr/>
            </p:nvSpPr>
            <p:spPr bwMode="auto">
              <a:xfrm>
                <a:off x="2598" y="1434"/>
                <a:ext cx="21" cy="25"/>
              </a:xfrm>
              <a:custGeom>
                <a:avLst/>
                <a:gdLst>
                  <a:gd name="T0" fmla="*/ 0 w 11"/>
                  <a:gd name="T1" fmla="*/ 7 h 13"/>
                  <a:gd name="T2" fmla="*/ 1 w 11"/>
                  <a:gd name="T3" fmla="*/ 0 h 13"/>
                  <a:gd name="T4" fmla="*/ 11 w 11"/>
                  <a:gd name="T5" fmla="*/ 7 h 13"/>
                  <a:gd name="T6" fmla="*/ 0 w 11"/>
                  <a:gd name="T7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0" y="7"/>
                    </a:moveTo>
                    <a:cubicBezTo>
                      <a:pt x="0" y="5"/>
                      <a:pt x="0" y="3"/>
                      <a:pt x="1" y="0"/>
                    </a:cubicBezTo>
                    <a:cubicBezTo>
                      <a:pt x="4" y="3"/>
                      <a:pt x="7" y="5"/>
                      <a:pt x="11" y="7"/>
                    </a:cubicBezTo>
                    <a:cubicBezTo>
                      <a:pt x="7" y="13"/>
                      <a:pt x="4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2" name="Freeform 957"/>
              <p:cNvSpPr/>
              <p:nvPr/>
            </p:nvSpPr>
            <p:spPr bwMode="auto">
              <a:xfrm>
                <a:off x="5437" y="3041"/>
                <a:ext cx="38" cy="40"/>
              </a:xfrm>
              <a:custGeom>
                <a:avLst/>
                <a:gdLst>
                  <a:gd name="T0" fmla="*/ 6 w 20"/>
                  <a:gd name="T1" fmla="*/ 0 h 21"/>
                  <a:gd name="T2" fmla="*/ 20 w 20"/>
                  <a:gd name="T3" fmla="*/ 21 h 21"/>
                  <a:gd name="T4" fmla="*/ 2 w 20"/>
                  <a:gd name="T5" fmla="*/ 5 h 21"/>
                  <a:gd name="T6" fmla="*/ 6 w 20"/>
                  <a:gd name="T7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21">
                    <a:moveTo>
                      <a:pt x="6" y="0"/>
                    </a:moveTo>
                    <a:cubicBezTo>
                      <a:pt x="13" y="5"/>
                      <a:pt x="20" y="10"/>
                      <a:pt x="20" y="21"/>
                    </a:cubicBezTo>
                    <a:cubicBezTo>
                      <a:pt x="11" y="18"/>
                      <a:pt x="6" y="12"/>
                      <a:pt x="2" y="5"/>
                    </a:cubicBezTo>
                    <a:cubicBezTo>
                      <a:pt x="0" y="1"/>
                      <a:pt x="3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3" name="Freeform 958"/>
              <p:cNvSpPr/>
              <p:nvPr/>
            </p:nvSpPr>
            <p:spPr bwMode="auto">
              <a:xfrm>
                <a:off x="3615" y="1887"/>
                <a:ext cx="23" cy="29"/>
              </a:xfrm>
              <a:custGeom>
                <a:avLst/>
                <a:gdLst>
                  <a:gd name="T0" fmla="*/ 0 w 12"/>
                  <a:gd name="T1" fmla="*/ 11 h 15"/>
                  <a:gd name="T2" fmla="*/ 3 w 12"/>
                  <a:gd name="T3" fmla="*/ 0 h 15"/>
                  <a:gd name="T4" fmla="*/ 9 w 12"/>
                  <a:gd name="T5" fmla="*/ 11 h 15"/>
                  <a:gd name="T6" fmla="*/ 0 w 12"/>
                  <a:gd name="T7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5">
                    <a:moveTo>
                      <a:pt x="0" y="11"/>
                    </a:moveTo>
                    <a:cubicBezTo>
                      <a:pt x="9" y="10"/>
                      <a:pt x="5" y="5"/>
                      <a:pt x="3" y="0"/>
                    </a:cubicBezTo>
                    <a:cubicBezTo>
                      <a:pt x="10" y="1"/>
                      <a:pt x="12" y="6"/>
                      <a:pt x="9" y="11"/>
                    </a:cubicBezTo>
                    <a:cubicBezTo>
                      <a:pt x="7" y="15"/>
                      <a:pt x="3" y="14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4" name="Freeform 959"/>
              <p:cNvSpPr/>
              <p:nvPr/>
            </p:nvSpPr>
            <p:spPr bwMode="auto">
              <a:xfrm>
                <a:off x="3192" y="931"/>
                <a:ext cx="74" cy="162"/>
              </a:xfrm>
              <a:custGeom>
                <a:avLst/>
                <a:gdLst>
                  <a:gd name="T0" fmla="*/ 33 w 39"/>
                  <a:gd name="T1" fmla="*/ 85 h 85"/>
                  <a:gd name="T2" fmla="*/ 9 w 39"/>
                  <a:gd name="T3" fmla="*/ 47 h 85"/>
                  <a:gd name="T4" fmla="*/ 1 w 39"/>
                  <a:gd name="T5" fmla="*/ 29 h 85"/>
                  <a:gd name="T6" fmla="*/ 2 w 39"/>
                  <a:gd name="T7" fmla="*/ 24 h 85"/>
                  <a:gd name="T8" fmla="*/ 15 w 39"/>
                  <a:gd name="T9" fmla="*/ 2 h 85"/>
                  <a:gd name="T10" fmla="*/ 22 w 39"/>
                  <a:gd name="T11" fmla="*/ 3 h 85"/>
                  <a:gd name="T12" fmla="*/ 33 w 39"/>
                  <a:gd name="T13" fmla="*/ 12 h 85"/>
                  <a:gd name="T14" fmla="*/ 33 w 39"/>
                  <a:gd name="T15" fmla="*/ 37 h 85"/>
                  <a:gd name="T16" fmla="*/ 34 w 39"/>
                  <a:gd name="T17" fmla="*/ 68 h 85"/>
                  <a:gd name="T18" fmla="*/ 34 w 39"/>
                  <a:gd name="T19" fmla="*/ 75 h 85"/>
                  <a:gd name="T20" fmla="*/ 33 w 39"/>
                  <a:gd name="T21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5">
                    <a:moveTo>
                      <a:pt x="33" y="85"/>
                    </a:moveTo>
                    <a:cubicBezTo>
                      <a:pt x="21" y="76"/>
                      <a:pt x="16" y="61"/>
                      <a:pt x="9" y="47"/>
                    </a:cubicBezTo>
                    <a:cubicBezTo>
                      <a:pt x="4" y="42"/>
                      <a:pt x="7" y="34"/>
                      <a:pt x="1" y="29"/>
                    </a:cubicBezTo>
                    <a:cubicBezTo>
                      <a:pt x="0" y="28"/>
                      <a:pt x="1" y="24"/>
                      <a:pt x="2" y="24"/>
                    </a:cubicBezTo>
                    <a:cubicBezTo>
                      <a:pt x="16" y="23"/>
                      <a:pt x="9" y="8"/>
                      <a:pt x="15" y="2"/>
                    </a:cubicBezTo>
                    <a:cubicBezTo>
                      <a:pt x="17" y="0"/>
                      <a:pt x="19" y="1"/>
                      <a:pt x="22" y="3"/>
                    </a:cubicBezTo>
                    <a:cubicBezTo>
                      <a:pt x="25" y="6"/>
                      <a:pt x="29" y="9"/>
                      <a:pt x="33" y="12"/>
                    </a:cubicBezTo>
                    <a:cubicBezTo>
                      <a:pt x="39" y="20"/>
                      <a:pt x="37" y="28"/>
                      <a:pt x="33" y="37"/>
                    </a:cubicBezTo>
                    <a:cubicBezTo>
                      <a:pt x="24" y="47"/>
                      <a:pt x="28" y="58"/>
                      <a:pt x="34" y="68"/>
                    </a:cubicBezTo>
                    <a:cubicBezTo>
                      <a:pt x="34" y="70"/>
                      <a:pt x="34" y="73"/>
                      <a:pt x="34" y="75"/>
                    </a:cubicBezTo>
                    <a:cubicBezTo>
                      <a:pt x="36" y="79"/>
                      <a:pt x="37" y="82"/>
                      <a:pt x="33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5" name="Freeform 960"/>
              <p:cNvSpPr/>
              <p:nvPr/>
            </p:nvSpPr>
            <p:spPr bwMode="auto">
              <a:xfrm>
                <a:off x="3249" y="923"/>
                <a:ext cx="80" cy="82"/>
              </a:xfrm>
              <a:custGeom>
                <a:avLst/>
                <a:gdLst>
                  <a:gd name="T0" fmla="*/ 0 w 42"/>
                  <a:gd name="T1" fmla="*/ 41 h 43"/>
                  <a:gd name="T2" fmla="*/ 0 w 42"/>
                  <a:gd name="T3" fmla="*/ 16 h 43"/>
                  <a:gd name="T4" fmla="*/ 3 w 42"/>
                  <a:gd name="T5" fmla="*/ 14 h 43"/>
                  <a:gd name="T6" fmla="*/ 9 w 42"/>
                  <a:gd name="T7" fmla="*/ 7 h 43"/>
                  <a:gd name="T8" fmla="*/ 35 w 42"/>
                  <a:gd name="T9" fmla="*/ 9 h 43"/>
                  <a:gd name="T10" fmla="*/ 42 w 42"/>
                  <a:gd name="T11" fmla="*/ 9 h 43"/>
                  <a:gd name="T12" fmla="*/ 42 w 42"/>
                  <a:gd name="T13" fmla="*/ 13 h 43"/>
                  <a:gd name="T14" fmla="*/ 35 w 42"/>
                  <a:gd name="T15" fmla="*/ 19 h 43"/>
                  <a:gd name="T16" fmla="*/ 13 w 42"/>
                  <a:gd name="T17" fmla="*/ 36 h 43"/>
                  <a:gd name="T18" fmla="*/ 7 w 42"/>
                  <a:gd name="T19" fmla="*/ 41 h 43"/>
                  <a:gd name="T20" fmla="*/ 0 w 42"/>
                  <a:gd name="T21" fmla="*/ 4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" h="43">
                    <a:moveTo>
                      <a:pt x="0" y="41"/>
                    </a:moveTo>
                    <a:cubicBezTo>
                      <a:pt x="2" y="33"/>
                      <a:pt x="6" y="24"/>
                      <a:pt x="0" y="16"/>
                    </a:cubicBezTo>
                    <a:cubicBezTo>
                      <a:pt x="1" y="15"/>
                      <a:pt x="2" y="14"/>
                      <a:pt x="3" y="14"/>
                    </a:cubicBezTo>
                    <a:cubicBezTo>
                      <a:pt x="7" y="13"/>
                      <a:pt x="8" y="10"/>
                      <a:pt x="9" y="7"/>
                    </a:cubicBezTo>
                    <a:cubicBezTo>
                      <a:pt x="19" y="0"/>
                      <a:pt x="27" y="4"/>
                      <a:pt x="35" y="9"/>
                    </a:cubicBezTo>
                    <a:cubicBezTo>
                      <a:pt x="37" y="9"/>
                      <a:pt x="40" y="9"/>
                      <a:pt x="42" y="9"/>
                    </a:cubicBezTo>
                    <a:cubicBezTo>
                      <a:pt x="42" y="10"/>
                      <a:pt x="42" y="12"/>
                      <a:pt x="42" y="13"/>
                    </a:cubicBezTo>
                    <a:cubicBezTo>
                      <a:pt x="40" y="16"/>
                      <a:pt x="37" y="20"/>
                      <a:pt x="35" y="19"/>
                    </a:cubicBezTo>
                    <a:cubicBezTo>
                      <a:pt x="15" y="10"/>
                      <a:pt x="16" y="25"/>
                      <a:pt x="13" y="36"/>
                    </a:cubicBezTo>
                    <a:cubicBezTo>
                      <a:pt x="13" y="39"/>
                      <a:pt x="10" y="40"/>
                      <a:pt x="7" y="41"/>
                    </a:cubicBezTo>
                    <a:cubicBezTo>
                      <a:pt x="5" y="43"/>
                      <a:pt x="2" y="43"/>
                      <a:pt x="0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6" name="Freeform 961"/>
              <p:cNvSpPr/>
              <p:nvPr/>
            </p:nvSpPr>
            <p:spPr bwMode="auto">
              <a:xfrm>
                <a:off x="3226" y="1002"/>
                <a:ext cx="39" cy="59"/>
              </a:xfrm>
              <a:custGeom>
                <a:avLst/>
                <a:gdLst>
                  <a:gd name="T0" fmla="*/ 12 w 20"/>
                  <a:gd name="T1" fmla="*/ 0 h 31"/>
                  <a:gd name="T2" fmla="*/ 19 w 20"/>
                  <a:gd name="T3" fmla="*/ 0 h 31"/>
                  <a:gd name="T4" fmla="*/ 16 w 20"/>
                  <a:gd name="T5" fmla="*/ 31 h 31"/>
                  <a:gd name="T6" fmla="*/ 12 w 20"/>
                  <a:gd name="T7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31">
                    <a:moveTo>
                      <a:pt x="12" y="0"/>
                    </a:moveTo>
                    <a:cubicBezTo>
                      <a:pt x="14" y="0"/>
                      <a:pt x="17" y="0"/>
                      <a:pt x="19" y="0"/>
                    </a:cubicBezTo>
                    <a:cubicBezTo>
                      <a:pt x="20" y="10"/>
                      <a:pt x="17" y="21"/>
                      <a:pt x="16" y="31"/>
                    </a:cubicBezTo>
                    <a:cubicBezTo>
                      <a:pt x="2" y="21"/>
                      <a:pt x="0" y="11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7" name="Freeform 962"/>
              <p:cNvSpPr/>
              <p:nvPr/>
            </p:nvSpPr>
            <p:spPr bwMode="auto">
              <a:xfrm>
                <a:off x="3255" y="1074"/>
                <a:ext cx="32" cy="54"/>
              </a:xfrm>
              <a:custGeom>
                <a:avLst/>
                <a:gdLst>
                  <a:gd name="T0" fmla="*/ 0 w 17"/>
                  <a:gd name="T1" fmla="*/ 10 h 28"/>
                  <a:gd name="T2" fmla="*/ 1 w 17"/>
                  <a:gd name="T3" fmla="*/ 0 h 28"/>
                  <a:gd name="T4" fmla="*/ 17 w 17"/>
                  <a:gd name="T5" fmla="*/ 4 h 28"/>
                  <a:gd name="T6" fmla="*/ 11 w 17"/>
                  <a:gd name="T7" fmla="*/ 28 h 28"/>
                  <a:gd name="T8" fmla="*/ 1 w 17"/>
                  <a:gd name="T9" fmla="*/ 14 h 28"/>
                  <a:gd name="T10" fmla="*/ 0 w 17"/>
                  <a:gd name="T11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8">
                    <a:moveTo>
                      <a:pt x="0" y="10"/>
                    </a:moveTo>
                    <a:cubicBezTo>
                      <a:pt x="0" y="7"/>
                      <a:pt x="1" y="3"/>
                      <a:pt x="1" y="0"/>
                    </a:cubicBezTo>
                    <a:cubicBezTo>
                      <a:pt x="6" y="0"/>
                      <a:pt x="12" y="0"/>
                      <a:pt x="17" y="4"/>
                    </a:cubicBezTo>
                    <a:cubicBezTo>
                      <a:pt x="15" y="12"/>
                      <a:pt x="13" y="20"/>
                      <a:pt x="11" y="28"/>
                    </a:cubicBezTo>
                    <a:cubicBezTo>
                      <a:pt x="6" y="24"/>
                      <a:pt x="8" y="16"/>
                      <a:pt x="1" y="14"/>
                    </a:cubicBezTo>
                    <a:cubicBezTo>
                      <a:pt x="1" y="13"/>
                      <a:pt x="1" y="12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8" name="Freeform 963"/>
              <p:cNvSpPr/>
              <p:nvPr/>
            </p:nvSpPr>
            <p:spPr bwMode="auto">
              <a:xfrm>
                <a:off x="3303" y="998"/>
                <a:ext cx="19" cy="17"/>
              </a:xfrm>
              <a:custGeom>
                <a:avLst/>
                <a:gdLst>
                  <a:gd name="T0" fmla="*/ 10 w 10"/>
                  <a:gd name="T1" fmla="*/ 8 h 9"/>
                  <a:gd name="T2" fmla="*/ 7 w 10"/>
                  <a:gd name="T3" fmla="*/ 9 h 9"/>
                  <a:gd name="T4" fmla="*/ 1 w 10"/>
                  <a:gd name="T5" fmla="*/ 3 h 9"/>
                  <a:gd name="T6" fmla="*/ 2 w 10"/>
                  <a:gd name="T7" fmla="*/ 0 h 9"/>
                  <a:gd name="T8" fmla="*/ 10 w 10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10" y="8"/>
                    </a:moveTo>
                    <a:cubicBezTo>
                      <a:pt x="9" y="8"/>
                      <a:pt x="8" y="9"/>
                      <a:pt x="7" y="9"/>
                    </a:cubicBezTo>
                    <a:cubicBezTo>
                      <a:pt x="3" y="8"/>
                      <a:pt x="1" y="6"/>
                      <a:pt x="1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7" y="0"/>
                      <a:pt x="7" y="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9" name="Freeform 964"/>
              <p:cNvSpPr/>
              <p:nvPr/>
            </p:nvSpPr>
            <p:spPr bwMode="auto">
              <a:xfrm>
                <a:off x="2893" y="933"/>
                <a:ext cx="103" cy="128"/>
              </a:xfrm>
              <a:custGeom>
                <a:avLst/>
                <a:gdLst>
                  <a:gd name="T0" fmla="*/ 2 w 54"/>
                  <a:gd name="T1" fmla="*/ 36 h 67"/>
                  <a:gd name="T2" fmla="*/ 3 w 54"/>
                  <a:gd name="T3" fmla="*/ 7 h 67"/>
                  <a:gd name="T4" fmla="*/ 13 w 54"/>
                  <a:gd name="T5" fmla="*/ 1 h 67"/>
                  <a:gd name="T6" fmla="*/ 30 w 54"/>
                  <a:gd name="T7" fmla="*/ 1 h 67"/>
                  <a:gd name="T8" fmla="*/ 49 w 54"/>
                  <a:gd name="T9" fmla="*/ 8 h 67"/>
                  <a:gd name="T10" fmla="*/ 49 w 54"/>
                  <a:gd name="T11" fmla="*/ 15 h 67"/>
                  <a:gd name="T12" fmla="*/ 45 w 54"/>
                  <a:gd name="T13" fmla="*/ 40 h 67"/>
                  <a:gd name="T14" fmla="*/ 52 w 54"/>
                  <a:gd name="T15" fmla="*/ 57 h 67"/>
                  <a:gd name="T16" fmla="*/ 34 w 54"/>
                  <a:gd name="T17" fmla="*/ 59 h 67"/>
                  <a:gd name="T18" fmla="*/ 23 w 54"/>
                  <a:gd name="T19" fmla="*/ 60 h 67"/>
                  <a:gd name="T20" fmla="*/ 16 w 54"/>
                  <a:gd name="T21" fmla="*/ 67 h 67"/>
                  <a:gd name="T22" fmla="*/ 13 w 54"/>
                  <a:gd name="T23" fmla="*/ 60 h 67"/>
                  <a:gd name="T24" fmla="*/ 5 w 54"/>
                  <a:gd name="T25" fmla="*/ 43 h 67"/>
                  <a:gd name="T26" fmla="*/ 2 w 54"/>
                  <a:gd name="T27" fmla="*/ 36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" h="67">
                    <a:moveTo>
                      <a:pt x="2" y="36"/>
                    </a:moveTo>
                    <a:cubicBezTo>
                      <a:pt x="0" y="26"/>
                      <a:pt x="6" y="17"/>
                      <a:pt x="3" y="7"/>
                    </a:cubicBezTo>
                    <a:cubicBezTo>
                      <a:pt x="1" y="0"/>
                      <a:pt x="8" y="1"/>
                      <a:pt x="13" y="1"/>
                    </a:cubicBezTo>
                    <a:cubicBezTo>
                      <a:pt x="19" y="1"/>
                      <a:pt x="24" y="1"/>
                      <a:pt x="30" y="1"/>
                    </a:cubicBezTo>
                    <a:cubicBezTo>
                      <a:pt x="37" y="2"/>
                      <a:pt x="43" y="5"/>
                      <a:pt x="49" y="8"/>
                    </a:cubicBezTo>
                    <a:cubicBezTo>
                      <a:pt x="50" y="10"/>
                      <a:pt x="50" y="13"/>
                      <a:pt x="49" y="15"/>
                    </a:cubicBezTo>
                    <a:cubicBezTo>
                      <a:pt x="44" y="23"/>
                      <a:pt x="40" y="31"/>
                      <a:pt x="45" y="40"/>
                    </a:cubicBezTo>
                    <a:cubicBezTo>
                      <a:pt x="48" y="46"/>
                      <a:pt x="54" y="50"/>
                      <a:pt x="52" y="57"/>
                    </a:cubicBezTo>
                    <a:cubicBezTo>
                      <a:pt x="46" y="62"/>
                      <a:pt x="40" y="62"/>
                      <a:pt x="34" y="59"/>
                    </a:cubicBezTo>
                    <a:cubicBezTo>
                      <a:pt x="30" y="56"/>
                      <a:pt x="27" y="57"/>
                      <a:pt x="23" y="60"/>
                    </a:cubicBezTo>
                    <a:cubicBezTo>
                      <a:pt x="23" y="65"/>
                      <a:pt x="21" y="67"/>
                      <a:pt x="16" y="67"/>
                    </a:cubicBezTo>
                    <a:cubicBezTo>
                      <a:pt x="14" y="65"/>
                      <a:pt x="12" y="63"/>
                      <a:pt x="13" y="60"/>
                    </a:cubicBezTo>
                    <a:cubicBezTo>
                      <a:pt x="15" y="52"/>
                      <a:pt x="22" y="42"/>
                      <a:pt x="5" y="43"/>
                    </a:cubicBezTo>
                    <a:cubicBezTo>
                      <a:pt x="4" y="43"/>
                      <a:pt x="3" y="38"/>
                      <a:pt x="2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0" name="Freeform 965"/>
              <p:cNvSpPr/>
              <p:nvPr/>
            </p:nvSpPr>
            <p:spPr bwMode="auto">
              <a:xfrm>
                <a:off x="2842" y="2655"/>
                <a:ext cx="198" cy="200"/>
              </a:xfrm>
              <a:custGeom>
                <a:avLst/>
                <a:gdLst>
                  <a:gd name="T0" fmla="*/ 29 w 104"/>
                  <a:gd name="T1" fmla="*/ 14 h 105"/>
                  <a:gd name="T2" fmla="*/ 47 w 104"/>
                  <a:gd name="T3" fmla="*/ 0 h 105"/>
                  <a:gd name="T4" fmla="*/ 57 w 104"/>
                  <a:gd name="T5" fmla="*/ 3 h 105"/>
                  <a:gd name="T6" fmla="*/ 72 w 104"/>
                  <a:gd name="T7" fmla="*/ 21 h 105"/>
                  <a:gd name="T8" fmla="*/ 101 w 104"/>
                  <a:gd name="T9" fmla="*/ 23 h 105"/>
                  <a:gd name="T10" fmla="*/ 82 w 104"/>
                  <a:gd name="T11" fmla="*/ 42 h 105"/>
                  <a:gd name="T12" fmla="*/ 59 w 104"/>
                  <a:gd name="T13" fmla="*/ 40 h 105"/>
                  <a:gd name="T14" fmla="*/ 52 w 104"/>
                  <a:gd name="T15" fmla="*/ 30 h 105"/>
                  <a:gd name="T16" fmla="*/ 44 w 104"/>
                  <a:gd name="T17" fmla="*/ 28 h 105"/>
                  <a:gd name="T18" fmla="*/ 40 w 104"/>
                  <a:gd name="T19" fmla="*/ 34 h 105"/>
                  <a:gd name="T20" fmla="*/ 48 w 104"/>
                  <a:gd name="T21" fmla="*/ 37 h 105"/>
                  <a:gd name="T22" fmla="*/ 58 w 104"/>
                  <a:gd name="T23" fmla="*/ 39 h 105"/>
                  <a:gd name="T24" fmla="*/ 40 w 104"/>
                  <a:gd name="T25" fmla="*/ 56 h 105"/>
                  <a:gd name="T26" fmla="*/ 26 w 104"/>
                  <a:gd name="T27" fmla="*/ 69 h 105"/>
                  <a:gd name="T28" fmla="*/ 12 w 104"/>
                  <a:gd name="T29" fmla="*/ 101 h 105"/>
                  <a:gd name="T30" fmla="*/ 0 w 104"/>
                  <a:gd name="T31" fmla="*/ 103 h 105"/>
                  <a:gd name="T32" fmla="*/ 5 w 104"/>
                  <a:gd name="T33" fmla="*/ 58 h 105"/>
                  <a:gd name="T34" fmla="*/ 17 w 104"/>
                  <a:gd name="T35" fmla="*/ 25 h 105"/>
                  <a:gd name="T36" fmla="*/ 29 w 104"/>
                  <a:gd name="T37" fmla="*/ 1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4" h="105">
                    <a:moveTo>
                      <a:pt x="29" y="14"/>
                    </a:moveTo>
                    <a:cubicBezTo>
                      <a:pt x="40" y="15"/>
                      <a:pt x="39" y="2"/>
                      <a:pt x="47" y="0"/>
                    </a:cubicBezTo>
                    <a:cubicBezTo>
                      <a:pt x="50" y="1"/>
                      <a:pt x="54" y="2"/>
                      <a:pt x="57" y="3"/>
                    </a:cubicBezTo>
                    <a:cubicBezTo>
                      <a:pt x="71" y="2"/>
                      <a:pt x="51" y="31"/>
                      <a:pt x="72" y="21"/>
                    </a:cubicBezTo>
                    <a:cubicBezTo>
                      <a:pt x="84" y="15"/>
                      <a:pt x="91" y="26"/>
                      <a:pt x="101" y="23"/>
                    </a:cubicBezTo>
                    <a:cubicBezTo>
                      <a:pt x="104" y="40"/>
                      <a:pt x="69" y="15"/>
                      <a:pt x="82" y="42"/>
                    </a:cubicBezTo>
                    <a:cubicBezTo>
                      <a:pt x="74" y="48"/>
                      <a:pt x="66" y="46"/>
                      <a:pt x="59" y="40"/>
                    </a:cubicBezTo>
                    <a:cubicBezTo>
                      <a:pt x="56" y="37"/>
                      <a:pt x="54" y="34"/>
                      <a:pt x="52" y="30"/>
                    </a:cubicBezTo>
                    <a:cubicBezTo>
                      <a:pt x="50" y="27"/>
                      <a:pt x="47" y="26"/>
                      <a:pt x="44" y="28"/>
                    </a:cubicBezTo>
                    <a:cubicBezTo>
                      <a:pt x="42" y="30"/>
                      <a:pt x="40" y="32"/>
                      <a:pt x="40" y="34"/>
                    </a:cubicBezTo>
                    <a:cubicBezTo>
                      <a:pt x="41" y="39"/>
                      <a:pt x="45" y="38"/>
                      <a:pt x="48" y="37"/>
                    </a:cubicBezTo>
                    <a:cubicBezTo>
                      <a:pt x="52" y="36"/>
                      <a:pt x="55" y="36"/>
                      <a:pt x="58" y="39"/>
                    </a:cubicBezTo>
                    <a:cubicBezTo>
                      <a:pt x="56" y="49"/>
                      <a:pt x="53" y="58"/>
                      <a:pt x="40" y="56"/>
                    </a:cubicBezTo>
                    <a:cubicBezTo>
                      <a:pt x="29" y="54"/>
                      <a:pt x="26" y="65"/>
                      <a:pt x="26" y="69"/>
                    </a:cubicBezTo>
                    <a:cubicBezTo>
                      <a:pt x="27" y="83"/>
                      <a:pt x="18" y="91"/>
                      <a:pt x="12" y="101"/>
                    </a:cubicBezTo>
                    <a:cubicBezTo>
                      <a:pt x="8" y="105"/>
                      <a:pt x="4" y="105"/>
                      <a:pt x="0" y="103"/>
                    </a:cubicBezTo>
                    <a:cubicBezTo>
                      <a:pt x="1" y="88"/>
                      <a:pt x="0" y="72"/>
                      <a:pt x="5" y="58"/>
                    </a:cubicBezTo>
                    <a:cubicBezTo>
                      <a:pt x="14" y="48"/>
                      <a:pt x="18" y="37"/>
                      <a:pt x="17" y="25"/>
                    </a:cubicBezTo>
                    <a:cubicBezTo>
                      <a:pt x="21" y="20"/>
                      <a:pt x="24" y="17"/>
                      <a:pt x="29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1" name="Freeform 966"/>
              <p:cNvSpPr/>
              <p:nvPr/>
            </p:nvSpPr>
            <p:spPr bwMode="auto">
              <a:xfrm>
                <a:off x="2918" y="2727"/>
                <a:ext cx="93" cy="52"/>
              </a:xfrm>
              <a:custGeom>
                <a:avLst/>
                <a:gdLst>
                  <a:gd name="T0" fmla="*/ 17 w 49"/>
                  <a:gd name="T1" fmla="*/ 0 h 27"/>
                  <a:gd name="T2" fmla="*/ 42 w 49"/>
                  <a:gd name="T3" fmla="*/ 4 h 27"/>
                  <a:gd name="T4" fmla="*/ 49 w 49"/>
                  <a:gd name="T5" fmla="*/ 18 h 27"/>
                  <a:gd name="T6" fmla="*/ 28 w 49"/>
                  <a:gd name="T7" fmla="*/ 14 h 27"/>
                  <a:gd name="T8" fmla="*/ 11 w 49"/>
                  <a:gd name="T9" fmla="*/ 20 h 27"/>
                  <a:gd name="T10" fmla="*/ 0 w 49"/>
                  <a:gd name="T11" fmla="*/ 18 h 27"/>
                  <a:gd name="T12" fmla="*/ 17 w 49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27">
                    <a:moveTo>
                      <a:pt x="17" y="0"/>
                    </a:moveTo>
                    <a:cubicBezTo>
                      <a:pt x="25" y="2"/>
                      <a:pt x="33" y="5"/>
                      <a:pt x="42" y="4"/>
                    </a:cubicBezTo>
                    <a:cubicBezTo>
                      <a:pt x="48" y="6"/>
                      <a:pt x="49" y="12"/>
                      <a:pt x="49" y="18"/>
                    </a:cubicBezTo>
                    <a:cubicBezTo>
                      <a:pt x="40" y="26"/>
                      <a:pt x="34" y="17"/>
                      <a:pt x="28" y="14"/>
                    </a:cubicBezTo>
                    <a:cubicBezTo>
                      <a:pt x="19" y="7"/>
                      <a:pt x="16" y="17"/>
                      <a:pt x="11" y="20"/>
                    </a:cubicBezTo>
                    <a:cubicBezTo>
                      <a:pt x="5" y="25"/>
                      <a:pt x="2" y="27"/>
                      <a:pt x="0" y="18"/>
                    </a:cubicBezTo>
                    <a:cubicBezTo>
                      <a:pt x="11" y="17"/>
                      <a:pt x="12" y="6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2" name="Freeform 967"/>
              <p:cNvSpPr/>
              <p:nvPr/>
            </p:nvSpPr>
            <p:spPr bwMode="auto">
              <a:xfrm>
                <a:off x="2558" y="2530"/>
                <a:ext cx="135" cy="144"/>
              </a:xfrm>
              <a:custGeom>
                <a:avLst/>
                <a:gdLst>
                  <a:gd name="T0" fmla="*/ 18 w 71"/>
                  <a:gd name="T1" fmla="*/ 68 h 75"/>
                  <a:gd name="T2" fmla="*/ 1 w 71"/>
                  <a:gd name="T3" fmla="*/ 65 h 75"/>
                  <a:gd name="T4" fmla="*/ 9 w 71"/>
                  <a:gd name="T5" fmla="*/ 59 h 75"/>
                  <a:gd name="T6" fmla="*/ 11 w 71"/>
                  <a:gd name="T7" fmla="*/ 54 h 75"/>
                  <a:gd name="T8" fmla="*/ 25 w 71"/>
                  <a:gd name="T9" fmla="*/ 20 h 75"/>
                  <a:gd name="T10" fmla="*/ 32 w 71"/>
                  <a:gd name="T11" fmla="*/ 14 h 75"/>
                  <a:gd name="T12" fmla="*/ 44 w 71"/>
                  <a:gd name="T13" fmla="*/ 9 h 75"/>
                  <a:gd name="T14" fmla="*/ 56 w 71"/>
                  <a:gd name="T15" fmla="*/ 0 h 75"/>
                  <a:gd name="T16" fmla="*/ 61 w 71"/>
                  <a:gd name="T17" fmla="*/ 1 h 75"/>
                  <a:gd name="T18" fmla="*/ 69 w 71"/>
                  <a:gd name="T19" fmla="*/ 6 h 75"/>
                  <a:gd name="T20" fmla="*/ 70 w 71"/>
                  <a:gd name="T21" fmla="*/ 16 h 75"/>
                  <a:gd name="T22" fmla="*/ 62 w 71"/>
                  <a:gd name="T23" fmla="*/ 28 h 75"/>
                  <a:gd name="T24" fmla="*/ 55 w 71"/>
                  <a:gd name="T25" fmla="*/ 31 h 75"/>
                  <a:gd name="T26" fmla="*/ 36 w 71"/>
                  <a:gd name="T27" fmla="*/ 39 h 75"/>
                  <a:gd name="T28" fmla="*/ 34 w 71"/>
                  <a:gd name="T29" fmla="*/ 60 h 75"/>
                  <a:gd name="T30" fmla="*/ 36 w 71"/>
                  <a:gd name="T31" fmla="*/ 70 h 75"/>
                  <a:gd name="T32" fmla="*/ 24 w 71"/>
                  <a:gd name="T33" fmla="*/ 70 h 75"/>
                  <a:gd name="T34" fmla="*/ 18 w 71"/>
                  <a:gd name="T35" fmla="*/ 68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1" h="75">
                    <a:moveTo>
                      <a:pt x="18" y="68"/>
                    </a:moveTo>
                    <a:cubicBezTo>
                      <a:pt x="13" y="65"/>
                      <a:pt x="7" y="64"/>
                      <a:pt x="1" y="65"/>
                    </a:cubicBezTo>
                    <a:cubicBezTo>
                      <a:pt x="0" y="58"/>
                      <a:pt x="6" y="58"/>
                      <a:pt x="9" y="59"/>
                    </a:cubicBezTo>
                    <a:cubicBezTo>
                      <a:pt x="17" y="60"/>
                      <a:pt x="10" y="55"/>
                      <a:pt x="11" y="54"/>
                    </a:cubicBezTo>
                    <a:cubicBezTo>
                      <a:pt x="16" y="43"/>
                      <a:pt x="16" y="30"/>
                      <a:pt x="25" y="20"/>
                    </a:cubicBezTo>
                    <a:cubicBezTo>
                      <a:pt x="26" y="17"/>
                      <a:pt x="29" y="15"/>
                      <a:pt x="32" y="14"/>
                    </a:cubicBezTo>
                    <a:cubicBezTo>
                      <a:pt x="36" y="12"/>
                      <a:pt x="40" y="11"/>
                      <a:pt x="44" y="9"/>
                    </a:cubicBezTo>
                    <a:cubicBezTo>
                      <a:pt x="48" y="7"/>
                      <a:pt x="51" y="1"/>
                      <a:pt x="56" y="0"/>
                    </a:cubicBezTo>
                    <a:cubicBezTo>
                      <a:pt x="58" y="0"/>
                      <a:pt x="59" y="0"/>
                      <a:pt x="61" y="1"/>
                    </a:cubicBezTo>
                    <a:cubicBezTo>
                      <a:pt x="64" y="2"/>
                      <a:pt x="67" y="3"/>
                      <a:pt x="69" y="6"/>
                    </a:cubicBezTo>
                    <a:cubicBezTo>
                      <a:pt x="70" y="9"/>
                      <a:pt x="71" y="13"/>
                      <a:pt x="70" y="16"/>
                    </a:cubicBezTo>
                    <a:cubicBezTo>
                      <a:pt x="70" y="22"/>
                      <a:pt x="66" y="26"/>
                      <a:pt x="62" y="28"/>
                    </a:cubicBezTo>
                    <a:cubicBezTo>
                      <a:pt x="59" y="29"/>
                      <a:pt x="57" y="30"/>
                      <a:pt x="55" y="31"/>
                    </a:cubicBezTo>
                    <a:cubicBezTo>
                      <a:pt x="48" y="33"/>
                      <a:pt x="41" y="33"/>
                      <a:pt x="36" y="39"/>
                    </a:cubicBezTo>
                    <a:cubicBezTo>
                      <a:pt x="25" y="45"/>
                      <a:pt x="31" y="52"/>
                      <a:pt x="34" y="60"/>
                    </a:cubicBezTo>
                    <a:cubicBezTo>
                      <a:pt x="36" y="63"/>
                      <a:pt x="39" y="67"/>
                      <a:pt x="36" y="70"/>
                    </a:cubicBezTo>
                    <a:cubicBezTo>
                      <a:pt x="32" y="75"/>
                      <a:pt x="28" y="71"/>
                      <a:pt x="24" y="70"/>
                    </a:cubicBezTo>
                    <a:cubicBezTo>
                      <a:pt x="22" y="69"/>
                      <a:pt x="20" y="69"/>
                      <a:pt x="18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3" name="Freeform 968"/>
              <p:cNvSpPr/>
              <p:nvPr/>
            </p:nvSpPr>
            <p:spPr bwMode="auto">
              <a:xfrm>
                <a:off x="2487" y="2641"/>
                <a:ext cx="73" cy="27"/>
              </a:xfrm>
              <a:custGeom>
                <a:avLst/>
                <a:gdLst>
                  <a:gd name="T0" fmla="*/ 30 w 38"/>
                  <a:gd name="T1" fmla="*/ 10 h 14"/>
                  <a:gd name="T2" fmla="*/ 13 w 38"/>
                  <a:gd name="T3" fmla="*/ 14 h 14"/>
                  <a:gd name="T4" fmla="*/ 7 w 38"/>
                  <a:gd name="T5" fmla="*/ 0 h 14"/>
                  <a:gd name="T6" fmla="*/ 34 w 38"/>
                  <a:gd name="T7" fmla="*/ 0 h 14"/>
                  <a:gd name="T8" fmla="*/ 30 w 38"/>
                  <a:gd name="T9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14">
                    <a:moveTo>
                      <a:pt x="30" y="10"/>
                    </a:moveTo>
                    <a:cubicBezTo>
                      <a:pt x="25" y="12"/>
                      <a:pt x="19" y="13"/>
                      <a:pt x="13" y="14"/>
                    </a:cubicBezTo>
                    <a:cubicBezTo>
                      <a:pt x="7" y="11"/>
                      <a:pt x="0" y="9"/>
                      <a:pt x="7" y="0"/>
                    </a:cubicBezTo>
                    <a:cubicBezTo>
                      <a:pt x="16" y="0"/>
                      <a:pt x="25" y="0"/>
                      <a:pt x="34" y="0"/>
                    </a:cubicBezTo>
                    <a:cubicBezTo>
                      <a:pt x="38" y="5"/>
                      <a:pt x="34" y="8"/>
                      <a:pt x="3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4" name="Freeform 969"/>
              <p:cNvSpPr/>
              <p:nvPr/>
            </p:nvSpPr>
            <p:spPr bwMode="auto">
              <a:xfrm>
                <a:off x="2567" y="2534"/>
                <a:ext cx="54" cy="38"/>
              </a:xfrm>
              <a:custGeom>
                <a:avLst/>
                <a:gdLst>
                  <a:gd name="T0" fmla="*/ 27 w 28"/>
                  <a:gd name="T1" fmla="*/ 14 h 20"/>
                  <a:gd name="T2" fmla="*/ 20 w 28"/>
                  <a:gd name="T3" fmla="*/ 18 h 20"/>
                  <a:gd name="T4" fmla="*/ 10 w 28"/>
                  <a:gd name="T5" fmla="*/ 18 h 20"/>
                  <a:gd name="T6" fmla="*/ 3 w 28"/>
                  <a:gd name="T7" fmla="*/ 11 h 20"/>
                  <a:gd name="T8" fmla="*/ 9 w 28"/>
                  <a:gd name="T9" fmla="*/ 4 h 20"/>
                  <a:gd name="T10" fmla="*/ 19 w 28"/>
                  <a:gd name="T11" fmla="*/ 1 h 20"/>
                  <a:gd name="T12" fmla="*/ 24 w 28"/>
                  <a:gd name="T13" fmla="*/ 2 h 20"/>
                  <a:gd name="T14" fmla="*/ 27 w 28"/>
                  <a:gd name="T15" fmla="*/ 14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20">
                    <a:moveTo>
                      <a:pt x="27" y="14"/>
                    </a:moveTo>
                    <a:cubicBezTo>
                      <a:pt x="25" y="16"/>
                      <a:pt x="22" y="17"/>
                      <a:pt x="20" y="18"/>
                    </a:cubicBezTo>
                    <a:cubicBezTo>
                      <a:pt x="17" y="18"/>
                      <a:pt x="13" y="18"/>
                      <a:pt x="10" y="18"/>
                    </a:cubicBezTo>
                    <a:cubicBezTo>
                      <a:pt x="2" y="20"/>
                      <a:pt x="0" y="18"/>
                      <a:pt x="3" y="11"/>
                    </a:cubicBezTo>
                    <a:cubicBezTo>
                      <a:pt x="5" y="8"/>
                      <a:pt x="7" y="6"/>
                      <a:pt x="9" y="4"/>
                    </a:cubicBezTo>
                    <a:cubicBezTo>
                      <a:pt x="12" y="2"/>
                      <a:pt x="15" y="0"/>
                      <a:pt x="19" y="1"/>
                    </a:cubicBezTo>
                    <a:cubicBezTo>
                      <a:pt x="21" y="1"/>
                      <a:pt x="22" y="2"/>
                      <a:pt x="24" y="2"/>
                    </a:cubicBezTo>
                    <a:cubicBezTo>
                      <a:pt x="27" y="6"/>
                      <a:pt x="28" y="10"/>
                      <a:pt x="27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5" name="Freeform 970"/>
              <p:cNvSpPr/>
              <p:nvPr/>
            </p:nvSpPr>
            <p:spPr bwMode="auto">
              <a:xfrm>
                <a:off x="2544" y="2634"/>
                <a:ext cx="50" cy="26"/>
              </a:xfrm>
              <a:custGeom>
                <a:avLst/>
                <a:gdLst>
                  <a:gd name="T0" fmla="*/ 0 w 26"/>
                  <a:gd name="T1" fmla="*/ 14 h 14"/>
                  <a:gd name="T2" fmla="*/ 4 w 26"/>
                  <a:gd name="T3" fmla="*/ 4 h 14"/>
                  <a:gd name="T4" fmla="*/ 18 w 26"/>
                  <a:gd name="T5" fmla="*/ 0 h 14"/>
                  <a:gd name="T6" fmla="*/ 26 w 26"/>
                  <a:gd name="T7" fmla="*/ 5 h 14"/>
                  <a:gd name="T8" fmla="*/ 8 w 26"/>
                  <a:gd name="T9" fmla="*/ 11 h 14"/>
                  <a:gd name="T10" fmla="*/ 0 w 26"/>
                  <a:gd name="T11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14">
                    <a:moveTo>
                      <a:pt x="0" y="14"/>
                    </a:moveTo>
                    <a:cubicBezTo>
                      <a:pt x="2" y="11"/>
                      <a:pt x="3" y="7"/>
                      <a:pt x="4" y="4"/>
                    </a:cubicBezTo>
                    <a:cubicBezTo>
                      <a:pt x="9" y="3"/>
                      <a:pt x="13" y="2"/>
                      <a:pt x="18" y="0"/>
                    </a:cubicBezTo>
                    <a:cubicBezTo>
                      <a:pt x="21" y="2"/>
                      <a:pt x="23" y="3"/>
                      <a:pt x="26" y="5"/>
                    </a:cubicBezTo>
                    <a:cubicBezTo>
                      <a:pt x="21" y="10"/>
                      <a:pt x="12" y="4"/>
                      <a:pt x="8" y="11"/>
                    </a:cubicBezTo>
                    <a:cubicBezTo>
                      <a:pt x="6" y="14"/>
                      <a:pt x="3" y="14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6" name="Freeform 971"/>
              <p:cNvSpPr/>
              <p:nvPr/>
            </p:nvSpPr>
            <p:spPr bwMode="auto">
              <a:xfrm>
                <a:off x="2485" y="2641"/>
                <a:ext cx="27" cy="31"/>
              </a:xfrm>
              <a:custGeom>
                <a:avLst/>
                <a:gdLst>
                  <a:gd name="T0" fmla="*/ 8 w 14"/>
                  <a:gd name="T1" fmla="*/ 0 h 16"/>
                  <a:gd name="T2" fmla="*/ 14 w 14"/>
                  <a:gd name="T3" fmla="*/ 14 h 16"/>
                  <a:gd name="T4" fmla="*/ 0 w 14"/>
                  <a:gd name="T5" fmla="*/ 10 h 16"/>
                  <a:gd name="T6" fmla="*/ 0 w 14"/>
                  <a:gd name="T7" fmla="*/ 3 h 16"/>
                  <a:gd name="T8" fmla="*/ 8 w 14"/>
                  <a:gd name="T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6">
                    <a:moveTo>
                      <a:pt x="8" y="0"/>
                    </a:moveTo>
                    <a:cubicBezTo>
                      <a:pt x="6" y="7"/>
                      <a:pt x="11" y="10"/>
                      <a:pt x="14" y="14"/>
                    </a:cubicBezTo>
                    <a:cubicBezTo>
                      <a:pt x="9" y="13"/>
                      <a:pt x="4" y="16"/>
                      <a:pt x="0" y="10"/>
                    </a:cubicBezTo>
                    <a:cubicBezTo>
                      <a:pt x="0" y="8"/>
                      <a:pt x="0" y="6"/>
                      <a:pt x="0" y="3"/>
                    </a:cubicBezTo>
                    <a:cubicBezTo>
                      <a:pt x="3" y="2"/>
                      <a:pt x="5" y="1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7" name="Freeform 972"/>
              <p:cNvSpPr/>
              <p:nvPr/>
            </p:nvSpPr>
            <p:spPr bwMode="auto">
              <a:xfrm>
                <a:off x="2558" y="2555"/>
                <a:ext cx="28" cy="27"/>
              </a:xfrm>
              <a:custGeom>
                <a:avLst/>
                <a:gdLst>
                  <a:gd name="T0" fmla="*/ 8 w 15"/>
                  <a:gd name="T1" fmla="*/ 0 h 14"/>
                  <a:gd name="T2" fmla="*/ 15 w 15"/>
                  <a:gd name="T3" fmla="*/ 7 h 14"/>
                  <a:gd name="T4" fmla="*/ 0 w 15"/>
                  <a:gd name="T5" fmla="*/ 13 h 14"/>
                  <a:gd name="T6" fmla="*/ 1 w 15"/>
                  <a:gd name="T7" fmla="*/ 7 h 14"/>
                  <a:gd name="T8" fmla="*/ 8 w 15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8" y="0"/>
                    </a:moveTo>
                    <a:cubicBezTo>
                      <a:pt x="8" y="4"/>
                      <a:pt x="10" y="7"/>
                      <a:pt x="15" y="7"/>
                    </a:cubicBezTo>
                    <a:cubicBezTo>
                      <a:pt x="11" y="11"/>
                      <a:pt x="6" y="14"/>
                      <a:pt x="0" y="13"/>
                    </a:cubicBezTo>
                    <a:cubicBezTo>
                      <a:pt x="0" y="12"/>
                      <a:pt x="0" y="9"/>
                      <a:pt x="1" y="7"/>
                    </a:cubicBezTo>
                    <a:cubicBezTo>
                      <a:pt x="3" y="4"/>
                      <a:pt x="5" y="2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8" name="Freeform 973"/>
              <p:cNvSpPr/>
              <p:nvPr/>
            </p:nvSpPr>
            <p:spPr bwMode="auto">
              <a:xfrm>
                <a:off x="2611" y="3485"/>
                <a:ext cx="23" cy="32"/>
              </a:xfrm>
              <a:custGeom>
                <a:avLst/>
                <a:gdLst>
                  <a:gd name="T0" fmla="*/ 0 w 12"/>
                  <a:gd name="T1" fmla="*/ 9 h 17"/>
                  <a:gd name="T2" fmla="*/ 11 w 12"/>
                  <a:gd name="T3" fmla="*/ 7 h 17"/>
                  <a:gd name="T4" fmla="*/ 9 w 12"/>
                  <a:gd name="T5" fmla="*/ 16 h 17"/>
                  <a:gd name="T6" fmla="*/ 0 w 12"/>
                  <a:gd name="T7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9"/>
                    </a:moveTo>
                    <a:cubicBezTo>
                      <a:pt x="4" y="9"/>
                      <a:pt x="7" y="0"/>
                      <a:pt x="11" y="7"/>
                    </a:cubicBezTo>
                    <a:cubicBezTo>
                      <a:pt x="12" y="9"/>
                      <a:pt x="10" y="16"/>
                      <a:pt x="9" y="16"/>
                    </a:cubicBezTo>
                    <a:cubicBezTo>
                      <a:pt x="4" y="17"/>
                      <a:pt x="1" y="14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9" name="Freeform 974"/>
              <p:cNvSpPr/>
              <p:nvPr/>
            </p:nvSpPr>
            <p:spPr bwMode="auto">
              <a:xfrm>
                <a:off x="2167" y="1411"/>
                <a:ext cx="38" cy="36"/>
              </a:xfrm>
              <a:custGeom>
                <a:avLst/>
                <a:gdLst>
                  <a:gd name="T0" fmla="*/ 0 w 20"/>
                  <a:gd name="T1" fmla="*/ 19 h 19"/>
                  <a:gd name="T2" fmla="*/ 3 w 20"/>
                  <a:gd name="T3" fmla="*/ 9 h 19"/>
                  <a:gd name="T4" fmla="*/ 7 w 20"/>
                  <a:gd name="T5" fmla="*/ 9 h 19"/>
                  <a:gd name="T6" fmla="*/ 18 w 20"/>
                  <a:gd name="T7" fmla="*/ 0 h 19"/>
                  <a:gd name="T8" fmla="*/ 0 w 20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9">
                    <a:moveTo>
                      <a:pt x="0" y="19"/>
                    </a:moveTo>
                    <a:cubicBezTo>
                      <a:pt x="1" y="16"/>
                      <a:pt x="2" y="12"/>
                      <a:pt x="3" y="9"/>
                    </a:cubicBezTo>
                    <a:cubicBezTo>
                      <a:pt x="5" y="9"/>
                      <a:pt x="6" y="9"/>
                      <a:pt x="7" y="9"/>
                    </a:cubicBezTo>
                    <a:cubicBezTo>
                      <a:pt x="11" y="7"/>
                      <a:pt x="11" y="0"/>
                      <a:pt x="18" y="0"/>
                    </a:cubicBezTo>
                    <a:cubicBezTo>
                      <a:pt x="20" y="15"/>
                      <a:pt x="9" y="16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0" name="Freeform 975"/>
              <p:cNvSpPr/>
              <p:nvPr/>
            </p:nvSpPr>
            <p:spPr bwMode="auto">
              <a:xfrm>
                <a:off x="5742" y="1057"/>
                <a:ext cx="169" cy="75"/>
              </a:xfrm>
              <a:custGeom>
                <a:avLst/>
                <a:gdLst>
                  <a:gd name="T0" fmla="*/ 76 w 89"/>
                  <a:gd name="T1" fmla="*/ 9 h 39"/>
                  <a:gd name="T2" fmla="*/ 89 w 89"/>
                  <a:gd name="T3" fmla="*/ 16 h 39"/>
                  <a:gd name="T4" fmla="*/ 86 w 89"/>
                  <a:gd name="T5" fmla="*/ 19 h 39"/>
                  <a:gd name="T6" fmla="*/ 78 w 89"/>
                  <a:gd name="T7" fmla="*/ 23 h 39"/>
                  <a:gd name="T8" fmla="*/ 51 w 89"/>
                  <a:gd name="T9" fmla="*/ 34 h 39"/>
                  <a:gd name="T10" fmla="*/ 48 w 89"/>
                  <a:gd name="T11" fmla="*/ 38 h 39"/>
                  <a:gd name="T12" fmla="*/ 16 w 89"/>
                  <a:gd name="T13" fmla="*/ 39 h 39"/>
                  <a:gd name="T14" fmla="*/ 2 w 89"/>
                  <a:gd name="T15" fmla="*/ 29 h 39"/>
                  <a:gd name="T16" fmla="*/ 0 w 89"/>
                  <a:gd name="T17" fmla="*/ 17 h 39"/>
                  <a:gd name="T18" fmla="*/ 23 w 89"/>
                  <a:gd name="T19" fmla="*/ 6 h 39"/>
                  <a:gd name="T20" fmla="*/ 76 w 89"/>
                  <a:gd name="T21" fmla="*/ 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39">
                    <a:moveTo>
                      <a:pt x="76" y="9"/>
                    </a:moveTo>
                    <a:cubicBezTo>
                      <a:pt x="80" y="11"/>
                      <a:pt x="85" y="14"/>
                      <a:pt x="89" y="16"/>
                    </a:cubicBezTo>
                    <a:cubicBezTo>
                      <a:pt x="88" y="17"/>
                      <a:pt x="87" y="18"/>
                      <a:pt x="86" y="19"/>
                    </a:cubicBezTo>
                    <a:cubicBezTo>
                      <a:pt x="84" y="23"/>
                      <a:pt x="81" y="25"/>
                      <a:pt x="78" y="23"/>
                    </a:cubicBezTo>
                    <a:cubicBezTo>
                      <a:pt x="63" y="14"/>
                      <a:pt x="56" y="21"/>
                      <a:pt x="51" y="34"/>
                    </a:cubicBezTo>
                    <a:cubicBezTo>
                      <a:pt x="50" y="36"/>
                      <a:pt x="49" y="37"/>
                      <a:pt x="48" y="38"/>
                    </a:cubicBezTo>
                    <a:cubicBezTo>
                      <a:pt x="37" y="31"/>
                      <a:pt x="26" y="36"/>
                      <a:pt x="16" y="39"/>
                    </a:cubicBezTo>
                    <a:cubicBezTo>
                      <a:pt x="10" y="38"/>
                      <a:pt x="5" y="35"/>
                      <a:pt x="2" y="29"/>
                    </a:cubicBezTo>
                    <a:cubicBezTo>
                      <a:pt x="1" y="25"/>
                      <a:pt x="0" y="21"/>
                      <a:pt x="0" y="17"/>
                    </a:cubicBezTo>
                    <a:cubicBezTo>
                      <a:pt x="4" y="6"/>
                      <a:pt x="18" y="14"/>
                      <a:pt x="23" y="6"/>
                    </a:cubicBezTo>
                    <a:cubicBezTo>
                      <a:pt x="41" y="0"/>
                      <a:pt x="58" y="6"/>
                      <a:pt x="7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1" name="Freeform 976"/>
              <p:cNvSpPr/>
              <p:nvPr/>
            </p:nvSpPr>
            <p:spPr bwMode="auto">
              <a:xfrm>
                <a:off x="5715" y="1055"/>
                <a:ext cx="70" cy="38"/>
              </a:xfrm>
              <a:custGeom>
                <a:avLst/>
                <a:gdLst>
                  <a:gd name="T0" fmla="*/ 37 w 37"/>
                  <a:gd name="T1" fmla="*/ 7 h 20"/>
                  <a:gd name="T2" fmla="*/ 16 w 37"/>
                  <a:gd name="T3" fmla="*/ 17 h 20"/>
                  <a:gd name="T4" fmla="*/ 9 w 37"/>
                  <a:gd name="T5" fmla="*/ 0 h 20"/>
                  <a:gd name="T6" fmla="*/ 16 w 37"/>
                  <a:gd name="T7" fmla="*/ 0 h 20"/>
                  <a:gd name="T8" fmla="*/ 34 w 37"/>
                  <a:gd name="T9" fmla="*/ 6 h 20"/>
                  <a:gd name="T10" fmla="*/ 37 w 37"/>
                  <a:gd name="T11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20">
                    <a:moveTo>
                      <a:pt x="37" y="7"/>
                    </a:moveTo>
                    <a:cubicBezTo>
                      <a:pt x="35" y="20"/>
                      <a:pt x="23" y="13"/>
                      <a:pt x="16" y="17"/>
                    </a:cubicBezTo>
                    <a:cubicBezTo>
                      <a:pt x="0" y="17"/>
                      <a:pt x="7" y="7"/>
                      <a:pt x="9" y="0"/>
                    </a:cubicBezTo>
                    <a:cubicBezTo>
                      <a:pt x="12" y="0"/>
                      <a:pt x="14" y="0"/>
                      <a:pt x="16" y="0"/>
                    </a:cubicBezTo>
                    <a:cubicBezTo>
                      <a:pt x="22" y="2"/>
                      <a:pt x="28" y="4"/>
                      <a:pt x="34" y="6"/>
                    </a:cubicBezTo>
                    <a:cubicBezTo>
                      <a:pt x="35" y="6"/>
                      <a:pt x="36" y="6"/>
                      <a:pt x="3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2" name="Freeform 977"/>
              <p:cNvSpPr/>
              <p:nvPr/>
            </p:nvSpPr>
            <p:spPr bwMode="auto">
              <a:xfrm>
                <a:off x="5341" y="2628"/>
                <a:ext cx="33" cy="42"/>
              </a:xfrm>
              <a:custGeom>
                <a:avLst/>
                <a:gdLst>
                  <a:gd name="T0" fmla="*/ 17 w 17"/>
                  <a:gd name="T1" fmla="*/ 7 h 22"/>
                  <a:gd name="T2" fmla="*/ 0 w 17"/>
                  <a:gd name="T3" fmla="*/ 14 h 22"/>
                  <a:gd name="T4" fmla="*/ 0 w 17"/>
                  <a:gd name="T5" fmla="*/ 0 h 22"/>
                  <a:gd name="T6" fmla="*/ 17 w 17"/>
                  <a:gd name="T7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22">
                    <a:moveTo>
                      <a:pt x="17" y="7"/>
                    </a:moveTo>
                    <a:cubicBezTo>
                      <a:pt x="16" y="22"/>
                      <a:pt x="8" y="19"/>
                      <a:pt x="0" y="14"/>
                    </a:cubicBezTo>
                    <a:cubicBezTo>
                      <a:pt x="0" y="9"/>
                      <a:pt x="0" y="5"/>
                      <a:pt x="0" y="0"/>
                    </a:cubicBezTo>
                    <a:cubicBezTo>
                      <a:pt x="5" y="4"/>
                      <a:pt x="8" y="14"/>
                      <a:pt x="1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3" name="Freeform 978"/>
              <p:cNvSpPr/>
              <p:nvPr/>
            </p:nvSpPr>
            <p:spPr bwMode="auto">
              <a:xfrm>
                <a:off x="3979" y="1172"/>
                <a:ext cx="48" cy="42"/>
              </a:xfrm>
              <a:custGeom>
                <a:avLst/>
                <a:gdLst>
                  <a:gd name="T0" fmla="*/ 25 w 25"/>
                  <a:gd name="T1" fmla="*/ 15 h 22"/>
                  <a:gd name="T2" fmla="*/ 21 w 25"/>
                  <a:gd name="T3" fmla="*/ 22 h 22"/>
                  <a:gd name="T4" fmla="*/ 0 w 25"/>
                  <a:gd name="T5" fmla="*/ 8 h 22"/>
                  <a:gd name="T6" fmla="*/ 25 w 25"/>
                  <a:gd name="T7" fmla="*/ 1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22">
                    <a:moveTo>
                      <a:pt x="25" y="15"/>
                    </a:moveTo>
                    <a:cubicBezTo>
                      <a:pt x="22" y="17"/>
                      <a:pt x="21" y="19"/>
                      <a:pt x="21" y="22"/>
                    </a:cubicBezTo>
                    <a:cubicBezTo>
                      <a:pt x="15" y="16"/>
                      <a:pt x="5" y="17"/>
                      <a:pt x="0" y="8"/>
                    </a:cubicBezTo>
                    <a:cubicBezTo>
                      <a:pt x="11" y="1"/>
                      <a:pt x="20" y="0"/>
                      <a:pt x="2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4" name="Freeform 979"/>
              <p:cNvSpPr/>
              <p:nvPr/>
            </p:nvSpPr>
            <p:spPr bwMode="auto">
              <a:xfrm>
                <a:off x="3952" y="1097"/>
                <a:ext cx="40" cy="60"/>
              </a:xfrm>
              <a:custGeom>
                <a:avLst/>
                <a:gdLst>
                  <a:gd name="T0" fmla="*/ 0 w 21"/>
                  <a:gd name="T1" fmla="*/ 16 h 31"/>
                  <a:gd name="T2" fmla="*/ 21 w 21"/>
                  <a:gd name="T3" fmla="*/ 23 h 31"/>
                  <a:gd name="T4" fmla="*/ 0 w 21"/>
                  <a:gd name="T5" fmla="*/ 1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31">
                    <a:moveTo>
                      <a:pt x="0" y="16"/>
                    </a:moveTo>
                    <a:cubicBezTo>
                      <a:pt x="13" y="0"/>
                      <a:pt x="16" y="14"/>
                      <a:pt x="21" y="23"/>
                    </a:cubicBezTo>
                    <a:cubicBezTo>
                      <a:pt x="11" y="31"/>
                      <a:pt x="7" y="20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5" name="Freeform 980"/>
              <p:cNvSpPr/>
              <p:nvPr/>
            </p:nvSpPr>
            <p:spPr bwMode="auto">
              <a:xfrm>
                <a:off x="3992" y="1130"/>
                <a:ext cx="27" cy="48"/>
              </a:xfrm>
              <a:custGeom>
                <a:avLst/>
                <a:gdLst>
                  <a:gd name="T0" fmla="*/ 14 w 14"/>
                  <a:gd name="T1" fmla="*/ 6 h 25"/>
                  <a:gd name="T2" fmla="*/ 14 w 14"/>
                  <a:gd name="T3" fmla="*/ 9 h 25"/>
                  <a:gd name="T4" fmla="*/ 0 w 14"/>
                  <a:gd name="T5" fmla="*/ 6 h 25"/>
                  <a:gd name="T6" fmla="*/ 14 w 14"/>
                  <a:gd name="T7" fmla="*/ 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25">
                    <a:moveTo>
                      <a:pt x="14" y="6"/>
                    </a:moveTo>
                    <a:cubicBezTo>
                      <a:pt x="14" y="7"/>
                      <a:pt x="14" y="8"/>
                      <a:pt x="14" y="9"/>
                    </a:cubicBezTo>
                    <a:cubicBezTo>
                      <a:pt x="11" y="5"/>
                      <a:pt x="1" y="25"/>
                      <a:pt x="0" y="6"/>
                    </a:cubicBezTo>
                    <a:cubicBezTo>
                      <a:pt x="5" y="4"/>
                      <a:pt x="10" y="0"/>
                      <a:pt x="1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6" name="Freeform 981"/>
              <p:cNvSpPr/>
              <p:nvPr/>
            </p:nvSpPr>
            <p:spPr bwMode="auto">
              <a:xfrm>
                <a:off x="2986" y="1047"/>
                <a:ext cx="84" cy="125"/>
              </a:xfrm>
              <a:custGeom>
                <a:avLst/>
                <a:gdLst>
                  <a:gd name="T0" fmla="*/ 40 w 44"/>
                  <a:gd name="T1" fmla="*/ 49 h 65"/>
                  <a:gd name="T2" fmla="*/ 33 w 44"/>
                  <a:gd name="T3" fmla="*/ 63 h 65"/>
                  <a:gd name="T4" fmla="*/ 16 w 44"/>
                  <a:gd name="T5" fmla="*/ 59 h 65"/>
                  <a:gd name="T6" fmla="*/ 15 w 44"/>
                  <a:gd name="T7" fmla="*/ 57 h 65"/>
                  <a:gd name="T8" fmla="*/ 16 w 44"/>
                  <a:gd name="T9" fmla="*/ 56 h 65"/>
                  <a:gd name="T10" fmla="*/ 14 w 44"/>
                  <a:gd name="T11" fmla="*/ 48 h 65"/>
                  <a:gd name="T12" fmla="*/ 6 w 44"/>
                  <a:gd name="T13" fmla="*/ 35 h 65"/>
                  <a:gd name="T14" fmla="*/ 16 w 44"/>
                  <a:gd name="T15" fmla="*/ 40 h 65"/>
                  <a:gd name="T16" fmla="*/ 2 w 44"/>
                  <a:gd name="T17" fmla="*/ 14 h 65"/>
                  <a:gd name="T18" fmla="*/ 5 w 44"/>
                  <a:gd name="T19" fmla="*/ 5 h 65"/>
                  <a:gd name="T20" fmla="*/ 17 w 44"/>
                  <a:gd name="T21" fmla="*/ 1 h 65"/>
                  <a:gd name="T22" fmla="*/ 32 w 44"/>
                  <a:gd name="T23" fmla="*/ 20 h 65"/>
                  <a:gd name="T24" fmla="*/ 40 w 44"/>
                  <a:gd name="T25" fmla="*/ 49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65">
                    <a:moveTo>
                      <a:pt x="40" y="49"/>
                    </a:moveTo>
                    <a:cubicBezTo>
                      <a:pt x="44" y="57"/>
                      <a:pt x="37" y="59"/>
                      <a:pt x="33" y="63"/>
                    </a:cubicBezTo>
                    <a:cubicBezTo>
                      <a:pt x="27" y="65"/>
                      <a:pt x="21" y="64"/>
                      <a:pt x="16" y="59"/>
                    </a:cubicBezTo>
                    <a:cubicBezTo>
                      <a:pt x="15" y="59"/>
                      <a:pt x="15" y="58"/>
                      <a:pt x="15" y="57"/>
                    </a:cubicBezTo>
                    <a:cubicBezTo>
                      <a:pt x="15" y="56"/>
                      <a:pt x="16" y="56"/>
                      <a:pt x="16" y="56"/>
                    </a:cubicBezTo>
                    <a:cubicBezTo>
                      <a:pt x="18" y="53"/>
                      <a:pt x="24" y="48"/>
                      <a:pt x="14" y="48"/>
                    </a:cubicBezTo>
                    <a:cubicBezTo>
                      <a:pt x="3" y="48"/>
                      <a:pt x="3" y="43"/>
                      <a:pt x="6" y="35"/>
                    </a:cubicBezTo>
                    <a:cubicBezTo>
                      <a:pt x="10" y="34"/>
                      <a:pt x="12" y="39"/>
                      <a:pt x="16" y="40"/>
                    </a:cubicBezTo>
                    <a:cubicBezTo>
                      <a:pt x="24" y="24"/>
                      <a:pt x="15" y="18"/>
                      <a:pt x="2" y="14"/>
                    </a:cubicBezTo>
                    <a:cubicBezTo>
                      <a:pt x="0" y="10"/>
                      <a:pt x="3" y="8"/>
                      <a:pt x="5" y="5"/>
                    </a:cubicBezTo>
                    <a:cubicBezTo>
                      <a:pt x="9" y="3"/>
                      <a:pt x="13" y="2"/>
                      <a:pt x="17" y="1"/>
                    </a:cubicBezTo>
                    <a:cubicBezTo>
                      <a:pt x="31" y="0"/>
                      <a:pt x="32" y="11"/>
                      <a:pt x="32" y="20"/>
                    </a:cubicBezTo>
                    <a:cubicBezTo>
                      <a:pt x="33" y="31"/>
                      <a:pt x="32" y="41"/>
                      <a:pt x="40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7" name="Freeform 982"/>
              <p:cNvSpPr/>
              <p:nvPr/>
            </p:nvSpPr>
            <p:spPr bwMode="auto">
              <a:xfrm>
                <a:off x="2937" y="1021"/>
                <a:ext cx="67" cy="53"/>
              </a:xfrm>
              <a:custGeom>
                <a:avLst/>
                <a:gdLst>
                  <a:gd name="T0" fmla="*/ 32 w 35"/>
                  <a:gd name="T1" fmla="*/ 21 h 28"/>
                  <a:gd name="T2" fmla="*/ 28 w 35"/>
                  <a:gd name="T3" fmla="*/ 28 h 28"/>
                  <a:gd name="T4" fmla="*/ 0 w 35"/>
                  <a:gd name="T5" fmla="*/ 14 h 28"/>
                  <a:gd name="T6" fmla="*/ 12 w 35"/>
                  <a:gd name="T7" fmla="*/ 7 h 28"/>
                  <a:gd name="T8" fmla="*/ 28 w 35"/>
                  <a:gd name="T9" fmla="*/ 11 h 28"/>
                  <a:gd name="T10" fmla="*/ 32 w 35"/>
                  <a:gd name="T11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28">
                    <a:moveTo>
                      <a:pt x="32" y="21"/>
                    </a:moveTo>
                    <a:cubicBezTo>
                      <a:pt x="30" y="23"/>
                      <a:pt x="29" y="26"/>
                      <a:pt x="28" y="28"/>
                    </a:cubicBezTo>
                    <a:cubicBezTo>
                      <a:pt x="18" y="24"/>
                      <a:pt x="11" y="16"/>
                      <a:pt x="0" y="14"/>
                    </a:cubicBezTo>
                    <a:cubicBezTo>
                      <a:pt x="2" y="7"/>
                      <a:pt x="5" y="0"/>
                      <a:pt x="12" y="7"/>
                    </a:cubicBezTo>
                    <a:cubicBezTo>
                      <a:pt x="17" y="14"/>
                      <a:pt x="23" y="9"/>
                      <a:pt x="28" y="11"/>
                    </a:cubicBezTo>
                    <a:cubicBezTo>
                      <a:pt x="33" y="13"/>
                      <a:pt x="35" y="16"/>
                      <a:pt x="3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8" name="Freeform 983"/>
              <p:cNvSpPr/>
              <p:nvPr/>
            </p:nvSpPr>
            <p:spPr bwMode="auto">
              <a:xfrm>
                <a:off x="2918" y="1168"/>
                <a:ext cx="32" cy="34"/>
              </a:xfrm>
              <a:custGeom>
                <a:avLst/>
                <a:gdLst>
                  <a:gd name="T0" fmla="*/ 17 w 17"/>
                  <a:gd name="T1" fmla="*/ 10 h 18"/>
                  <a:gd name="T2" fmla="*/ 3 w 17"/>
                  <a:gd name="T3" fmla="*/ 14 h 18"/>
                  <a:gd name="T4" fmla="*/ 7 w 17"/>
                  <a:gd name="T5" fmla="*/ 0 h 18"/>
                  <a:gd name="T6" fmla="*/ 17 w 17"/>
                  <a:gd name="T7" fmla="*/ 3 h 18"/>
                  <a:gd name="T8" fmla="*/ 17 w 17"/>
                  <a:gd name="T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8">
                    <a:moveTo>
                      <a:pt x="17" y="10"/>
                    </a:moveTo>
                    <a:cubicBezTo>
                      <a:pt x="14" y="17"/>
                      <a:pt x="9" y="18"/>
                      <a:pt x="3" y="14"/>
                    </a:cubicBezTo>
                    <a:cubicBezTo>
                      <a:pt x="0" y="8"/>
                      <a:pt x="0" y="3"/>
                      <a:pt x="7" y="0"/>
                    </a:cubicBezTo>
                    <a:cubicBezTo>
                      <a:pt x="10" y="1"/>
                      <a:pt x="14" y="2"/>
                      <a:pt x="17" y="3"/>
                    </a:cubicBezTo>
                    <a:cubicBezTo>
                      <a:pt x="17" y="6"/>
                      <a:pt x="17" y="8"/>
                      <a:pt x="1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9" name="Freeform 984"/>
              <p:cNvSpPr/>
              <p:nvPr/>
            </p:nvSpPr>
            <p:spPr bwMode="auto">
              <a:xfrm>
                <a:off x="1472" y="1126"/>
                <a:ext cx="192" cy="122"/>
              </a:xfrm>
              <a:custGeom>
                <a:avLst/>
                <a:gdLst>
                  <a:gd name="T0" fmla="*/ 93 w 101"/>
                  <a:gd name="T1" fmla="*/ 22 h 64"/>
                  <a:gd name="T2" fmla="*/ 97 w 101"/>
                  <a:gd name="T3" fmla="*/ 29 h 64"/>
                  <a:gd name="T4" fmla="*/ 76 w 101"/>
                  <a:gd name="T5" fmla="*/ 27 h 64"/>
                  <a:gd name="T6" fmla="*/ 70 w 101"/>
                  <a:gd name="T7" fmla="*/ 29 h 64"/>
                  <a:gd name="T8" fmla="*/ 64 w 101"/>
                  <a:gd name="T9" fmla="*/ 59 h 64"/>
                  <a:gd name="T10" fmla="*/ 58 w 101"/>
                  <a:gd name="T11" fmla="*/ 64 h 64"/>
                  <a:gd name="T12" fmla="*/ 15 w 101"/>
                  <a:gd name="T13" fmla="*/ 48 h 64"/>
                  <a:gd name="T14" fmla="*/ 6 w 101"/>
                  <a:gd name="T15" fmla="*/ 49 h 64"/>
                  <a:gd name="T16" fmla="*/ 3 w 101"/>
                  <a:gd name="T17" fmla="*/ 32 h 64"/>
                  <a:gd name="T18" fmla="*/ 6 w 101"/>
                  <a:gd name="T19" fmla="*/ 11 h 64"/>
                  <a:gd name="T20" fmla="*/ 23 w 101"/>
                  <a:gd name="T21" fmla="*/ 4 h 64"/>
                  <a:gd name="T22" fmla="*/ 54 w 101"/>
                  <a:gd name="T23" fmla="*/ 17 h 64"/>
                  <a:gd name="T24" fmla="*/ 82 w 101"/>
                  <a:gd name="T25" fmla="*/ 22 h 64"/>
                  <a:gd name="T26" fmla="*/ 93 w 101"/>
                  <a:gd name="T27" fmla="*/ 2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64">
                    <a:moveTo>
                      <a:pt x="93" y="22"/>
                    </a:moveTo>
                    <a:cubicBezTo>
                      <a:pt x="95" y="24"/>
                      <a:pt x="101" y="24"/>
                      <a:pt x="97" y="29"/>
                    </a:cubicBezTo>
                    <a:cubicBezTo>
                      <a:pt x="90" y="28"/>
                      <a:pt x="82" y="41"/>
                      <a:pt x="76" y="27"/>
                    </a:cubicBezTo>
                    <a:cubicBezTo>
                      <a:pt x="75" y="25"/>
                      <a:pt x="69" y="27"/>
                      <a:pt x="70" y="29"/>
                    </a:cubicBezTo>
                    <a:cubicBezTo>
                      <a:pt x="77" y="41"/>
                      <a:pt x="58" y="47"/>
                      <a:pt x="64" y="59"/>
                    </a:cubicBezTo>
                    <a:cubicBezTo>
                      <a:pt x="66" y="61"/>
                      <a:pt x="61" y="63"/>
                      <a:pt x="58" y="64"/>
                    </a:cubicBezTo>
                    <a:cubicBezTo>
                      <a:pt x="46" y="53"/>
                      <a:pt x="34" y="41"/>
                      <a:pt x="15" y="48"/>
                    </a:cubicBezTo>
                    <a:cubicBezTo>
                      <a:pt x="12" y="49"/>
                      <a:pt x="9" y="49"/>
                      <a:pt x="6" y="49"/>
                    </a:cubicBezTo>
                    <a:cubicBezTo>
                      <a:pt x="0" y="44"/>
                      <a:pt x="0" y="39"/>
                      <a:pt x="3" y="32"/>
                    </a:cubicBezTo>
                    <a:cubicBezTo>
                      <a:pt x="4" y="25"/>
                      <a:pt x="5" y="18"/>
                      <a:pt x="6" y="11"/>
                    </a:cubicBezTo>
                    <a:cubicBezTo>
                      <a:pt x="16" y="20"/>
                      <a:pt x="15" y="0"/>
                      <a:pt x="23" y="4"/>
                    </a:cubicBezTo>
                    <a:cubicBezTo>
                      <a:pt x="28" y="22"/>
                      <a:pt x="43" y="20"/>
                      <a:pt x="54" y="17"/>
                    </a:cubicBezTo>
                    <a:cubicBezTo>
                      <a:pt x="65" y="14"/>
                      <a:pt x="74" y="12"/>
                      <a:pt x="82" y="22"/>
                    </a:cubicBezTo>
                    <a:cubicBezTo>
                      <a:pt x="86" y="27"/>
                      <a:pt x="90" y="23"/>
                      <a:pt x="93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0" name="Freeform 985"/>
              <p:cNvSpPr/>
              <p:nvPr/>
            </p:nvSpPr>
            <p:spPr bwMode="auto">
              <a:xfrm>
                <a:off x="1870" y="1811"/>
                <a:ext cx="91" cy="76"/>
              </a:xfrm>
              <a:custGeom>
                <a:avLst/>
                <a:gdLst>
                  <a:gd name="T0" fmla="*/ 17 w 48"/>
                  <a:gd name="T1" fmla="*/ 2 h 40"/>
                  <a:gd name="T2" fmla="*/ 27 w 48"/>
                  <a:gd name="T3" fmla="*/ 2 h 40"/>
                  <a:gd name="T4" fmla="*/ 36 w 48"/>
                  <a:gd name="T5" fmla="*/ 4 h 40"/>
                  <a:gd name="T6" fmla="*/ 48 w 48"/>
                  <a:gd name="T7" fmla="*/ 20 h 40"/>
                  <a:gd name="T8" fmla="*/ 37 w 48"/>
                  <a:gd name="T9" fmla="*/ 37 h 40"/>
                  <a:gd name="T10" fmla="*/ 27 w 48"/>
                  <a:gd name="T11" fmla="*/ 40 h 40"/>
                  <a:gd name="T12" fmla="*/ 13 w 48"/>
                  <a:gd name="T13" fmla="*/ 37 h 40"/>
                  <a:gd name="T14" fmla="*/ 3 w 48"/>
                  <a:gd name="T15" fmla="*/ 19 h 40"/>
                  <a:gd name="T16" fmla="*/ 10 w 48"/>
                  <a:gd name="T17" fmla="*/ 2 h 40"/>
                  <a:gd name="T18" fmla="*/ 17 w 48"/>
                  <a:gd name="T19" fmla="*/ 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40">
                    <a:moveTo>
                      <a:pt x="17" y="2"/>
                    </a:moveTo>
                    <a:cubicBezTo>
                      <a:pt x="20" y="1"/>
                      <a:pt x="24" y="6"/>
                      <a:pt x="27" y="2"/>
                    </a:cubicBezTo>
                    <a:cubicBezTo>
                      <a:pt x="31" y="0"/>
                      <a:pt x="33" y="2"/>
                      <a:pt x="36" y="4"/>
                    </a:cubicBezTo>
                    <a:cubicBezTo>
                      <a:pt x="42" y="8"/>
                      <a:pt x="48" y="12"/>
                      <a:pt x="48" y="20"/>
                    </a:cubicBezTo>
                    <a:cubicBezTo>
                      <a:pt x="48" y="27"/>
                      <a:pt x="43" y="32"/>
                      <a:pt x="37" y="37"/>
                    </a:cubicBezTo>
                    <a:cubicBezTo>
                      <a:pt x="34" y="38"/>
                      <a:pt x="30" y="39"/>
                      <a:pt x="27" y="40"/>
                    </a:cubicBezTo>
                    <a:cubicBezTo>
                      <a:pt x="25" y="30"/>
                      <a:pt x="20" y="30"/>
                      <a:pt x="13" y="37"/>
                    </a:cubicBezTo>
                    <a:cubicBezTo>
                      <a:pt x="0" y="37"/>
                      <a:pt x="3" y="27"/>
                      <a:pt x="3" y="19"/>
                    </a:cubicBezTo>
                    <a:cubicBezTo>
                      <a:pt x="1" y="12"/>
                      <a:pt x="22" y="14"/>
                      <a:pt x="10" y="2"/>
                    </a:cubicBezTo>
                    <a:cubicBezTo>
                      <a:pt x="12" y="2"/>
                      <a:pt x="14" y="2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1" name="Freeform 986"/>
              <p:cNvSpPr/>
              <p:nvPr/>
            </p:nvSpPr>
            <p:spPr bwMode="auto">
              <a:xfrm>
                <a:off x="1994" y="1884"/>
                <a:ext cx="72" cy="61"/>
              </a:xfrm>
              <a:custGeom>
                <a:avLst/>
                <a:gdLst>
                  <a:gd name="T0" fmla="*/ 35 w 38"/>
                  <a:gd name="T1" fmla="*/ 16 h 32"/>
                  <a:gd name="T2" fmla="*/ 4 w 38"/>
                  <a:gd name="T3" fmla="*/ 23 h 32"/>
                  <a:gd name="T4" fmla="*/ 4 w 38"/>
                  <a:gd name="T5" fmla="*/ 16 h 32"/>
                  <a:gd name="T6" fmla="*/ 11 w 38"/>
                  <a:gd name="T7" fmla="*/ 2 h 32"/>
                  <a:gd name="T8" fmla="*/ 36 w 38"/>
                  <a:gd name="T9" fmla="*/ 5 h 32"/>
                  <a:gd name="T10" fmla="*/ 35 w 38"/>
                  <a:gd name="T11" fmla="*/ 16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32">
                    <a:moveTo>
                      <a:pt x="35" y="16"/>
                    </a:moveTo>
                    <a:cubicBezTo>
                      <a:pt x="25" y="21"/>
                      <a:pt x="17" y="32"/>
                      <a:pt x="4" y="23"/>
                    </a:cubicBezTo>
                    <a:cubicBezTo>
                      <a:pt x="4" y="21"/>
                      <a:pt x="4" y="18"/>
                      <a:pt x="4" y="16"/>
                    </a:cubicBezTo>
                    <a:cubicBezTo>
                      <a:pt x="0" y="8"/>
                      <a:pt x="5" y="5"/>
                      <a:pt x="11" y="2"/>
                    </a:cubicBezTo>
                    <a:cubicBezTo>
                      <a:pt x="20" y="0"/>
                      <a:pt x="28" y="0"/>
                      <a:pt x="36" y="5"/>
                    </a:cubicBezTo>
                    <a:cubicBezTo>
                      <a:pt x="38" y="9"/>
                      <a:pt x="38" y="13"/>
                      <a:pt x="35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2" name="Freeform 987"/>
              <p:cNvSpPr/>
              <p:nvPr/>
            </p:nvSpPr>
            <p:spPr bwMode="auto">
              <a:xfrm>
                <a:off x="1940" y="1845"/>
                <a:ext cx="50" cy="50"/>
              </a:xfrm>
              <a:custGeom>
                <a:avLst/>
                <a:gdLst>
                  <a:gd name="T0" fmla="*/ 0 w 26"/>
                  <a:gd name="T1" fmla="*/ 19 h 26"/>
                  <a:gd name="T2" fmla="*/ 8 w 26"/>
                  <a:gd name="T3" fmla="*/ 1 h 26"/>
                  <a:gd name="T4" fmla="*/ 11 w 26"/>
                  <a:gd name="T5" fmla="*/ 0 h 26"/>
                  <a:gd name="T6" fmla="*/ 20 w 26"/>
                  <a:gd name="T7" fmla="*/ 7 h 26"/>
                  <a:gd name="T8" fmla="*/ 26 w 26"/>
                  <a:gd name="T9" fmla="*/ 16 h 26"/>
                  <a:gd name="T10" fmla="*/ 21 w 26"/>
                  <a:gd name="T11" fmla="*/ 26 h 26"/>
                  <a:gd name="T12" fmla="*/ 0 w 26"/>
                  <a:gd name="T13" fmla="*/ 1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0" y="19"/>
                    </a:moveTo>
                    <a:cubicBezTo>
                      <a:pt x="3" y="13"/>
                      <a:pt x="5" y="7"/>
                      <a:pt x="8" y="1"/>
                    </a:cubicBezTo>
                    <a:cubicBezTo>
                      <a:pt x="8" y="0"/>
                      <a:pt x="10" y="0"/>
                      <a:pt x="11" y="0"/>
                    </a:cubicBezTo>
                    <a:cubicBezTo>
                      <a:pt x="14" y="2"/>
                      <a:pt x="17" y="4"/>
                      <a:pt x="20" y="7"/>
                    </a:cubicBezTo>
                    <a:cubicBezTo>
                      <a:pt x="22" y="10"/>
                      <a:pt x="23" y="13"/>
                      <a:pt x="26" y="16"/>
                    </a:cubicBezTo>
                    <a:cubicBezTo>
                      <a:pt x="26" y="20"/>
                      <a:pt x="25" y="23"/>
                      <a:pt x="21" y="26"/>
                    </a:cubicBezTo>
                    <a:cubicBezTo>
                      <a:pt x="14" y="23"/>
                      <a:pt x="7" y="21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3" name="Freeform 988"/>
              <p:cNvSpPr/>
              <p:nvPr/>
            </p:nvSpPr>
            <p:spPr bwMode="auto">
              <a:xfrm>
                <a:off x="1980" y="1868"/>
                <a:ext cx="35" cy="48"/>
              </a:xfrm>
              <a:custGeom>
                <a:avLst/>
                <a:gdLst>
                  <a:gd name="T0" fmla="*/ 0 w 18"/>
                  <a:gd name="T1" fmla="*/ 14 h 25"/>
                  <a:gd name="T2" fmla="*/ 4 w 18"/>
                  <a:gd name="T3" fmla="*/ 3 h 25"/>
                  <a:gd name="T4" fmla="*/ 18 w 18"/>
                  <a:gd name="T5" fmla="*/ 14 h 25"/>
                  <a:gd name="T6" fmla="*/ 11 w 18"/>
                  <a:gd name="T7" fmla="*/ 24 h 25"/>
                  <a:gd name="T8" fmla="*/ 0 w 18"/>
                  <a:gd name="T9" fmla="*/ 1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5">
                    <a:moveTo>
                      <a:pt x="0" y="14"/>
                    </a:moveTo>
                    <a:cubicBezTo>
                      <a:pt x="2" y="10"/>
                      <a:pt x="3" y="7"/>
                      <a:pt x="4" y="3"/>
                    </a:cubicBezTo>
                    <a:cubicBezTo>
                      <a:pt x="14" y="0"/>
                      <a:pt x="17" y="5"/>
                      <a:pt x="18" y="14"/>
                    </a:cubicBezTo>
                    <a:cubicBezTo>
                      <a:pt x="13" y="16"/>
                      <a:pt x="11" y="19"/>
                      <a:pt x="11" y="24"/>
                    </a:cubicBezTo>
                    <a:cubicBezTo>
                      <a:pt x="3" y="25"/>
                      <a:pt x="0" y="21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4" name="Freeform 989"/>
              <p:cNvSpPr/>
              <p:nvPr/>
            </p:nvSpPr>
            <p:spPr bwMode="auto">
              <a:xfrm>
                <a:off x="3880" y="2920"/>
                <a:ext cx="99" cy="96"/>
              </a:xfrm>
              <a:custGeom>
                <a:avLst/>
                <a:gdLst>
                  <a:gd name="T0" fmla="*/ 4 w 52"/>
                  <a:gd name="T1" fmla="*/ 21 h 50"/>
                  <a:gd name="T2" fmla="*/ 22 w 52"/>
                  <a:gd name="T3" fmla="*/ 11 h 50"/>
                  <a:gd name="T4" fmla="*/ 38 w 52"/>
                  <a:gd name="T5" fmla="*/ 0 h 50"/>
                  <a:gd name="T6" fmla="*/ 45 w 52"/>
                  <a:gd name="T7" fmla="*/ 25 h 50"/>
                  <a:gd name="T8" fmla="*/ 22 w 52"/>
                  <a:gd name="T9" fmla="*/ 45 h 50"/>
                  <a:gd name="T10" fmla="*/ 0 w 52"/>
                  <a:gd name="T11" fmla="*/ 42 h 50"/>
                  <a:gd name="T12" fmla="*/ 4 w 52"/>
                  <a:gd name="T13" fmla="*/ 2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50">
                    <a:moveTo>
                      <a:pt x="4" y="21"/>
                    </a:moveTo>
                    <a:cubicBezTo>
                      <a:pt x="12" y="23"/>
                      <a:pt x="17" y="17"/>
                      <a:pt x="22" y="11"/>
                    </a:cubicBezTo>
                    <a:cubicBezTo>
                      <a:pt x="27" y="7"/>
                      <a:pt x="31" y="0"/>
                      <a:pt x="38" y="0"/>
                    </a:cubicBezTo>
                    <a:cubicBezTo>
                      <a:pt x="41" y="9"/>
                      <a:pt x="52" y="14"/>
                      <a:pt x="45" y="25"/>
                    </a:cubicBezTo>
                    <a:cubicBezTo>
                      <a:pt x="33" y="26"/>
                      <a:pt x="33" y="40"/>
                      <a:pt x="22" y="45"/>
                    </a:cubicBezTo>
                    <a:cubicBezTo>
                      <a:pt x="11" y="50"/>
                      <a:pt x="7" y="47"/>
                      <a:pt x="0" y="42"/>
                    </a:cubicBezTo>
                    <a:cubicBezTo>
                      <a:pt x="4" y="36"/>
                      <a:pt x="2" y="28"/>
                      <a:pt x="4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5" name="Freeform 990"/>
              <p:cNvSpPr/>
              <p:nvPr/>
            </p:nvSpPr>
            <p:spPr bwMode="auto">
              <a:xfrm>
                <a:off x="2409" y="1878"/>
                <a:ext cx="126" cy="116"/>
              </a:xfrm>
              <a:custGeom>
                <a:avLst/>
                <a:gdLst>
                  <a:gd name="T0" fmla="*/ 37 w 66"/>
                  <a:gd name="T1" fmla="*/ 5 h 61"/>
                  <a:gd name="T2" fmla="*/ 58 w 66"/>
                  <a:gd name="T3" fmla="*/ 9 h 61"/>
                  <a:gd name="T4" fmla="*/ 58 w 66"/>
                  <a:gd name="T5" fmla="*/ 44 h 61"/>
                  <a:gd name="T6" fmla="*/ 59 w 66"/>
                  <a:gd name="T7" fmla="*/ 48 h 61"/>
                  <a:gd name="T8" fmla="*/ 44 w 66"/>
                  <a:gd name="T9" fmla="*/ 50 h 61"/>
                  <a:gd name="T10" fmla="*/ 27 w 66"/>
                  <a:gd name="T11" fmla="*/ 53 h 61"/>
                  <a:gd name="T12" fmla="*/ 5 w 66"/>
                  <a:gd name="T13" fmla="*/ 56 h 61"/>
                  <a:gd name="T14" fmla="*/ 1 w 66"/>
                  <a:gd name="T15" fmla="*/ 43 h 61"/>
                  <a:gd name="T16" fmla="*/ 1 w 66"/>
                  <a:gd name="T17" fmla="*/ 26 h 61"/>
                  <a:gd name="T18" fmla="*/ 18 w 66"/>
                  <a:gd name="T19" fmla="*/ 12 h 61"/>
                  <a:gd name="T20" fmla="*/ 37 w 66"/>
                  <a:gd name="T21" fmla="*/ 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6" h="61">
                    <a:moveTo>
                      <a:pt x="37" y="5"/>
                    </a:moveTo>
                    <a:cubicBezTo>
                      <a:pt x="42" y="15"/>
                      <a:pt x="52" y="2"/>
                      <a:pt x="58" y="9"/>
                    </a:cubicBezTo>
                    <a:cubicBezTo>
                      <a:pt x="59" y="20"/>
                      <a:pt x="40" y="32"/>
                      <a:pt x="58" y="44"/>
                    </a:cubicBezTo>
                    <a:cubicBezTo>
                      <a:pt x="61" y="44"/>
                      <a:pt x="66" y="46"/>
                      <a:pt x="59" y="48"/>
                    </a:cubicBezTo>
                    <a:cubicBezTo>
                      <a:pt x="55" y="49"/>
                      <a:pt x="49" y="47"/>
                      <a:pt x="44" y="50"/>
                    </a:cubicBezTo>
                    <a:cubicBezTo>
                      <a:pt x="37" y="45"/>
                      <a:pt x="32" y="49"/>
                      <a:pt x="27" y="53"/>
                    </a:cubicBezTo>
                    <a:cubicBezTo>
                      <a:pt x="20" y="58"/>
                      <a:pt x="13" y="61"/>
                      <a:pt x="5" y="56"/>
                    </a:cubicBezTo>
                    <a:cubicBezTo>
                      <a:pt x="1" y="52"/>
                      <a:pt x="0" y="48"/>
                      <a:pt x="1" y="43"/>
                    </a:cubicBezTo>
                    <a:cubicBezTo>
                      <a:pt x="3" y="37"/>
                      <a:pt x="5" y="31"/>
                      <a:pt x="1" y="26"/>
                    </a:cubicBezTo>
                    <a:cubicBezTo>
                      <a:pt x="2" y="16"/>
                      <a:pt x="13" y="17"/>
                      <a:pt x="18" y="12"/>
                    </a:cubicBezTo>
                    <a:cubicBezTo>
                      <a:pt x="24" y="9"/>
                      <a:pt x="28" y="0"/>
                      <a:pt x="3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6" name="Freeform 991"/>
              <p:cNvSpPr/>
              <p:nvPr/>
            </p:nvSpPr>
            <p:spPr bwMode="auto">
              <a:xfrm>
                <a:off x="3495" y="2142"/>
                <a:ext cx="147" cy="130"/>
              </a:xfrm>
              <a:custGeom>
                <a:avLst/>
                <a:gdLst>
                  <a:gd name="T0" fmla="*/ 24 w 77"/>
                  <a:gd name="T1" fmla="*/ 7 h 68"/>
                  <a:gd name="T2" fmla="*/ 32 w 77"/>
                  <a:gd name="T3" fmla="*/ 12 h 68"/>
                  <a:gd name="T4" fmla="*/ 54 w 77"/>
                  <a:gd name="T5" fmla="*/ 23 h 68"/>
                  <a:gd name="T6" fmla="*/ 59 w 77"/>
                  <a:gd name="T7" fmla="*/ 27 h 68"/>
                  <a:gd name="T8" fmla="*/ 72 w 77"/>
                  <a:gd name="T9" fmla="*/ 41 h 68"/>
                  <a:gd name="T10" fmla="*/ 53 w 77"/>
                  <a:gd name="T11" fmla="*/ 67 h 68"/>
                  <a:gd name="T12" fmla="*/ 44 w 77"/>
                  <a:gd name="T13" fmla="*/ 63 h 68"/>
                  <a:gd name="T14" fmla="*/ 25 w 77"/>
                  <a:gd name="T15" fmla="*/ 57 h 68"/>
                  <a:gd name="T16" fmla="*/ 3 w 77"/>
                  <a:gd name="T17" fmla="*/ 42 h 68"/>
                  <a:gd name="T18" fmla="*/ 3 w 77"/>
                  <a:gd name="T19" fmla="*/ 31 h 68"/>
                  <a:gd name="T20" fmla="*/ 31 w 77"/>
                  <a:gd name="T21" fmla="*/ 26 h 68"/>
                  <a:gd name="T22" fmla="*/ 17 w 77"/>
                  <a:gd name="T23" fmla="*/ 10 h 68"/>
                  <a:gd name="T24" fmla="*/ 24 w 77"/>
                  <a:gd name="T25" fmla="*/ 7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" h="68">
                    <a:moveTo>
                      <a:pt x="24" y="7"/>
                    </a:moveTo>
                    <a:cubicBezTo>
                      <a:pt x="26" y="10"/>
                      <a:pt x="29" y="14"/>
                      <a:pt x="32" y="12"/>
                    </a:cubicBezTo>
                    <a:cubicBezTo>
                      <a:pt x="48" y="0"/>
                      <a:pt x="51" y="10"/>
                      <a:pt x="54" y="23"/>
                    </a:cubicBezTo>
                    <a:cubicBezTo>
                      <a:pt x="55" y="25"/>
                      <a:pt x="57" y="26"/>
                      <a:pt x="59" y="27"/>
                    </a:cubicBezTo>
                    <a:cubicBezTo>
                      <a:pt x="58" y="38"/>
                      <a:pt x="77" y="33"/>
                      <a:pt x="72" y="41"/>
                    </a:cubicBezTo>
                    <a:cubicBezTo>
                      <a:pt x="67" y="50"/>
                      <a:pt x="62" y="60"/>
                      <a:pt x="53" y="67"/>
                    </a:cubicBezTo>
                    <a:cubicBezTo>
                      <a:pt x="49" y="68"/>
                      <a:pt x="46" y="66"/>
                      <a:pt x="44" y="63"/>
                    </a:cubicBezTo>
                    <a:cubicBezTo>
                      <a:pt x="40" y="54"/>
                      <a:pt x="31" y="56"/>
                      <a:pt x="25" y="57"/>
                    </a:cubicBezTo>
                    <a:cubicBezTo>
                      <a:pt x="12" y="59"/>
                      <a:pt x="5" y="54"/>
                      <a:pt x="3" y="42"/>
                    </a:cubicBezTo>
                    <a:cubicBezTo>
                      <a:pt x="0" y="38"/>
                      <a:pt x="1" y="35"/>
                      <a:pt x="3" y="31"/>
                    </a:cubicBezTo>
                    <a:cubicBezTo>
                      <a:pt x="12" y="23"/>
                      <a:pt x="12" y="23"/>
                      <a:pt x="31" y="26"/>
                    </a:cubicBezTo>
                    <a:cubicBezTo>
                      <a:pt x="26" y="20"/>
                      <a:pt x="22" y="15"/>
                      <a:pt x="17" y="10"/>
                    </a:cubicBezTo>
                    <a:cubicBezTo>
                      <a:pt x="19" y="7"/>
                      <a:pt x="21" y="5"/>
                      <a:pt x="2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7" name="Freeform 992"/>
              <p:cNvSpPr/>
              <p:nvPr/>
            </p:nvSpPr>
            <p:spPr bwMode="auto">
              <a:xfrm>
                <a:off x="3455" y="2218"/>
                <a:ext cx="132" cy="67"/>
              </a:xfrm>
              <a:custGeom>
                <a:avLst/>
                <a:gdLst>
                  <a:gd name="T0" fmla="*/ 28 w 69"/>
                  <a:gd name="T1" fmla="*/ 1 h 35"/>
                  <a:gd name="T2" fmla="*/ 32 w 69"/>
                  <a:gd name="T3" fmla="*/ 5 h 35"/>
                  <a:gd name="T4" fmla="*/ 40 w 69"/>
                  <a:gd name="T5" fmla="*/ 12 h 35"/>
                  <a:gd name="T6" fmla="*/ 62 w 69"/>
                  <a:gd name="T7" fmla="*/ 12 h 35"/>
                  <a:gd name="T8" fmla="*/ 66 w 69"/>
                  <a:gd name="T9" fmla="*/ 22 h 35"/>
                  <a:gd name="T10" fmla="*/ 54 w 69"/>
                  <a:gd name="T11" fmla="*/ 33 h 35"/>
                  <a:gd name="T12" fmla="*/ 21 w 69"/>
                  <a:gd name="T13" fmla="*/ 29 h 35"/>
                  <a:gd name="T14" fmla="*/ 7 w 69"/>
                  <a:gd name="T15" fmla="*/ 22 h 35"/>
                  <a:gd name="T16" fmla="*/ 0 w 69"/>
                  <a:gd name="T17" fmla="*/ 15 h 35"/>
                  <a:gd name="T18" fmla="*/ 11 w 69"/>
                  <a:gd name="T19" fmla="*/ 5 h 35"/>
                  <a:gd name="T20" fmla="*/ 14 w 69"/>
                  <a:gd name="T21" fmla="*/ 5 h 35"/>
                  <a:gd name="T22" fmla="*/ 28 w 69"/>
                  <a:gd name="T23" fmla="*/ 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9" h="35">
                    <a:moveTo>
                      <a:pt x="28" y="1"/>
                    </a:moveTo>
                    <a:cubicBezTo>
                      <a:pt x="30" y="2"/>
                      <a:pt x="34" y="2"/>
                      <a:pt x="32" y="5"/>
                    </a:cubicBezTo>
                    <a:cubicBezTo>
                      <a:pt x="28" y="16"/>
                      <a:pt x="33" y="15"/>
                      <a:pt x="40" y="12"/>
                    </a:cubicBezTo>
                    <a:cubicBezTo>
                      <a:pt x="47" y="10"/>
                      <a:pt x="53" y="16"/>
                      <a:pt x="62" y="12"/>
                    </a:cubicBezTo>
                    <a:cubicBezTo>
                      <a:pt x="66" y="9"/>
                      <a:pt x="69" y="16"/>
                      <a:pt x="66" y="22"/>
                    </a:cubicBezTo>
                    <a:cubicBezTo>
                      <a:pt x="67" y="32"/>
                      <a:pt x="63" y="35"/>
                      <a:pt x="54" y="33"/>
                    </a:cubicBezTo>
                    <a:cubicBezTo>
                      <a:pt x="43" y="31"/>
                      <a:pt x="32" y="30"/>
                      <a:pt x="21" y="29"/>
                    </a:cubicBezTo>
                    <a:cubicBezTo>
                      <a:pt x="16" y="28"/>
                      <a:pt x="11" y="26"/>
                      <a:pt x="7" y="22"/>
                    </a:cubicBezTo>
                    <a:cubicBezTo>
                      <a:pt x="4" y="21"/>
                      <a:pt x="1" y="19"/>
                      <a:pt x="0" y="15"/>
                    </a:cubicBezTo>
                    <a:cubicBezTo>
                      <a:pt x="4" y="12"/>
                      <a:pt x="7" y="8"/>
                      <a:pt x="11" y="5"/>
                    </a:cubicBezTo>
                    <a:cubicBezTo>
                      <a:pt x="12" y="5"/>
                      <a:pt x="13" y="5"/>
                      <a:pt x="14" y="5"/>
                    </a:cubicBezTo>
                    <a:cubicBezTo>
                      <a:pt x="18" y="0"/>
                      <a:pt x="24" y="5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8" name="Freeform 993"/>
              <p:cNvSpPr/>
              <p:nvPr/>
            </p:nvSpPr>
            <p:spPr bwMode="auto">
              <a:xfrm>
                <a:off x="3487" y="2096"/>
                <a:ext cx="63" cy="82"/>
              </a:xfrm>
              <a:custGeom>
                <a:avLst/>
                <a:gdLst>
                  <a:gd name="T0" fmla="*/ 28 w 33"/>
                  <a:gd name="T1" fmla="*/ 31 h 43"/>
                  <a:gd name="T2" fmla="*/ 21 w 33"/>
                  <a:gd name="T3" fmla="*/ 34 h 43"/>
                  <a:gd name="T4" fmla="*/ 14 w 33"/>
                  <a:gd name="T5" fmla="*/ 30 h 43"/>
                  <a:gd name="T6" fmla="*/ 4 w 33"/>
                  <a:gd name="T7" fmla="*/ 34 h 43"/>
                  <a:gd name="T8" fmla="*/ 7 w 33"/>
                  <a:gd name="T9" fmla="*/ 17 h 43"/>
                  <a:gd name="T10" fmla="*/ 19 w 33"/>
                  <a:gd name="T11" fmla="*/ 7 h 43"/>
                  <a:gd name="T12" fmla="*/ 32 w 33"/>
                  <a:gd name="T13" fmla="*/ 13 h 43"/>
                  <a:gd name="T14" fmla="*/ 28 w 33"/>
                  <a:gd name="T15" fmla="*/ 3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43">
                    <a:moveTo>
                      <a:pt x="28" y="31"/>
                    </a:moveTo>
                    <a:cubicBezTo>
                      <a:pt x="26" y="32"/>
                      <a:pt x="24" y="33"/>
                      <a:pt x="21" y="34"/>
                    </a:cubicBezTo>
                    <a:cubicBezTo>
                      <a:pt x="19" y="32"/>
                      <a:pt x="17" y="30"/>
                      <a:pt x="14" y="30"/>
                    </a:cubicBezTo>
                    <a:cubicBezTo>
                      <a:pt x="9" y="28"/>
                      <a:pt x="10" y="43"/>
                      <a:pt x="4" y="34"/>
                    </a:cubicBezTo>
                    <a:cubicBezTo>
                      <a:pt x="0" y="29"/>
                      <a:pt x="5" y="22"/>
                      <a:pt x="7" y="17"/>
                    </a:cubicBezTo>
                    <a:cubicBezTo>
                      <a:pt x="11" y="13"/>
                      <a:pt x="15" y="10"/>
                      <a:pt x="19" y="7"/>
                    </a:cubicBezTo>
                    <a:cubicBezTo>
                      <a:pt x="28" y="0"/>
                      <a:pt x="32" y="2"/>
                      <a:pt x="32" y="13"/>
                    </a:cubicBezTo>
                    <a:cubicBezTo>
                      <a:pt x="28" y="18"/>
                      <a:pt x="33" y="25"/>
                      <a:pt x="28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9" name="Freeform 994"/>
              <p:cNvSpPr/>
              <p:nvPr/>
            </p:nvSpPr>
            <p:spPr bwMode="auto">
              <a:xfrm>
                <a:off x="3482" y="2201"/>
                <a:ext cx="26" cy="36"/>
              </a:xfrm>
              <a:custGeom>
                <a:avLst/>
                <a:gdLst>
                  <a:gd name="T0" fmla="*/ 14 w 14"/>
                  <a:gd name="T1" fmla="*/ 10 h 19"/>
                  <a:gd name="T2" fmla="*/ 0 w 14"/>
                  <a:gd name="T3" fmla="*/ 14 h 19"/>
                  <a:gd name="T4" fmla="*/ 10 w 14"/>
                  <a:gd name="T5" fmla="*/ 0 h 19"/>
                  <a:gd name="T6" fmla="*/ 14 w 14"/>
                  <a:gd name="T7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9">
                    <a:moveTo>
                      <a:pt x="14" y="10"/>
                    </a:moveTo>
                    <a:cubicBezTo>
                      <a:pt x="11" y="19"/>
                      <a:pt x="5" y="14"/>
                      <a:pt x="0" y="14"/>
                    </a:cubicBezTo>
                    <a:cubicBezTo>
                      <a:pt x="0" y="7"/>
                      <a:pt x="5" y="3"/>
                      <a:pt x="10" y="0"/>
                    </a:cubicBezTo>
                    <a:cubicBezTo>
                      <a:pt x="11" y="4"/>
                      <a:pt x="10" y="8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0" name="Freeform 995"/>
              <p:cNvSpPr/>
              <p:nvPr/>
            </p:nvSpPr>
            <p:spPr bwMode="auto">
              <a:xfrm>
                <a:off x="2581" y="2459"/>
                <a:ext cx="93" cy="65"/>
              </a:xfrm>
              <a:custGeom>
                <a:avLst/>
                <a:gdLst>
                  <a:gd name="T0" fmla="*/ 20 w 49"/>
                  <a:gd name="T1" fmla="*/ 0 h 34"/>
                  <a:gd name="T2" fmla="*/ 37 w 49"/>
                  <a:gd name="T3" fmla="*/ 1 h 34"/>
                  <a:gd name="T4" fmla="*/ 41 w 49"/>
                  <a:gd name="T5" fmla="*/ 4 h 34"/>
                  <a:gd name="T6" fmla="*/ 44 w 49"/>
                  <a:gd name="T7" fmla="*/ 5 h 34"/>
                  <a:gd name="T8" fmla="*/ 48 w 49"/>
                  <a:gd name="T9" fmla="*/ 22 h 34"/>
                  <a:gd name="T10" fmla="*/ 48 w 49"/>
                  <a:gd name="T11" fmla="*/ 26 h 34"/>
                  <a:gd name="T12" fmla="*/ 37 w 49"/>
                  <a:gd name="T13" fmla="*/ 23 h 34"/>
                  <a:gd name="T14" fmla="*/ 21 w 49"/>
                  <a:gd name="T15" fmla="*/ 25 h 34"/>
                  <a:gd name="T16" fmla="*/ 10 w 49"/>
                  <a:gd name="T17" fmla="*/ 32 h 34"/>
                  <a:gd name="T18" fmla="*/ 6 w 49"/>
                  <a:gd name="T19" fmla="*/ 28 h 34"/>
                  <a:gd name="T20" fmla="*/ 10 w 49"/>
                  <a:gd name="T21" fmla="*/ 8 h 34"/>
                  <a:gd name="T22" fmla="*/ 20 w 49"/>
                  <a:gd name="T23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" h="34">
                    <a:moveTo>
                      <a:pt x="20" y="0"/>
                    </a:moveTo>
                    <a:cubicBezTo>
                      <a:pt x="26" y="0"/>
                      <a:pt x="31" y="1"/>
                      <a:pt x="37" y="1"/>
                    </a:cubicBezTo>
                    <a:cubicBezTo>
                      <a:pt x="39" y="2"/>
                      <a:pt x="40" y="3"/>
                      <a:pt x="41" y="4"/>
                    </a:cubicBezTo>
                    <a:cubicBezTo>
                      <a:pt x="42" y="3"/>
                      <a:pt x="43" y="3"/>
                      <a:pt x="44" y="5"/>
                    </a:cubicBezTo>
                    <a:cubicBezTo>
                      <a:pt x="48" y="10"/>
                      <a:pt x="48" y="16"/>
                      <a:pt x="48" y="22"/>
                    </a:cubicBezTo>
                    <a:cubicBezTo>
                      <a:pt x="49" y="23"/>
                      <a:pt x="49" y="25"/>
                      <a:pt x="48" y="26"/>
                    </a:cubicBezTo>
                    <a:cubicBezTo>
                      <a:pt x="43" y="28"/>
                      <a:pt x="40" y="26"/>
                      <a:pt x="37" y="23"/>
                    </a:cubicBezTo>
                    <a:cubicBezTo>
                      <a:pt x="31" y="17"/>
                      <a:pt x="26" y="19"/>
                      <a:pt x="21" y="25"/>
                    </a:cubicBezTo>
                    <a:cubicBezTo>
                      <a:pt x="18" y="29"/>
                      <a:pt x="16" y="34"/>
                      <a:pt x="10" y="32"/>
                    </a:cubicBezTo>
                    <a:cubicBezTo>
                      <a:pt x="9" y="31"/>
                      <a:pt x="7" y="30"/>
                      <a:pt x="6" y="28"/>
                    </a:cubicBezTo>
                    <a:cubicBezTo>
                      <a:pt x="0" y="20"/>
                      <a:pt x="4" y="14"/>
                      <a:pt x="10" y="8"/>
                    </a:cubicBezTo>
                    <a:cubicBezTo>
                      <a:pt x="13" y="5"/>
                      <a:pt x="16" y="3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1" name="Freeform 996"/>
              <p:cNvSpPr/>
              <p:nvPr/>
            </p:nvSpPr>
            <p:spPr bwMode="auto">
              <a:xfrm>
                <a:off x="2567" y="2475"/>
                <a:ext cx="33" cy="38"/>
              </a:xfrm>
              <a:custGeom>
                <a:avLst/>
                <a:gdLst>
                  <a:gd name="T0" fmla="*/ 17 w 17"/>
                  <a:gd name="T1" fmla="*/ 0 h 20"/>
                  <a:gd name="T2" fmla="*/ 13 w 17"/>
                  <a:gd name="T3" fmla="*/ 20 h 20"/>
                  <a:gd name="T4" fmla="*/ 2 w 17"/>
                  <a:gd name="T5" fmla="*/ 17 h 20"/>
                  <a:gd name="T6" fmla="*/ 3 w 17"/>
                  <a:gd name="T7" fmla="*/ 7 h 20"/>
                  <a:gd name="T8" fmla="*/ 17 w 17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0">
                    <a:moveTo>
                      <a:pt x="17" y="0"/>
                    </a:moveTo>
                    <a:cubicBezTo>
                      <a:pt x="15" y="7"/>
                      <a:pt x="14" y="14"/>
                      <a:pt x="13" y="20"/>
                    </a:cubicBezTo>
                    <a:cubicBezTo>
                      <a:pt x="10" y="19"/>
                      <a:pt x="6" y="18"/>
                      <a:pt x="2" y="17"/>
                    </a:cubicBezTo>
                    <a:cubicBezTo>
                      <a:pt x="0" y="14"/>
                      <a:pt x="0" y="10"/>
                      <a:pt x="3" y="7"/>
                    </a:cubicBezTo>
                    <a:cubicBezTo>
                      <a:pt x="6" y="3"/>
                      <a:pt x="11" y="0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2" name="Freeform 997"/>
              <p:cNvSpPr/>
              <p:nvPr/>
            </p:nvSpPr>
            <p:spPr bwMode="auto">
              <a:xfrm>
                <a:off x="2546" y="2488"/>
                <a:ext cx="27" cy="19"/>
              </a:xfrm>
              <a:custGeom>
                <a:avLst/>
                <a:gdLst>
                  <a:gd name="T0" fmla="*/ 14 w 14"/>
                  <a:gd name="T1" fmla="*/ 0 h 10"/>
                  <a:gd name="T2" fmla="*/ 13 w 14"/>
                  <a:gd name="T3" fmla="*/ 10 h 10"/>
                  <a:gd name="T4" fmla="*/ 12 w 14"/>
                  <a:gd name="T5" fmla="*/ 10 h 10"/>
                  <a:gd name="T6" fmla="*/ 10 w 14"/>
                  <a:gd name="T7" fmla="*/ 10 h 10"/>
                  <a:gd name="T8" fmla="*/ 6 w 14"/>
                  <a:gd name="T9" fmla="*/ 10 h 10"/>
                  <a:gd name="T10" fmla="*/ 14 w 14"/>
                  <a:gd name="T11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10">
                    <a:moveTo>
                      <a:pt x="14" y="0"/>
                    </a:moveTo>
                    <a:cubicBezTo>
                      <a:pt x="14" y="3"/>
                      <a:pt x="13" y="7"/>
                      <a:pt x="13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9" y="10"/>
                      <a:pt x="8" y="10"/>
                      <a:pt x="6" y="10"/>
                    </a:cubicBezTo>
                    <a:cubicBezTo>
                      <a:pt x="0" y="3"/>
                      <a:pt x="0" y="3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3" name="Freeform 998"/>
              <p:cNvSpPr/>
              <p:nvPr/>
            </p:nvSpPr>
            <p:spPr bwMode="auto">
              <a:xfrm>
                <a:off x="2556" y="2503"/>
                <a:ext cx="9" cy="33"/>
              </a:xfrm>
              <a:custGeom>
                <a:avLst/>
                <a:gdLst>
                  <a:gd name="T0" fmla="*/ 1 w 5"/>
                  <a:gd name="T1" fmla="*/ 2 h 17"/>
                  <a:gd name="T2" fmla="*/ 5 w 5"/>
                  <a:gd name="T3" fmla="*/ 2 h 17"/>
                  <a:gd name="T4" fmla="*/ 5 w 5"/>
                  <a:gd name="T5" fmla="*/ 17 h 17"/>
                  <a:gd name="T6" fmla="*/ 2 w 5"/>
                  <a:gd name="T7" fmla="*/ 9 h 17"/>
                  <a:gd name="T8" fmla="*/ 1 w 5"/>
                  <a:gd name="T9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17">
                    <a:moveTo>
                      <a:pt x="1" y="2"/>
                    </a:moveTo>
                    <a:cubicBezTo>
                      <a:pt x="3" y="0"/>
                      <a:pt x="4" y="0"/>
                      <a:pt x="5" y="2"/>
                    </a:cubicBezTo>
                    <a:cubicBezTo>
                      <a:pt x="5" y="7"/>
                      <a:pt x="5" y="12"/>
                      <a:pt x="5" y="17"/>
                    </a:cubicBezTo>
                    <a:cubicBezTo>
                      <a:pt x="0" y="15"/>
                      <a:pt x="2" y="12"/>
                      <a:pt x="2" y="9"/>
                    </a:cubicBezTo>
                    <a:cubicBezTo>
                      <a:pt x="2" y="7"/>
                      <a:pt x="1" y="5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4" name="Freeform 999"/>
              <p:cNvSpPr/>
              <p:nvPr/>
            </p:nvSpPr>
            <p:spPr bwMode="auto">
              <a:xfrm>
                <a:off x="3867" y="1380"/>
                <a:ext cx="21" cy="35"/>
              </a:xfrm>
              <a:custGeom>
                <a:avLst/>
                <a:gdLst>
                  <a:gd name="T0" fmla="*/ 11 w 11"/>
                  <a:gd name="T1" fmla="*/ 11 h 18"/>
                  <a:gd name="T2" fmla="*/ 7 w 11"/>
                  <a:gd name="T3" fmla="*/ 18 h 18"/>
                  <a:gd name="T4" fmla="*/ 4 w 11"/>
                  <a:gd name="T5" fmla="*/ 11 h 18"/>
                  <a:gd name="T6" fmla="*/ 0 w 11"/>
                  <a:gd name="T7" fmla="*/ 0 h 18"/>
                  <a:gd name="T8" fmla="*/ 11 w 11"/>
                  <a:gd name="T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8">
                    <a:moveTo>
                      <a:pt x="11" y="11"/>
                    </a:moveTo>
                    <a:cubicBezTo>
                      <a:pt x="11" y="14"/>
                      <a:pt x="10" y="16"/>
                      <a:pt x="7" y="18"/>
                    </a:cubicBezTo>
                    <a:cubicBezTo>
                      <a:pt x="6" y="15"/>
                      <a:pt x="5" y="13"/>
                      <a:pt x="4" y="11"/>
                    </a:cubicBezTo>
                    <a:cubicBezTo>
                      <a:pt x="2" y="7"/>
                      <a:pt x="1" y="4"/>
                      <a:pt x="0" y="0"/>
                    </a:cubicBezTo>
                    <a:cubicBezTo>
                      <a:pt x="5" y="3"/>
                      <a:pt x="8" y="6"/>
                      <a:pt x="1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5" name="Freeform 1000"/>
              <p:cNvSpPr/>
              <p:nvPr/>
            </p:nvSpPr>
            <p:spPr bwMode="auto">
              <a:xfrm>
                <a:off x="2605" y="3615"/>
                <a:ext cx="27" cy="19"/>
              </a:xfrm>
              <a:custGeom>
                <a:avLst/>
                <a:gdLst>
                  <a:gd name="T0" fmla="*/ 0 w 14"/>
                  <a:gd name="T1" fmla="*/ 3 h 10"/>
                  <a:gd name="T2" fmla="*/ 14 w 14"/>
                  <a:gd name="T3" fmla="*/ 7 h 10"/>
                  <a:gd name="T4" fmla="*/ 10 w 14"/>
                  <a:gd name="T5" fmla="*/ 10 h 10"/>
                  <a:gd name="T6" fmla="*/ 0 w 14"/>
                  <a:gd name="T7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0">
                    <a:moveTo>
                      <a:pt x="0" y="3"/>
                    </a:moveTo>
                    <a:cubicBezTo>
                      <a:pt x="6" y="0"/>
                      <a:pt x="10" y="2"/>
                      <a:pt x="14" y="7"/>
                    </a:cubicBezTo>
                    <a:cubicBezTo>
                      <a:pt x="13" y="8"/>
                      <a:pt x="12" y="9"/>
                      <a:pt x="10" y="10"/>
                    </a:cubicBezTo>
                    <a:cubicBezTo>
                      <a:pt x="7" y="8"/>
                      <a:pt x="3" y="6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6" name="Freeform 1001"/>
              <p:cNvSpPr/>
              <p:nvPr/>
            </p:nvSpPr>
            <p:spPr bwMode="auto">
              <a:xfrm>
                <a:off x="2628" y="659"/>
                <a:ext cx="31" cy="12"/>
              </a:xfrm>
              <a:custGeom>
                <a:avLst/>
                <a:gdLst>
                  <a:gd name="T0" fmla="*/ 0 w 16"/>
                  <a:gd name="T1" fmla="*/ 5 h 6"/>
                  <a:gd name="T2" fmla="*/ 16 w 16"/>
                  <a:gd name="T3" fmla="*/ 2 h 6"/>
                  <a:gd name="T4" fmla="*/ 0 w 16"/>
                  <a:gd name="T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cubicBezTo>
                      <a:pt x="7" y="0"/>
                      <a:pt x="11" y="0"/>
                      <a:pt x="16" y="2"/>
                    </a:cubicBezTo>
                    <a:cubicBezTo>
                      <a:pt x="11" y="6"/>
                      <a:pt x="6" y="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7" name="Freeform 1002"/>
              <p:cNvSpPr/>
              <p:nvPr/>
            </p:nvSpPr>
            <p:spPr bwMode="auto">
              <a:xfrm>
                <a:off x="2539" y="1392"/>
                <a:ext cx="61" cy="74"/>
              </a:xfrm>
              <a:custGeom>
                <a:avLst/>
                <a:gdLst>
                  <a:gd name="T0" fmla="*/ 21 w 32"/>
                  <a:gd name="T1" fmla="*/ 8 h 39"/>
                  <a:gd name="T2" fmla="*/ 32 w 32"/>
                  <a:gd name="T3" fmla="*/ 29 h 39"/>
                  <a:gd name="T4" fmla="*/ 28 w 32"/>
                  <a:gd name="T5" fmla="*/ 36 h 39"/>
                  <a:gd name="T6" fmla="*/ 11 w 32"/>
                  <a:gd name="T7" fmla="*/ 29 h 39"/>
                  <a:gd name="T8" fmla="*/ 4 w 32"/>
                  <a:gd name="T9" fmla="*/ 5 h 39"/>
                  <a:gd name="T10" fmla="*/ 7 w 32"/>
                  <a:gd name="T11" fmla="*/ 5 h 39"/>
                  <a:gd name="T12" fmla="*/ 21 w 32"/>
                  <a:gd name="T13" fmla="*/ 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39">
                    <a:moveTo>
                      <a:pt x="21" y="8"/>
                    </a:moveTo>
                    <a:cubicBezTo>
                      <a:pt x="19" y="18"/>
                      <a:pt x="19" y="27"/>
                      <a:pt x="32" y="29"/>
                    </a:cubicBezTo>
                    <a:cubicBezTo>
                      <a:pt x="30" y="31"/>
                      <a:pt x="29" y="34"/>
                      <a:pt x="28" y="36"/>
                    </a:cubicBezTo>
                    <a:cubicBezTo>
                      <a:pt x="20" y="39"/>
                      <a:pt x="16" y="32"/>
                      <a:pt x="11" y="29"/>
                    </a:cubicBezTo>
                    <a:cubicBezTo>
                      <a:pt x="0" y="24"/>
                      <a:pt x="8" y="12"/>
                      <a:pt x="4" y="5"/>
                    </a:cubicBezTo>
                    <a:cubicBezTo>
                      <a:pt x="5" y="5"/>
                      <a:pt x="6" y="5"/>
                      <a:pt x="7" y="5"/>
                    </a:cubicBezTo>
                    <a:cubicBezTo>
                      <a:pt x="13" y="0"/>
                      <a:pt x="17" y="6"/>
                      <a:pt x="2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8" name="Freeform 1003"/>
              <p:cNvSpPr/>
              <p:nvPr/>
            </p:nvSpPr>
            <p:spPr bwMode="auto">
              <a:xfrm>
                <a:off x="2668" y="1501"/>
                <a:ext cx="88" cy="76"/>
              </a:xfrm>
              <a:custGeom>
                <a:avLst/>
                <a:gdLst>
                  <a:gd name="T0" fmla="*/ 12 w 46"/>
                  <a:gd name="T1" fmla="*/ 0 h 40"/>
                  <a:gd name="T2" fmla="*/ 16 w 46"/>
                  <a:gd name="T3" fmla="*/ 0 h 40"/>
                  <a:gd name="T4" fmla="*/ 44 w 46"/>
                  <a:gd name="T5" fmla="*/ 14 h 40"/>
                  <a:gd name="T6" fmla="*/ 44 w 46"/>
                  <a:gd name="T7" fmla="*/ 17 h 40"/>
                  <a:gd name="T8" fmla="*/ 40 w 46"/>
                  <a:gd name="T9" fmla="*/ 35 h 40"/>
                  <a:gd name="T10" fmla="*/ 33 w 46"/>
                  <a:gd name="T11" fmla="*/ 31 h 40"/>
                  <a:gd name="T12" fmla="*/ 13 w 46"/>
                  <a:gd name="T13" fmla="*/ 36 h 40"/>
                  <a:gd name="T14" fmla="*/ 2 w 46"/>
                  <a:gd name="T15" fmla="*/ 28 h 40"/>
                  <a:gd name="T16" fmla="*/ 1 w 46"/>
                  <a:gd name="T17" fmla="*/ 26 h 40"/>
                  <a:gd name="T18" fmla="*/ 2 w 46"/>
                  <a:gd name="T19" fmla="*/ 24 h 40"/>
                  <a:gd name="T20" fmla="*/ 11 w 46"/>
                  <a:gd name="T21" fmla="*/ 21 h 40"/>
                  <a:gd name="T22" fmla="*/ 12 w 46"/>
                  <a:gd name="T2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40">
                    <a:moveTo>
                      <a:pt x="12" y="0"/>
                    </a:moveTo>
                    <a:cubicBezTo>
                      <a:pt x="13" y="0"/>
                      <a:pt x="15" y="0"/>
                      <a:pt x="16" y="0"/>
                    </a:cubicBezTo>
                    <a:cubicBezTo>
                      <a:pt x="27" y="0"/>
                      <a:pt x="29" y="19"/>
                      <a:pt x="44" y="14"/>
                    </a:cubicBezTo>
                    <a:cubicBezTo>
                      <a:pt x="44" y="15"/>
                      <a:pt x="44" y="16"/>
                      <a:pt x="44" y="17"/>
                    </a:cubicBezTo>
                    <a:cubicBezTo>
                      <a:pt x="39" y="23"/>
                      <a:pt x="46" y="30"/>
                      <a:pt x="40" y="35"/>
                    </a:cubicBezTo>
                    <a:cubicBezTo>
                      <a:pt x="37" y="35"/>
                      <a:pt x="38" y="28"/>
                      <a:pt x="33" y="31"/>
                    </a:cubicBezTo>
                    <a:cubicBezTo>
                      <a:pt x="27" y="34"/>
                      <a:pt x="20" y="29"/>
                      <a:pt x="13" y="36"/>
                    </a:cubicBezTo>
                    <a:cubicBezTo>
                      <a:pt x="10" y="40"/>
                      <a:pt x="3" y="35"/>
                      <a:pt x="2" y="28"/>
                    </a:cubicBezTo>
                    <a:cubicBezTo>
                      <a:pt x="1" y="27"/>
                      <a:pt x="0" y="26"/>
                      <a:pt x="1" y="26"/>
                    </a:cubicBezTo>
                    <a:cubicBezTo>
                      <a:pt x="1" y="25"/>
                      <a:pt x="1" y="24"/>
                      <a:pt x="2" y="24"/>
                    </a:cubicBezTo>
                    <a:cubicBezTo>
                      <a:pt x="4" y="21"/>
                      <a:pt x="8" y="22"/>
                      <a:pt x="11" y="21"/>
                    </a:cubicBezTo>
                    <a:cubicBezTo>
                      <a:pt x="20" y="15"/>
                      <a:pt x="26" y="8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9" name="Freeform 1004"/>
              <p:cNvSpPr/>
              <p:nvPr/>
            </p:nvSpPr>
            <p:spPr bwMode="auto">
              <a:xfrm>
                <a:off x="2598" y="1530"/>
                <a:ext cx="74" cy="116"/>
              </a:xfrm>
              <a:custGeom>
                <a:avLst/>
                <a:gdLst>
                  <a:gd name="T0" fmla="*/ 39 w 39"/>
                  <a:gd name="T1" fmla="*/ 9 h 61"/>
                  <a:gd name="T2" fmla="*/ 39 w 39"/>
                  <a:gd name="T3" fmla="*/ 13 h 61"/>
                  <a:gd name="T4" fmla="*/ 28 w 39"/>
                  <a:gd name="T5" fmla="*/ 41 h 61"/>
                  <a:gd name="T6" fmla="*/ 0 w 39"/>
                  <a:gd name="T7" fmla="*/ 58 h 61"/>
                  <a:gd name="T8" fmla="*/ 0 w 39"/>
                  <a:gd name="T9" fmla="*/ 55 h 61"/>
                  <a:gd name="T10" fmla="*/ 6 w 39"/>
                  <a:gd name="T11" fmla="*/ 46 h 61"/>
                  <a:gd name="T12" fmla="*/ 6 w 39"/>
                  <a:gd name="T13" fmla="*/ 41 h 61"/>
                  <a:gd name="T14" fmla="*/ 31 w 39"/>
                  <a:gd name="T15" fmla="*/ 10 h 61"/>
                  <a:gd name="T16" fmla="*/ 39 w 39"/>
                  <a:gd name="T17" fmla="*/ 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61">
                    <a:moveTo>
                      <a:pt x="39" y="9"/>
                    </a:moveTo>
                    <a:cubicBezTo>
                      <a:pt x="39" y="11"/>
                      <a:pt x="39" y="12"/>
                      <a:pt x="39" y="13"/>
                    </a:cubicBezTo>
                    <a:cubicBezTo>
                      <a:pt x="35" y="22"/>
                      <a:pt x="32" y="31"/>
                      <a:pt x="28" y="41"/>
                    </a:cubicBezTo>
                    <a:cubicBezTo>
                      <a:pt x="19" y="46"/>
                      <a:pt x="15" y="61"/>
                      <a:pt x="0" y="58"/>
                    </a:cubicBezTo>
                    <a:cubicBezTo>
                      <a:pt x="0" y="57"/>
                      <a:pt x="0" y="56"/>
                      <a:pt x="0" y="55"/>
                    </a:cubicBezTo>
                    <a:cubicBezTo>
                      <a:pt x="3" y="52"/>
                      <a:pt x="11" y="53"/>
                      <a:pt x="6" y="46"/>
                    </a:cubicBezTo>
                    <a:cubicBezTo>
                      <a:pt x="5" y="45"/>
                      <a:pt x="1" y="41"/>
                      <a:pt x="6" y="41"/>
                    </a:cubicBezTo>
                    <a:cubicBezTo>
                      <a:pt x="27" y="41"/>
                      <a:pt x="26" y="22"/>
                      <a:pt x="31" y="10"/>
                    </a:cubicBezTo>
                    <a:cubicBezTo>
                      <a:pt x="35" y="0"/>
                      <a:pt x="36" y="10"/>
                      <a:pt x="3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0" name="Freeform 1005"/>
              <p:cNvSpPr/>
              <p:nvPr/>
            </p:nvSpPr>
            <p:spPr bwMode="auto">
              <a:xfrm>
                <a:off x="2480" y="1013"/>
                <a:ext cx="26" cy="21"/>
              </a:xfrm>
              <a:custGeom>
                <a:avLst/>
                <a:gdLst>
                  <a:gd name="T0" fmla="*/ 0 w 14"/>
                  <a:gd name="T1" fmla="*/ 5 h 11"/>
                  <a:gd name="T2" fmla="*/ 4 w 14"/>
                  <a:gd name="T3" fmla="*/ 0 h 11"/>
                  <a:gd name="T4" fmla="*/ 10 w 14"/>
                  <a:gd name="T5" fmla="*/ 0 h 11"/>
                  <a:gd name="T6" fmla="*/ 14 w 14"/>
                  <a:gd name="T7" fmla="*/ 4 h 11"/>
                  <a:gd name="T8" fmla="*/ 0 w 14"/>
                  <a:gd name="T9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1">
                    <a:moveTo>
                      <a:pt x="0" y="5"/>
                    </a:moveTo>
                    <a:cubicBezTo>
                      <a:pt x="1" y="3"/>
                      <a:pt x="3" y="2"/>
                      <a:pt x="4" y="0"/>
                    </a:cubicBezTo>
                    <a:cubicBezTo>
                      <a:pt x="6" y="0"/>
                      <a:pt x="8" y="0"/>
                      <a:pt x="10" y="0"/>
                    </a:cubicBezTo>
                    <a:cubicBezTo>
                      <a:pt x="11" y="1"/>
                      <a:pt x="12" y="3"/>
                      <a:pt x="14" y="4"/>
                    </a:cubicBezTo>
                    <a:cubicBezTo>
                      <a:pt x="10" y="11"/>
                      <a:pt x="5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1" name="Freeform 1006"/>
              <p:cNvSpPr/>
              <p:nvPr/>
            </p:nvSpPr>
            <p:spPr bwMode="auto">
              <a:xfrm>
                <a:off x="3185" y="728"/>
                <a:ext cx="91" cy="149"/>
              </a:xfrm>
              <a:custGeom>
                <a:avLst/>
                <a:gdLst>
                  <a:gd name="T0" fmla="*/ 27 w 48"/>
                  <a:gd name="T1" fmla="*/ 10 h 78"/>
                  <a:gd name="T2" fmla="*/ 41 w 48"/>
                  <a:gd name="T3" fmla="*/ 0 h 78"/>
                  <a:gd name="T4" fmla="*/ 44 w 48"/>
                  <a:gd name="T5" fmla="*/ 10 h 78"/>
                  <a:gd name="T6" fmla="*/ 44 w 48"/>
                  <a:gd name="T7" fmla="*/ 42 h 78"/>
                  <a:gd name="T8" fmla="*/ 38 w 48"/>
                  <a:gd name="T9" fmla="*/ 54 h 78"/>
                  <a:gd name="T10" fmla="*/ 23 w 48"/>
                  <a:gd name="T11" fmla="*/ 69 h 78"/>
                  <a:gd name="T12" fmla="*/ 3 w 48"/>
                  <a:gd name="T13" fmla="*/ 75 h 78"/>
                  <a:gd name="T14" fmla="*/ 2 w 48"/>
                  <a:gd name="T15" fmla="*/ 66 h 78"/>
                  <a:gd name="T16" fmla="*/ 4 w 48"/>
                  <a:gd name="T17" fmla="*/ 53 h 78"/>
                  <a:gd name="T18" fmla="*/ 9 w 48"/>
                  <a:gd name="T19" fmla="*/ 35 h 78"/>
                  <a:gd name="T20" fmla="*/ 20 w 48"/>
                  <a:gd name="T21" fmla="*/ 17 h 78"/>
                  <a:gd name="T22" fmla="*/ 27 w 48"/>
                  <a:gd name="T23" fmla="*/ 1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78">
                    <a:moveTo>
                      <a:pt x="27" y="10"/>
                    </a:moveTo>
                    <a:cubicBezTo>
                      <a:pt x="32" y="7"/>
                      <a:pt x="36" y="3"/>
                      <a:pt x="41" y="0"/>
                    </a:cubicBezTo>
                    <a:cubicBezTo>
                      <a:pt x="41" y="4"/>
                      <a:pt x="40" y="8"/>
                      <a:pt x="44" y="10"/>
                    </a:cubicBezTo>
                    <a:cubicBezTo>
                      <a:pt x="45" y="21"/>
                      <a:pt x="48" y="32"/>
                      <a:pt x="44" y="42"/>
                    </a:cubicBezTo>
                    <a:cubicBezTo>
                      <a:pt x="42" y="46"/>
                      <a:pt x="41" y="50"/>
                      <a:pt x="38" y="54"/>
                    </a:cubicBezTo>
                    <a:cubicBezTo>
                      <a:pt x="33" y="59"/>
                      <a:pt x="28" y="64"/>
                      <a:pt x="23" y="69"/>
                    </a:cubicBezTo>
                    <a:cubicBezTo>
                      <a:pt x="18" y="76"/>
                      <a:pt x="11" y="78"/>
                      <a:pt x="3" y="75"/>
                    </a:cubicBezTo>
                    <a:cubicBezTo>
                      <a:pt x="0" y="72"/>
                      <a:pt x="0" y="68"/>
                      <a:pt x="2" y="66"/>
                    </a:cubicBezTo>
                    <a:cubicBezTo>
                      <a:pt x="7" y="62"/>
                      <a:pt x="8" y="59"/>
                      <a:pt x="4" y="53"/>
                    </a:cubicBezTo>
                    <a:cubicBezTo>
                      <a:pt x="0" y="47"/>
                      <a:pt x="6" y="41"/>
                      <a:pt x="9" y="35"/>
                    </a:cubicBezTo>
                    <a:cubicBezTo>
                      <a:pt x="13" y="29"/>
                      <a:pt x="16" y="23"/>
                      <a:pt x="20" y="17"/>
                    </a:cubicBezTo>
                    <a:cubicBezTo>
                      <a:pt x="21" y="14"/>
                      <a:pt x="24" y="12"/>
                      <a:pt x="2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2" name="Freeform 1007"/>
              <p:cNvSpPr/>
              <p:nvPr/>
            </p:nvSpPr>
            <p:spPr bwMode="auto">
              <a:xfrm>
                <a:off x="3255" y="747"/>
                <a:ext cx="63" cy="94"/>
              </a:xfrm>
              <a:custGeom>
                <a:avLst/>
                <a:gdLst>
                  <a:gd name="T0" fmla="*/ 4 w 33"/>
                  <a:gd name="T1" fmla="*/ 32 h 49"/>
                  <a:gd name="T2" fmla="*/ 7 w 33"/>
                  <a:gd name="T3" fmla="*/ 0 h 49"/>
                  <a:gd name="T4" fmla="*/ 14 w 33"/>
                  <a:gd name="T5" fmla="*/ 7 h 49"/>
                  <a:gd name="T6" fmla="*/ 32 w 33"/>
                  <a:gd name="T7" fmla="*/ 42 h 49"/>
                  <a:gd name="T8" fmla="*/ 4 w 33"/>
                  <a:gd name="T9" fmla="*/ 32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9">
                    <a:moveTo>
                      <a:pt x="4" y="32"/>
                    </a:moveTo>
                    <a:cubicBezTo>
                      <a:pt x="7" y="21"/>
                      <a:pt x="0" y="10"/>
                      <a:pt x="7" y="0"/>
                    </a:cubicBezTo>
                    <a:cubicBezTo>
                      <a:pt x="10" y="3"/>
                      <a:pt x="12" y="5"/>
                      <a:pt x="14" y="7"/>
                    </a:cubicBezTo>
                    <a:cubicBezTo>
                      <a:pt x="16" y="21"/>
                      <a:pt x="33" y="27"/>
                      <a:pt x="32" y="42"/>
                    </a:cubicBezTo>
                    <a:cubicBezTo>
                      <a:pt x="19" y="49"/>
                      <a:pt x="10" y="44"/>
                      <a:pt x="4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3" name="Freeform 1008"/>
              <p:cNvSpPr/>
              <p:nvPr/>
            </p:nvSpPr>
            <p:spPr bwMode="auto">
              <a:xfrm>
                <a:off x="3861" y="1457"/>
                <a:ext cx="21" cy="21"/>
              </a:xfrm>
              <a:custGeom>
                <a:avLst/>
                <a:gdLst>
                  <a:gd name="T0" fmla="*/ 0 w 11"/>
                  <a:gd name="T1" fmla="*/ 6 h 11"/>
                  <a:gd name="T2" fmla="*/ 11 w 11"/>
                  <a:gd name="T3" fmla="*/ 7 h 11"/>
                  <a:gd name="T4" fmla="*/ 0 w 11"/>
                  <a:gd name="T5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0" y="6"/>
                    </a:moveTo>
                    <a:cubicBezTo>
                      <a:pt x="4" y="0"/>
                      <a:pt x="7" y="4"/>
                      <a:pt x="11" y="7"/>
                    </a:cubicBezTo>
                    <a:cubicBezTo>
                      <a:pt x="6" y="11"/>
                      <a:pt x="3" y="7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5" name="Group 1210"/>
            <p:cNvGrpSpPr/>
            <p:nvPr/>
          </p:nvGrpSpPr>
          <p:grpSpPr bwMode="auto">
            <a:xfrm>
              <a:off x="2149475" y="1012826"/>
              <a:ext cx="7658100" cy="4151313"/>
              <a:chOff x="1354" y="638"/>
              <a:chExt cx="4824" cy="2615"/>
            </a:xfrm>
            <a:solidFill>
              <a:schemeClr val="bg1">
                <a:lumMod val="75000"/>
              </a:schemeClr>
            </a:solidFill>
          </p:grpSpPr>
          <p:sp>
            <p:nvSpPr>
              <p:cNvPr id="544" name="Freeform 1010"/>
              <p:cNvSpPr/>
              <p:nvPr/>
            </p:nvSpPr>
            <p:spPr bwMode="auto">
              <a:xfrm>
                <a:off x="2502" y="2691"/>
                <a:ext cx="73" cy="63"/>
              </a:xfrm>
              <a:custGeom>
                <a:avLst/>
                <a:gdLst>
                  <a:gd name="T0" fmla="*/ 16 w 38"/>
                  <a:gd name="T1" fmla="*/ 5 h 33"/>
                  <a:gd name="T2" fmla="*/ 33 w 38"/>
                  <a:gd name="T3" fmla="*/ 2 h 33"/>
                  <a:gd name="T4" fmla="*/ 38 w 38"/>
                  <a:gd name="T5" fmla="*/ 7 h 33"/>
                  <a:gd name="T6" fmla="*/ 26 w 38"/>
                  <a:gd name="T7" fmla="*/ 26 h 33"/>
                  <a:gd name="T8" fmla="*/ 12 w 38"/>
                  <a:gd name="T9" fmla="*/ 33 h 33"/>
                  <a:gd name="T10" fmla="*/ 9 w 38"/>
                  <a:gd name="T11" fmla="*/ 33 h 33"/>
                  <a:gd name="T12" fmla="*/ 16 w 38"/>
                  <a:gd name="T13" fmla="*/ 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33">
                    <a:moveTo>
                      <a:pt x="16" y="5"/>
                    </a:moveTo>
                    <a:cubicBezTo>
                      <a:pt x="21" y="0"/>
                      <a:pt x="27" y="3"/>
                      <a:pt x="33" y="2"/>
                    </a:cubicBezTo>
                    <a:cubicBezTo>
                      <a:pt x="35" y="3"/>
                      <a:pt x="37" y="4"/>
                      <a:pt x="38" y="7"/>
                    </a:cubicBezTo>
                    <a:cubicBezTo>
                      <a:pt x="37" y="15"/>
                      <a:pt x="30" y="20"/>
                      <a:pt x="26" y="26"/>
                    </a:cubicBezTo>
                    <a:cubicBezTo>
                      <a:pt x="20" y="26"/>
                      <a:pt x="17" y="31"/>
                      <a:pt x="12" y="33"/>
                    </a:cubicBezTo>
                    <a:cubicBezTo>
                      <a:pt x="11" y="33"/>
                      <a:pt x="10" y="33"/>
                      <a:pt x="9" y="33"/>
                    </a:cubicBezTo>
                    <a:cubicBezTo>
                      <a:pt x="0" y="21"/>
                      <a:pt x="16" y="15"/>
                      <a:pt x="1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5" name="Freeform 1011"/>
              <p:cNvSpPr/>
              <p:nvPr/>
            </p:nvSpPr>
            <p:spPr bwMode="auto">
              <a:xfrm>
                <a:off x="2502" y="2695"/>
                <a:ext cx="50" cy="59"/>
              </a:xfrm>
              <a:custGeom>
                <a:avLst/>
                <a:gdLst>
                  <a:gd name="T0" fmla="*/ 16 w 26"/>
                  <a:gd name="T1" fmla="*/ 3 h 31"/>
                  <a:gd name="T2" fmla="*/ 20 w 26"/>
                  <a:gd name="T3" fmla="*/ 7 h 31"/>
                  <a:gd name="T4" fmla="*/ 9 w 26"/>
                  <a:gd name="T5" fmla="*/ 31 h 31"/>
                  <a:gd name="T6" fmla="*/ 5 w 26"/>
                  <a:gd name="T7" fmla="*/ 28 h 31"/>
                  <a:gd name="T8" fmla="*/ 2 w 26"/>
                  <a:gd name="T9" fmla="*/ 17 h 31"/>
                  <a:gd name="T10" fmla="*/ 12 w 26"/>
                  <a:gd name="T11" fmla="*/ 3 h 31"/>
                  <a:gd name="T12" fmla="*/ 16 w 26"/>
                  <a:gd name="T13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31">
                    <a:moveTo>
                      <a:pt x="16" y="3"/>
                    </a:moveTo>
                    <a:cubicBezTo>
                      <a:pt x="17" y="5"/>
                      <a:pt x="26" y="0"/>
                      <a:pt x="20" y="7"/>
                    </a:cubicBezTo>
                    <a:cubicBezTo>
                      <a:pt x="14" y="15"/>
                      <a:pt x="8" y="21"/>
                      <a:pt x="9" y="31"/>
                    </a:cubicBezTo>
                    <a:cubicBezTo>
                      <a:pt x="8" y="30"/>
                      <a:pt x="6" y="29"/>
                      <a:pt x="5" y="28"/>
                    </a:cubicBezTo>
                    <a:cubicBezTo>
                      <a:pt x="3" y="25"/>
                      <a:pt x="0" y="22"/>
                      <a:pt x="2" y="17"/>
                    </a:cubicBezTo>
                    <a:cubicBezTo>
                      <a:pt x="7" y="14"/>
                      <a:pt x="3" y="4"/>
                      <a:pt x="12" y="3"/>
                    </a:cubicBezTo>
                    <a:cubicBezTo>
                      <a:pt x="13" y="3"/>
                      <a:pt x="14" y="3"/>
                      <a:pt x="1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6" name="Freeform 1012"/>
              <p:cNvSpPr/>
              <p:nvPr/>
            </p:nvSpPr>
            <p:spPr bwMode="auto">
              <a:xfrm>
                <a:off x="2497" y="2727"/>
                <a:ext cx="15" cy="21"/>
              </a:xfrm>
              <a:custGeom>
                <a:avLst/>
                <a:gdLst>
                  <a:gd name="T0" fmla="*/ 5 w 8"/>
                  <a:gd name="T1" fmla="*/ 0 h 11"/>
                  <a:gd name="T2" fmla="*/ 8 w 8"/>
                  <a:gd name="T3" fmla="*/ 11 h 11"/>
                  <a:gd name="T4" fmla="*/ 0 w 8"/>
                  <a:gd name="T5" fmla="*/ 4 h 11"/>
                  <a:gd name="T6" fmla="*/ 5 w 8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1">
                    <a:moveTo>
                      <a:pt x="5" y="0"/>
                    </a:moveTo>
                    <a:cubicBezTo>
                      <a:pt x="6" y="4"/>
                      <a:pt x="7" y="7"/>
                      <a:pt x="8" y="11"/>
                    </a:cubicBezTo>
                    <a:cubicBezTo>
                      <a:pt x="4" y="11"/>
                      <a:pt x="1" y="8"/>
                      <a:pt x="0" y="4"/>
                    </a:cubicBezTo>
                    <a:cubicBezTo>
                      <a:pt x="0" y="1"/>
                      <a:pt x="3" y="1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7" name="Freeform 1013"/>
              <p:cNvSpPr/>
              <p:nvPr/>
            </p:nvSpPr>
            <p:spPr bwMode="auto">
              <a:xfrm>
                <a:off x="2659" y="1266"/>
                <a:ext cx="38" cy="34"/>
              </a:xfrm>
              <a:custGeom>
                <a:avLst/>
                <a:gdLst>
                  <a:gd name="T0" fmla="*/ 20 w 20"/>
                  <a:gd name="T1" fmla="*/ 1 h 18"/>
                  <a:gd name="T2" fmla="*/ 3 w 20"/>
                  <a:gd name="T3" fmla="*/ 18 h 18"/>
                  <a:gd name="T4" fmla="*/ 2 w 20"/>
                  <a:gd name="T5" fmla="*/ 18 h 18"/>
                  <a:gd name="T6" fmla="*/ 0 w 20"/>
                  <a:gd name="T7" fmla="*/ 18 h 18"/>
                  <a:gd name="T8" fmla="*/ 20 w 20"/>
                  <a:gd name="T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8">
                    <a:moveTo>
                      <a:pt x="20" y="1"/>
                    </a:moveTo>
                    <a:cubicBezTo>
                      <a:pt x="15" y="7"/>
                      <a:pt x="9" y="13"/>
                      <a:pt x="3" y="18"/>
                    </a:cubicBezTo>
                    <a:cubicBezTo>
                      <a:pt x="3" y="18"/>
                      <a:pt x="2" y="18"/>
                      <a:pt x="2" y="18"/>
                    </a:cubicBezTo>
                    <a:cubicBezTo>
                      <a:pt x="2" y="18"/>
                      <a:pt x="0" y="18"/>
                      <a:pt x="0" y="18"/>
                    </a:cubicBezTo>
                    <a:cubicBezTo>
                      <a:pt x="0" y="4"/>
                      <a:pt x="8" y="0"/>
                      <a:pt x="2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8" name="Freeform 1014"/>
              <p:cNvSpPr/>
              <p:nvPr/>
            </p:nvSpPr>
            <p:spPr bwMode="auto">
              <a:xfrm>
                <a:off x="4537" y="1734"/>
                <a:ext cx="212" cy="314"/>
              </a:xfrm>
              <a:custGeom>
                <a:avLst/>
                <a:gdLst>
                  <a:gd name="T0" fmla="*/ 45 w 111"/>
                  <a:gd name="T1" fmla="*/ 115 h 164"/>
                  <a:gd name="T2" fmla="*/ 39 w 111"/>
                  <a:gd name="T3" fmla="*/ 136 h 164"/>
                  <a:gd name="T4" fmla="*/ 45 w 111"/>
                  <a:gd name="T5" fmla="*/ 153 h 164"/>
                  <a:gd name="T6" fmla="*/ 21 w 111"/>
                  <a:gd name="T7" fmla="*/ 160 h 164"/>
                  <a:gd name="T8" fmla="*/ 9 w 111"/>
                  <a:gd name="T9" fmla="*/ 146 h 164"/>
                  <a:gd name="T10" fmla="*/ 1 w 111"/>
                  <a:gd name="T11" fmla="*/ 126 h 164"/>
                  <a:gd name="T12" fmla="*/ 16 w 111"/>
                  <a:gd name="T13" fmla="*/ 102 h 164"/>
                  <a:gd name="T14" fmla="*/ 13 w 111"/>
                  <a:gd name="T15" fmla="*/ 97 h 164"/>
                  <a:gd name="T16" fmla="*/ 8 w 111"/>
                  <a:gd name="T17" fmla="*/ 84 h 164"/>
                  <a:gd name="T18" fmla="*/ 22 w 111"/>
                  <a:gd name="T19" fmla="*/ 82 h 164"/>
                  <a:gd name="T20" fmla="*/ 58 w 111"/>
                  <a:gd name="T21" fmla="*/ 80 h 164"/>
                  <a:gd name="T22" fmla="*/ 34 w 111"/>
                  <a:gd name="T23" fmla="*/ 67 h 164"/>
                  <a:gd name="T24" fmla="*/ 57 w 111"/>
                  <a:gd name="T25" fmla="*/ 57 h 164"/>
                  <a:gd name="T26" fmla="*/ 86 w 111"/>
                  <a:gd name="T27" fmla="*/ 21 h 164"/>
                  <a:gd name="T28" fmla="*/ 84 w 111"/>
                  <a:gd name="T29" fmla="*/ 16 h 164"/>
                  <a:gd name="T30" fmla="*/ 91 w 111"/>
                  <a:gd name="T31" fmla="*/ 1 h 164"/>
                  <a:gd name="T32" fmla="*/ 102 w 111"/>
                  <a:gd name="T33" fmla="*/ 1 h 164"/>
                  <a:gd name="T34" fmla="*/ 110 w 111"/>
                  <a:gd name="T35" fmla="*/ 13 h 164"/>
                  <a:gd name="T36" fmla="*/ 90 w 111"/>
                  <a:gd name="T37" fmla="*/ 63 h 164"/>
                  <a:gd name="T38" fmla="*/ 77 w 111"/>
                  <a:gd name="T39" fmla="*/ 95 h 164"/>
                  <a:gd name="T40" fmla="*/ 45 w 111"/>
                  <a:gd name="T41" fmla="*/ 115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1" h="164">
                    <a:moveTo>
                      <a:pt x="45" y="115"/>
                    </a:moveTo>
                    <a:cubicBezTo>
                      <a:pt x="35" y="120"/>
                      <a:pt x="35" y="127"/>
                      <a:pt x="39" y="136"/>
                    </a:cubicBezTo>
                    <a:cubicBezTo>
                      <a:pt x="42" y="142"/>
                      <a:pt x="47" y="146"/>
                      <a:pt x="45" y="153"/>
                    </a:cubicBezTo>
                    <a:cubicBezTo>
                      <a:pt x="40" y="164"/>
                      <a:pt x="29" y="157"/>
                      <a:pt x="21" y="160"/>
                    </a:cubicBezTo>
                    <a:cubicBezTo>
                      <a:pt x="11" y="161"/>
                      <a:pt x="11" y="152"/>
                      <a:pt x="9" y="146"/>
                    </a:cubicBezTo>
                    <a:cubicBezTo>
                      <a:pt x="9" y="138"/>
                      <a:pt x="1" y="133"/>
                      <a:pt x="1" y="126"/>
                    </a:cubicBezTo>
                    <a:cubicBezTo>
                      <a:pt x="0" y="114"/>
                      <a:pt x="6" y="106"/>
                      <a:pt x="16" y="102"/>
                    </a:cubicBezTo>
                    <a:cubicBezTo>
                      <a:pt x="16" y="99"/>
                      <a:pt x="15" y="98"/>
                      <a:pt x="13" y="97"/>
                    </a:cubicBezTo>
                    <a:cubicBezTo>
                      <a:pt x="10" y="93"/>
                      <a:pt x="5" y="89"/>
                      <a:pt x="8" y="84"/>
                    </a:cubicBezTo>
                    <a:cubicBezTo>
                      <a:pt x="11" y="79"/>
                      <a:pt x="17" y="80"/>
                      <a:pt x="22" y="82"/>
                    </a:cubicBezTo>
                    <a:cubicBezTo>
                      <a:pt x="34" y="86"/>
                      <a:pt x="45" y="84"/>
                      <a:pt x="58" y="80"/>
                    </a:cubicBezTo>
                    <a:cubicBezTo>
                      <a:pt x="49" y="76"/>
                      <a:pt x="37" y="79"/>
                      <a:pt x="34" y="67"/>
                    </a:cubicBezTo>
                    <a:cubicBezTo>
                      <a:pt x="40" y="60"/>
                      <a:pt x="52" y="67"/>
                      <a:pt x="57" y="57"/>
                    </a:cubicBezTo>
                    <a:cubicBezTo>
                      <a:pt x="69" y="48"/>
                      <a:pt x="75" y="32"/>
                      <a:pt x="86" y="21"/>
                    </a:cubicBezTo>
                    <a:cubicBezTo>
                      <a:pt x="89" y="18"/>
                      <a:pt x="85" y="18"/>
                      <a:pt x="84" y="16"/>
                    </a:cubicBezTo>
                    <a:cubicBezTo>
                      <a:pt x="79" y="7"/>
                      <a:pt x="85" y="4"/>
                      <a:pt x="91" y="1"/>
                    </a:cubicBezTo>
                    <a:cubicBezTo>
                      <a:pt x="95" y="0"/>
                      <a:pt x="99" y="0"/>
                      <a:pt x="102" y="1"/>
                    </a:cubicBezTo>
                    <a:cubicBezTo>
                      <a:pt x="108" y="3"/>
                      <a:pt x="111" y="7"/>
                      <a:pt x="110" y="13"/>
                    </a:cubicBezTo>
                    <a:cubicBezTo>
                      <a:pt x="99" y="28"/>
                      <a:pt x="101" y="49"/>
                      <a:pt x="90" y="63"/>
                    </a:cubicBezTo>
                    <a:cubicBezTo>
                      <a:pt x="83" y="73"/>
                      <a:pt x="82" y="85"/>
                      <a:pt x="77" y="95"/>
                    </a:cubicBezTo>
                    <a:cubicBezTo>
                      <a:pt x="71" y="106"/>
                      <a:pt x="63" y="118"/>
                      <a:pt x="45" y="1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9" name="Freeform 1015"/>
              <p:cNvSpPr/>
              <p:nvPr/>
            </p:nvSpPr>
            <p:spPr bwMode="auto">
              <a:xfrm>
                <a:off x="4488" y="2000"/>
                <a:ext cx="127" cy="128"/>
              </a:xfrm>
              <a:custGeom>
                <a:avLst/>
                <a:gdLst>
                  <a:gd name="T0" fmla="*/ 40 w 67"/>
                  <a:gd name="T1" fmla="*/ 4 h 67"/>
                  <a:gd name="T2" fmla="*/ 47 w 67"/>
                  <a:gd name="T3" fmla="*/ 21 h 67"/>
                  <a:gd name="T4" fmla="*/ 54 w 67"/>
                  <a:gd name="T5" fmla="*/ 40 h 67"/>
                  <a:gd name="T6" fmla="*/ 53 w 67"/>
                  <a:gd name="T7" fmla="*/ 43 h 67"/>
                  <a:gd name="T8" fmla="*/ 30 w 67"/>
                  <a:gd name="T9" fmla="*/ 67 h 67"/>
                  <a:gd name="T10" fmla="*/ 26 w 67"/>
                  <a:gd name="T11" fmla="*/ 67 h 67"/>
                  <a:gd name="T12" fmla="*/ 13 w 67"/>
                  <a:gd name="T13" fmla="*/ 63 h 67"/>
                  <a:gd name="T14" fmla="*/ 16 w 67"/>
                  <a:gd name="T15" fmla="*/ 57 h 67"/>
                  <a:gd name="T16" fmla="*/ 29 w 67"/>
                  <a:gd name="T17" fmla="*/ 54 h 67"/>
                  <a:gd name="T18" fmla="*/ 27 w 67"/>
                  <a:gd name="T19" fmla="*/ 41 h 67"/>
                  <a:gd name="T20" fmla="*/ 12 w 67"/>
                  <a:gd name="T21" fmla="*/ 42 h 67"/>
                  <a:gd name="T22" fmla="*/ 9 w 67"/>
                  <a:gd name="T23" fmla="*/ 42 h 67"/>
                  <a:gd name="T24" fmla="*/ 14 w 67"/>
                  <a:gd name="T25" fmla="*/ 16 h 67"/>
                  <a:gd name="T26" fmla="*/ 40 w 67"/>
                  <a:gd name="T27" fmla="*/ 4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7" h="67">
                    <a:moveTo>
                      <a:pt x="40" y="4"/>
                    </a:moveTo>
                    <a:cubicBezTo>
                      <a:pt x="40" y="11"/>
                      <a:pt x="39" y="18"/>
                      <a:pt x="47" y="21"/>
                    </a:cubicBezTo>
                    <a:cubicBezTo>
                      <a:pt x="44" y="30"/>
                      <a:pt x="67" y="27"/>
                      <a:pt x="54" y="40"/>
                    </a:cubicBezTo>
                    <a:cubicBezTo>
                      <a:pt x="54" y="40"/>
                      <a:pt x="53" y="43"/>
                      <a:pt x="53" y="43"/>
                    </a:cubicBezTo>
                    <a:cubicBezTo>
                      <a:pt x="34" y="39"/>
                      <a:pt x="36" y="58"/>
                      <a:pt x="30" y="67"/>
                    </a:cubicBezTo>
                    <a:cubicBezTo>
                      <a:pt x="28" y="67"/>
                      <a:pt x="27" y="67"/>
                      <a:pt x="26" y="67"/>
                    </a:cubicBezTo>
                    <a:cubicBezTo>
                      <a:pt x="23" y="62"/>
                      <a:pt x="17" y="64"/>
                      <a:pt x="13" y="63"/>
                    </a:cubicBezTo>
                    <a:cubicBezTo>
                      <a:pt x="13" y="60"/>
                      <a:pt x="13" y="58"/>
                      <a:pt x="16" y="57"/>
                    </a:cubicBezTo>
                    <a:cubicBezTo>
                      <a:pt x="21" y="57"/>
                      <a:pt x="27" y="63"/>
                      <a:pt x="29" y="54"/>
                    </a:cubicBezTo>
                    <a:cubicBezTo>
                      <a:pt x="30" y="49"/>
                      <a:pt x="30" y="44"/>
                      <a:pt x="27" y="41"/>
                    </a:cubicBezTo>
                    <a:cubicBezTo>
                      <a:pt x="21" y="33"/>
                      <a:pt x="17" y="42"/>
                      <a:pt x="12" y="42"/>
                    </a:cubicBezTo>
                    <a:cubicBezTo>
                      <a:pt x="11" y="42"/>
                      <a:pt x="10" y="42"/>
                      <a:pt x="9" y="42"/>
                    </a:cubicBezTo>
                    <a:cubicBezTo>
                      <a:pt x="0" y="32"/>
                      <a:pt x="10" y="25"/>
                      <a:pt x="14" y="16"/>
                    </a:cubicBezTo>
                    <a:cubicBezTo>
                      <a:pt x="21" y="4"/>
                      <a:pt x="30" y="0"/>
                      <a:pt x="4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0" name="Freeform 1016"/>
              <p:cNvSpPr/>
              <p:nvPr/>
            </p:nvSpPr>
            <p:spPr bwMode="auto">
              <a:xfrm>
                <a:off x="2682" y="2486"/>
                <a:ext cx="102" cy="79"/>
              </a:xfrm>
              <a:custGeom>
                <a:avLst/>
                <a:gdLst>
                  <a:gd name="T0" fmla="*/ 2 w 54"/>
                  <a:gd name="T1" fmla="*/ 39 h 41"/>
                  <a:gd name="T2" fmla="*/ 2 w 54"/>
                  <a:gd name="T3" fmla="*/ 28 h 41"/>
                  <a:gd name="T4" fmla="*/ 6 w 54"/>
                  <a:gd name="T5" fmla="*/ 11 h 41"/>
                  <a:gd name="T6" fmla="*/ 36 w 54"/>
                  <a:gd name="T7" fmla="*/ 0 h 41"/>
                  <a:gd name="T8" fmla="*/ 54 w 54"/>
                  <a:gd name="T9" fmla="*/ 8 h 41"/>
                  <a:gd name="T10" fmla="*/ 9 w 54"/>
                  <a:gd name="T11" fmla="*/ 41 h 41"/>
                  <a:gd name="T12" fmla="*/ 2 w 54"/>
                  <a:gd name="T13" fmla="*/ 3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41">
                    <a:moveTo>
                      <a:pt x="2" y="39"/>
                    </a:moveTo>
                    <a:cubicBezTo>
                      <a:pt x="2" y="36"/>
                      <a:pt x="2" y="32"/>
                      <a:pt x="2" y="28"/>
                    </a:cubicBezTo>
                    <a:cubicBezTo>
                      <a:pt x="0" y="22"/>
                      <a:pt x="3" y="17"/>
                      <a:pt x="6" y="11"/>
                    </a:cubicBezTo>
                    <a:cubicBezTo>
                      <a:pt x="15" y="5"/>
                      <a:pt x="25" y="1"/>
                      <a:pt x="36" y="0"/>
                    </a:cubicBezTo>
                    <a:cubicBezTo>
                      <a:pt x="40" y="8"/>
                      <a:pt x="50" y="1"/>
                      <a:pt x="54" y="8"/>
                    </a:cubicBezTo>
                    <a:cubicBezTo>
                      <a:pt x="36" y="15"/>
                      <a:pt x="23" y="29"/>
                      <a:pt x="9" y="41"/>
                    </a:cubicBezTo>
                    <a:cubicBezTo>
                      <a:pt x="6" y="41"/>
                      <a:pt x="4" y="41"/>
                      <a:pt x="2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1" name="Freeform 1017"/>
              <p:cNvSpPr/>
              <p:nvPr/>
            </p:nvSpPr>
            <p:spPr bwMode="auto">
              <a:xfrm>
                <a:off x="2670" y="2507"/>
                <a:ext cx="29" cy="35"/>
              </a:xfrm>
              <a:custGeom>
                <a:avLst/>
                <a:gdLst>
                  <a:gd name="T0" fmla="*/ 12 w 15"/>
                  <a:gd name="T1" fmla="*/ 0 h 18"/>
                  <a:gd name="T2" fmla="*/ 8 w 15"/>
                  <a:gd name="T3" fmla="*/ 17 h 18"/>
                  <a:gd name="T4" fmla="*/ 1 w 15"/>
                  <a:gd name="T5" fmla="*/ 14 h 18"/>
                  <a:gd name="T6" fmla="*/ 8 w 15"/>
                  <a:gd name="T7" fmla="*/ 0 h 18"/>
                  <a:gd name="T8" fmla="*/ 12 w 15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8">
                    <a:moveTo>
                      <a:pt x="12" y="0"/>
                    </a:moveTo>
                    <a:cubicBezTo>
                      <a:pt x="15" y="7"/>
                      <a:pt x="10" y="12"/>
                      <a:pt x="8" y="17"/>
                    </a:cubicBezTo>
                    <a:cubicBezTo>
                      <a:pt x="5" y="18"/>
                      <a:pt x="2" y="17"/>
                      <a:pt x="1" y="14"/>
                    </a:cubicBezTo>
                    <a:cubicBezTo>
                      <a:pt x="0" y="8"/>
                      <a:pt x="1" y="3"/>
                      <a:pt x="8" y="0"/>
                    </a:cubicBezTo>
                    <a:cubicBezTo>
                      <a:pt x="9" y="0"/>
                      <a:pt x="10" y="0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2" name="Freeform 1018"/>
              <p:cNvSpPr/>
              <p:nvPr/>
            </p:nvSpPr>
            <p:spPr bwMode="auto">
              <a:xfrm>
                <a:off x="2657" y="2502"/>
                <a:ext cx="28" cy="32"/>
              </a:xfrm>
              <a:custGeom>
                <a:avLst/>
                <a:gdLst>
                  <a:gd name="T0" fmla="*/ 15 w 15"/>
                  <a:gd name="T1" fmla="*/ 3 h 17"/>
                  <a:gd name="T2" fmla="*/ 8 w 15"/>
                  <a:gd name="T3" fmla="*/ 17 h 17"/>
                  <a:gd name="T4" fmla="*/ 4 w 15"/>
                  <a:gd name="T5" fmla="*/ 17 h 17"/>
                  <a:gd name="T6" fmla="*/ 8 w 15"/>
                  <a:gd name="T7" fmla="*/ 3 h 17"/>
                  <a:gd name="T8" fmla="*/ 8 w 15"/>
                  <a:gd name="T9" fmla="*/ 0 h 17"/>
                  <a:gd name="T10" fmla="*/ 15 w 15"/>
                  <a:gd name="T11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17">
                    <a:moveTo>
                      <a:pt x="15" y="3"/>
                    </a:moveTo>
                    <a:cubicBezTo>
                      <a:pt x="13" y="8"/>
                      <a:pt x="10" y="13"/>
                      <a:pt x="8" y="17"/>
                    </a:cubicBezTo>
                    <a:cubicBezTo>
                      <a:pt x="7" y="17"/>
                      <a:pt x="6" y="17"/>
                      <a:pt x="4" y="17"/>
                    </a:cubicBezTo>
                    <a:cubicBezTo>
                      <a:pt x="0" y="11"/>
                      <a:pt x="4" y="7"/>
                      <a:pt x="8" y="3"/>
                    </a:cubicBezTo>
                    <a:cubicBezTo>
                      <a:pt x="8" y="2"/>
                      <a:pt x="8" y="1"/>
                      <a:pt x="8" y="0"/>
                    </a:cubicBezTo>
                    <a:cubicBezTo>
                      <a:pt x="11" y="0"/>
                      <a:pt x="13" y="0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3" name="Freeform 1019"/>
              <p:cNvSpPr/>
              <p:nvPr/>
            </p:nvSpPr>
            <p:spPr bwMode="auto">
              <a:xfrm>
                <a:off x="2659" y="2454"/>
                <a:ext cx="21" cy="15"/>
              </a:xfrm>
              <a:custGeom>
                <a:avLst/>
                <a:gdLst>
                  <a:gd name="T0" fmla="*/ 3 w 11"/>
                  <a:gd name="T1" fmla="*/ 8 h 8"/>
                  <a:gd name="T2" fmla="*/ 0 w 11"/>
                  <a:gd name="T3" fmla="*/ 7 h 8"/>
                  <a:gd name="T4" fmla="*/ 7 w 11"/>
                  <a:gd name="T5" fmla="*/ 3 h 8"/>
                  <a:gd name="T6" fmla="*/ 11 w 11"/>
                  <a:gd name="T7" fmla="*/ 6 h 8"/>
                  <a:gd name="T8" fmla="*/ 3 w 11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3" y="8"/>
                    </a:moveTo>
                    <a:cubicBezTo>
                      <a:pt x="2" y="7"/>
                      <a:pt x="1" y="7"/>
                      <a:pt x="0" y="7"/>
                    </a:cubicBezTo>
                    <a:cubicBezTo>
                      <a:pt x="0" y="2"/>
                      <a:pt x="2" y="0"/>
                      <a:pt x="7" y="3"/>
                    </a:cubicBezTo>
                    <a:cubicBezTo>
                      <a:pt x="9" y="3"/>
                      <a:pt x="10" y="5"/>
                      <a:pt x="11" y="6"/>
                    </a:cubicBezTo>
                    <a:cubicBezTo>
                      <a:pt x="8" y="6"/>
                      <a:pt x="6" y="7"/>
                      <a:pt x="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4" name="Freeform 1020"/>
              <p:cNvSpPr/>
              <p:nvPr/>
            </p:nvSpPr>
            <p:spPr bwMode="auto">
              <a:xfrm>
                <a:off x="3632" y="2457"/>
                <a:ext cx="69" cy="71"/>
              </a:xfrm>
              <a:custGeom>
                <a:avLst/>
                <a:gdLst>
                  <a:gd name="T0" fmla="*/ 1 w 36"/>
                  <a:gd name="T1" fmla="*/ 23 h 37"/>
                  <a:gd name="T2" fmla="*/ 26 w 36"/>
                  <a:gd name="T3" fmla="*/ 0 h 37"/>
                  <a:gd name="T4" fmla="*/ 36 w 36"/>
                  <a:gd name="T5" fmla="*/ 12 h 37"/>
                  <a:gd name="T6" fmla="*/ 20 w 36"/>
                  <a:gd name="T7" fmla="*/ 26 h 37"/>
                  <a:gd name="T8" fmla="*/ 5 w 36"/>
                  <a:gd name="T9" fmla="*/ 37 h 37"/>
                  <a:gd name="T10" fmla="*/ 1 w 36"/>
                  <a:gd name="T11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37">
                    <a:moveTo>
                      <a:pt x="1" y="23"/>
                    </a:moveTo>
                    <a:cubicBezTo>
                      <a:pt x="8" y="14"/>
                      <a:pt x="23" y="14"/>
                      <a:pt x="26" y="0"/>
                    </a:cubicBezTo>
                    <a:cubicBezTo>
                      <a:pt x="32" y="2"/>
                      <a:pt x="27" y="13"/>
                      <a:pt x="36" y="12"/>
                    </a:cubicBezTo>
                    <a:cubicBezTo>
                      <a:pt x="35" y="22"/>
                      <a:pt x="25" y="22"/>
                      <a:pt x="20" y="26"/>
                    </a:cubicBezTo>
                    <a:cubicBezTo>
                      <a:pt x="14" y="29"/>
                      <a:pt x="7" y="30"/>
                      <a:pt x="5" y="37"/>
                    </a:cubicBezTo>
                    <a:cubicBezTo>
                      <a:pt x="0" y="33"/>
                      <a:pt x="2" y="28"/>
                      <a:pt x="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5" name="Freeform 1021"/>
              <p:cNvSpPr/>
              <p:nvPr/>
            </p:nvSpPr>
            <p:spPr bwMode="auto">
              <a:xfrm>
                <a:off x="1416" y="1319"/>
                <a:ext cx="48" cy="35"/>
              </a:xfrm>
              <a:custGeom>
                <a:avLst/>
                <a:gdLst>
                  <a:gd name="T0" fmla="*/ 4 w 25"/>
                  <a:gd name="T1" fmla="*/ 18 h 18"/>
                  <a:gd name="T2" fmla="*/ 0 w 25"/>
                  <a:gd name="T3" fmla="*/ 15 h 18"/>
                  <a:gd name="T4" fmla="*/ 25 w 25"/>
                  <a:gd name="T5" fmla="*/ 8 h 18"/>
                  <a:gd name="T6" fmla="*/ 25 w 25"/>
                  <a:gd name="T7" fmla="*/ 8 h 18"/>
                  <a:gd name="T8" fmla="*/ 11 w 25"/>
                  <a:gd name="T9" fmla="*/ 18 h 18"/>
                  <a:gd name="T10" fmla="*/ 4 w 25"/>
                  <a:gd name="T11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18">
                    <a:moveTo>
                      <a:pt x="4" y="18"/>
                    </a:moveTo>
                    <a:cubicBezTo>
                      <a:pt x="3" y="17"/>
                      <a:pt x="1" y="16"/>
                      <a:pt x="0" y="15"/>
                    </a:cubicBezTo>
                    <a:cubicBezTo>
                      <a:pt x="5" y="0"/>
                      <a:pt x="16" y="7"/>
                      <a:pt x="25" y="8"/>
                    </a:cubicBezTo>
                    <a:cubicBezTo>
                      <a:pt x="25" y="8"/>
                      <a:pt x="25" y="8"/>
                      <a:pt x="25" y="8"/>
                    </a:cubicBezTo>
                    <a:cubicBezTo>
                      <a:pt x="23" y="15"/>
                      <a:pt x="14" y="13"/>
                      <a:pt x="11" y="18"/>
                    </a:cubicBezTo>
                    <a:cubicBezTo>
                      <a:pt x="8" y="18"/>
                      <a:pt x="6" y="18"/>
                      <a:pt x="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6" name="Freeform 1022"/>
              <p:cNvSpPr/>
              <p:nvPr/>
            </p:nvSpPr>
            <p:spPr bwMode="auto">
              <a:xfrm>
                <a:off x="5886" y="1061"/>
                <a:ext cx="145" cy="153"/>
              </a:xfrm>
              <a:custGeom>
                <a:avLst/>
                <a:gdLst>
                  <a:gd name="T0" fmla="*/ 66 w 76"/>
                  <a:gd name="T1" fmla="*/ 49 h 80"/>
                  <a:gd name="T2" fmla="*/ 62 w 76"/>
                  <a:gd name="T3" fmla="*/ 73 h 80"/>
                  <a:gd name="T4" fmla="*/ 47 w 76"/>
                  <a:gd name="T5" fmla="*/ 73 h 80"/>
                  <a:gd name="T6" fmla="*/ 27 w 76"/>
                  <a:gd name="T7" fmla="*/ 66 h 80"/>
                  <a:gd name="T8" fmla="*/ 7 w 76"/>
                  <a:gd name="T9" fmla="*/ 70 h 80"/>
                  <a:gd name="T10" fmla="*/ 1 w 76"/>
                  <a:gd name="T11" fmla="*/ 57 h 80"/>
                  <a:gd name="T12" fmla="*/ 9 w 76"/>
                  <a:gd name="T13" fmla="*/ 47 h 80"/>
                  <a:gd name="T14" fmla="*/ 36 w 76"/>
                  <a:gd name="T15" fmla="*/ 44 h 80"/>
                  <a:gd name="T16" fmla="*/ 16 w 76"/>
                  <a:gd name="T17" fmla="*/ 36 h 80"/>
                  <a:gd name="T18" fmla="*/ 16 w 76"/>
                  <a:gd name="T19" fmla="*/ 31 h 80"/>
                  <a:gd name="T20" fmla="*/ 27 w 76"/>
                  <a:gd name="T21" fmla="*/ 28 h 80"/>
                  <a:gd name="T22" fmla="*/ 45 w 76"/>
                  <a:gd name="T23" fmla="*/ 10 h 80"/>
                  <a:gd name="T24" fmla="*/ 45 w 76"/>
                  <a:gd name="T25" fmla="*/ 1 h 80"/>
                  <a:gd name="T26" fmla="*/ 55 w 76"/>
                  <a:gd name="T27" fmla="*/ 0 h 80"/>
                  <a:gd name="T28" fmla="*/ 62 w 76"/>
                  <a:gd name="T29" fmla="*/ 7 h 80"/>
                  <a:gd name="T30" fmla="*/ 76 w 76"/>
                  <a:gd name="T31" fmla="*/ 10 h 80"/>
                  <a:gd name="T32" fmla="*/ 59 w 76"/>
                  <a:gd name="T33" fmla="*/ 44 h 80"/>
                  <a:gd name="T34" fmla="*/ 66 w 76"/>
                  <a:gd name="T35" fmla="*/ 4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6" h="80">
                    <a:moveTo>
                      <a:pt x="66" y="49"/>
                    </a:moveTo>
                    <a:cubicBezTo>
                      <a:pt x="69" y="58"/>
                      <a:pt x="55" y="64"/>
                      <a:pt x="62" y="73"/>
                    </a:cubicBezTo>
                    <a:cubicBezTo>
                      <a:pt x="57" y="76"/>
                      <a:pt x="49" y="80"/>
                      <a:pt x="47" y="73"/>
                    </a:cubicBezTo>
                    <a:cubicBezTo>
                      <a:pt x="43" y="58"/>
                      <a:pt x="36" y="62"/>
                      <a:pt x="27" y="66"/>
                    </a:cubicBezTo>
                    <a:cubicBezTo>
                      <a:pt x="20" y="68"/>
                      <a:pt x="13" y="68"/>
                      <a:pt x="7" y="70"/>
                    </a:cubicBezTo>
                    <a:cubicBezTo>
                      <a:pt x="0" y="67"/>
                      <a:pt x="0" y="62"/>
                      <a:pt x="1" y="57"/>
                    </a:cubicBezTo>
                    <a:cubicBezTo>
                      <a:pt x="3" y="53"/>
                      <a:pt x="6" y="50"/>
                      <a:pt x="9" y="47"/>
                    </a:cubicBezTo>
                    <a:cubicBezTo>
                      <a:pt x="17" y="40"/>
                      <a:pt x="28" y="50"/>
                      <a:pt x="36" y="44"/>
                    </a:cubicBezTo>
                    <a:cubicBezTo>
                      <a:pt x="28" y="45"/>
                      <a:pt x="19" y="46"/>
                      <a:pt x="16" y="36"/>
                    </a:cubicBezTo>
                    <a:cubicBezTo>
                      <a:pt x="15" y="34"/>
                      <a:pt x="16" y="33"/>
                      <a:pt x="16" y="31"/>
                    </a:cubicBezTo>
                    <a:cubicBezTo>
                      <a:pt x="19" y="28"/>
                      <a:pt x="23" y="26"/>
                      <a:pt x="27" y="28"/>
                    </a:cubicBezTo>
                    <a:cubicBezTo>
                      <a:pt x="40" y="29"/>
                      <a:pt x="40" y="17"/>
                      <a:pt x="45" y="10"/>
                    </a:cubicBezTo>
                    <a:cubicBezTo>
                      <a:pt x="45" y="7"/>
                      <a:pt x="43" y="4"/>
                      <a:pt x="45" y="1"/>
                    </a:cubicBezTo>
                    <a:cubicBezTo>
                      <a:pt x="49" y="0"/>
                      <a:pt x="52" y="0"/>
                      <a:pt x="55" y="0"/>
                    </a:cubicBezTo>
                    <a:cubicBezTo>
                      <a:pt x="58" y="2"/>
                      <a:pt x="60" y="4"/>
                      <a:pt x="62" y="7"/>
                    </a:cubicBezTo>
                    <a:cubicBezTo>
                      <a:pt x="65" y="14"/>
                      <a:pt x="72" y="6"/>
                      <a:pt x="76" y="10"/>
                    </a:cubicBezTo>
                    <a:cubicBezTo>
                      <a:pt x="72" y="22"/>
                      <a:pt x="74" y="36"/>
                      <a:pt x="59" y="44"/>
                    </a:cubicBezTo>
                    <a:cubicBezTo>
                      <a:pt x="53" y="46"/>
                      <a:pt x="62" y="48"/>
                      <a:pt x="66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7" name="Freeform 1023"/>
              <p:cNvSpPr/>
              <p:nvPr/>
            </p:nvSpPr>
            <p:spPr bwMode="auto">
              <a:xfrm>
                <a:off x="5833" y="1245"/>
                <a:ext cx="131" cy="103"/>
              </a:xfrm>
              <a:custGeom>
                <a:avLst/>
                <a:gdLst>
                  <a:gd name="T0" fmla="*/ 69 w 69"/>
                  <a:gd name="T1" fmla="*/ 9 h 54"/>
                  <a:gd name="T2" fmla="*/ 66 w 69"/>
                  <a:gd name="T3" fmla="*/ 23 h 54"/>
                  <a:gd name="T4" fmla="*/ 69 w 69"/>
                  <a:gd name="T5" fmla="*/ 33 h 54"/>
                  <a:gd name="T6" fmla="*/ 45 w 69"/>
                  <a:gd name="T7" fmla="*/ 38 h 54"/>
                  <a:gd name="T8" fmla="*/ 38 w 69"/>
                  <a:gd name="T9" fmla="*/ 50 h 54"/>
                  <a:gd name="T10" fmla="*/ 24 w 69"/>
                  <a:gd name="T11" fmla="*/ 54 h 54"/>
                  <a:gd name="T12" fmla="*/ 17 w 69"/>
                  <a:gd name="T13" fmla="*/ 50 h 54"/>
                  <a:gd name="T14" fmla="*/ 16 w 69"/>
                  <a:gd name="T15" fmla="*/ 42 h 54"/>
                  <a:gd name="T16" fmla="*/ 16 w 69"/>
                  <a:gd name="T17" fmla="*/ 40 h 54"/>
                  <a:gd name="T18" fmla="*/ 14 w 69"/>
                  <a:gd name="T19" fmla="*/ 10 h 54"/>
                  <a:gd name="T20" fmla="*/ 32 w 69"/>
                  <a:gd name="T21" fmla="*/ 12 h 54"/>
                  <a:gd name="T22" fmla="*/ 33 w 69"/>
                  <a:gd name="T23" fmla="*/ 16 h 54"/>
                  <a:gd name="T24" fmla="*/ 35 w 69"/>
                  <a:gd name="T25" fmla="*/ 18 h 54"/>
                  <a:gd name="T26" fmla="*/ 41 w 69"/>
                  <a:gd name="T27" fmla="*/ 10 h 54"/>
                  <a:gd name="T28" fmla="*/ 69 w 69"/>
                  <a:gd name="T29" fmla="*/ 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9" h="54">
                    <a:moveTo>
                      <a:pt x="69" y="9"/>
                    </a:moveTo>
                    <a:cubicBezTo>
                      <a:pt x="60" y="19"/>
                      <a:pt x="60" y="19"/>
                      <a:pt x="66" y="23"/>
                    </a:cubicBezTo>
                    <a:cubicBezTo>
                      <a:pt x="63" y="27"/>
                      <a:pt x="64" y="31"/>
                      <a:pt x="69" y="33"/>
                    </a:cubicBezTo>
                    <a:cubicBezTo>
                      <a:pt x="62" y="40"/>
                      <a:pt x="52" y="39"/>
                      <a:pt x="45" y="38"/>
                    </a:cubicBezTo>
                    <a:cubicBezTo>
                      <a:pt x="31" y="37"/>
                      <a:pt x="35" y="43"/>
                      <a:pt x="38" y="50"/>
                    </a:cubicBezTo>
                    <a:cubicBezTo>
                      <a:pt x="34" y="53"/>
                      <a:pt x="29" y="54"/>
                      <a:pt x="24" y="54"/>
                    </a:cubicBezTo>
                    <a:cubicBezTo>
                      <a:pt x="21" y="54"/>
                      <a:pt x="19" y="53"/>
                      <a:pt x="17" y="50"/>
                    </a:cubicBezTo>
                    <a:cubicBezTo>
                      <a:pt x="17" y="47"/>
                      <a:pt x="16" y="44"/>
                      <a:pt x="16" y="42"/>
                    </a:cubicBezTo>
                    <a:cubicBezTo>
                      <a:pt x="16" y="41"/>
                      <a:pt x="16" y="40"/>
                      <a:pt x="16" y="40"/>
                    </a:cubicBezTo>
                    <a:cubicBezTo>
                      <a:pt x="0" y="30"/>
                      <a:pt x="2" y="22"/>
                      <a:pt x="14" y="10"/>
                    </a:cubicBezTo>
                    <a:cubicBezTo>
                      <a:pt x="23" y="2"/>
                      <a:pt x="27" y="4"/>
                      <a:pt x="32" y="12"/>
                    </a:cubicBezTo>
                    <a:cubicBezTo>
                      <a:pt x="32" y="13"/>
                      <a:pt x="33" y="15"/>
                      <a:pt x="33" y="16"/>
                    </a:cubicBezTo>
                    <a:cubicBezTo>
                      <a:pt x="33" y="17"/>
                      <a:pt x="31" y="22"/>
                      <a:pt x="35" y="18"/>
                    </a:cubicBezTo>
                    <a:cubicBezTo>
                      <a:pt x="37" y="16"/>
                      <a:pt x="38" y="13"/>
                      <a:pt x="41" y="10"/>
                    </a:cubicBezTo>
                    <a:cubicBezTo>
                      <a:pt x="56" y="0"/>
                      <a:pt x="61" y="0"/>
                      <a:pt x="6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8" name="Freeform 1024"/>
              <p:cNvSpPr/>
              <p:nvPr/>
            </p:nvSpPr>
            <p:spPr bwMode="auto">
              <a:xfrm>
                <a:off x="5766" y="1321"/>
                <a:ext cx="96" cy="86"/>
              </a:xfrm>
              <a:custGeom>
                <a:avLst/>
                <a:gdLst>
                  <a:gd name="T0" fmla="*/ 0 w 50"/>
                  <a:gd name="T1" fmla="*/ 42 h 45"/>
                  <a:gd name="T2" fmla="*/ 3 w 50"/>
                  <a:gd name="T3" fmla="*/ 7 h 45"/>
                  <a:gd name="T4" fmla="*/ 46 w 50"/>
                  <a:gd name="T5" fmla="*/ 5 h 45"/>
                  <a:gd name="T6" fmla="*/ 49 w 50"/>
                  <a:gd name="T7" fmla="*/ 10 h 45"/>
                  <a:gd name="T8" fmla="*/ 10 w 50"/>
                  <a:gd name="T9" fmla="*/ 25 h 45"/>
                  <a:gd name="T10" fmla="*/ 10 w 50"/>
                  <a:gd name="T11" fmla="*/ 45 h 45"/>
                  <a:gd name="T12" fmla="*/ 0 w 50"/>
                  <a:gd name="T13" fmla="*/ 42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45">
                    <a:moveTo>
                      <a:pt x="0" y="42"/>
                    </a:moveTo>
                    <a:cubicBezTo>
                      <a:pt x="2" y="30"/>
                      <a:pt x="5" y="19"/>
                      <a:pt x="3" y="7"/>
                    </a:cubicBezTo>
                    <a:cubicBezTo>
                      <a:pt x="17" y="0"/>
                      <a:pt x="32" y="2"/>
                      <a:pt x="46" y="5"/>
                    </a:cubicBezTo>
                    <a:cubicBezTo>
                      <a:pt x="48" y="6"/>
                      <a:pt x="50" y="8"/>
                      <a:pt x="49" y="10"/>
                    </a:cubicBezTo>
                    <a:cubicBezTo>
                      <a:pt x="40" y="25"/>
                      <a:pt x="26" y="26"/>
                      <a:pt x="10" y="25"/>
                    </a:cubicBezTo>
                    <a:cubicBezTo>
                      <a:pt x="10" y="32"/>
                      <a:pt x="10" y="38"/>
                      <a:pt x="10" y="45"/>
                    </a:cubicBezTo>
                    <a:cubicBezTo>
                      <a:pt x="7" y="44"/>
                      <a:pt x="3" y="43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9" name="Freeform 1025"/>
              <p:cNvSpPr/>
              <p:nvPr/>
            </p:nvSpPr>
            <p:spPr bwMode="auto">
              <a:xfrm>
                <a:off x="5745" y="1273"/>
                <a:ext cx="128" cy="69"/>
              </a:xfrm>
              <a:custGeom>
                <a:avLst/>
                <a:gdLst>
                  <a:gd name="T0" fmla="*/ 60 w 67"/>
                  <a:gd name="T1" fmla="*/ 35 h 36"/>
                  <a:gd name="T2" fmla="*/ 14 w 67"/>
                  <a:gd name="T3" fmla="*/ 32 h 36"/>
                  <a:gd name="T4" fmla="*/ 0 w 67"/>
                  <a:gd name="T5" fmla="*/ 21 h 36"/>
                  <a:gd name="T6" fmla="*/ 3 w 67"/>
                  <a:gd name="T7" fmla="*/ 4 h 36"/>
                  <a:gd name="T8" fmla="*/ 17 w 67"/>
                  <a:gd name="T9" fmla="*/ 4 h 36"/>
                  <a:gd name="T10" fmla="*/ 21 w 67"/>
                  <a:gd name="T11" fmla="*/ 7 h 36"/>
                  <a:gd name="T12" fmla="*/ 51 w 67"/>
                  <a:gd name="T13" fmla="*/ 16 h 36"/>
                  <a:gd name="T14" fmla="*/ 67 w 67"/>
                  <a:gd name="T15" fmla="*/ 28 h 36"/>
                  <a:gd name="T16" fmla="*/ 63 w 67"/>
                  <a:gd name="T17" fmla="*/ 35 h 36"/>
                  <a:gd name="T18" fmla="*/ 60 w 67"/>
                  <a:gd name="T19" fmla="*/ 3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7" h="36">
                    <a:moveTo>
                      <a:pt x="60" y="35"/>
                    </a:moveTo>
                    <a:cubicBezTo>
                      <a:pt x="45" y="28"/>
                      <a:pt x="29" y="36"/>
                      <a:pt x="14" y="32"/>
                    </a:cubicBezTo>
                    <a:cubicBezTo>
                      <a:pt x="10" y="28"/>
                      <a:pt x="7" y="22"/>
                      <a:pt x="0" y="21"/>
                    </a:cubicBezTo>
                    <a:cubicBezTo>
                      <a:pt x="0" y="15"/>
                      <a:pt x="4" y="10"/>
                      <a:pt x="3" y="4"/>
                    </a:cubicBezTo>
                    <a:cubicBezTo>
                      <a:pt x="8" y="0"/>
                      <a:pt x="13" y="1"/>
                      <a:pt x="17" y="4"/>
                    </a:cubicBezTo>
                    <a:cubicBezTo>
                      <a:pt x="18" y="5"/>
                      <a:pt x="20" y="6"/>
                      <a:pt x="21" y="7"/>
                    </a:cubicBezTo>
                    <a:cubicBezTo>
                      <a:pt x="27" y="22"/>
                      <a:pt x="39" y="20"/>
                      <a:pt x="51" y="16"/>
                    </a:cubicBezTo>
                    <a:cubicBezTo>
                      <a:pt x="60" y="15"/>
                      <a:pt x="64" y="21"/>
                      <a:pt x="67" y="28"/>
                    </a:cubicBezTo>
                    <a:cubicBezTo>
                      <a:pt x="67" y="31"/>
                      <a:pt x="66" y="34"/>
                      <a:pt x="63" y="35"/>
                    </a:cubicBezTo>
                    <a:cubicBezTo>
                      <a:pt x="62" y="35"/>
                      <a:pt x="61" y="35"/>
                      <a:pt x="60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0" name="Freeform 1026"/>
              <p:cNvSpPr/>
              <p:nvPr/>
            </p:nvSpPr>
            <p:spPr bwMode="auto">
              <a:xfrm>
                <a:off x="2533" y="1472"/>
                <a:ext cx="110" cy="153"/>
              </a:xfrm>
              <a:custGeom>
                <a:avLst/>
                <a:gdLst>
                  <a:gd name="T0" fmla="*/ 42 w 58"/>
                  <a:gd name="T1" fmla="*/ 1 h 80"/>
                  <a:gd name="T2" fmla="*/ 43 w 58"/>
                  <a:gd name="T3" fmla="*/ 15 h 80"/>
                  <a:gd name="T4" fmla="*/ 44 w 58"/>
                  <a:gd name="T5" fmla="*/ 26 h 80"/>
                  <a:gd name="T6" fmla="*/ 54 w 58"/>
                  <a:gd name="T7" fmla="*/ 35 h 80"/>
                  <a:gd name="T8" fmla="*/ 39 w 58"/>
                  <a:gd name="T9" fmla="*/ 64 h 80"/>
                  <a:gd name="T10" fmla="*/ 28 w 58"/>
                  <a:gd name="T11" fmla="*/ 71 h 80"/>
                  <a:gd name="T12" fmla="*/ 13 w 58"/>
                  <a:gd name="T13" fmla="*/ 74 h 80"/>
                  <a:gd name="T14" fmla="*/ 0 w 58"/>
                  <a:gd name="T15" fmla="*/ 64 h 80"/>
                  <a:gd name="T16" fmla="*/ 14 w 58"/>
                  <a:gd name="T17" fmla="*/ 46 h 80"/>
                  <a:gd name="T18" fmla="*/ 34 w 58"/>
                  <a:gd name="T19" fmla="*/ 9 h 80"/>
                  <a:gd name="T20" fmla="*/ 42 w 58"/>
                  <a:gd name="T21" fmla="*/ 1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" h="80">
                    <a:moveTo>
                      <a:pt x="42" y="1"/>
                    </a:moveTo>
                    <a:cubicBezTo>
                      <a:pt x="47" y="5"/>
                      <a:pt x="45" y="10"/>
                      <a:pt x="43" y="15"/>
                    </a:cubicBezTo>
                    <a:cubicBezTo>
                      <a:pt x="41" y="19"/>
                      <a:pt x="43" y="23"/>
                      <a:pt x="44" y="26"/>
                    </a:cubicBezTo>
                    <a:cubicBezTo>
                      <a:pt x="46" y="32"/>
                      <a:pt x="58" y="23"/>
                      <a:pt x="54" y="35"/>
                    </a:cubicBezTo>
                    <a:cubicBezTo>
                      <a:pt x="51" y="45"/>
                      <a:pt x="47" y="56"/>
                      <a:pt x="39" y="64"/>
                    </a:cubicBezTo>
                    <a:cubicBezTo>
                      <a:pt x="36" y="67"/>
                      <a:pt x="31" y="68"/>
                      <a:pt x="28" y="71"/>
                    </a:cubicBezTo>
                    <a:cubicBezTo>
                      <a:pt x="24" y="75"/>
                      <a:pt x="20" y="80"/>
                      <a:pt x="13" y="74"/>
                    </a:cubicBezTo>
                    <a:cubicBezTo>
                      <a:pt x="7" y="73"/>
                      <a:pt x="7" y="64"/>
                      <a:pt x="0" y="64"/>
                    </a:cubicBezTo>
                    <a:cubicBezTo>
                      <a:pt x="3" y="57"/>
                      <a:pt x="6" y="50"/>
                      <a:pt x="14" y="46"/>
                    </a:cubicBezTo>
                    <a:cubicBezTo>
                      <a:pt x="17" y="32"/>
                      <a:pt x="35" y="26"/>
                      <a:pt x="34" y="9"/>
                    </a:cubicBezTo>
                    <a:cubicBezTo>
                      <a:pt x="35" y="5"/>
                      <a:pt x="35" y="0"/>
                      <a:pt x="4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1" name="Freeform 1027"/>
              <p:cNvSpPr/>
              <p:nvPr/>
            </p:nvSpPr>
            <p:spPr bwMode="auto">
              <a:xfrm>
                <a:off x="2535" y="1489"/>
                <a:ext cx="70" cy="71"/>
              </a:xfrm>
              <a:custGeom>
                <a:avLst/>
                <a:gdLst>
                  <a:gd name="T0" fmla="*/ 37 w 37"/>
                  <a:gd name="T1" fmla="*/ 3 h 37"/>
                  <a:gd name="T2" fmla="*/ 13 w 37"/>
                  <a:gd name="T3" fmla="*/ 37 h 37"/>
                  <a:gd name="T4" fmla="*/ 25 w 37"/>
                  <a:gd name="T5" fmla="*/ 12 h 37"/>
                  <a:gd name="T6" fmla="*/ 13 w 37"/>
                  <a:gd name="T7" fmla="*/ 6 h 37"/>
                  <a:gd name="T8" fmla="*/ 30 w 37"/>
                  <a:gd name="T9" fmla="*/ 3 h 37"/>
                  <a:gd name="T10" fmla="*/ 37 w 37"/>
                  <a:gd name="T11" fmla="*/ 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37">
                    <a:moveTo>
                      <a:pt x="37" y="3"/>
                    </a:moveTo>
                    <a:cubicBezTo>
                      <a:pt x="36" y="19"/>
                      <a:pt x="22" y="27"/>
                      <a:pt x="13" y="37"/>
                    </a:cubicBezTo>
                    <a:cubicBezTo>
                      <a:pt x="0" y="21"/>
                      <a:pt x="19" y="20"/>
                      <a:pt x="25" y="12"/>
                    </a:cubicBezTo>
                    <a:cubicBezTo>
                      <a:pt x="23" y="7"/>
                      <a:pt x="15" y="12"/>
                      <a:pt x="13" y="6"/>
                    </a:cubicBezTo>
                    <a:cubicBezTo>
                      <a:pt x="17" y="0"/>
                      <a:pt x="24" y="3"/>
                      <a:pt x="30" y="3"/>
                    </a:cubicBezTo>
                    <a:cubicBezTo>
                      <a:pt x="32" y="0"/>
                      <a:pt x="35" y="1"/>
                      <a:pt x="3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2" name="Freeform 1028"/>
              <p:cNvSpPr/>
              <p:nvPr/>
            </p:nvSpPr>
            <p:spPr bwMode="auto">
              <a:xfrm>
                <a:off x="3230" y="808"/>
                <a:ext cx="113" cy="146"/>
              </a:xfrm>
              <a:custGeom>
                <a:avLst/>
                <a:gdLst>
                  <a:gd name="T0" fmla="*/ 17 w 59"/>
                  <a:gd name="T1" fmla="*/ 0 h 76"/>
                  <a:gd name="T2" fmla="*/ 45 w 59"/>
                  <a:gd name="T3" fmla="*/ 10 h 76"/>
                  <a:gd name="T4" fmla="*/ 59 w 59"/>
                  <a:gd name="T5" fmla="*/ 34 h 76"/>
                  <a:gd name="T6" fmla="*/ 50 w 59"/>
                  <a:gd name="T7" fmla="*/ 34 h 76"/>
                  <a:gd name="T8" fmla="*/ 45 w 59"/>
                  <a:gd name="T9" fmla="*/ 69 h 76"/>
                  <a:gd name="T10" fmla="*/ 20 w 59"/>
                  <a:gd name="T11" fmla="*/ 69 h 76"/>
                  <a:gd name="T12" fmla="*/ 13 w 59"/>
                  <a:gd name="T13" fmla="*/ 76 h 76"/>
                  <a:gd name="T14" fmla="*/ 10 w 59"/>
                  <a:gd name="T15" fmla="*/ 76 h 76"/>
                  <a:gd name="T16" fmla="*/ 0 w 59"/>
                  <a:gd name="T17" fmla="*/ 69 h 76"/>
                  <a:gd name="T18" fmla="*/ 10 w 59"/>
                  <a:gd name="T19" fmla="*/ 28 h 76"/>
                  <a:gd name="T20" fmla="*/ 14 w 59"/>
                  <a:gd name="T21" fmla="*/ 10 h 76"/>
                  <a:gd name="T22" fmla="*/ 17 w 59"/>
                  <a:gd name="T23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" h="76">
                    <a:moveTo>
                      <a:pt x="17" y="0"/>
                    </a:moveTo>
                    <a:cubicBezTo>
                      <a:pt x="26" y="5"/>
                      <a:pt x="34" y="12"/>
                      <a:pt x="45" y="10"/>
                    </a:cubicBezTo>
                    <a:cubicBezTo>
                      <a:pt x="56" y="15"/>
                      <a:pt x="53" y="27"/>
                      <a:pt x="59" y="34"/>
                    </a:cubicBezTo>
                    <a:cubicBezTo>
                      <a:pt x="56" y="35"/>
                      <a:pt x="49" y="33"/>
                      <a:pt x="50" y="34"/>
                    </a:cubicBezTo>
                    <a:cubicBezTo>
                      <a:pt x="56" y="47"/>
                      <a:pt x="43" y="57"/>
                      <a:pt x="45" y="69"/>
                    </a:cubicBezTo>
                    <a:cubicBezTo>
                      <a:pt x="37" y="69"/>
                      <a:pt x="29" y="63"/>
                      <a:pt x="20" y="69"/>
                    </a:cubicBezTo>
                    <a:cubicBezTo>
                      <a:pt x="19" y="73"/>
                      <a:pt x="17" y="75"/>
                      <a:pt x="13" y="76"/>
                    </a:cubicBezTo>
                    <a:cubicBezTo>
                      <a:pt x="12" y="76"/>
                      <a:pt x="11" y="76"/>
                      <a:pt x="10" y="76"/>
                    </a:cubicBezTo>
                    <a:cubicBezTo>
                      <a:pt x="5" y="76"/>
                      <a:pt x="2" y="74"/>
                      <a:pt x="0" y="69"/>
                    </a:cubicBezTo>
                    <a:cubicBezTo>
                      <a:pt x="10" y="57"/>
                      <a:pt x="11" y="42"/>
                      <a:pt x="10" y="28"/>
                    </a:cubicBezTo>
                    <a:cubicBezTo>
                      <a:pt x="9" y="21"/>
                      <a:pt x="13" y="16"/>
                      <a:pt x="14" y="10"/>
                    </a:cubicBezTo>
                    <a:cubicBezTo>
                      <a:pt x="14" y="6"/>
                      <a:pt x="13" y="2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3" name="Freeform 1029"/>
              <p:cNvSpPr/>
              <p:nvPr/>
            </p:nvSpPr>
            <p:spPr bwMode="auto">
              <a:xfrm>
                <a:off x="3842" y="2524"/>
                <a:ext cx="84" cy="163"/>
              </a:xfrm>
              <a:custGeom>
                <a:avLst/>
                <a:gdLst>
                  <a:gd name="T0" fmla="*/ 6 w 44"/>
                  <a:gd name="T1" fmla="*/ 85 h 85"/>
                  <a:gd name="T2" fmla="*/ 6 w 44"/>
                  <a:gd name="T3" fmla="*/ 75 h 85"/>
                  <a:gd name="T4" fmla="*/ 15 w 44"/>
                  <a:gd name="T5" fmla="*/ 17 h 85"/>
                  <a:gd name="T6" fmla="*/ 18 w 44"/>
                  <a:gd name="T7" fmla="*/ 0 h 85"/>
                  <a:gd name="T8" fmla="*/ 43 w 44"/>
                  <a:gd name="T9" fmla="*/ 27 h 85"/>
                  <a:gd name="T10" fmla="*/ 28 w 44"/>
                  <a:gd name="T11" fmla="*/ 43 h 85"/>
                  <a:gd name="T12" fmla="*/ 25 w 44"/>
                  <a:gd name="T13" fmla="*/ 64 h 85"/>
                  <a:gd name="T14" fmla="*/ 10 w 44"/>
                  <a:gd name="T15" fmla="*/ 85 h 85"/>
                  <a:gd name="T16" fmla="*/ 6 w 44"/>
                  <a:gd name="T17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85">
                    <a:moveTo>
                      <a:pt x="6" y="85"/>
                    </a:moveTo>
                    <a:cubicBezTo>
                      <a:pt x="6" y="82"/>
                      <a:pt x="6" y="78"/>
                      <a:pt x="6" y="75"/>
                    </a:cubicBezTo>
                    <a:cubicBezTo>
                      <a:pt x="1" y="54"/>
                      <a:pt x="0" y="35"/>
                      <a:pt x="15" y="17"/>
                    </a:cubicBezTo>
                    <a:cubicBezTo>
                      <a:pt x="19" y="12"/>
                      <a:pt x="12" y="4"/>
                      <a:pt x="18" y="0"/>
                    </a:cubicBezTo>
                    <a:cubicBezTo>
                      <a:pt x="38" y="2"/>
                      <a:pt x="40" y="4"/>
                      <a:pt x="43" y="27"/>
                    </a:cubicBezTo>
                    <a:cubicBezTo>
                      <a:pt x="44" y="38"/>
                      <a:pt x="33" y="38"/>
                      <a:pt x="28" y="43"/>
                    </a:cubicBezTo>
                    <a:cubicBezTo>
                      <a:pt x="23" y="49"/>
                      <a:pt x="23" y="57"/>
                      <a:pt x="25" y="64"/>
                    </a:cubicBezTo>
                    <a:cubicBezTo>
                      <a:pt x="23" y="74"/>
                      <a:pt x="17" y="80"/>
                      <a:pt x="10" y="85"/>
                    </a:cubicBezTo>
                    <a:cubicBezTo>
                      <a:pt x="8" y="85"/>
                      <a:pt x="7" y="85"/>
                      <a:pt x="6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4" name="Freeform 1030"/>
              <p:cNvSpPr/>
              <p:nvPr/>
            </p:nvSpPr>
            <p:spPr bwMode="auto">
              <a:xfrm>
                <a:off x="3861" y="2612"/>
                <a:ext cx="69" cy="88"/>
              </a:xfrm>
              <a:custGeom>
                <a:avLst/>
                <a:gdLst>
                  <a:gd name="T0" fmla="*/ 0 w 36"/>
                  <a:gd name="T1" fmla="*/ 39 h 46"/>
                  <a:gd name="T2" fmla="*/ 14 w 36"/>
                  <a:gd name="T3" fmla="*/ 19 h 46"/>
                  <a:gd name="T4" fmla="*/ 20 w 36"/>
                  <a:gd name="T5" fmla="*/ 1 h 46"/>
                  <a:gd name="T6" fmla="*/ 26 w 36"/>
                  <a:gd name="T7" fmla="*/ 3 h 46"/>
                  <a:gd name="T8" fmla="*/ 34 w 36"/>
                  <a:gd name="T9" fmla="*/ 15 h 46"/>
                  <a:gd name="T10" fmla="*/ 36 w 36"/>
                  <a:gd name="T11" fmla="*/ 31 h 46"/>
                  <a:gd name="T12" fmla="*/ 32 w 36"/>
                  <a:gd name="T13" fmla="*/ 40 h 46"/>
                  <a:gd name="T14" fmla="*/ 28 w 36"/>
                  <a:gd name="T15" fmla="*/ 46 h 46"/>
                  <a:gd name="T16" fmla="*/ 24 w 36"/>
                  <a:gd name="T17" fmla="*/ 46 h 46"/>
                  <a:gd name="T18" fmla="*/ 0 w 36"/>
                  <a:gd name="T19" fmla="*/ 39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46">
                    <a:moveTo>
                      <a:pt x="0" y="39"/>
                    </a:moveTo>
                    <a:cubicBezTo>
                      <a:pt x="1" y="30"/>
                      <a:pt x="10" y="26"/>
                      <a:pt x="14" y="19"/>
                    </a:cubicBezTo>
                    <a:cubicBezTo>
                      <a:pt x="14" y="12"/>
                      <a:pt x="16" y="6"/>
                      <a:pt x="20" y="1"/>
                    </a:cubicBezTo>
                    <a:cubicBezTo>
                      <a:pt x="23" y="0"/>
                      <a:pt x="25" y="1"/>
                      <a:pt x="26" y="3"/>
                    </a:cubicBezTo>
                    <a:cubicBezTo>
                      <a:pt x="30" y="6"/>
                      <a:pt x="32" y="11"/>
                      <a:pt x="34" y="15"/>
                    </a:cubicBezTo>
                    <a:cubicBezTo>
                      <a:pt x="35" y="20"/>
                      <a:pt x="36" y="26"/>
                      <a:pt x="36" y="31"/>
                    </a:cubicBezTo>
                    <a:cubicBezTo>
                      <a:pt x="35" y="34"/>
                      <a:pt x="31" y="36"/>
                      <a:pt x="32" y="40"/>
                    </a:cubicBezTo>
                    <a:cubicBezTo>
                      <a:pt x="32" y="43"/>
                      <a:pt x="30" y="45"/>
                      <a:pt x="28" y="46"/>
                    </a:cubicBezTo>
                    <a:cubicBezTo>
                      <a:pt x="26" y="46"/>
                      <a:pt x="25" y="46"/>
                      <a:pt x="24" y="46"/>
                    </a:cubicBezTo>
                    <a:cubicBezTo>
                      <a:pt x="17" y="38"/>
                      <a:pt x="9" y="37"/>
                      <a:pt x="0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5" name="Freeform 1031"/>
              <p:cNvSpPr/>
              <p:nvPr/>
            </p:nvSpPr>
            <p:spPr bwMode="auto">
              <a:xfrm>
                <a:off x="5111" y="2155"/>
                <a:ext cx="65" cy="94"/>
              </a:xfrm>
              <a:custGeom>
                <a:avLst/>
                <a:gdLst>
                  <a:gd name="T0" fmla="*/ 6 w 34"/>
                  <a:gd name="T1" fmla="*/ 34 h 49"/>
                  <a:gd name="T2" fmla="*/ 12 w 34"/>
                  <a:gd name="T3" fmla="*/ 15 h 49"/>
                  <a:gd name="T4" fmla="*/ 23 w 34"/>
                  <a:gd name="T5" fmla="*/ 3 h 49"/>
                  <a:gd name="T6" fmla="*/ 25 w 34"/>
                  <a:gd name="T7" fmla="*/ 1 h 49"/>
                  <a:gd name="T8" fmla="*/ 32 w 34"/>
                  <a:gd name="T9" fmla="*/ 1 h 49"/>
                  <a:gd name="T10" fmla="*/ 34 w 34"/>
                  <a:gd name="T11" fmla="*/ 3 h 49"/>
                  <a:gd name="T12" fmla="*/ 32 w 34"/>
                  <a:gd name="T13" fmla="*/ 12 h 49"/>
                  <a:gd name="T14" fmla="*/ 30 w 34"/>
                  <a:gd name="T15" fmla="*/ 34 h 49"/>
                  <a:gd name="T16" fmla="*/ 20 w 34"/>
                  <a:gd name="T17" fmla="*/ 48 h 49"/>
                  <a:gd name="T18" fmla="*/ 17 w 34"/>
                  <a:gd name="T19" fmla="*/ 49 h 49"/>
                  <a:gd name="T20" fmla="*/ 6 w 34"/>
                  <a:gd name="T21" fmla="*/ 3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49">
                    <a:moveTo>
                      <a:pt x="6" y="34"/>
                    </a:moveTo>
                    <a:cubicBezTo>
                      <a:pt x="0" y="26"/>
                      <a:pt x="3" y="18"/>
                      <a:pt x="12" y="15"/>
                    </a:cubicBezTo>
                    <a:cubicBezTo>
                      <a:pt x="18" y="12"/>
                      <a:pt x="21" y="8"/>
                      <a:pt x="23" y="3"/>
                    </a:cubicBezTo>
                    <a:cubicBezTo>
                      <a:pt x="24" y="3"/>
                      <a:pt x="24" y="2"/>
                      <a:pt x="25" y="1"/>
                    </a:cubicBezTo>
                    <a:cubicBezTo>
                      <a:pt x="27" y="0"/>
                      <a:pt x="30" y="0"/>
                      <a:pt x="32" y="1"/>
                    </a:cubicBezTo>
                    <a:cubicBezTo>
                      <a:pt x="33" y="2"/>
                      <a:pt x="33" y="2"/>
                      <a:pt x="34" y="3"/>
                    </a:cubicBezTo>
                    <a:cubicBezTo>
                      <a:pt x="33" y="6"/>
                      <a:pt x="33" y="12"/>
                      <a:pt x="32" y="12"/>
                    </a:cubicBezTo>
                    <a:cubicBezTo>
                      <a:pt x="15" y="19"/>
                      <a:pt x="27" y="27"/>
                      <a:pt x="30" y="34"/>
                    </a:cubicBezTo>
                    <a:cubicBezTo>
                      <a:pt x="25" y="37"/>
                      <a:pt x="20" y="41"/>
                      <a:pt x="20" y="48"/>
                    </a:cubicBezTo>
                    <a:cubicBezTo>
                      <a:pt x="19" y="49"/>
                      <a:pt x="18" y="49"/>
                      <a:pt x="17" y="49"/>
                    </a:cubicBezTo>
                    <a:cubicBezTo>
                      <a:pt x="9" y="48"/>
                      <a:pt x="4" y="44"/>
                      <a:pt x="6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6" name="Freeform 1032"/>
              <p:cNvSpPr/>
              <p:nvPr/>
            </p:nvSpPr>
            <p:spPr bwMode="auto">
              <a:xfrm>
                <a:off x="5162" y="2283"/>
                <a:ext cx="113" cy="71"/>
              </a:xfrm>
              <a:custGeom>
                <a:avLst/>
                <a:gdLst>
                  <a:gd name="T0" fmla="*/ 0 w 59"/>
                  <a:gd name="T1" fmla="*/ 13 h 37"/>
                  <a:gd name="T2" fmla="*/ 0 w 59"/>
                  <a:gd name="T3" fmla="*/ 9 h 37"/>
                  <a:gd name="T4" fmla="*/ 21 w 59"/>
                  <a:gd name="T5" fmla="*/ 2 h 37"/>
                  <a:gd name="T6" fmla="*/ 42 w 59"/>
                  <a:gd name="T7" fmla="*/ 16 h 37"/>
                  <a:gd name="T8" fmla="*/ 59 w 59"/>
                  <a:gd name="T9" fmla="*/ 37 h 37"/>
                  <a:gd name="T10" fmla="*/ 38 w 59"/>
                  <a:gd name="T11" fmla="*/ 30 h 37"/>
                  <a:gd name="T12" fmla="*/ 0 w 59"/>
                  <a:gd name="T13" fmla="*/ 1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" h="37">
                    <a:moveTo>
                      <a:pt x="0" y="13"/>
                    </a:moveTo>
                    <a:cubicBezTo>
                      <a:pt x="0" y="12"/>
                      <a:pt x="0" y="10"/>
                      <a:pt x="0" y="9"/>
                    </a:cubicBezTo>
                    <a:cubicBezTo>
                      <a:pt x="7" y="9"/>
                      <a:pt x="12" y="0"/>
                      <a:pt x="21" y="2"/>
                    </a:cubicBezTo>
                    <a:cubicBezTo>
                      <a:pt x="22" y="15"/>
                      <a:pt x="31" y="17"/>
                      <a:pt x="42" y="16"/>
                    </a:cubicBezTo>
                    <a:cubicBezTo>
                      <a:pt x="45" y="25"/>
                      <a:pt x="57" y="27"/>
                      <a:pt x="59" y="37"/>
                    </a:cubicBezTo>
                    <a:cubicBezTo>
                      <a:pt x="52" y="35"/>
                      <a:pt x="45" y="32"/>
                      <a:pt x="38" y="30"/>
                    </a:cubicBezTo>
                    <a:cubicBezTo>
                      <a:pt x="28" y="19"/>
                      <a:pt x="13" y="18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7" name="Freeform 1033"/>
              <p:cNvSpPr/>
              <p:nvPr/>
            </p:nvSpPr>
            <p:spPr bwMode="auto">
              <a:xfrm>
                <a:off x="5128" y="2234"/>
                <a:ext cx="48" cy="67"/>
              </a:xfrm>
              <a:custGeom>
                <a:avLst/>
                <a:gdLst>
                  <a:gd name="T0" fmla="*/ 18 w 25"/>
                  <a:gd name="T1" fmla="*/ 35 h 35"/>
                  <a:gd name="T2" fmla="*/ 0 w 25"/>
                  <a:gd name="T3" fmla="*/ 25 h 35"/>
                  <a:gd name="T4" fmla="*/ 11 w 25"/>
                  <a:gd name="T5" fmla="*/ 7 h 35"/>
                  <a:gd name="T6" fmla="*/ 11 w 25"/>
                  <a:gd name="T7" fmla="*/ 7 h 35"/>
                  <a:gd name="T8" fmla="*/ 21 w 25"/>
                  <a:gd name="T9" fmla="*/ 3 h 35"/>
                  <a:gd name="T10" fmla="*/ 22 w 25"/>
                  <a:gd name="T11" fmla="*/ 20 h 35"/>
                  <a:gd name="T12" fmla="*/ 18 w 25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35">
                    <a:moveTo>
                      <a:pt x="18" y="35"/>
                    </a:moveTo>
                    <a:cubicBezTo>
                      <a:pt x="12" y="32"/>
                      <a:pt x="5" y="30"/>
                      <a:pt x="0" y="25"/>
                    </a:cubicBezTo>
                    <a:cubicBezTo>
                      <a:pt x="1" y="18"/>
                      <a:pt x="12" y="16"/>
                      <a:pt x="11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5" y="7"/>
                      <a:pt x="17" y="0"/>
                      <a:pt x="21" y="3"/>
                    </a:cubicBezTo>
                    <a:cubicBezTo>
                      <a:pt x="24" y="7"/>
                      <a:pt x="25" y="15"/>
                      <a:pt x="22" y="20"/>
                    </a:cubicBezTo>
                    <a:cubicBezTo>
                      <a:pt x="19" y="25"/>
                      <a:pt x="18" y="30"/>
                      <a:pt x="18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8" name="Freeform 1034"/>
              <p:cNvSpPr/>
              <p:nvPr/>
            </p:nvSpPr>
            <p:spPr bwMode="auto">
              <a:xfrm>
                <a:off x="2729" y="1533"/>
                <a:ext cx="42" cy="41"/>
              </a:xfrm>
              <a:custGeom>
                <a:avLst/>
                <a:gdLst>
                  <a:gd name="T0" fmla="*/ 8 w 22"/>
                  <a:gd name="T1" fmla="*/ 18 h 21"/>
                  <a:gd name="T2" fmla="*/ 6 w 22"/>
                  <a:gd name="T3" fmla="*/ 8 h 21"/>
                  <a:gd name="T4" fmla="*/ 12 w 22"/>
                  <a:gd name="T5" fmla="*/ 0 h 21"/>
                  <a:gd name="T6" fmla="*/ 22 w 22"/>
                  <a:gd name="T7" fmla="*/ 18 h 21"/>
                  <a:gd name="T8" fmla="*/ 8 w 22"/>
                  <a:gd name="T9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21">
                    <a:moveTo>
                      <a:pt x="8" y="18"/>
                    </a:moveTo>
                    <a:cubicBezTo>
                      <a:pt x="8" y="15"/>
                      <a:pt x="8" y="11"/>
                      <a:pt x="6" y="8"/>
                    </a:cubicBezTo>
                    <a:cubicBezTo>
                      <a:pt x="0" y="0"/>
                      <a:pt x="6" y="0"/>
                      <a:pt x="12" y="0"/>
                    </a:cubicBezTo>
                    <a:cubicBezTo>
                      <a:pt x="16" y="6"/>
                      <a:pt x="21" y="10"/>
                      <a:pt x="22" y="18"/>
                    </a:cubicBezTo>
                    <a:cubicBezTo>
                      <a:pt x="17" y="21"/>
                      <a:pt x="13" y="16"/>
                      <a:pt x="8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9" name="Freeform 1035"/>
              <p:cNvSpPr/>
              <p:nvPr/>
            </p:nvSpPr>
            <p:spPr bwMode="auto">
              <a:xfrm>
                <a:off x="2762" y="1568"/>
                <a:ext cx="36" cy="19"/>
              </a:xfrm>
              <a:custGeom>
                <a:avLst/>
                <a:gdLst>
                  <a:gd name="T0" fmla="*/ 9 w 19"/>
                  <a:gd name="T1" fmla="*/ 3 h 10"/>
                  <a:gd name="T2" fmla="*/ 19 w 19"/>
                  <a:gd name="T3" fmla="*/ 0 h 10"/>
                  <a:gd name="T4" fmla="*/ 16 w 19"/>
                  <a:gd name="T5" fmla="*/ 10 h 10"/>
                  <a:gd name="T6" fmla="*/ 0 w 19"/>
                  <a:gd name="T7" fmla="*/ 10 h 10"/>
                  <a:gd name="T8" fmla="*/ 9 w 19"/>
                  <a:gd name="T9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0">
                    <a:moveTo>
                      <a:pt x="9" y="3"/>
                    </a:moveTo>
                    <a:cubicBezTo>
                      <a:pt x="12" y="2"/>
                      <a:pt x="16" y="1"/>
                      <a:pt x="19" y="0"/>
                    </a:cubicBezTo>
                    <a:cubicBezTo>
                      <a:pt x="18" y="3"/>
                      <a:pt x="17" y="7"/>
                      <a:pt x="16" y="10"/>
                    </a:cubicBezTo>
                    <a:cubicBezTo>
                      <a:pt x="11" y="10"/>
                      <a:pt x="7" y="10"/>
                      <a:pt x="0" y="10"/>
                    </a:cubicBezTo>
                    <a:cubicBezTo>
                      <a:pt x="4" y="7"/>
                      <a:pt x="6" y="5"/>
                      <a:pt x="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0" name="Freeform 1036"/>
              <p:cNvSpPr/>
              <p:nvPr/>
            </p:nvSpPr>
            <p:spPr bwMode="auto">
              <a:xfrm>
                <a:off x="3830" y="2523"/>
                <a:ext cx="63" cy="145"/>
              </a:xfrm>
              <a:custGeom>
                <a:avLst/>
                <a:gdLst>
                  <a:gd name="T0" fmla="*/ 23 w 33"/>
                  <a:gd name="T1" fmla="*/ 3 h 76"/>
                  <a:gd name="T2" fmla="*/ 20 w 33"/>
                  <a:gd name="T3" fmla="*/ 26 h 76"/>
                  <a:gd name="T4" fmla="*/ 12 w 33"/>
                  <a:gd name="T5" fmla="*/ 61 h 76"/>
                  <a:gd name="T6" fmla="*/ 12 w 33"/>
                  <a:gd name="T7" fmla="*/ 76 h 76"/>
                  <a:gd name="T8" fmla="*/ 9 w 33"/>
                  <a:gd name="T9" fmla="*/ 72 h 76"/>
                  <a:gd name="T10" fmla="*/ 12 w 33"/>
                  <a:gd name="T11" fmla="*/ 3 h 76"/>
                  <a:gd name="T12" fmla="*/ 19 w 33"/>
                  <a:gd name="T13" fmla="*/ 0 h 76"/>
                  <a:gd name="T14" fmla="*/ 23 w 33"/>
                  <a:gd name="T15" fmla="*/ 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76">
                    <a:moveTo>
                      <a:pt x="23" y="3"/>
                    </a:moveTo>
                    <a:cubicBezTo>
                      <a:pt x="28" y="11"/>
                      <a:pt x="33" y="17"/>
                      <a:pt x="20" y="26"/>
                    </a:cubicBezTo>
                    <a:cubicBezTo>
                      <a:pt x="13" y="31"/>
                      <a:pt x="14" y="49"/>
                      <a:pt x="12" y="61"/>
                    </a:cubicBezTo>
                    <a:cubicBezTo>
                      <a:pt x="11" y="66"/>
                      <a:pt x="12" y="71"/>
                      <a:pt x="12" y="76"/>
                    </a:cubicBezTo>
                    <a:cubicBezTo>
                      <a:pt x="11" y="75"/>
                      <a:pt x="10" y="74"/>
                      <a:pt x="9" y="72"/>
                    </a:cubicBezTo>
                    <a:cubicBezTo>
                      <a:pt x="3" y="49"/>
                      <a:pt x="0" y="25"/>
                      <a:pt x="12" y="3"/>
                    </a:cubicBezTo>
                    <a:cubicBezTo>
                      <a:pt x="14" y="1"/>
                      <a:pt x="16" y="0"/>
                      <a:pt x="19" y="0"/>
                    </a:cubicBezTo>
                    <a:cubicBezTo>
                      <a:pt x="20" y="1"/>
                      <a:pt x="22" y="1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1" name="Freeform 1037"/>
              <p:cNvSpPr/>
              <p:nvPr/>
            </p:nvSpPr>
            <p:spPr bwMode="auto">
              <a:xfrm>
                <a:off x="3760" y="2482"/>
                <a:ext cx="76" cy="62"/>
              </a:xfrm>
              <a:custGeom>
                <a:avLst/>
                <a:gdLst>
                  <a:gd name="T0" fmla="*/ 21 w 40"/>
                  <a:gd name="T1" fmla="*/ 31 h 32"/>
                  <a:gd name="T2" fmla="*/ 4 w 40"/>
                  <a:gd name="T3" fmla="*/ 30 h 32"/>
                  <a:gd name="T4" fmla="*/ 0 w 40"/>
                  <a:gd name="T5" fmla="*/ 6 h 32"/>
                  <a:gd name="T6" fmla="*/ 12 w 40"/>
                  <a:gd name="T7" fmla="*/ 1 h 32"/>
                  <a:gd name="T8" fmla="*/ 18 w 40"/>
                  <a:gd name="T9" fmla="*/ 0 h 32"/>
                  <a:gd name="T10" fmla="*/ 23 w 40"/>
                  <a:gd name="T11" fmla="*/ 2 h 32"/>
                  <a:gd name="T12" fmla="*/ 35 w 40"/>
                  <a:gd name="T13" fmla="*/ 24 h 32"/>
                  <a:gd name="T14" fmla="*/ 21 w 40"/>
                  <a:gd name="T15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32">
                    <a:moveTo>
                      <a:pt x="21" y="31"/>
                    </a:moveTo>
                    <a:cubicBezTo>
                      <a:pt x="16" y="24"/>
                      <a:pt x="10" y="28"/>
                      <a:pt x="4" y="30"/>
                    </a:cubicBezTo>
                    <a:cubicBezTo>
                      <a:pt x="3" y="22"/>
                      <a:pt x="5" y="14"/>
                      <a:pt x="0" y="6"/>
                    </a:cubicBezTo>
                    <a:cubicBezTo>
                      <a:pt x="4" y="4"/>
                      <a:pt x="8" y="4"/>
                      <a:pt x="12" y="1"/>
                    </a:cubicBezTo>
                    <a:cubicBezTo>
                      <a:pt x="14" y="0"/>
                      <a:pt x="16" y="0"/>
                      <a:pt x="18" y="0"/>
                    </a:cubicBezTo>
                    <a:cubicBezTo>
                      <a:pt x="20" y="0"/>
                      <a:pt x="22" y="1"/>
                      <a:pt x="23" y="2"/>
                    </a:cubicBezTo>
                    <a:cubicBezTo>
                      <a:pt x="29" y="8"/>
                      <a:pt x="40" y="11"/>
                      <a:pt x="35" y="24"/>
                    </a:cubicBezTo>
                    <a:cubicBezTo>
                      <a:pt x="31" y="27"/>
                      <a:pt x="28" y="32"/>
                      <a:pt x="2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2" name="Freeform 1038"/>
              <p:cNvSpPr/>
              <p:nvPr/>
            </p:nvSpPr>
            <p:spPr bwMode="auto">
              <a:xfrm>
                <a:off x="3800" y="2482"/>
                <a:ext cx="95" cy="52"/>
              </a:xfrm>
              <a:custGeom>
                <a:avLst/>
                <a:gdLst>
                  <a:gd name="T0" fmla="*/ 14 w 50"/>
                  <a:gd name="T1" fmla="*/ 24 h 27"/>
                  <a:gd name="T2" fmla="*/ 0 w 50"/>
                  <a:gd name="T3" fmla="*/ 3 h 27"/>
                  <a:gd name="T4" fmla="*/ 5 w 50"/>
                  <a:gd name="T5" fmla="*/ 0 h 27"/>
                  <a:gd name="T6" fmla="*/ 28 w 50"/>
                  <a:gd name="T7" fmla="*/ 3 h 27"/>
                  <a:gd name="T8" fmla="*/ 50 w 50"/>
                  <a:gd name="T9" fmla="*/ 17 h 27"/>
                  <a:gd name="T10" fmla="*/ 35 w 50"/>
                  <a:gd name="T11" fmla="*/ 24 h 27"/>
                  <a:gd name="T12" fmla="*/ 28 w 50"/>
                  <a:gd name="T13" fmla="*/ 24 h 27"/>
                  <a:gd name="T14" fmla="*/ 21 w 50"/>
                  <a:gd name="T15" fmla="*/ 20 h 27"/>
                  <a:gd name="T16" fmla="*/ 14 w 50"/>
                  <a:gd name="T17" fmla="*/ 2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27">
                    <a:moveTo>
                      <a:pt x="14" y="24"/>
                    </a:moveTo>
                    <a:cubicBezTo>
                      <a:pt x="14" y="14"/>
                      <a:pt x="4" y="11"/>
                      <a:pt x="0" y="3"/>
                    </a:cubicBezTo>
                    <a:cubicBezTo>
                      <a:pt x="1" y="2"/>
                      <a:pt x="3" y="1"/>
                      <a:pt x="5" y="0"/>
                    </a:cubicBezTo>
                    <a:cubicBezTo>
                      <a:pt x="13" y="0"/>
                      <a:pt x="20" y="2"/>
                      <a:pt x="28" y="3"/>
                    </a:cubicBezTo>
                    <a:cubicBezTo>
                      <a:pt x="36" y="6"/>
                      <a:pt x="45" y="9"/>
                      <a:pt x="50" y="17"/>
                    </a:cubicBezTo>
                    <a:cubicBezTo>
                      <a:pt x="48" y="27"/>
                      <a:pt x="39" y="19"/>
                      <a:pt x="35" y="24"/>
                    </a:cubicBezTo>
                    <a:cubicBezTo>
                      <a:pt x="33" y="24"/>
                      <a:pt x="31" y="24"/>
                      <a:pt x="28" y="24"/>
                    </a:cubicBezTo>
                    <a:cubicBezTo>
                      <a:pt x="27" y="21"/>
                      <a:pt x="24" y="20"/>
                      <a:pt x="21" y="20"/>
                    </a:cubicBezTo>
                    <a:cubicBezTo>
                      <a:pt x="19" y="22"/>
                      <a:pt x="18" y="26"/>
                      <a:pt x="1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3" name="Freeform 1039"/>
              <p:cNvSpPr/>
              <p:nvPr/>
            </p:nvSpPr>
            <p:spPr bwMode="auto">
              <a:xfrm>
                <a:off x="3827" y="2521"/>
                <a:ext cx="13" cy="30"/>
              </a:xfrm>
              <a:custGeom>
                <a:avLst/>
                <a:gdLst>
                  <a:gd name="T0" fmla="*/ 0 w 7"/>
                  <a:gd name="T1" fmla="*/ 4 h 16"/>
                  <a:gd name="T2" fmla="*/ 7 w 7"/>
                  <a:gd name="T3" fmla="*/ 0 h 16"/>
                  <a:gd name="T4" fmla="*/ 2 w 7"/>
                  <a:gd name="T5" fmla="*/ 16 h 16"/>
                  <a:gd name="T6" fmla="*/ 0 w 7"/>
                  <a:gd name="T7" fmla="*/ 16 h 16"/>
                  <a:gd name="T8" fmla="*/ 0 w 7"/>
                  <a:gd name="T9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6">
                    <a:moveTo>
                      <a:pt x="0" y="4"/>
                    </a:moveTo>
                    <a:cubicBezTo>
                      <a:pt x="3" y="3"/>
                      <a:pt x="5" y="1"/>
                      <a:pt x="7" y="0"/>
                    </a:cubicBezTo>
                    <a:cubicBezTo>
                      <a:pt x="6" y="6"/>
                      <a:pt x="4" y="11"/>
                      <a:pt x="2" y="16"/>
                    </a:cubicBezTo>
                    <a:cubicBezTo>
                      <a:pt x="2" y="16"/>
                      <a:pt x="1" y="16"/>
                      <a:pt x="0" y="16"/>
                    </a:cubicBezTo>
                    <a:cubicBezTo>
                      <a:pt x="0" y="12"/>
                      <a:pt x="0" y="8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4" name="Freeform 1040"/>
              <p:cNvSpPr/>
              <p:nvPr/>
            </p:nvSpPr>
            <p:spPr bwMode="auto">
              <a:xfrm>
                <a:off x="4343" y="2102"/>
                <a:ext cx="61" cy="86"/>
              </a:xfrm>
              <a:custGeom>
                <a:avLst/>
                <a:gdLst>
                  <a:gd name="T0" fmla="*/ 25 w 32"/>
                  <a:gd name="T1" fmla="*/ 45 h 45"/>
                  <a:gd name="T2" fmla="*/ 12 w 32"/>
                  <a:gd name="T3" fmla="*/ 24 h 45"/>
                  <a:gd name="T4" fmla="*/ 1 w 32"/>
                  <a:gd name="T5" fmla="*/ 3 h 45"/>
                  <a:gd name="T6" fmla="*/ 8 w 32"/>
                  <a:gd name="T7" fmla="*/ 0 h 45"/>
                  <a:gd name="T8" fmla="*/ 26 w 32"/>
                  <a:gd name="T9" fmla="*/ 17 h 45"/>
                  <a:gd name="T10" fmla="*/ 25 w 32"/>
                  <a:gd name="T11" fmla="*/ 38 h 45"/>
                  <a:gd name="T12" fmla="*/ 25 w 32"/>
                  <a:gd name="T13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45">
                    <a:moveTo>
                      <a:pt x="25" y="45"/>
                    </a:moveTo>
                    <a:cubicBezTo>
                      <a:pt x="14" y="43"/>
                      <a:pt x="19" y="29"/>
                      <a:pt x="12" y="24"/>
                    </a:cubicBezTo>
                    <a:cubicBezTo>
                      <a:pt x="12" y="15"/>
                      <a:pt x="0" y="12"/>
                      <a:pt x="1" y="3"/>
                    </a:cubicBezTo>
                    <a:cubicBezTo>
                      <a:pt x="3" y="0"/>
                      <a:pt x="5" y="0"/>
                      <a:pt x="8" y="0"/>
                    </a:cubicBezTo>
                    <a:cubicBezTo>
                      <a:pt x="7" y="13"/>
                      <a:pt x="17" y="14"/>
                      <a:pt x="26" y="17"/>
                    </a:cubicBezTo>
                    <a:cubicBezTo>
                      <a:pt x="32" y="24"/>
                      <a:pt x="16" y="31"/>
                      <a:pt x="25" y="38"/>
                    </a:cubicBezTo>
                    <a:cubicBezTo>
                      <a:pt x="27" y="40"/>
                      <a:pt x="28" y="43"/>
                      <a:pt x="25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5" name="Freeform 1041"/>
              <p:cNvSpPr/>
              <p:nvPr/>
            </p:nvSpPr>
            <p:spPr bwMode="auto">
              <a:xfrm>
                <a:off x="4391" y="2174"/>
                <a:ext cx="61" cy="46"/>
              </a:xfrm>
              <a:custGeom>
                <a:avLst/>
                <a:gdLst>
                  <a:gd name="T0" fmla="*/ 0 w 32"/>
                  <a:gd name="T1" fmla="*/ 7 h 24"/>
                  <a:gd name="T2" fmla="*/ 0 w 32"/>
                  <a:gd name="T3" fmla="*/ 0 h 24"/>
                  <a:gd name="T4" fmla="*/ 32 w 32"/>
                  <a:gd name="T5" fmla="*/ 14 h 24"/>
                  <a:gd name="T6" fmla="*/ 21 w 32"/>
                  <a:gd name="T7" fmla="*/ 24 h 24"/>
                  <a:gd name="T8" fmla="*/ 0 w 32"/>
                  <a:gd name="T9" fmla="*/ 10 h 24"/>
                  <a:gd name="T10" fmla="*/ 0 w 32"/>
                  <a:gd name="T11" fmla="*/ 7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24">
                    <a:moveTo>
                      <a:pt x="0" y="7"/>
                    </a:moveTo>
                    <a:cubicBezTo>
                      <a:pt x="0" y="5"/>
                      <a:pt x="0" y="2"/>
                      <a:pt x="0" y="0"/>
                    </a:cubicBezTo>
                    <a:cubicBezTo>
                      <a:pt x="9" y="10"/>
                      <a:pt x="22" y="9"/>
                      <a:pt x="32" y="14"/>
                    </a:cubicBezTo>
                    <a:cubicBezTo>
                      <a:pt x="29" y="18"/>
                      <a:pt x="28" y="24"/>
                      <a:pt x="21" y="24"/>
                    </a:cubicBezTo>
                    <a:cubicBezTo>
                      <a:pt x="14" y="20"/>
                      <a:pt x="7" y="15"/>
                      <a:pt x="0" y="10"/>
                    </a:cubicBezTo>
                    <a:cubicBezTo>
                      <a:pt x="0" y="9"/>
                      <a:pt x="0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6" name="Freeform 1042"/>
              <p:cNvSpPr/>
              <p:nvPr/>
            </p:nvSpPr>
            <p:spPr bwMode="auto">
              <a:xfrm>
                <a:off x="4164" y="1216"/>
                <a:ext cx="149" cy="86"/>
              </a:xfrm>
              <a:custGeom>
                <a:avLst/>
                <a:gdLst>
                  <a:gd name="T0" fmla="*/ 74 w 78"/>
                  <a:gd name="T1" fmla="*/ 13 h 45"/>
                  <a:gd name="T2" fmla="*/ 78 w 78"/>
                  <a:gd name="T3" fmla="*/ 24 h 45"/>
                  <a:gd name="T4" fmla="*/ 76 w 78"/>
                  <a:gd name="T5" fmla="*/ 25 h 45"/>
                  <a:gd name="T6" fmla="*/ 49 w 78"/>
                  <a:gd name="T7" fmla="*/ 37 h 45"/>
                  <a:gd name="T8" fmla="*/ 45 w 78"/>
                  <a:gd name="T9" fmla="*/ 36 h 45"/>
                  <a:gd name="T10" fmla="*/ 25 w 78"/>
                  <a:gd name="T11" fmla="*/ 37 h 45"/>
                  <a:gd name="T12" fmla="*/ 17 w 78"/>
                  <a:gd name="T13" fmla="*/ 38 h 45"/>
                  <a:gd name="T14" fmla="*/ 2 w 78"/>
                  <a:gd name="T15" fmla="*/ 35 h 45"/>
                  <a:gd name="T16" fmla="*/ 1 w 78"/>
                  <a:gd name="T17" fmla="*/ 31 h 45"/>
                  <a:gd name="T18" fmla="*/ 20 w 78"/>
                  <a:gd name="T19" fmla="*/ 26 h 45"/>
                  <a:gd name="T20" fmla="*/ 64 w 78"/>
                  <a:gd name="T21" fmla="*/ 0 h 45"/>
                  <a:gd name="T22" fmla="*/ 74 w 78"/>
                  <a:gd name="T23" fmla="*/ 1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45">
                    <a:moveTo>
                      <a:pt x="74" y="13"/>
                    </a:moveTo>
                    <a:cubicBezTo>
                      <a:pt x="75" y="17"/>
                      <a:pt x="76" y="20"/>
                      <a:pt x="78" y="24"/>
                    </a:cubicBezTo>
                    <a:cubicBezTo>
                      <a:pt x="77" y="24"/>
                      <a:pt x="76" y="25"/>
                      <a:pt x="76" y="25"/>
                    </a:cubicBezTo>
                    <a:cubicBezTo>
                      <a:pt x="68" y="31"/>
                      <a:pt x="63" y="45"/>
                      <a:pt x="49" y="37"/>
                    </a:cubicBezTo>
                    <a:cubicBezTo>
                      <a:pt x="47" y="37"/>
                      <a:pt x="46" y="37"/>
                      <a:pt x="45" y="36"/>
                    </a:cubicBezTo>
                    <a:cubicBezTo>
                      <a:pt x="38" y="29"/>
                      <a:pt x="32" y="28"/>
                      <a:pt x="25" y="37"/>
                    </a:cubicBezTo>
                    <a:cubicBezTo>
                      <a:pt x="22" y="37"/>
                      <a:pt x="20" y="38"/>
                      <a:pt x="17" y="38"/>
                    </a:cubicBezTo>
                    <a:cubicBezTo>
                      <a:pt x="12" y="38"/>
                      <a:pt x="6" y="39"/>
                      <a:pt x="2" y="35"/>
                    </a:cubicBezTo>
                    <a:cubicBezTo>
                      <a:pt x="0" y="34"/>
                      <a:pt x="0" y="32"/>
                      <a:pt x="1" y="31"/>
                    </a:cubicBezTo>
                    <a:cubicBezTo>
                      <a:pt x="7" y="29"/>
                      <a:pt x="13" y="28"/>
                      <a:pt x="20" y="26"/>
                    </a:cubicBezTo>
                    <a:cubicBezTo>
                      <a:pt x="35" y="18"/>
                      <a:pt x="57" y="22"/>
                      <a:pt x="64" y="0"/>
                    </a:cubicBezTo>
                    <a:cubicBezTo>
                      <a:pt x="67" y="5"/>
                      <a:pt x="68" y="11"/>
                      <a:pt x="7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7" name="Freeform 1043"/>
              <p:cNvSpPr/>
              <p:nvPr/>
            </p:nvSpPr>
            <p:spPr bwMode="auto">
              <a:xfrm>
                <a:off x="5193" y="845"/>
                <a:ext cx="135" cy="97"/>
              </a:xfrm>
              <a:custGeom>
                <a:avLst/>
                <a:gdLst>
                  <a:gd name="T0" fmla="*/ 60 w 71"/>
                  <a:gd name="T1" fmla="*/ 47 h 51"/>
                  <a:gd name="T2" fmla="*/ 39 w 71"/>
                  <a:gd name="T3" fmla="*/ 47 h 51"/>
                  <a:gd name="T4" fmla="*/ 20 w 71"/>
                  <a:gd name="T5" fmla="*/ 33 h 51"/>
                  <a:gd name="T6" fmla="*/ 5 w 71"/>
                  <a:gd name="T7" fmla="*/ 33 h 51"/>
                  <a:gd name="T8" fmla="*/ 5 w 71"/>
                  <a:gd name="T9" fmla="*/ 33 h 51"/>
                  <a:gd name="T10" fmla="*/ 6 w 71"/>
                  <a:gd name="T11" fmla="*/ 10 h 51"/>
                  <a:gd name="T12" fmla="*/ 15 w 71"/>
                  <a:gd name="T13" fmla="*/ 7 h 51"/>
                  <a:gd name="T14" fmla="*/ 43 w 71"/>
                  <a:gd name="T15" fmla="*/ 22 h 51"/>
                  <a:gd name="T16" fmla="*/ 60 w 71"/>
                  <a:gd name="T17" fmla="*/ 29 h 51"/>
                  <a:gd name="T18" fmla="*/ 60 w 71"/>
                  <a:gd name="T19" fmla="*/ 47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1" h="51">
                    <a:moveTo>
                      <a:pt x="60" y="47"/>
                    </a:moveTo>
                    <a:cubicBezTo>
                      <a:pt x="53" y="51"/>
                      <a:pt x="46" y="51"/>
                      <a:pt x="39" y="47"/>
                    </a:cubicBezTo>
                    <a:cubicBezTo>
                      <a:pt x="38" y="34"/>
                      <a:pt x="33" y="28"/>
                      <a:pt x="20" y="33"/>
                    </a:cubicBezTo>
                    <a:cubicBezTo>
                      <a:pt x="15" y="35"/>
                      <a:pt x="10" y="35"/>
                      <a:pt x="5" y="33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0" y="25"/>
                      <a:pt x="6" y="17"/>
                      <a:pt x="6" y="10"/>
                    </a:cubicBezTo>
                    <a:cubicBezTo>
                      <a:pt x="6" y="7"/>
                      <a:pt x="10" y="0"/>
                      <a:pt x="15" y="7"/>
                    </a:cubicBezTo>
                    <a:cubicBezTo>
                      <a:pt x="21" y="18"/>
                      <a:pt x="34" y="17"/>
                      <a:pt x="43" y="22"/>
                    </a:cubicBezTo>
                    <a:cubicBezTo>
                      <a:pt x="46" y="30"/>
                      <a:pt x="50" y="39"/>
                      <a:pt x="60" y="29"/>
                    </a:cubicBezTo>
                    <a:cubicBezTo>
                      <a:pt x="71" y="35"/>
                      <a:pt x="55" y="41"/>
                      <a:pt x="6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8" name="Freeform 1044"/>
              <p:cNvSpPr/>
              <p:nvPr/>
            </p:nvSpPr>
            <p:spPr bwMode="auto">
              <a:xfrm>
                <a:off x="3806" y="1570"/>
                <a:ext cx="114" cy="111"/>
              </a:xfrm>
              <a:custGeom>
                <a:avLst/>
                <a:gdLst>
                  <a:gd name="T0" fmla="*/ 39 w 60"/>
                  <a:gd name="T1" fmla="*/ 6 h 58"/>
                  <a:gd name="T2" fmla="*/ 60 w 60"/>
                  <a:gd name="T3" fmla="*/ 13 h 58"/>
                  <a:gd name="T4" fmla="*/ 52 w 60"/>
                  <a:gd name="T5" fmla="*/ 30 h 58"/>
                  <a:gd name="T6" fmla="*/ 31 w 60"/>
                  <a:gd name="T7" fmla="*/ 35 h 58"/>
                  <a:gd name="T8" fmla="*/ 31 w 60"/>
                  <a:gd name="T9" fmla="*/ 54 h 58"/>
                  <a:gd name="T10" fmla="*/ 0 w 60"/>
                  <a:gd name="T11" fmla="*/ 45 h 58"/>
                  <a:gd name="T12" fmla="*/ 11 w 60"/>
                  <a:gd name="T13" fmla="*/ 41 h 58"/>
                  <a:gd name="T14" fmla="*/ 15 w 60"/>
                  <a:gd name="T15" fmla="*/ 30 h 58"/>
                  <a:gd name="T16" fmla="*/ 18 w 60"/>
                  <a:gd name="T17" fmla="*/ 13 h 58"/>
                  <a:gd name="T18" fmla="*/ 39 w 60"/>
                  <a:gd name="T19" fmla="*/ 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58">
                    <a:moveTo>
                      <a:pt x="39" y="6"/>
                    </a:moveTo>
                    <a:cubicBezTo>
                      <a:pt x="46" y="8"/>
                      <a:pt x="56" y="0"/>
                      <a:pt x="60" y="13"/>
                    </a:cubicBezTo>
                    <a:cubicBezTo>
                      <a:pt x="60" y="20"/>
                      <a:pt x="54" y="24"/>
                      <a:pt x="52" y="30"/>
                    </a:cubicBezTo>
                    <a:cubicBezTo>
                      <a:pt x="46" y="36"/>
                      <a:pt x="38" y="34"/>
                      <a:pt x="31" y="35"/>
                    </a:cubicBezTo>
                    <a:cubicBezTo>
                      <a:pt x="32" y="41"/>
                      <a:pt x="39" y="52"/>
                      <a:pt x="31" y="54"/>
                    </a:cubicBezTo>
                    <a:cubicBezTo>
                      <a:pt x="21" y="58"/>
                      <a:pt x="8" y="56"/>
                      <a:pt x="0" y="45"/>
                    </a:cubicBezTo>
                    <a:cubicBezTo>
                      <a:pt x="3" y="40"/>
                      <a:pt x="6" y="37"/>
                      <a:pt x="11" y="41"/>
                    </a:cubicBezTo>
                    <a:cubicBezTo>
                      <a:pt x="15" y="38"/>
                      <a:pt x="15" y="34"/>
                      <a:pt x="15" y="30"/>
                    </a:cubicBezTo>
                    <a:cubicBezTo>
                      <a:pt x="27" y="27"/>
                      <a:pt x="24" y="20"/>
                      <a:pt x="18" y="13"/>
                    </a:cubicBezTo>
                    <a:cubicBezTo>
                      <a:pt x="24" y="6"/>
                      <a:pt x="34" y="15"/>
                      <a:pt x="3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9" name="Freeform 1045"/>
              <p:cNvSpPr/>
              <p:nvPr/>
            </p:nvSpPr>
            <p:spPr bwMode="auto">
              <a:xfrm>
                <a:off x="3741" y="1616"/>
                <a:ext cx="86" cy="65"/>
              </a:xfrm>
              <a:custGeom>
                <a:avLst/>
                <a:gdLst>
                  <a:gd name="T0" fmla="*/ 45 w 45"/>
                  <a:gd name="T1" fmla="*/ 17 h 34"/>
                  <a:gd name="T2" fmla="*/ 35 w 45"/>
                  <a:gd name="T3" fmla="*/ 20 h 34"/>
                  <a:gd name="T4" fmla="*/ 24 w 45"/>
                  <a:gd name="T5" fmla="*/ 31 h 34"/>
                  <a:gd name="T6" fmla="*/ 0 w 45"/>
                  <a:gd name="T7" fmla="*/ 20 h 34"/>
                  <a:gd name="T8" fmla="*/ 0 w 45"/>
                  <a:gd name="T9" fmla="*/ 20 h 34"/>
                  <a:gd name="T10" fmla="*/ 27 w 45"/>
                  <a:gd name="T11" fmla="*/ 11 h 34"/>
                  <a:gd name="T12" fmla="*/ 45 w 45"/>
                  <a:gd name="T13" fmla="*/ 17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34">
                    <a:moveTo>
                      <a:pt x="45" y="17"/>
                    </a:moveTo>
                    <a:cubicBezTo>
                      <a:pt x="42" y="18"/>
                      <a:pt x="38" y="19"/>
                      <a:pt x="35" y="20"/>
                    </a:cubicBezTo>
                    <a:cubicBezTo>
                      <a:pt x="32" y="24"/>
                      <a:pt x="29" y="29"/>
                      <a:pt x="24" y="31"/>
                    </a:cubicBezTo>
                    <a:cubicBezTo>
                      <a:pt x="14" y="33"/>
                      <a:pt x="4" y="34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11" y="23"/>
                      <a:pt x="20" y="23"/>
                      <a:pt x="27" y="11"/>
                    </a:cubicBezTo>
                    <a:cubicBezTo>
                      <a:pt x="30" y="6"/>
                      <a:pt x="44" y="0"/>
                      <a:pt x="45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0" name="Freeform 1046"/>
              <p:cNvSpPr/>
              <p:nvPr/>
            </p:nvSpPr>
            <p:spPr bwMode="auto">
              <a:xfrm>
                <a:off x="3747" y="1610"/>
                <a:ext cx="21" cy="31"/>
              </a:xfrm>
              <a:custGeom>
                <a:avLst/>
                <a:gdLst>
                  <a:gd name="T0" fmla="*/ 0 w 11"/>
                  <a:gd name="T1" fmla="*/ 16 h 16"/>
                  <a:gd name="T2" fmla="*/ 0 w 11"/>
                  <a:gd name="T3" fmla="*/ 6 h 16"/>
                  <a:gd name="T4" fmla="*/ 10 w 11"/>
                  <a:gd name="T5" fmla="*/ 7 h 16"/>
                  <a:gd name="T6" fmla="*/ 0 w 11"/>
                  <a:gd name="T7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6">
                    <a:moveTo>
                      <a:pt x="0" y="16"/>
                    </a:moveTo>
                    <a:cubicBezTo>
                      <a:pt x="0" y="13"/>
                      <a:pt x="0" y="9"/>
                      <a:pt x="0" y="6"/>
                    </a:cubicBezTo>
                    <a:cubicBezTo>
                      <a:pt x="4" y="5"/>
                      <a:pt x="9" y="0"/>
                      <a:pt x="10" y="7"/>
                    </a:cubicBezTo>
                    <a:cubicBezTo>
                      <a:pt x="11" y="13"/>
                      <a:pt x="6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1" name="Freeform 1047"/>
              <p:cNvSpPr/>
              <p:nvPr/>
            </p:nvSpPr>
            <p:spPr bwMode="auto">
              <a:xfrm>
                <a:off x="2683" y="2502"/>
                <a:ext cx="109" cy="126"/>
              </a:xfrm>
              <a:custGeom>
                <a:avLst/>
                <a:gdLst>
                  <a:gd name="T0" fmla="*/ 8 w 57"/>
                  <a:gd name="T1" fmla="*/ 31 h 66"/>
                  <a:gd name="T2" fmla="*/ 53 w 57"/>
                  <a:gd name="T3" fmla="*/ 0 h 66"/>
                  <a:gd name="T4" fmla="*/ 57 w 57"/>
                  <a:gd name="T5" fmla="*/ 3 h 66"/>
                  <a:gd name="T6" fmla="*/ 51 w 57"/>
                  <a:gd name="T7" fmla="*/ 14 h 66"/>
                  <a:gd name="T8" fmla="*/ 43 w 57"/>
                  <a:gd name="T9" fmla="*/ 52 h 66"/>
                  <a:gd name="T10" fmla="*/ 29 w 57"/>
                  <a:gd name="T11" fmla="*/ 61 h 66"/>
                  <a:gd name="T12" fmla="*/ 21 w 57"/>
                  <a:gd name="T13" fmla="*/ 64 h 66"/>
                  <a:gd name="T14" fmla="*/ 10 w 57"/>
                  <a:gd name="T15" fmla="*/ 62 h 66"/>
                  <a:gd name="T16" fmla="*/ 0 w 57"/>
                  <a:gd name="T17" fmla="*/ 42 h 66"/>
                  <a:gd name="T18" fmla="*/ 8 w 57"/>
                  <a:gd name="T19" fmla="*/ 31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66">
                    <a:moveTo>
                      <a:pt x="8" y="31"/>
                    </a:moveTo>
                    <a:cubicBezTo>
                      <a:pt x="19" y="16"/>
                      <a:pt x="31" y="0"/>
                      <a:pt x="53" y="0"/>
                    </a:cubicBezTo>
                    <a:cubicBezTo>
                      <a:pt x="54" y="1"/>
                      <a:pt x="55" y="2"/>
                      <a:pt x="57" y="3"/>
                    </a:cubicBezTo>
                    <a:cubicBezTo>
                      <a:pt x="55" y="7"/>
                      <a:pt x="53" y="11"/>
                      <a:pt x="51" y="14"/>
                    </a:cubicBezTo>
                    <a:cubicBezTo>
                      <a:pt x="40" y="25"/>
                      <a:pt x="35" y="37"/>
                      <a:pt x="43" y="52"/>
                    </a:cubicBezTo>
                    <a:cubicBezTo>
                      <a:pt x="40" y="58"/>
                      <a:pt x="35" y="59"/>
                      <a:pt x="29" y="61"/>
                    </a:cubicBezTo>
                    <a:cubicBezTo>
                      <a:pt x="25" y="58"/>
                      <a:pt x="23" y="59"/>
                      <a:pt x="21" y="64"/>
                    </a:cubicBezTo>
                    <a:cubicBezTo>
                      <a:pt x="17" y="66"/>
                      <a:pt x="14" y="64"/>
                      <a:pt x="10" y="62"/>
                    </a:cubicBezTo>
                    <a:cubicBezTo>
                      <a:pt x="3" y="57"/>
                      <a:pt x="1" y="50"/>
                      <a:pt x="0" y="42"/>
                    </a:cubicBezTo>
                    <a:cubicBezTo>
                      <a:pt x="3" y="39"/>
                      <a:pt x="5" y="34"/>
                      <a:pt x="8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2" name="Freeform 1048"/>
              <p:cNvSpPr/>
              <p:nvPr/>
            </p:nvSpPr>
            <p:spPr bwMode="auto">
              <a:xfrm>
                <a:off x="2733" y="2599"/>
                <a:ext cx="91" cy="79"/>
              </a:xfrm>
              <a:custGeom>
                <a:avLst/>
                <a:gdLst>
                  <a:gd name="T0" fmla="*/ 3 w 48"/>
                  <a:gd name="T1" fmla="*/ 8 h 41"/>
                  <a:gd name="T2" fmla="*/ 17 w 48"/>
                  <a:gd name="T3" fmla="*/ 1 h 41"/>
                  <a:gd name="T4" fmla="*/ 38 w 48"/>
                  <a:gd name="T5" fmla="*/ 12 h 41"/>
                  <a:gd name="T6" fmla="*/ 38 w 48"/>
                  <a:gd name="T7" fmla="*/ 15 h 41"/>
                  <a:gd name="T8" fmla="*/ 48 w 48"/>
                  <a:gd name="T9" fmla="*/ 29 h 41"/>
                  <a:gd name="T10" fmla="*/ 34 w 48"/>
                  <a:gd name="T11" fmla="*/ 39 h 41"/>
                  <a:gd name="T12" fmla="*/ 16 w 48"/>
                  <a:gd name="T13" fmla="*/ 36 h 41"/>
                  <a:gd name="T14" fmla="*/ 0 w 48"/>
                  <a:gd name="T15" fmla="*/ 30 h 41"/>
                  <a:gd name="T16" fmla="*/ 3 w 48"/>
                  <a:gd name="T17" fmla="*/ 8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41">
                    <a:moveTo>
                      <a:pt x="3" y="8"/>
                    </a:moveTo>
                    <a:cubicBezTo>
                      <a:pt x="7" y="6"/>
                      <a:pt x="12" y="3"/>
                      <a:pt x="17" y="1"/>
                    </a:cubicBezTo>
                    <a:cubicBezTo>
                      <a:pt x="26" y="0"/>
                      <a:pt x="29" y="11"/>
                      <a:pt x="38" y="12"/>
                    </a:cubicBezTo>
                    <a:cubicBezTo>
                      <a:pt x="38" y="13"/>
                      <a:pt x="38" y="14"/>
                      <a:pt x="38" y="15"/>
                    </a:cubicBezTo>
                    <a:cubicBezTo>
                      <a:pt x="37" y="23"/>
                      <a:pt x="47" y="23"/>
                      <a:pt x="48" y="29"/>
                    </a:cubicBezTo>
                    <a:cubicBezTo>
                      <a:pt x="45" y="34"/>
                      <a:pt x="41" y="39"/>
                      <a:pt x="34" y="39"/>
                    </a:cubicBezTo>
                    <a:cubicBezTo>
                      <a:pt x="29" y="34"/>
                      <a:pt x="23" y="32"/>
                      <a:pt x="16" y="36"/>
                    </a:cubicBezTo>
                    <a:cubicBezTo>
                      <a:pt x="9" y="40"/>
                      <a:pt x="2" y="41"/>
                      <a:pt x="0" y="30"/>
                    </a:cubicBezTo>
                    <a:cubicBezTo>
                      <a:pt x="1" y="23"/>
                      <a:pt x="6" y="16"/>
                      <a:pt x="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3" name="Freeform 1049"/>
              <p:cNvSpPr/>
              <p:nvPr/>
            </p:nvSpPr>
            <p:spPr bwMode="auto">
              <a:xfrm>
                <a:off x="2379" y="1950"/>
                <a:ext cx="114" cy="90"/>
              </a:xfrm>
              <a:custGeom>
                <a:avLst/>
                <a:gdLst>
                  <a:gd name="T0" fmla="*/ 21 w 60"/>
                  <a:gd name="T1" fmla="*/ 16 h 47"/>
                  <a:gd name="T2" fmla="*/ 42 w 60"/>
                  <a:gd name="T3" fmla="*/ 12 h 47"/>
                  <a:gd name="T4" fmla="*/ 60 w 60"/>
                  <a:gd name="T5" fmla="*/ 12 h 47"/>
                  <a:gd name="T6" fmla="*/ 53 w 60"/>
                  <a:gd name="T7" fmla="*/ 13 h 47"/>
                  <a:gd name="T8" fmla="*/ 30 w 60"/>
                  <a:gd name="T9" fmla="*/ 42 h 47"/>
                  <a:gd name="T10" fmla="*/ 22 w 60"/>
                  <a:gd name="T11" fmla="*/ 44 h 47"/>
                  <a:gd name="T12" fmla="*/ 11 w 60"/>
                  <a:gd name="T13" fmla="*/ 37 h 47"/>
                  <a:gd name="T14" fmla="*/ 11 w 60"/>
                  <a:gd name="T15" fmla="*/ 33 h 47"/>
                  <a:gd name="T16" fmla="*/ 3 w 60"/>
                  <a:gd name="T17" fmla="*/ 16 h 47"/>
                  <a:gd name="T18" fmla="*/ 21 w 60"/>
                  <a:gd name="T19" fmla="*/ 16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47">
                    <a:moveTo>
                      <a:pt x="21" y="16"/>
                    </a:moveTo>
                    <a:cubicBezTo>
                      <a:pt x="29" y="18"/>
                      <a:pt x="35" y="17"/>
                      <a:pt x="42" y="12"/>
                    </a:cubicBezTo>
                    <a:cubicBezTo>
                      <a:pt x="47" y="7"/>
                      <a:pt x="54" y="0"/>
                      <a:pt x="60" y="12"/>
                    </a:cubicBezTo>
                    <a:cubicBezTo>
                      <a:pt x="57" y="12"/>
                      <a:pt x="55" y="12"/>
                      <a:pt x="53" y="13"/>
                    </a:cubicBezTo>
                    <a:cubicBezTo>
                      <a:pt x="44" y="21"/>
                      <a:pt x="29" y="25"/>
                      <a:pt x="30" y="42"/>
                    </a:cubicBezTo>
                    <a:cubicBezTo>
                      <a:pt x="30" y="47"/>
                      <a:pt x="25" y="46"/>
                      <a:pt x="22" y="44"/>
                    </a:cubicBezTo>
                    <a:cubicBezTo>
                      <a:pt x="18" y="42"/>
                      <a:pt x="16" y="36"/>
                      <a:pt x="11" y="37"/>
                    </a:cubicBezTo>
                    <a:cubicBezTo>
                      <a:pt x="11" y="36"/>
                      <a:pt x="11" y="35"/>
                      <a:pt x="11" y="33"/>
                    </a:cubicBezTo>
                    <a:cubicBezTo>
                      <a:pt x="4" y="29"/>
                      <a:pt x="0" y="24"/>
                      <a:pt x="3" y="16"/>
                    </a:cubicBezTo>
                    <a:cubicBezTo>
                      <a:pt x="9" y="9"/>
                      <a:pt x="15" y="11"/>
                      <a:pt x="21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4" name="Freeform 1050"/>
              <p:cNvSpPr/>
              <p:nvPr/>
            </p:nvSpPr>
            <p:spPr bwMode="auto">
              <a:xfrm>
                <a:off x="2594" y="2739"/>
                <a:ext cx="57" cy="55"/>
              </a:xfrm>
              <a:custGeom>
                <a:avLst/>
                <a:gdLst>
                  <a:gd name="T0" fmla="*/ 20 w 30"/>
                  <a:gd name="T1" fmla="*/ 29 h 29"/>
                  <a:gd name="T2" fmla="*/ 3 w 30"/>
                  <a:gd name="T3" fmla="*/ 29 h 29"/>
                  <a:gd name="T4" fmla="*/ 2 w 30"/>
                  <a:gd name="T5" fmla="*/ 29 h 29"/>
                  <a:gd name="T6" fmla="*/ 2 w 30"/>
                  <a:gd name="T7" fmla="*/ 22 h 29"/>
                  <a:gd name="T8" fmla="*/ 3 w 30"/>
                  <a:gd name="T9" fmla="*/ 18 h 29"/>
                  <a:gd name="T10" fmla="*/ 10 w 30"/>
                  <a:gd name="T11" fmla="*/ 4 h 29"/>
                  <a:gd name="T12" fmla="*/ 16 w 30"/>
                  <a:gd name="T13" fmla="*/ 0 h 29"/>
                  <a:gd name="T14" fmla="*/ 28 w 30"/>
                  <a:gd name="T15" fmla="*/ 4 h 29"/>
                  <a:gd name="T16" fmla="*/ 30 w 30"/>
                  <a:gd name="T17" fmla="*/ 14 h 29"/>
                  <a:gd name="T18" fmla="*/ 22 w 30"/>
                  <a:gd name="T19" fmla="*/ 28 h 29"/>
                  <a:gd name="T20" fmla="*/ 20 w 30"/>
                  <a:gd name="T21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" h="29">
                    <a:moveTo>
                      <a:pt x="20" y="29"/>
                    </a:moveTo>
                    <a:cubicBezTo>
                      <a:pt x="14" y="29"/>
                      <a:pt x="9" y="29"/>
                      <a:pt x="3" y="29"/>
                    </a:cubicBezTo>
                    <a:cubicBezTo>
                      <a:pt x="3" y="29"/>
                      <a:pt x="2" y="29"/>
                      <a:pt x="2" y="29"/>
                    </a:cubicBezTo>
                    <a:cubicBezTo>
                      <a:pt x="0" y="27"/>
                      <a:pt x="0" y="24"/>
                      <a:pt x="2" y="22"/>
                    </a:cubicBezTo>
                    <a:cubicBezTo>
                      <a:pt x="2" y="21"/>
                      <a:pt x="2" y="20"/>
                      <a:pt x="3" y="18"/>
                    </a:cubicBezTo>
                    <a:cubicBezTo>
                      <a:pt x="7" y="15"/>
                      <a:pt x="6" y="8"/>
                      <a:pt x="10" y="4"/>
                    </a:cubicBezTo>
                    <a:cubicBezTo>
                      <a:pt x="12" y="2"/>
                      <a:pt x="14" y="0"/>
                      <a:pt x="16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0" y="7"/>
                      <a:pt x="30" y="10"/>
                      <a:pt x="30" y="14"/>
                    </a:cubicBezTo>
                    <a:cubicBezTo>
                      <a:pt x="29" y="19"/>
                      <a:pt x="26" y="24"/>
                      <a:pt x="22" y="28"/>
                    </a:cubicBezTo>
                    <a:cubicBezTo>
                      <a:pt x="21" y="28"/>
                      <a:pt x="21" y="29"/>
                      <a:pt x="2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5" name="Freeform 1051"/>
              <p:cNvSpPr/>
              <p:nvPr/>
            </p:nvSpPr>
            <p:spPr bwMode="auto">
              <a:xfrm>
                <a:off x="2552" y="2700"/>
                <a:ext cx="50" cy="58"/>
              </a:xfrm>
              <a:custGeom>
                <a:avLst/>
                <a:gdLst>
                  <a:gd name="T0" fmla="*/ 0 w 26"/>
                  <a:gd name="T1" fmla="*/ 21 h 30"/>
                  <a:gd name="T2" fmla="*/ 11 w 26"/>
                  <a:gd name="T3" fmla="*/ 0 h 30"/>
                  <a:gd name="T4" fmla="*/ 26 w 26"/>
                  <a:gd name="T5" fmla="*/ 23 h 30"/>
                  <a:gd name="T6" fmla="*/ 24 w 26"/>
                  <a:gd name="T7" fmla="*/ 25 h 30"/>
                  <a:gd name="T8" fmla="*/ 9 w 26"/>
                  <a:gd name="T9" fmla="*/ 22 h 30"/>
                  <a:gd name="T10" fmla="*/ 0 w 26"/>
                  <a:gd name="T11" fmla="*/ 2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30">
                    <a:moveTo>
                      <a:pt x="0" y="21"/>
                    </a:moveTo>
                    <a:cubicBezTo>
                      <a:pt x="0" y="13"/>
                      <a:pt x="7" y="7"/>
                      <a:pt x="11" y="0"/>
                    </a:cubicBezTo>
                    <a:cubicBezTo>
                      <a:pt x="24" y="2"/>
                      <a:pt x="26" y="12"/>
                      <a:pt x="26" y="23"/>
                    </a:cubicBezTo>
                    <a:cubicBezTo>
                      <a:pt x="26" y="23"/>
                      <a:pt x="25" y="24"/>
                      <a:pt x="24" y="25"/>
                    </a:cubicBezTo>
                    <a:cubicBezTo>
                      <a:pt x="19" y="28"/>
                      <a:pt x="13" y="30"/>
                      <a:pt x="9" y="22"/>
                    </a:cubicBezTo>
                    <a:cubicBezTo>
                      <a:pt x="7" y="18"/>
                      <a:pt x="3" y="20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6" name="Freeform 1052"/>
              <p:cNvSpPr/>
              <p:nvPr/>
            </p:nvSpPr>
            <p:spPr bwMode="auto">
              <a:xfrm>
                <a:off x="2565" y="2766"/>
                <a:ext cx="33" cy="36"/>
              </a:xfrm>
              <a:custGeom>
                <a:avLst/>
                <a:gdLst>
                  <a:gd name="T0" fmla="*/ 17 w 17"/>
                  <a:gd name="T1" fmla="*/ 8 h 19"/>
                  <a:gd name="T2" fmla="*/ 17 w 17"/>
                  <a:gd name="T3" fmla="*/ 15 h 19"/>
                  <a:gd name="T4" fmla="*/ 10 w 17"/>
                  <a:gd name="T5" fmla="*/ 19 h 19"/>
                  <a:gd name="T6" fmla="*/ 0 w 17"/>
                  <a:gd name="T7" fmla="*/ 15 h 19"/>
                  <a:gd name="T8" fmla="*/ 17 w 17"/>
                  <a:gd name="T9" fmla="*/ 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9">
                    <a:moveTo>
                      <a:pt x="17" y="8"/>
                    </a:moveTo>
                    <a:cubicBezTo>
                      <a:pt x="17" y="10"/>
                      <a:pt x="17" y="13"/>
                      <a:pt x="17" y="15"/>
                    </a:cubicBezTo>
                    <a:cubicBezTo>
                      <a:pt x="15" y="16"/>
                      <a:pt x="13" y="18"/>
                      <a:pt x="10" y="19"/>
                    </a:cubicBezTo>
                    <a:cubicBezTo>
                      <a:pt x="7" y="18"/>
                      <a:pt x="4" y="16"/>
                      <a:pt x="0" y="15"/>
                    </a:cubicBezTo>
                    <a:cubicBezTo>
                      <a:pt x="1" y="0"/>
                      <a:pt x="12" y="12"/>
                      <a:pt x="17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7" name="Freeform 1053"/>
              <p:cNvSpPr/>
              <p:nvPr/>
            </p:nvSpPr>
            <p:spPr bwMode="auto">
              <a:xfrm>
                <a:off x="2598" y="2743"/>
                <a:ext cx="21" cy="30"/>
              </a:xfrm>
              <a:custGeom>
                <a:avLst/>
                <a:gdLst>
                  <a:gd name="T0" fmla="*/ 11 w 11"/>
                  <a:gd name="T1" fmla="*/ 3 h 16"/>
                  <a:gd name="T2" fmla="*/ 1 w 11"/>
                  <a:gd name="T3" fmla="*/ 16 h 16"/>
                  <a:gd name="T4" fmla="*/ 0 w 11"/>
                  <a:gd name="T5" fmla="*/ 3 h 16"/>
                  <a:gd name="T6" fmla="*/ 1 w 11"/>
                  <a:gd name="T7" fmla="*/ 3 h 16"/>
                  <a:gd name="T8" fmla="*/ 11 w 11"/>
                  <a:gd name="T9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6">
                    <a:moveTo>
                      <a:pt x="11" y="3"/>
                    </a:moveTo>
                    <a:cubicBezTo>
                      <a:pt x="7" y="7"/>
                      <a:pt x="10" y="16"/>
                      <a:pt x="1" y="16"/>
                    </a:cubicBezTo>
                    <a:cubicBezTo>
                      <a:pt x="0" y="12"/>
                      <a:pt x="0" y="7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4" y="0"/>
                      <a:pt x="7" y="0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8" name="Freeform 1054"/>
              <p:cNvSpPr/>
              <p:nvPr/>
            </p:nvSpPr>
            <p:spPr bwMode="auto">
              <a:xfrm>
                <a:off x="1462" y="1187"/>
                <a:ext cx="31" cy="61"/>
              </a:xfrm>
              <a:custGeom>
                <a:avLst/>
                <a:gdLst>
                  <a:gd name="T0" fmla="*/ 8 w 16"/>
                  <a:gd name="T1" fmla="*/ 0 h 32"/>
                  <a:gd name="T2" fmla="*/ 11 w 16"/>
                  <a:gd name="T3" fmla="*/ 14 h 32"/>
                  <a:gd name="T4" fmla="*/ 10 w 16"/>
                  <a:gd name="T5" fmla="*/ 29 h 32"/>
                  <a:gd name="T6" fmla="*/ 1 w 16"/>
                  <a:gd name="T7" fmla="*/ 25 h 32"/>
                  <a:gd name="T8" fmla="*/ 4 w 16"/>
                  <a:gd name="T9" fmla="*/ 0 h 32"/>
                  <a:gd name="T10" fmla="*/ 8 w 16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32">
                    <a:moveTo>
                      <a:pt x="8" y="0"/>
                    </a:moveTo>
                    <a:cubicBezTo>
                      <a:pt x="9" y="5"/>
                      <a:pt x="10" y="10"/>
                      <a:pt x="11" y="14"/>
                    </a:cubicBezTo>
                    <a:cubicBezTo>
                      <a:pt x="15" y="19"/>
                      <a:pt x="16" y="25"/>
                      <a:pt x="10" y="29"/>
                    </a:cubicBezTo>
                    <a:cubicBezTo>
                      <a:pt x="6" y="31"/>
                      <a:pt x="1" y="32"/>
                      <a:pt x="1" y="25"/>
                    </a:cubicBezTo>
                    <a:cubicBezTo>
                      <a:pt x="0" y="16"/>
                      <a:pt x="1" y="8"/>
                      <a:pt x="4" y="0"/>
                    </a:cubicBezTo>
                    <a:cubicBezTo>
                      <a:pt x="5" y="0"/>
                      <a:pt x="6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9" name="Freeform 1055"/>
              <p:cNvSpPr/>
              <p:nvPr/>
            </p:nvSpPr>
            <p:spPr bwMode="auto">
              <a:xfrm>
                <a:off x="3253" y="640"/>
                <a:ext cx="33" cy="23"/>
              </a:xfrm>
              <a:custGeom>
                <a:avLst/>
                <a:gdLst>
                  <a:gd name="T0" fmla="*/ 9 w 17"/>
                  <a:gd name="T1" fmla="*/ 12 h 12"/>
                  <a:gd name="T2" fmla="*/ 1 w 17"/>
                  <a:gd name="T3" fmla="*/ 7 h 12"/>
                  <a:gd name="T4" fmla="*/ 2 w 17"/>
                  <a:gd name="T5" fmla="*/ 4 h 12"/>
                  <a:gd name="T6" fmla="*/ 12 w 17"/>
                  <a:gd name="T7" fmla="*/ 0 h 12"/>
                  <a:gd name="T8" fmla="*/ 16 w 17"/>
                  <a:gd name="T9" fmla="*/ 1 h 12"/>
                  <a:gd name="T10" fmla="*/ 9 w 17"/>
                  <a:gd name="T11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2">
                    <a:moveTo>
                      <a:pt x="9" y="12"/>
                    </a:moveTo>
                    <a:cubicBezTo>
                      <a:pt x="7" y="8"/>
                      <a:pt x="4" y="8"/>
                      <a:pt x="1" y="7"/>
                    </a:cubicBezTo>
                    <a:cubicBezTo>
                      <a:pt x="0" y="6"/>
                      <a:pt x="1" y="5"/>
                      <a:pt x="2" y="4"/>
                    </a:cubicBezTo>
                    <a:cubicBezTo>
                      <a:pt x="5" y="3"/>
                      <a:pt x="9" y="1"/>
                      <a:pt x="12" y="0"/>
                    </a:cubicBezTo>
                    <a:cubicBezTo>
                      <a:pt x="13" y="1"/>
                      <a:pt x="15" y="1"/>
                      <a:pt x="16" y="1"/>
                    </a:cubicBezTo>
                    <a:cubicBezTo>
                      <a:pt x="15" y="5"/>
                      <a:pt x="17" y="12"/>
                      <a:pt x="9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0" name="Freeform 1056"/>
              <p:cNvSpPr/>
              <p:nvPr/>
            </p:nvSpPr>
            <p:spPr bwMode="auto">
              <a:xfrm>
                <a:off x="3236" y="638"/>
                <a:ext cx="21" cy="15"/>
              </a:xfrm>
              <a:custGeom>
                <a:avLst/>
                <a:gdLst>
                  <a:gd name="T0" fmla="*/ 11 w 11"/>
                  <a:gd name="T1" fmla="*/ 5 h 8"/>
                  <a:gd name="T2" fmla="*/ 10 w 11"/>
                  <a:gd name="T3" fmla="*/ 8 h 8"/>
                  <a:gd name="T4" fmla="*/ 0 w 11"/>
                  <a:gd name="T5" fmla="*/ 8 h 8"/>
                  <a:gd name="T6" fmla="*/ 0 w 11"/>
                  <a:gd name="T7" fmla="*/ 5 h 8"/>
                  <a:gd name="T8" fmla="*/ 11 w 11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11" y="5"/>
                    </a:moveTo>
                    <a:cubicBezTo>
                      <a:pt x="11" y="6"/>
                      <a:pt x="11" y="7"/>
                      <a:pt x="10" y="8"/>
                    </a:cubicBezTo>
                    <a:cubicBezTo>
                      <a:pt x="7" y="8"/>
                      <a:pt x="3" y="8"/>
                      <a:pt x="0" y="8"/>
                    </a:cubicBezTo>
                    <a:cubicBezTo>
                      <a:pt x="0" y="7"/>
                      <a:pt x="0" y="6"/>
                      <a:pt x="0" y="5"/>
                    </a:cubicBezTo>
                    <a:cubicBezTo>
                      <a:pt x="4" y="1"/>
                      <a:pt x="7" y="0"/>
                      <a:pt x="1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1" name="Freeform 1057"/>
              <p:cNvSpPr/>
              <p:nvPr/>
            </p:nvSpPr>
            <p:spPr bwMode="auto">
              <a:xfrm>
                <a:off x="2783" y="1547"/>
                <a:ext cx="20" cy="15"/>
              </a:xfrm>
              <a:custGeom>
                <a:avLst/>
                <a:gdLst>
                  <a:gd name="T0" fmla="*/ 8 w 11"/>
                  <a:gd name="T1" fmla="*/ 8 h 8"/>
                  <a:gd name="T2" fmla="*/ 0 w 11"/>
                  <a:gd name="T3" fmla="*/ 6 h 8"/>
                  <a:gd name="T4" fmla="*/ 2 w 11"/>
                  <a:gd name="T5" fmla="*/ 2 h 8"/>
                  <a:gd name="T6" fmla="*/ 11 w 11"/>
                  <a:gd name="T7" fmla="*/ 5 h 8"/>
                  <a:gd name="T8" fmla="*/ 8 w 11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8" y="8"/>
                    </a:moveTo>
                    <a:cubicBezTo>
                      <a:pt x="5" y="7"/>
                      <a:pt x="3" y="7"/>
                      <a:pt x="0" y="6"/>
                    </a:cubicBezTo>
                    <a:cubicBezTo>
                      <a:pt x="1" y="5"/>
                      <a:pt x="1" y="3"/>
                      <a:pt x="2" y="2"/>
                    </a:cubicBezTo>
                    <a:cubicBezTo>
                      <a:pt x="6" y="0"/>
                      <a:pt x="8" y="4"/>
                      <a:pt x="11" y="5"/>
                    </a:cubicBezTo>
                    <a:cubicBezTo>
                      <a:pt x="10" y="6"/>
                      <a:pt x="9" y="7"/>
                      <a:pt x="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2" name="Freeform 1058"/>
              <p:cNvSpPr/>
              <p:nvPr/>
            </p:nvSpPr>
            <p:spPr bwMode="auto">
              <a:xfrm>
                <a:off x="4192" y="1949"/>
                <a:ext cx="199" cy="111"/>
              </a:xfrm>
              <a:custGeom>
                <a:avLst/>
                <a:gdLst>
                  <a:gd name="T0" fmla="*/ 3 w 104"/>
                  <a:gd name="T1" fmla="*/ 55 h 58"/>
                  <a:gd name="T2" fmla="*/ 3 w 104"/>
                  <a:gd name="T3" fmla="*/ 31 h 58"/>
                  <a:gd name="T4" fmla="*/ 14 w 104"/>
                  <a:gd name="T5" fmla="*/ 20 h 58"/>
                  <a:gd name="T6" fmla="*/ 30 w 104"/>
                  <a:gd name="T7" fmla="*/ 14 h 58"/>
                  <a:gd name="T8" fmla="*/ 61 w 104"/>
                  <a:gd name="T9" fmla="*/ 2 h 58"/>
                  <a:gd name="T10" fmla="*/ 68 w 104"/>
                  <a:gd name="T11" fmla="*/ 1 h 58"/>
                  <a:gd name="T12" fmla="*/ 75 w 104"/>
                  <a:gd name="T13" fmla="*/ 4 h 58"/>
                  <a:gd name="T14" fmla="*/ 104 w 104"/>
                  <a:gd name="T15" fmla="*/ 24 h 58"/>
                  <a:gd name="T16" fmla="*/ 101 w 104"/>
                  <a:gd name="T17" fmla="*/ 34 h 58"/>
                  <a:gd name="T18" fmla="*/ 89 w 104"/>
                  <a:gd name="T19" fmla="*/ 35 h 58"/>
                  <a:gd name="T20" fmla="*/ 79 w 104"/>
                  <a:gd name="T21" fmla="*/ 27 h 58"/>
                  <a:gd name="T22" fmla="*/ 63 w 104"/>
                  <a:gd name="T23" fmla="*/ 26 h 58"/>
                  <a:gd name="T24" fmla="*/ 64 w 104"/>
                  <a:gd name="T25" fmla="*/ 38 h 58"/>
                  <a:gd name="T26" fmla="*/ 60 w 104"/>
                  <a:gd name="T27" fmla="*/ 47 h 58"/>
                  <a:gd name="T28" fmla="*/ 39 w 104"/>
                  <a:gd name="T29" fmla="*/ 40 h 58"/>
                  <a:gd name="T30" fmla="*/ 13 w 104"/>
                  <a:gd name="T31" fmla="*/ 57 h 58"/>
                  <a:gd name="T32" fmla="*/ 3 w 104"/>
                  <a:gd name="T33" fmla="*/ 55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4" h="58">
                    <a:moveTo>
                      <a:pt x="3" y="55"/>
                    </a:moveTo>
                    <a:cubicBezTo>
                      <a:pt x="5" y="47"/>
                      <a:pt x="0" y="39"/>
                      <a:pt x="3" y="31"/>
                    </a:cubicBezTo>
                    <a:cubicBezTo>
                      <a:pt x="9" y="29"/>
                      <a:pt x="12" y="26"/>
                      <a:pt x="14" y="20"/>
                    </a:cubicBezTo>
                    <a:cubicBezTo>
                      <a:pt x="18" y="16"/>
                      <a:pt x="24" y="14"/>
                      <a:pt x="30" y="14"/>
                    </a:cubicBezTo>
                    <a:cubicBezTo>
                      <a:pt x="41" y="13"/>
                      <a:pt x="53" y="15"/>
                      <a:pt x="61" y="2"/>
                    </a:cubicBezTo>
                    <a:cubicBezTo>
                      <a:pt x="62" y="0"/>
                      <a:pt x="66" y="0"/>
                      <a:pt x="68" y="1"/>
                    </a:cubicBezTo>
                    <a:cubicBezTo>
                      <a:pt x="71" y="1"/>
                      <a:pt x="73" y="2"/>
                      <a:pt x="75" y="4"/>
                    </a:cubicBezTo>
                    <a:cubicBezTo>
                      <a:pt x="87" y="7"/>
                      <a:pt x="95" y="17"/>
                      <a:pt x="104" y="24"/>
                    </a:cubicBezTo>
                    <a:cubicBezTo>
                      <a:pt x="103" y="27"/>
                      <a:pt x="102" y="31"/>
                      <a:pt x="101" y="34"/>
                    </a:cubicBezTo>
                    <a:cubicBezTo>
                      <a:pt x="97" y="38"/>
                      <a:pt x="93" y="37"/>
                      <a:pt x="89" y="35"/>
                    </a:cubicBezTo>
                    <a:cubicBezTo>
                      <a:pt x="86" y="32"/>
                      <a:pt x="83" y="29"/>
                      <a:pt x="79" y="27"/>
                    </a:cubicBezTo>
                    <a:cubicBezTo>
                      <a:pt x="74" y="25"/>
                      <a:pt x="68" y="23"/>
                      <a:pt x="63" y="26"/>
                    </a:cubicBezTo>
                    <a:cubicBezTo>
                      <a:pt x="58" y="30"/>
                      <a:pt x="64" y="34"/>
                      <a:pt x="64" y="38"/>
                    </a:cubicBezTo>
                    <a:cubicBezTo>
                      <a:pt x="64" y="42"/>
                      <a:pt x="64" y="45"/>
                      <a:pt x="60" y="47"/>
                    </a:cubicBezTo>
                    <a:cubicBezTo>
                      <a:pt x="52" y="47"/>
                      <a:pt x="46" y="42"/>
                      <a:pt x="39" y="40"/>
                    </a:cubicBezTo>
                    <a:cubicBezTo>
                      <a:pt x="24" y="37"/>
                      <a:pt x="19" y="47"/>
                      <a:pt x="13" y="57"/>
                    </a:cubicBezTo>
                    <a:cubicBezTo>
                      <a:pt x="10" y="58"/>
                      <a:pt x="6" y="58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3" name="Freeform 1059"/>
              <p:cNvSpPr/>
              <p:nvPr/>
            </p:nvSpPr>
            <p:spPr bwMode="auto">
              <a:xfrm>
                <a:off x="4377" y="1912"/>
                <a:ext cx="96" cy="100"/>
              </a:xfrm>
              <a:custGeom>
                <a:avLst/>
                <a:gdLst>
                  <a:gd name="T0" fmla="*/ 49 w 50"/>
                  <a:gd name="T1" fmla="*/ 43 h 52"/>
                  <a:gd name="T2" fmla="*/ 46 w 50"/>
                  <a:gd name="T3" fmla="*/ 50 h 52"/>
                  <a:gd name="T4" fmla="*/ 18 w 50"/>
                  <a:gd name="T5" fmla="*/ 32 h 52"/>
                  <a:gd name="T6" fmla="*/ 11 w 50"/>
                  <a:gd name="T7" fmla="*/ 32 h 52"/>
                  <a:gd name="T8" fmla="*/ 3 w 50"/>
                  <a:gd name="T9" fmla="*/ 18 h 52"/>
                  <a:gd name="T10" fmla="*/ 21 w 50"/>
                  <a:gd name="T11" fmla="*/ 1 h 52"/>
                  <a:gd name="T12" fmla="*/ 44 w 50"/>
                  <a:gd name="T13" fmla="*/ 6 h 52"/>
                  <a:gd name="T14" fmla="*/ 49 w 50"/>
                  <a:gd name="T15" fmla="*/ 16 h 52"/>
                  <a:gd name="T16" fmla="*/ 49 w 50"/>
                  <a:gd name="T17" fmla="*/ 43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52">
                    <a:moveTo>
                      <a:pt x="49" y="43"/>
                    </a:moveTo>
                    <a:cubicBezTo>
                      <a:pt x="49" y="46"/>
                      <a:pt x="49" y="48"/>
                      <a:pt x="46" y="50"/>
                    </a:cubicBezTo>
                    <a:cubicBezTo>
                      <a:pt x="32" y="52"/>
                      <a:pt x="26" y="39"/>
                      <a:pt x="18" y="32"/>
                    </a:cubicBezTo>
                    <a:cubicBezTo>
                      <a:pt x="16" y="29"/>
                      <a:pt x="13" y="32"/>
                      <a:pt x="11" y="32"/>
                    </a:cubicBezTo>
                    <a:cubicBezTo>
                      <a:pt x="4" y="30"/>
                      <a:pt x="0" y="25"/>
                      <a:pt x="3" y="18"/>
                    </a:cubicBezTo>
                    <a:cubicBezTo>
                      <a:pt x="6" y="10"/>
                      <a:pt x="9" y="0"/>
                      <a:pt x="21" y="1"/>
                    </a:cubicBezTo>
                    <a:cubicBezTo>
                      <a:pt x="29" y="3"/>
                      <a:pt x="37" y="3"/>
                      <a:pt x="44" y="6"/>
                    </a:cubicBezTo>
                    <a:cubicBezTo>
                      <a:pt x="48" y="8"/>
                      <a:pt x="50" y="12"/>
                      <a:pt x="49" y="16"/>
                    </a:cubicBezTo>
                    <a:cubicBezTo>
                      <a:pt x="44" y="25"/>
                      <a:pt x="48" y="34"/>
                      <a:pt x="49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4" name="Freeform 1060"/>
              <p:cNvSpPr/>
              <p:nvPr/>
            </p:nvSpPr>
            <p:spPr bwMode="auto">
              <a:xfrm>
                <a:off x="4354" y="1876"/>
                <a:ext cx="63" cy="107"/>
              </a:xfrm>
              <a:custGeom>
                <a:avLst/>
                <a:gdLst>
                  <a:gd name="T0" fmla="*/ 33 w 33"/>
                  <a:gd name="T1" fmla="*/ 24 h 56"/>
                  <a:gd name="T2" fmla="*/ 23 w 33"/>
                  <a:gd name="T3" fmla="*/ 51 h 56"/>
                  <a:gd name="T4" fmla="*/ 16 w 33"/>
                  <a:gd name="T5" fmla="*/ 55 h 56"/>
                  <a:gd name="T6" fmla="*/ 6 w 33"/>
                  <a:gd name="T7" fmla="*/ 39 h 56"/>
                  <a:gd name="T8" fmla="*/ 1 w 33"/>
                  <a:gd name="T9" fmla="*/ 25 h 56"/>
                  <a:gd name="T10" fmla="*/ 0 w 33"/>
                  <a:gd name="T11" fmla="*/ 20 h 56"/>
                  <a:gd name="T12" fmla="*/ 12 w 33"/>
                  <a:gd name="T13" fmla="*/ 1 h 56"/>
                  <a:gd name="T14" fmla="*/ 20 w 33"/>
                  <a:gd name="T15" fmla="*/ 1 h 56"/>
                  <a:gd name="T16" fmla="*/ 33 w 33"/>
                  <a:gd name="T17" fmla="*/ 24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56">
                    <a:moveTo>
                      <a:pt x="33" y="24"/>
                    </a:moveTo>
                    <a:cubicBezTo>
                      <a:pt x="18" y="28"/>
                      <a:pt x="15" y="38"/>
                      <a:pt x="23" y="51"/>
                    </a:cubicBezTo>
                    <a:cubicBezTo>
                      <a:pt x="21" y="54"/>
                      <a:pt x="19" y="55"/>
                      <a:pt x="16" y="55"/>
                    </a:cubicBezTo>
                    <a:cubicBezTo>
                      <a:pt x="2" y="56"/>
                      <a:pt x="5" y="46"/>
                      <a:pt x="6" y="39"/>
                    </a:cubicBezTo>
                    <a:cubicBezTo>
                      <a:pt x="6" y="33"/>
                      <a:pt x="7" y="28"/>
                      <a:pt x="1" y="25"/>
                    </a:cubicBezTo>
                    <a:cubicBezTo>
                      <a:pt x="0" y="23"/>
                      <a:pt x="0" y="22"/>
                      <a:pt x="0" y="20"/>
                    </a:cubicBezTo>
                    <a:cubicBezTo>
                      <a:pt x="1" y="12"/>
                      <a:pt x="5" y="5"/>
                      <a:pt x="12" y="1"/>
                    </a:cubicBezTo>
                    <a:cubicBezTo>
                      <a:pt x="15" y="0"/>
                      <a:pt x="17" y="0"/>
                      <a:pt x="20" y="1"/>
                    </a:cubicBezTo>
                    <a:cubicBezTo>
                      <a:pt x="26" y="8"/>
                      <a:pt x="31" y="15"/>
                      <a:pt x="33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5" name="Freeform 1061"/>
              <p:cNvSpPr/>
              <p:nvPr/>
            </p:nvSpPr>
            <p:spPr bwMode="auto">
              <a:xfrm>
                <a:off x="4326" y="2006"/>
                <a:ext cx="70" cy="78"/>
              </a:xfrm>
              <a:custGeom>
                <a:avLst/>
                <a:gdLst>
                  <a:gd name="T0" fmla="*/ 21 w 37"/>
                  <a:gd name="T1" fmla="*/ 1 h 41"/>
                  <a:gd name="T2" fmla="*/ 31 w 37"/>
                  <a:gd name="T3" fmla="*/ 4 h 41"/>
                  <a:gd name="T4" fmla="*/ 17 w 37"/>
                  <a:gd name="T5" fmla="*/ 36 h 41"/>
                  <a:gd name="T6" fmla="*/ 17 w 37"/>
                  <a:gd name="T7" fmla="*/ 39 h 41"/>
                  <a:gd name="T8" fmla="*/ 0 w 37"/>
                  <a:gd name="T9" fmla="*/ 25 h 41"/>
                  <a:gd name="T10" fmla="*/ 21 w 37"/>
                  <a:gd name="T11" fmla="*/ 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41">
                    <a:moveTo>
                      <a:pt x="21" y="1"/>
                    </a:moveTo>
                    <a:cubicBezTo>
                      <a:pt x="23" y="5"/>
                      <a:pt x="27" y="4"/>
                      <a:pt x="31" y="4"/>
                    </a:cubicBezTo>
                    <a:cubicBezTo>
                      <a:pt x="37" y="19"/>
                      <a:pt x="17" y="23"/>
                      <a:pt x="17" y="36"/>
                    </a:cubicBezTo>
                    <a:cubicBezTo>
                      <a:pt x="17" y="37"/>
                      <a:pt x="17" y="38"/>
                      <a:pt x="17" y="39"/>
                    </a:cubicBezTo>
                    <a:cubicBezTo>
                      <a:pt x="6" y="41"/>
                      <a:pt x="3" y="33"/>
                      <a:pt x="0" y="25"/>
                    </a:cubicBezTo>
                    <a:cubicBezTo>
                      <a:pt x="3" y="5"/>
                      <a:pt x="7" y="0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6" name="Freeform 1062"/>
              <p:cNvSpPr/>
              <p:nvPr/>
            </p:nvSpPr>
            <p:spPr bwMode="auto">
              <a:xfrm>
                <a:off x="4324" y="1914"/>
                <a:ext cx="67" cy="80"/>
              </a:xfrm>
              <a:custGeom>
                <a:avLst/>
                <a:gdLst>
                  <a:gd name="T0" fmla="*/ 18 w 35"/>
                  <a:gd name="T1" fmla="*/ 4 h 42"/>
                  <a:gd name="T2" fmla="*/ 26 w 35"/>
                  <a:gd name="T3" fmla="*/ 17 h 42"/>
                  <a:gd name="T4" fmla="*/ 32 w 35"/>
                  <a:gd name="T5" fmla="*/ 35 h 42"/>
                  <a:gd name="T6" fmla="*/ 35 w 35"/>
                  <a:gd name="T7" fmla="*/ 42 h 42"/>
                  <a:gd name="T8" fmla="*/ 4 w 35"/>
                  <a:gd name="T9" fmla="*/ 24 h 42"/>
                  <a:gd name="T10" fmla="*/ 6 w 35"/>
                  <a:gd name="T11" fmla="*/ 6 h 42"/>
                  <a:gd name="T12" fmla="*/ 18 w 35"/>
                  <a:gd name="T13" fmla="*/ 4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42">
                    <a:moveTo>
                      <a:pt x="18" y="4"/>
                    </a:moveTo>
                    <a:cubicBezTo>
                      <a:pt x="23" y="6"/>
                      <a:pt x="33" y="5"/>
                      <a:pt x="26" y="17"/>
                    </a:cubicBezTo>
                    <a:cubicBezTo>
                      <a:pt x="23" y="21"/>
                      <a:pt x="20" y="32"/>
                      <a:pt x="32" y="35"/>
                    </a:cubicBezTo>
                    <a:cubicBezTo>
                      <a:pt x="33" y="37"/>
                      <a:pt x="34" y="40"/>
                      <a:pt x="35" y="42"/>
                    </a:cubicBezTo>
                    <a:cubicBezTo>
                      <a:pt x="22" y="42"/>
                      <a:pt x="16" y="27"/>
                      <a:pt x="4" y="24"/>
                    </a:cubicBezTo>
                    <a:cubicBezTo>
                      <a:pt x="0" y="18"/>
                      <a:pt x="2" y="12"/>
                      <a:pt x="6" y="6"/>
                    </a:cubicBezTo>
                    <a:cubicBezTo>
                      <a:pt x="9" y="3"/>
                      <a:pt x="13" y="0"/>
                      <a:pt x="1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7" name="Freeform 1063"/>
              <p:cNvSpPr/>
              <p:nvPr/>
            </p:nvSpPr>
            <p:spPr bwMode="auto">
              <a:xfrm>
                <a:off x="4391" y="1973"/>
                <a:ext cx="74" cy="62"/>
              </a:xfrm>
              <a:custGeom>
                <a:avLst/>
                <a:gdLst>
                  <a:gd name="T0" fmla="*/ 11 w 39"/>
                  <a:gd name="T1" fmla="*/ 0 h 32"/>
                  <a:gd name="T2" fmla="*/ 39 w 39"/>
                  <a:gd name="T3" fmla="*/ 18 h 32"/>
                  <a:gd name="T4" fmla="*/ 21 w 39"/>
                  <a:gd name="T5" fmla="*/ 32 h 32"/>
                  <a:gd name="T6" fmla="*/ 21 w 39"/>
                  <a:gd name="T7" fmla="*/ 25 h 32"/>
                  <a:gd name="T8" fmla="*/ 11 w 39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2">
                    <a:moveTo>
                      <a:pt x="11" y="0"/>
                    </a:moveTo>
                    <a:cubicBezTo>
                      <a:pt x="24" y="0"/>
                      <a:pt x="28" y="15"/>
                      <a:pt x="39" y="18"/>
                    </a:cubicBezTo>
                    <a:cubicBezTo>
                      <a:pt x="33" y="23"/>
                      <a:pt x="27" y="27"/>
                      <a:pt x="21" y="32"/>
                    </a:cubicBezTo>
                    <a:cubicBezTo>
                      <a:pt x="21" y="30"/>
                      <a:pt x="21" y="25"/>
                      <a:pt x="21" y="25"/>
                    </a:cubicBezTo>
                    <a:cubicBezTo>
                      <a:pt x="0" y="24"/>
                      <a:pt x="11" y="10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8" name="Freeform 1064"/>
              <p:cNvSpPr/>
              <p:nvPr/>
            </p:nvSpPr>
            <p:spPr bwMode="auto">
              <a:xfrm>
                <a:off x="5359" y="1868"/>
                <a:ext cx="41" cy="67"/>
              </a:xfrm>
              <a:custGeom>
                <a:avLst/>
                <a:gdLst>
                  <a:gd name="T0" fmla="*/ 12 w 22"/>
                  <a:gd name="T1" fmla="*/ 35 h 35"/>
                  <a:gd name="T2" fmla="*/ 1 w 22"/>
                  <a:gd name="T3" fmla="*/ 10 h 35"/>
                  <a:gd name="T4" fmla="*/ 5 w 22"/>
                  <a:gd name="T5" fmla="*/ 2 h 35"/>
                  <a:gd name="T6" fmla="*/ 22 w 22"/>
                  <a:gd name="T7" fmla="*/ 10 h 35"/>
                  <a:gd name="T8" fmla="*/ 22 w 22"/>
                  <a:gd name="T9" fmla="*/ 24 h 35"/>
                  <a:gd name="T10" fmla="*/ 12 w 22"/>
                  <a:gd name="T11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35">
                    <a:moveTo>
                      <a:pt x="12" y="35"/>
                    </a:moveTo>
                    <a:cubicBezTo>
                      <a:pt x="4" y="28"/>
                      <a:pt x="5" y="18"/>
                      <a:pt x="1" y="10"/>
                    </a:cubicBezTo>
                    <a:cubicBezTo>
                      <a:pt x="0" y="6"/>
                      <a:pt x="2" y="4"/>
                      <a:pt x="5" y="2"/>
                    </a:cubicBezTo>
                    <a:cubicBezTo>
                      <a:pt x="13" y="0"/>
                      <a:pt x="19" y="3"/>
                      <a:pt x="22" y="10"/>
                    </a:cubicBezTo>
                    <a:cubicBezTo>
                      <a:pt x="22" y="15"/>
                      <a:pt x="22" y="19"/>
                      <a:pt x="22" y="24"/>
                    </a:cubicBezTo>
                    <a:cubicBezTo>
                      <a:pt x="18" y="27"/>
                      <a:pt x="12" y="28"/>
                      <a:pt x="12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9" name="Freeform 1065"/>
              <p:cNvSpPr/>
              <p:nvPr/>
            </p:nvSpPr>
            <p:spPr bwMode="auto">
              <a:xfrm>
                <a:off x="5145" y="2111"/>
                <a:ext cx="57" cy="50"/>
              </a:xfrm>
              <a:custGeom>
                <a:avLst/>
                <a:gdLst>
                  <a:gd name="T0" fmla="*/ 30 w 30"/>
                  <a:gd name="T1" fmla="*/ 23 h 26"/>
                  <a:gd name="T2" fmla="*/ 30 w 30"/>
                  <a:gd name="T3" fmla="*/ 26 h 26"/>
                  <a:gd name="T4" fmla="*/ 16 w 30"/>
                  <a:gd name="T5" fmla="*/ 26 h 26"/>
                  <a:gd name="T6" fmla="*/ 3 w 30"/>
                  <a:gd name="T7" fmla="*/ 15 h 26"/>
                  <a:gd name="T8" fmla="*/ 0 w 30"/>
                  <a:gd name="T9" fmla="*/ 11 h 26"/>
                  <a:gd name="T10" fmla="*/ 14 w 30"/>
                  <a:gd name="T11" fmla="*/ 5 h 26"/>
                  <a:gd name="T12" fmla="*/ 18 w 30"/>
                  <a:gd name="T13" fmla="*/ 8 h 26"/>
                  <a:gd name="T14" fmla="*/ 30 w 30"/>
                  <a:gd name="T15" fmla="*/ 2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26">
                    <a:moveTo>
                      <a:pt x="30" y="23"/>
                    </a:moveTo>
                    <a:cubicBezTo>
                      <a:pt x="30" y="24"/>
                      <a:pt x="30" y="25"/>
                      <a:pt x="30" y="26"/>
                    </a:cubicBezTo>
                    <a:cubicBezTo>
                      <a:pt x="25" y="26"/>
                      <a:pt x="20" y="26"/>
                      <a:pt x="16" y="26"/>
                    </a:cubicBezTo>
                    <a:cubicBezTo>
                      <a:pt x="11" y="23"/>
                      <a:pt x="8" y="18"/>
                      <a:pt x="3" y="15"/>
                    </a:cubicBezTo>
                    <a:cubicBezTo>
                      <a:pt x="2" y="14"/>
                      <a:pt x="1" y="13"/>
                      <a:pt x="0" y="11"/>
                    </a:cubicBezTo>
                    <a:cubicBezTo>
                      <a:pt x="1" y="0"/>
                      <a:pt x="8" y="3"/>
                      <a:pt x="14" y="5"/>
                    </a:cubicBezTo>
                    <a:cubicBezTo>
                      <a:pt x="15" y="6"/>
                      <a:pt x="17" y="7"/>
                      <a:pt x="18" y="8"/>
                    </a:cubicBezTo>
                    <a:cubicBezTo>
                      <a:pt x="22" y="13"/>
                      <a:pt x="25" y="19"/>
                      <a:pt x="3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0" name="Freeform 1066"/>
              <p:cNvSpPr/>
              <p:nvPr/>
            </p:nvSpPr>
            <p:spPr bwMode="auto">
              <a:xfrm>
                <a:off x="3707" y="2433"/>
                <a:ext cx="89" cy="61"/>
              </a:xfrm>
              <a:custGeom>
                <a:avLst/>
                <a:gdLst>
                  <a:gd name="T0" fmla="*/ 46 w 47"/>
                  <a:gd name="T1" fmla="*/ 29 h 32"/>
                  <a:gd name="T2" fmla="*/ 39 w 47"/>
                  <a:gd name="T3" fmla="*/ 29 h 32"/>
                  <a:gd name="T4" fmla="*/ 25 w 47"/>
                  <a:gd name="T5" fmla="*/ 29 h 32"/>
                  <a:gd name="T6" fmla="*/ 14 w 47"/>
                  <a:gd name="T7" fmla="*/ 29 h 32"/>
                  <a:gd name="T8" fmla="*/ 2 w 47"/>
                  <a:gd name="T9" fmla="*/ 13 h 32"/>
                  <a:gd name="T10" fmla="*/ 11 w 47"/>
                  <a:gd name="T11" fmla="*/ 0 h 32"/>
                  <a:gd name="T12" fmla="*/ 17 w 47"/>
                  <a:gd name="T13" fmla="*/ 10 h 32"/>
                  <a:gd name="T14" fmla="*/ 34 w 47"/>
                  <a:gd name="T15" fmla="*/ 10 h 32"/>
                  <a:gd name="T16" fmla="*/ 47 w 47"/>
                  <a:gd name="T17" fmla="*/ 24 h 32"/>
                  <a:gd name="T18" fmla="*/ 46 w 47"/>
                  <a:gd name="T19" fmla="*/ 2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32">
                    <a:moveTo>
                      <a:pt x="46" y="29"/>
                    </a:moveTo>
                    <a:cubicBezTo>
                      <a:pt x="43" y="29"/>
                      <a:pt x="41" y="29"/>
                      <a:pt x="39" y="29"/>
                    </a:cubicBezTo>
                    <a:cubicBezTo>
                      <a:pt x="34" y="32"/>
                      <a:pt x="30" y="31"/>
                      <a:pt x="25" y="29"/>
                    </a:cubicBezTo>
                    <a:cubicBezTo>
                      <a:pt x="21" y="27"/>
                      <a:pt x="18" y="27"/>
                      <a:pt x="14" y="29"/>
                    </a:cubicBezTo>
                    <a:cubicBezTo>
                      <a:pt x="4" y="28"/>
                      <a:pt x="0" y="23"/>
                      <a:pt x="2" y="13"/>
                    </a:cubicBezTo>
                    <a:cubicBezTo>
                      <a:pt x="5" y="8"/>
                      <a:pt x="4" y="0"/>
                      <a:pt x="11" y="0"/>
                    </a:cubicBezTo>
                    <a:cubicBezTo>
                      <a:pt x="17" y="0"/>
                      <a:pt x="18" y="6"/>
                      <a:pt x="17" y="10"/>
                    </a:cubicBezTo>
                    <a:cubicBezTo>
                      <a:pt x="23" y="8"/>
                      <a:pt x="29" y="19"/>
                      <a:pt x="34" y="10"/>
                    </a:cubicBezTo>
                    <a:cubicBezTo>
                      <a:pt x="43" y="11"/>
                      <a:pt x="44" y="19"/>
                      <a:pt x="47" y="24"/>
                    </a:cubicBezTo>
                    <a:cubicBezTo>
                      <a:pt x="47" y="26"/>
                      <a:pt x="47" y="27"/>
                      <a:pt x="46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1" name="Freeform 1067"/>
              <p:cNvSpPr/>
              <p:nvPr/>
            </p:nvSpPr>
            <p:spPr bwMode="auto">
              <a:xfrm>
                <a:off x="3686" y="2417"/>
                <a:ext cx="47" cy="83"/>
              </a:xfrm>
              <a:custGeom>
                <a:avLst/>
                <a:gdLst>
                  <a:gd name="T0" fmla="*/ 15 w 25"/>
                  <a:gd name="T1" fmla="*/ 19 h 43"/>
                  <a:gd name="T2" fmla="*/ 25 w 25"/>
                  <a:gd name="T3" fmla="*/ 37 h 43"/>
                  <a:gd name="T4" fmla="*/ 8 w 25"/>
                  <a:gd name="T5" fmla="*/ 33 h 43"/>
                  <a:gd name="T6" fmla="*/ 5 w 25"/>
                  <a:gd name="T7" fmla="*/ 16 h 43"/>
                  <a:gd name="T8" fmla="*/ 6 w 25"/>
                  <a:gd name="T9" fmla="*/ 3 h 43"/>
                  <a:gd name="T10" fmla="*/ 14 w 25"/>
                  <a:gd name="T11" fmla="*/ 11 h 43"/>
                  <a:gd name="T12" fmla="*/ 15 w 25"/>
                  <a:gd name="T13" fmla="*/ 1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43">
                    <a:moveTo>
                      <a:pt x="15" y="19"/>
                    </a:moveTo>
                    <a:cubicBezTo>
                      <a:pt x="14" y="28"/>
                      <a:pt x="18" y="33"/>
                      <a:pt x="25" y="37"/>
                    </a:cubicBezTo>
                    <a:cubicBezTo>
                      <a:pt x="18" y="43"/>
                      <a:pt x="14" y="34"/>
                      <a:pt x="8" y="33"/>
                    </a:cubicBezTo>
                    <a:cubicBezTo>
                      <a:pt x="5" y="28"/>
                      <a:pt x="4" y="22"/>
                      <a:pt x="5" y="16"/>
                    </a:cubicBezTo>
                    <a:cubicBezTo>
                      <a:pt x="2" y="11"/>
                      <a:pt x="0" y="5"/>
                      <a:pt x="6" y="3"/>
                    </a:cubicBezTo>
                    <a:cubicBezTo>
                      <a:pt x="11" y="0"/>
                      <a:pt x="10" y="10"/>
                      <a:pt x="14" y="11"/>
                    </a:cubicBezTo>
                    <a:cubicBezTo>
                      <a:pt x="17" y="14"/>
                      <a:pt x="18" y="16"/>
                      <a:pt x="1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2" name="Freeform 1068"/>
              <p:cNvSpPr/>
              <p:nvPr/>
            </p:nvSpPr>
            <p:spPr bwMode="auto">
              <a:xfrm>
                <a:off x="3754" y="2488"/>
                <a:ext cx="27" cy="17"/>
              </a:xfrm>
              <a:custGeom>
                <a:avLst/>
                <a:gdLst>
                  <a:gd name="T0" fmla="*/ 0 w 14"/>
                  <a:gd name="T1" fmla="*/ 0 h 9"/>
                  <a:gd name="T2" fmla="*/ 14 w 14"/>
                  <a:gd name="T3" fmla="*/ 0 h 9"/>
                  <a:gd name="T4" fmla="*/ 3 w 14"/>
                  <a:gd name="T5" fmla="*/ 3 h 9"/>
                  <a:gd name="T6" fmla="*/ 0 w 14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0" y="0"/>
                    </a:moveTo>
                    <a:cubicBezTo>
                      <a:pt x="5" y="0"/>
                      <a:pt x="9" y="0"/>
                      <a:pt x="14" y="0"/>
                    </a:cubicBezTo>
                    <a:cubicBezTo>
                      <a:pt x="13" y="9"/>
                      <a:pt x="7" y="2"/>
                      <a:pt x="3" y="3"/>
                    </a:cubicBezTo>
                    <a:cubicBezTo>
                      <a:pt x="2" y="2"/>
                      <a:pt x="1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3" name="Freeform 1069"/>
              <p:cNvSpPr/>
              <p:nvPr/>
            </p:nvSpPr>
            <p:spPr bwMode="auto">
              <a:xfrm>
                <a:off x="3802" y="1560"/>
                <a:ext cx="78" cy="60"/>
              </a:xfrm>
              <a:custGeom>
                <a:avLst/>
                <a:gdLst>
                  <a:gd name="T0" fmla="*/ 41 w 41"/>
                  <a:gd name="T1" fmla="*/ 11 h 31"/>
                  <a:gd name="T2" fmla="*/ 20 w 41"/>
                  <a:gd name="T3" fmla="*/ 18 h 31"/>
                  <a:gd name="T4" fmla="*/ 7 w 41"/>
                  <a:gd name="T5" fmla="*/ 10 h 31"/>
                  <a:gd name="T6" fmla="*/ 3 w 41"/>
                  <a:gd name="T7" fmla="*/ 0 h 31"/>
                  <a:gd name="T8" fmla="*/ 10 w 41"/>
                  <a:gd name="T9" fmla="*/ 0 h 31"/>
                  <a:gd name="T10" fmla="*/ 41 w 41"/>
                  <a:gd name="T11" fmla="*/ 1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31">
                    <a:moveTo>
                      <a:pt x="41" y="11"/>
                    </a:moveTo>
                    <a:cubicBezTo>
                      <a:pt x="40" y="31"/>
                      <a:pt x="27" y="14"/>
                      <a:pt x="20" y="18"/>
                    </a:cubicBezTo>
                    <a:cubicBezTo>
                      <a:pt x="16" y="14"/>
                      <a:pt x="13" y="11"/>
                      <a:pt x="7" y="10"/>
                    </a:cubicBezTo>
                    <a:cubicBezTo>
                      <a:pt x="1" y="10"/>
                      <a:pt x="0" y="6"/>
                      <a:pt x="3" y="0"/>
                    </a:cubicBezTo>
                    <a:cubicBezTo>
                      <a:pt x="5" y="0"/>
                      <a:pt x="7" y="0"/>
                      <a:pt x="10" y="0"/>
                    </a:cubicBezTo>
                    <a:cubicBezTo>
                      <a:pt x="19" y="9"/>
                      <a:pt x="30" y="10"/>
                      <a:pt x="4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4" name="Freeform 1070"/>
              <p:cNvSpPr/>
              <p:nvPr/>
            </p:nvSpPr>
            <p:spPr bwMode="auto">
              <a:xfrm>
                <a:off x="4436" y="1853"/>
                <a:ext cx="138" cy="178"/>
              </a:xfrm>
              <a:custGeom>
                <a:avLst/>
                <a:gdLst>
                  <a:gd name="T0" fmla="*/ 18 w 72"/>
                  <a:gd name="T1" fmla="*/ 74 h 93"/>
                  <a:gd name="T2" fmla="*/ 15 w 72"/>
                  <a:gd name="T3" fmla="*/ 40 h 93"/>
                  <a:gd name="T4" fmla="*/ 16 w 72"/>
                  <a:gd name="T5" fmla="*/ 31 h 93"/>
                  <a:gd name="T6" fmla="*/ 29 w 72"/>
                  <a:gd name="T7" fmla="*/ 22 h 93"/>
                  <a:gd name="T8" fmla="*/ 44 w 72"/>
                  <a:gd name="T9" fmla="*/ 31 h 93"/>
                  <a:gd name="T10" fmla="*/ 28 w 72"/>
                  <a:gd name="T11" fmla="*/ 21 h 93"/>
                  <a:gd name="T12" fmla="*/ 32 w 72"/>
                  <a:gd name="T13" fmla="*/ 7 h 93"/>
                  <a:gd name="T14" fmla="*/ 67 w 72"/>
                  <a:gd name="T15" fmla="*/ 2 h 93"/>
                  <a:gd name="T16" fmla="*/ 72 w 72"/>
                  <a:gd name="T17" fmla="*/ 11 h 93"/>
                  <a:gd name="T18" fmla="*/ 65 w 72"/>
                  <a:gd name="T19" fmla="*/ 16 h 93"/>
                  <a:gd name="T20" fmla="*/ 61 w 72"/>
                  <a:gd name="T21" fmla="*/ 28 h 93"/>
                  <a:gd name="T22" fmla="*/ 57 w 72"/>
                  <a:gd name="T23" fmla="*/ 46 h 93"/>
                  <a:gd name="T24" fmla="*/ 57 w 72"/>
                  <a:gd name="T25" fmla="*/ 63 h 93"/>
                  <a:gd name="T26" fmla="*/ 67 w 72"/>
                  <a:gd name="T27" fmla="*/ 81 h 93"/>
                  <a:gd name="T28" fmla="*/ 43 w 72"/>
                  <a:gd name="T29" fmla="*/ 91 h 93"/>
                  <a:gd name="T30" fmla="*/ 39 w 72"/>
                  <a:gd name="T31" fmla="*/ 91 h 93"/>
                  <a:gd name="T32" fmla="*/ 28 w 72"/>
                  <a:gd name="T33" fmla="*/ 77 h 93"/>
                  <a:gd name="T34" fmla="*/ 18 w 72"/>
                  <a:gd name="T35" fmla="*/ 7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2" h="93">
                    <a:moveTo>
                      <a:pt x="18" y="74"/>
                    </a:moveTo>
                    <a:cubicBezTo>
                      <a:pt x="0" y="64"/>
                      <a:pt x="16" y="51"/>
                      <a:pt x="15" y="40"/>
                    </a:cubicBezTo>
                    <a:cubicBezTo>
                      <a:pt x="15" y="37"/>
                      <a:pt x="15" y="33"/>
                      <a:pt x="16" y="31"/>
                    </a:cubicBezTo>
                    <a:cubicBezTo>
                      <a:pt x="20" y="26"/>
                      <a:pt x="21" y="20"/>
                      <a:pt x="29" y="22"/>
                    </a:cubicBezTo>
                    <a:cubicBezTo>
                      <a:pt x="34" y="23"/>
                      <a:pt x="35" y="31"/>
                      <a:pt x="44" y="31"/>
                    </a:cubicBezTo>
                    <a:cubicBezTo>
                      <a:pt x="38" y="26"/>
                      <a:pt x="32" y="25"/>
                      <a:pt x="28" y="21"/>
                    </a:cubicBezTo>
                    <a:cubicBezTo>
                      <a:pt x="22" y="14"/>
                      <a:pt x="25" y="8"/>
                      <a:pt x="32" y="7"/>
                    </a:cubicBezTo>
                    <a:cubicBezTo>
                      <a:pt x="43" y="5"/>
                      <a:pt x="54" y="0"/>
                      <a:pt x="67" y="2"/>
                    </a:cubicBezTo>
                    <a:cubicBezTo>
                      <a:pt x="70" y="4"/>
                      <a:pt x="72" y="7"/>
                      <a:pt x="72" y="11"/>
                    </a:cubicBezTo>
                    <a:cubicBezTo>
                      <a:pt x="70" y="13"/>
                      <a:pt x="68" y="16"/>
                      <a:pt x="65" y="16"/>
                    </a:cubicBezTo>
                    <a:cubicBezTo>
                      <a:pt x="56" y="17"/>
                      <a:pt x="56" y="22"/>
                      <a:pt x="61" y="28"/>
                    </a:cubicBezTo>
                    <a:cubicBezTo>
                      <a:pt x="68" y="36"/>
                      <a:pt x="68" y="41"/>
                      <a:pt x="57" y="46"/>
                    </a:cubicBezTo>
                    <a:cubicBezTo>
                      <a:pt x="47" y="51"/>
                      <a:pt x="47" y="57"/>
                      <a:pt x="57" y="63"/>
                    </a:cubicBezTo>
                    <a:cubicBezTo>
                      <a:pt x="60" y="69"/>
                      <a:pt x="64" y="75"/>
                      <a:pt x="67" y="81"/>
                    </a:cubicBezTo>
                    <a:cubicBezTo>
                      <a:pt x="57" y="79"/>
                      <a:pt x="51" y="88"/>
                      <a:pt x="43" y="91"/>
                    </a:cubicBezTo>
                    <a:cubicBezTo>
                      <a:pt x="41" y="93"/>
                      <a:pt x="40" y="93"/>
                      <a:pt x="39" y="91"/>
                    </a:cubicBezTo>
                    <a:cubicBezTo>
                      <a:pt x="35" y="87"/>
                      <a:pt x="29" y="85"/>
                      <a:pt x="28" y="77"/>
                    </a:cubicBezTo>
                    <a:cubicBezTo>
                      <a:pt x="28" y="68"/>
                      <a:pt x="22" y="72"/>
                      <a:pt x="18" y="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5" name="Freeform 1071"/>
              <p:cNvSpPr/>
              <p:nvPr/>
            </p:nvSpPr>
            <p:spPr bwMode="auto">
              <a:xfrm>
                <a:off x="4434" y="2025"/>
                <a:ext cx="86" cy="63"/>
              </a:xfrm>
              <a:custGeom>
                <a:avLst/>
                <a:gdLst>
                  <a:gd name="T0" fmla="*/ 40 w 45"/>
                  <a:gd name="T1" fmla="*/ 1 h 33"/>
                  <a:gd name="T2" fmla="*/ 44 w 45"/>
                  <a:gd name="T3" fmla="*/ 1 h 33"/>
                  <a:gd name="T4" fmla="*/ 37 w 45"/>
                  <a:gd name="T5" fmla="*/ 29 h 33"/>
                  <a:gd name="T6" fmla="*/ 37 w 45"/>
                  <a:gd name="T7" fmla="*/ 33 h 33"/>
                  <a:gd name="T8" fmla="*/ 26 w 45"/>
                  <a:gd name="T9" fmla="*/ 29 h 33"/>
                  <a:gd name="T10" fmla="*/ 9 w 45"/>
                  <a:gd name="T11" fmla="*/ 19 h 33"/>
                  <a:gd name="T12" fmla="*/ 7 w 45"/>
                  <a:gd name="T13" fmla="*/ 13 h 33"/>
                  <a:gd name="T14" fmla="*/ 40 w 45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33">
                    <a:moveTo>
                      <a:pt x="40" y="1"/>
                    </a:moveTo>
                    <a:cubicBezTo>
                      <a:pt x="41" y="1"/>
                      <a:pt x="42" y="1"/>
                      <a:pt x="44" y="1"/>
                    </a:cubicBezTo>
                    <a:cubicBezTo>
                      <a:pt x="45" y="12"/>
                      <a:pt x="33" y="19"/>
                      <a:pt x="37" y="29"/>
                    </a:cubicBezTo>
                    <a:cubicBezTo>
                      <a:pt x="37" y="30"/>
                      <a:pt x="37" y="32"/>
                      <a:pt x="37" y="33"/>
                    </a:cubicBezTo>
                    <a:cubicBezTo>
                      <a:pt x="33" y="32"/>
                      <a:pt x="30" y="30"/>
                      <a:pt x="26" y="29"/>
                    </a:cubicBezTo>
                    <a:cubicBezTo>
                      <a:pt x="22" y="23"/>
                      <a:pt x="13" y="24"/>
                      <a:pt x="9" y="19"/>
                    </a:cubicBezTo>
                    <a:cubicBezTo>
                      <a:pt x="4" y="18"/>
                      <a:pt x="0" y="14"/>
                      <a:pt x="7" y="13"/>
                    </a:cubicBezTo>
                    <a:cubicBezTo>
                      <a:pt x="19" y="12"/>
                      <a:pt x="27" y="0"/>
                      <a:pt x="4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6" name="Freeform 1072"/>
              <p:cNvSpPr/>
              <p:nvPr/>
            </p:nvSpPr>
            <p:spPr bwMode="auto">
              <a:xfrm>
                <a:off x="4452" y="2054"/>
                <a:ext cx="34" cy="27"/>
              </a:xfrm>
              <a:custGeom>
                <a:avLst/>
                <a:gdLst>
                  <a:gd name="T0" fmla="*/ 0 w 18"/>
                  <a:gd name="T1" fmla="*/ 4 h 14"/>
                  <a:gd name="T2" fmla="*/ 17 w 18"/>
                  <a:gd name="T3" fmla="*/ 14 h 14"/>
                  <a:gd name="T4" fmla="*/ 3 w 18"/>
                  <a:gd name="T5" fmla="*/ 14 h 14"/>
                  <a:gd name="T6" fmla="*/ 0 w 18"/>
                  <a:gd name="T7" fmla="*/ 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4">
                    <a:moveTo>
                      <a:pt x="0" y="4"/>
                    </a:moveTo>
                    <a:cubicBezTo>
                      <a:pt x="7" y="5"/>
                      <a:pt x="18" y="0"/>
                      <a:pt x="17" y="14"/>
                    </a:cubicBezTo>
                    <a:cubicBezTo>
                      <a:pt x="13" y="14"/>
                      <a:pt x="8" y="14"/>
                      <a:pt x="3" y="14"/>
                    </a:cubicBezTo>
                    <a:cubicBezTo>
                      <a:pt x="2" y="11"/>
                      <a:pt x="1" y="7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7" name="Freeform 1073"/>
              <p:cNvSpPr/>
              <p:nvPr/>
            </p:nvSpPr>
            <p:spPr bwMode="auto">
              <a:xfrm>
                <a:off x="2342" y="1916"/>
                <a:ext cx="59" cy="132"/>
              </a:xfrm>
              <a:custGeom>
                <a:avLst/>
                <a:gdLst>
                  <a:gd name="T0" fmla="*/ 23 w 31"/>
                  <a:gd name="T1" fmla="*/ 51 h 69"/>
                  <a:gd name="T2" fmla="*/ 26 w 31"/>
                  <a:gd name="T3" fmla="*/ 69 h 69"/>
                  <a:gd name="T4" fmla="*/ 16 w 31"/>
                  <a:gd name="T5" fmla="*/ 59 h 69"/>
                  <a:gd name="T6" fmla="*/ 5 w 31"/>
                  <a:gd name="T7" fmla="*/ 32 h 69"/>
                  <a:gd name="T8" fmla="*/ 4 w 31"/>
                  <a:gd name="T9" fmla="*/ 20 h 69"/>
                  <a:gd name="T10" fmla="*/ 6 w 31"/>
                  <a:gd name="T11" fmla="*/ 8 h 69"/>
                  <a:gd name="T12" fmla="*/ 17 w 31"/>
                  <a:gd name="T13" fmla="*/ 8 h 69"/>
                  <a:gd name="T14" fmla="*/ 23 w 31"/>
                  <a:gd name="T15" fmla="*/ 29 h 69"/>
                  <a:gd name="T16" fmla="*/ 23 w 31"/>
                  <a:gd name="T17" fmla="*/ 51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69">
                    <a:moveTo>
                      <a:pt x="23" y="51"/>
                    </a:moveTo>
                    <a:cubicBezTo>
                      <a:pt x="25" y="57"/>
                      <a:pt x="31" y="62"/>
                      <a:pt x="26" y="69"/>
                    </a:cubicBezTo>
                    <a:cubicBezTo>
                      <a:pt x="21" y="67"/>
                      <a:pt x="20" y="61"/>
                      <a:pt x="16" y="59"/>
                    </a:cubicBezTo>
                    <a:cubicBezTo>
                      <a:pt x="0" y="55"/>
                      <a:pt x="3" y="43"/>
                      <a:pt x="5" y="32"/>
                    </a:cubicBezTo>
                    <a:cubicBezTo>
                      <a:pt x="12" y="27"/>
                      <a:pt x="4" y="24"/>
                      <a:pt x="4" y="20"/>
                    </a:cubicBezTo>
                    <a:cubicBezTo>
                      <a:pt x="4" y="16"/>
                      <a:pt x="5" y="12"/>
                      <a:pt x="6" y="8"/>
                    </a:cubicBezTo>
                    <a:cubicBezTo>
                      <a:pt x="9" y="0"/>
                      <a:pt x="13" y="0"/>
                      <a:pt x="17" y="8"/>
                    </a:cubicBezTo>
                    <a:cubicBezTo>
                      <a:pt x="20" y="14"/>
                      <a:pt x="21" y="22"/>
                      <a:pt x="23" y="29"/>
                    </a:cubicBezTo>
                    <a:cubicBezTo>
                      <a:pt x="19" y="36"/>
                      <a:pt x="24" y="44"/>
                      <a:pt x="23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8" name="Freeform 1074"/>
              <p:cNvSpPr/>
              <p:nvPr/>
            </p:nvSpPr>
            <p:spPr bwMode="auto">
              <a:xfrm>
                <a:off x="2304" y="1972"/>
                <a:ext cx="56" cy="89"/>
              </a:xfrm>
              <a:custGeom>
                <a:avLst/>
                <a:gdLst>
                  <a:gd name="T0" fmla="*/ 1 w 29"/>
                  <a:gd name="T1" fmla="*/ 36 h 47"/>
                  <a:gd name="T2" fmla="*/ 1 w 29"/>
                  <a:gd name="T3" fmla="*/ 19 h 47"/>
                  <a:gd name="T4" fmla="*/ 2 w 29"/>
                  <a:gd name="T5" fmla="*/ 12 h 47"/>
                  <a:gd name="T6" fmla="*/ 14 w 29"/>
                  <a:gd name="T7" fmla="*/ 6 h 47"/>
                  <a:gd name="T8" fmla="*/ 29 w 29"/>
                  <a:gd name="T9" fmla="*/ 36 h 47"/>
                  <a:gd name="T10" fmla="*/ 1 w 29"/>
                  <a:gd name="T11" fmla="*/ 36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47">
                    <a:moveTo>
                      <a:pt x="1" y="36"/>
                    </a:moveTo>
                    <a:cubicBezTo>
                      <a:pt x="1" y="30"/>
                      <a:pt x="1" y="25"/>
                      <a:pt x="1" y="19"/>
                    </a:cubicBezTo>
                    <a:cubicBezTo>
                      <a:pt x="0" y="17"/>
                      <a:pt x="1" y="15"/>
                      <a:pt x="2" y="12"/>
                    </a:cubicBezTo>
                    <a:cubicBezTo>
                      <a:pt x="4" y="6"/>
                      <a:pt x="6" y="0"/>
                      <a:pt x="14" y="6"/>
                    </a:cubicBezTo>
                    <a:cubicBezTo>
                      <a:pt x="24" y="14"/>
                      <a:pt x="19" y="29"/>
                      <a:pt x="29" y="36"/>
                    </a:cubicBezTo>
                    <a:cubicBezTo>
                      <a:pt x="20" y="47"/>
                      <a:pt x="11" y="33"/>
                      <a:pt x="1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9" name="Freeform 1075"/>
              <p:cNvSpPr/>
              <p:nvPr/>
            </p:nvSpPr>
            <p:spPr bwMode="auto">
              <a:xfrm>
                <a:off x="2327" y="1968"/>
                <a:ext cx="46" cy="74"/>
              </a:xfrm>
              <a:custGeom>
                <a:avLst/>
                <a:gdLst>
                  <a:gd name="T0" fmla="*/ 17 w 24"/>
                  <a:gd name="T1" fmla="*/ 38 h 39"/>
                  <a:gd name="T2" fmla="*/ 6 w 24"/>
                  <a:gd name="T3" fmla="*/ 29 h 39"/>
                  <a:gd name="T4" fmla="*/ 0 w 24"/>
                  <a:gd name="T5" fmla="*/ 10 h 39"/>
                  <a:gd name="T6" fmla="*/ 6 w 24"/>
                  <a:gd name="T7" fmla="*/ 3 h 39"/>
                  <a:gd name="T8" fmla="*/ 17 w 24"/>
                  <a:gd name="T9" fmla="*/ 3 h 39"/>
                  <a:gd name="T10" fmla="*/ 24 w 24"/>
                  <a:gd name="T11" fmla="*/ 32 h 39"/>
                  <a:gd name="T12" fmla="*/ 17 w 24"/>
                  <a:gd name="T13" fmla="*/ 3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39">
                    <a:moveTo>
                      <a:pt x="17" y="38"/>
                    </a:moveTo>
                    <a:cubicBezTo>
                      <a:pt x="10" y="39"/>
                      <a:pt x="8" y="36"/>
                      <a:pt x="6" y="29"/>
                    </a:cubicBezTo>
                    <a:cubicBezTo>
                      <a:pt x="4" y="23"/>
                      <a:pt x="7" y="15"/>
                      <a:pt x="0" y="10"/>
                    </a:cubicBezTo>
                    <a:cubicBezTo>
                      <a:pt x="1" y="8"/>
                      <a:pt x="3" y="5"/>
                      <a:pt x="6" y="3"/>
                    </a:cubicBezTo>
                    <a:cubicBezTo>
                      <a:pt x="10" y="2"/>
                      <a:pt x="13" y="0"/>
                      <a:pt x="17" y="3"/>
                    </a:cubicBezTo>
                    <a:cubicBezTo>
                      <a:pt x="14" y="14"/>
                      <a:pt x="13" y="24"/>
                      <a:pt x="24" y="32"/>
                    </a:cubicBezTo>
                    <a:cubicBezTo>
                      <a:pt x="24" y="36"/>
                      <a:pt x="22" y="38"/>
                      <a:pt x="1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0" name="Freeform 1076"/>
              <p:cNvSpPr/>
              <p:nvPr/>
            </p:nvSpPr>
            <p:spPr bwMode="auto">
              <a:xfrm>
                <a:off x="4457" y="2220"/>
                <a:ext cx="65" cy="42"/>
              </a:xfrm>
              <a:custGeom>
                <a:avLst/>
                <a:gdLst>
                  <a:gd name="T0" fmla="*/ 0 w 34"/>
                  <a:gd name="T1" fmla="*/ 14 h 22"/>
                  <a:gd name="T2" fmla="*/ 7 w 34"/>
                  <a:gd name="T3" fmla="*/ 0 h 22"/>
                  <a:gd name="T4" fmla="*/ 28 w 34"/>
                  <a:gd name="T5" fmla="*/ 4 h 22"/>
                  <a:gd name="T6" fmla="*/ 14 w 34"/>
                  <a:gd name="T7" fmla="*/ 14 h 22"/>
                  <a:gd name="T8" fmla="*/ 0 w 34"/>
                  <a:gd name="T9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2">
                    <a:moveTo>
                      <a:pt x="0" y="14"/>
                    </a:moveTo>
                    <a:cubicBezTo>
                      <a:pt x="3" y="10"/>
                      <a:pt x="5" y="5"/>
                      <a:pt x="7" y="0"/>
                    </a:cubicBezTo>
                    <a:cubicBezTo>
                      <a:pt x="14" y="5"/>
                      <a:pt x="21" y="4"/>
                      <a:pt x="28" y="4"/>
                    </a:cubicBezTo>
                    <a:cubicBezTo>
                      <a:pt x="34" y="22"/>
                      <a:pt x="23" y="17"/>
                      <a:pt x="14" y="14"/>
                    </a:cubicBezTo>
                    <a:cubicBezTo>
                      <a:pt x="10" y="14"/>
                      <a:pt x="5" y="14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1" name="Freeform 1077"/>
              <p:cNvSpPr/>
              <p:nvPr/>
            </p:nvSpPr>
            <p:spPr bwMode="auto">
              <a:xfrm>
                <a:off x="3718" y="1683"/>
                <a:ext cx="63" cy="44"/>
              </a:xfrm>
              <a:custGeom>
                <a:avLst/>
                <a:gdLst>
                  <a:gd name="T0" fmla="*/ 33 w 33"/>
                  <a:gd name="T1" fmla="*/ 23 h 23"/>
                  <a:gd name="T2" fmla="*/ 5 w 33"/>
                  <a:gd name="T3" fmla="*/ 23 h 23"/>
                  <a:gd name="T4" fmla="*/ 5 w 33"/>
                  <a:gd name="T5" fmla="*/ 20 h 23"/>
                  <a:gd name="T6" fmla="*/ 8 w 33"/>
                  <a:gd name="T7" fmla="*/ 6 h 23"/>
                  <a:gd name="T8" fmla="*/ 12 w 33"/>
                  <a:gd name="T9" fmla="*/ 6 h 23"/>
                  <a:gd name="T10" fmla="*/ 23 w 33"/>
                  <a:gd name="T11" fmla="*/ 5 h 23"/>
                  <a:gd name="T12" fmla="*/ 33 w 33"/>
                  <a:gd name="T13" fmla="*/ 10 h 23"/>
                  <a:gd name="T14" fmla="*/ 33 w 33"/>
                  <a:gd name="T15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3">
                    <a:moveTo>
                      <a:pt x="33" y="23"/>
                    </a:moveTo>
                    <a:cubicBezTo>
                      <a:pt x="24" y="23"/>
                      <a:pt x="14" y="23"/>
                      <a:pt x="5" y="23"/>
                    </a:cubicBezTo>
                    <a:cubicBezTo>
                      <a:pt x="5" y="22"/>
                      <a:pt x="5" y="21"/>
                      <a:pt x="5" y="20"/>
                    </a:cubicBezTo>
                    <a:cubicBezTo>
                      <a:pt x="0" y="14"/>
                      <a:pt x="7" y="11"/>
                      <a:pt x="8" y="6"/>
                    </a:cubicBezTo>
                    <a:cubicBezTo>
                      <a:pt x="10" y="6"/>
                      <a:pt x="11" y="6"/>
                      <a:pt x="12" y="6"/>
                    </a:cubicBezTo>
                    <a:cubicBezTo>
                      <a:pt x="16" y="10"/>
                      <a:pt x="19" y="7"/>
                      <a:pt x="23" y="5"/>
                    </a:cubicBezTo>
                    <a:cubicBezTo>
                      <a:pt x="29" y="0"/>
                      <a:pt x="32" y="3"/>
                      <a:pt x="33" y="10"/>
                    </a:cubicBezTo>
                    <a:cubicBezTo>
                      <a:pt x="29" y="14"/>
                      <a:pt x="33" y="19"/>
                      <a:pt x="33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2" name="Freeform 1078"/>
              <p:cNvSpPr/>
              <p:nvPr/>
            </p:nvSpPr>
            <p:spPr bwMode="auto">
              <a:xfrm>
                <a:off x="3688" y="1694"/>
                <a:ext cx="45" cy="29"/>
              </a:xfrm>
              <a:custGeom>
                <a:avLst/>
                <a:gdLst>
                  <a:gd name="T0" fmla="*/ 24 w 24"/>
                  <a:gd name="T1" fmla="*/ 0 h 15"/>
                  <a:gd name="T2" fmla="*/ 21 w 24"/>
                  <a:gd name="T3" fmla="*/ 14 h 15"/>
                  <a:gd name="T4" fmla="*/ 0 w 24"/>
                  <a:gd name="T5" fmla="*/ 7 h 15"/>
                  <a:gd name="T6" fmla="*/ 0 w 24"/>
                  <a:gd name="T7" fmla="*/ 0 h 15"/>
                  <a:gd name="T8" fmla="*/ 24 w 24"/>
                  <a:gd name="T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5">
                    <a:moveTo>
                      <a:pt x="24" y="0"/>
                    </a:moveTo>
                    <a:cubicBezTo>
                      <a:pt x="23" y="5"/>
                      <a:pt x="22" y="9"/>
                      <a:pt x="21" y="14"/>
                    </a:cubicBezTo>
                    <a:cubicBezTo>
                      <a:pt x="13" y="15"/>
                      <a:pt x="7" y="10"/>
                      <a:pt x="0" y="7"/>
                    </a:cubicBezTo>
                    <a:cubicBezTo>
                      <a:pt x="0" y="5"/>
                      <a:pt x="0" y="2"/>
                      <a:pt x="0" y="0"/>
                    </a:cubicBezTo>
                    <a:cubicBezTo>
                      <a:pt x="8" y="3"/>
                      <a:pt x="16" y="7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3" name="Freeform 1079"/>
              <p:cNvSpPr/>
              <p:nvPr/>
            </p:nvSpPr>
            <p:spPr bwMode="auto">
              <a:xfrm>
                <a:off x="3714" y="1654"/>
                <a:ext cx="80" cy="50"/>
              </a:xfrm>
              <a:custGeom>
                <a:avLst/>
                <a:gdLst>
                  <a:gd name="T0" fmla="*/ 35 w 42"/>
                  <a:gd name="T1" fmla="*/ 25 h 26"/>
                  <a:gd name="T2" fmla="*/ 26 w 42"/>
                  <a:gd name="T3" fmla="*/ 23 h 26"/>
                  <a:gd name="T4" fmla="*/ 14 w 42"/>
                  <a:gd name="T5" fmla="*/ 21 h 26"/>
                  <a:gd name="T6" fmla="*/ 15 w 42"/>
                  <a:gd name="T7" fmla="*/ 12 h 26"/>
                  <a:gd name="T8" fmla="*/ 14 w 42"/>
                  <a:gd name="T9" fmla="*/ 0 h 26"/>
                  <a:gd name="T10" fmla="*/ 38 w 42"/>
                  <a:gd name="T11" fmla="*/ 7 h 26"/>
                  <a:gd name="T12" fmla="*/ 38 w 42"/>
                  <a:gd name="T13" fmla="*/ 18 h 26"/>
                  <a:gd name="T14" fmla="*/ 35 w 42"/>
                  <a:gd name="T15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26">
                    <a:moveTo>
                      <a:pt x="35" y="25"/>
                    </a:moveTo>
                    <a:cubicBezTo>
                      <a:pt x="32" y="23"/>
                      <a:pt x="31" y="18"/>
                      <a:pt x="26" y="23"/>
                    </a:cubicBezTo>
                    <a:cubicBezTo>
                      <a:pt x="23" y="26"/>
                      <a:pt x="17" y="25"/>
                      <a:pt x="14" y="21"/>
                    </a:cubicBezTo>
                    <a:cubicBezTo>
                      <a:pt x="22" y="19"/>
                      <a:pt x="26" y="17"/>
                      <a:pt x="15" y="12"/>
                    </a:cubicBezTo>
                    <a:cubicBezTo>
                      <a:pt x="11" y="10"/>
                      <a:pt x="0" y="5"/>
                      <a:pt x="14" y="0"/>
                    </a:cubicBezTo>
                    <a:cubicBezTo>
                      <a:pt x="20" y="9"/>
                      <a:pt x="28" y="12"/>
                      <a:pt x="38" y="7"/>
                    </a:cubicBezTo>
                    <a:cubicBezTo>
                      <a:pt x="42" y="11"/>
                      <a:pt x="39" y="14"/>
                      <a:pt x="38" y="18"/>
                    </a:cubicBezTo>
                    <a:cubicBezTo>
                      <a:pt x="38" y="20"/>
                      <a:pt x="38" y="23"/>
                      <a:pt x="35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4" name="Freeform 1080"/>
              <p:cNvSpPr/>
              <p:nvPr/>
            </p:nvSpPr>
            <p:spPr bwMode="auto">
              <a:xfrm>
                <a:off x="2565" y="2655"/>
                <a:ext cx="67" cy="93"/>
              </a:xfrm>
              <a:custGeom>
                <a:avLst/>
                <a:gdLst>
                  <a:gd name="T0" fmla="*/ 28 w 35"/>
                  <a:gd name="T1" fmla="*/ 49 h 49"/>
                  <a:gd name="T2" fmla="*/ 18 w 35"/>
                  <a:gd name="T3" fmla="*/ 49 h 49"/>
                  <a:gd name="T4" fmla="*/ 4 w 35"/>
                  <a:gd name="T5" fmla="*/ 24 h 49"/>
                  <a:gd name="T6" fmla="*/ 0 w 35"/>
                  <a:gd name="T7" fmla="*/ 21 h 49"/>
                  <a:gd name="T8" fmla="*/ 14 w 35"/>
                  <a:gd name="T9" fmla="*/ 3 h 49"/>
                  <a:gd name="T10" fmla="*/ 17 w 35"/>
                  <a:gd name="T11" fmla="*/ 0 h 49"/>
                  <a:gd name="T12" fmla="*/ 35 w 35"/>
                  <a:gd name="T13" fmla="*/ 36 h 49"/>
                  <a:gd name="T14" fmla="*/ 33 w 35"/>
                  <a:gd name="T15" fmla="*/ 43 h 49"/>
                  <a:gd name="T16" fmla="*/ 31 w 35"/>
                  <a:gd name="T17" fmla="*/ 45 h 49"/>
                  <a:gd name="T18" fmla="*/ 28 w 35"/>
                  <a:gd name="T19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5" h="49">
                    <a:moveTo>
                      <a:pt x="28" y="49"/>
                    </a:moveTo>
                    <a:cubicBezTo>
                      <a:pt x="24" y="49"/>
                      <a:pt x="21" y="49"/>
                      <a:pt x="18" y="49"/>
                    </a:cubicBezTo>
                    <a:cubicBezTo>
                      <a:pt x="16" y="39"/>
                      <a:pt x="11" y="31"/>
                      <a:pt x="4" y="24"/>
                    </a:cubicBezTo>
                    <a:cubicBezTo>
                      <a:pt x="2" y="23"/>
                      <a:pt x="1" y="22"/>
                      <a:pt x="0" y="21"/>
                    </a:cubicBezTo>
                    <a:cubicBezTo>
                      <a:pt x="16" y="24"/>
                      <a:pt x="9" y="9"/>
                      <a:pt x="14" y="3"/>
                    </a:cubicBezTo>
                    <a:cubicBezTo>
                      <a:pt x="15" y="2"/>
                      <a:pt x="16" y="1"/>
                      <a:pt x="17" y="0"/>
                    </a:cubicBezTo>
                    <a:cubicBezTo>
                      <a:pt x="28" y="10"/>
                      <a:pt x="32" y="22"/>
                      <a:pt x="35" y="36"/>
                    </a:cubicBezTo>
                    <a:cubicBezTo>
                      <a:pt x="35" y="39"/>
                      <a:pt x="35" y="41"/>
                      <a:pt x="33" y="43"/>
                    </a:cubicBezTo>
                    <a:cubicBezTo>
                      <a:pt x="33" y="44"/>
                      <a:pt x="32" y="45"/>
                      <a:pt x="31" y="45"/>
                    </a:cubicBezTo>
                    <a:cubicBezTo>
                      <a:pt x="30" y="46"/>
                      <a:pt x="29" y="48"/>
                      <a:pt x="28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5" name="Freeform 1081"/>
              <p:cNvSpPr/>
              <p:nvPr/>
            </p:nvSpPr>
            <p:spPr bwMode="auto">
              <a:xfrm>
                <a:off x="5641" y="1047"/>
                <a:ext cx="112" cy="102"/>
              </a:xfrm>
              <a:custGeom>
                <a:avLst/>
                <a:gdLst>
                  <a:gd name="T0" fmla="*/ 48 w 59"/>
                  <a:gd name="T1" fmla="*/ 4 h 53"/>
                  <a:gd name="T2" fmla="*/ 55 w 59"/>
                  <a:gd name="T3" fmla="*/ 21 h 53"/>
                  <a:gd name="T4" fmla="*/ 59 w 59"/>
                  <a:gd name="T5" fmla="*/ 31 h 53"/>
                  <a:gd name="T6" fmla="*/ 31 w 59"/>
                  <a:gd name="T7" fmla="*/ 52 h 53"/>
                  <a:gd name="T8" fmla="*/ 17 w 59"/>
                  <a:gd name="T9" fmla="*/ 38 h 53"/>
                  <a:gd name="T10" fmla="*/ 17 w 59"/>
                  <a:gd name="T11" fmla="*/ 24 h 53"/>
                  <a:gd name="T12" fmla="*/ 3 w 59"/>
                  <a:gd name="T13" fmla="*/ 7 h 53"/>
                  <a:gd name="T14" fmla="*/ 0 w 59"/>
                  <a:gd name="T15" fmla="*/ 4 h 53"/>
                  <a:gd name="T16" fmla="*/ 6 w 59"/>
                  <a:gd name="T17" fmla="*/ 0 h 53"/>
                  <a:gd name="T18" fmla="*/ 48 w 59"/>
                  <a:gd name="T19" fmla="*/ 4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53">
                    <a:moveTo>
                      <a:pt x="48" y="4"/>
                    </a:moveTo>
                    <a:cubicBezTo>
                      <a:pt x="54" y="8"/>
                      <a:pt x="42" y="20"/>
                      <a:pt x="55" y="21"/>
                    </a:cubicBezTo>
                    <a:cubicBezTo>
                      <a:pt x="57" y="24"/>
                      <a:pt x="58" y="28"/>
                      <a:pt x="59" y="31"/>
                    </a:cubicBezTo>
                    <a:cubicBezTo>
                      <a:pt x="57" y="48"/>
                      <a:pt x="46" y="53"/>
                      <a:pt x="31" y="52"/>
                    </a:cubicBezTo>
                    <a:cubicBezTo>
                      <a:pt x="24" y="50"/>
                      <a:pt x="14" y="51"/>
                      <a:pt x="17" y="38"/>
                    </a:cubicBezTo>
                    <a:cubicBezTo>
                      <a:pt x="22" y="34"/>
                      <a:pt x="27" y="29"/>
                      <a:pt x="17" y="24"/>
                    </a:cubicBezTo>
                    <a:cubicBezTo>
                      <a:pt x="7" y="23"/>
                      <a:pt x="7" y="14"/>
                      <a:pt x="3" y="7"/>
                    </a:cubicBezTo>
                    <a:cubicBezTo>
                      <a:pt x="2" y="6"/>
                      <a:pt x="1" y="5"/>
                      <a:pt x="0" y="4"/>
                    </a:cubicBezTo>
                    <a:cubicBezTo>
                      <a:pt x="1" y="1"/>
                      <a:pt x="3" y="0"/>
                      <a:pt x="6" y="0"/>
                    </a:cubicBezTo>
                    <a:cubicBezTo>
                      <a:pt x="20" y="9"/>
                      <a:pt x="34" y="5"/>
                      <a:pt x="4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6" name="Freeform 1082"/>
              <p:cNvSpPr/>
              <p:nvPr/>
            </p:nvSpPr>
            <p:spPr bwMode="auto">
              <a:xfrm>
                <a:off x="5564" y="1120"/>
                <a:ext cx="145" cy="67"/>
              </a:xfrm>
              <a:custGeom>
                <a:avLst/>
                <a:gdLst>
                  <a:gd name="T0" fmla="*/ 57 w 76"/>
                  <a:gd name="T1" fmla="*/ 0 h 35"/>
                  <a:gd name="T2" fmla="*/ 74 w 76"/>
                  <a:gd name="T3" fmla="*/ 11 h 35"/>
                  <a:gd name="T4" fmla="*/ 76 w 76"/>
                  <a:gd name="T5" fmla="*/ 13 h 35"/>
                  <a:gd name="T6" fmla="*/ 48 w 76"/>
                  <a:gd name="T7" fmla="*/ 28 h 35"/>
                  <a:gd name="T8" fmla="*/ 38 w 76"/>
                  <a:gd name="T9" fmla="*/ 30 h 35"/>
                  <a:gd name="T10" fmla="*/ 0 w 76"/>
                  <a:gd name="T11" fmla="*/ 23 h 35"/>
                  <a:gd name="T12" fmla="*/ 10 w 76"/>
                  <a:gd name="T13" fmla="*/ 17 h 35"/>
                  <a:gd name="T14" fmla="*/ 19 w 76"/>
                  <a:gd name="T15" fmla="*/ 7 h 35"/>
                  <a:gd name="T16" fmla="*/ 43 w 76"/>
                  <a:gd name="T17" fmla="*/ 4 h 35"/>
                  <a:gd name="T18" fmla="*/ 57 w 76"/>
                  <a:gd name="T1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6" h="35">
                    <a:moveTo>
                      <a:pt x="57" y="0"/>
                    </a:moveTo>
                    <a:cubicBezTo>
                      <a:pt x="59" y="10"/>
                      <a:pt x="67" y="10"/>
                      <a:pt x="74" y="11"/>
                    </a:cubicBezTo>
                    <a:cubicBezTo>
                      <a:pt x="75" y="11"/>
                      <a:pt x="75" y="12"/>
                      <a:pt x="76" y="13"/>
                    </a:cubicBezTo>
                    <a:cubicBezTo>
                      <a:pt x="72" y="29"/>
                      <a:pt x="59" y="26"/>
                      <a:pt x="48" y="28"/>
                    </a:cubicBezTo>
                    <a:cubicBezTo>
                      <a:pt x="45" y="29"/>
                      <a:pt x="42" y="30"/>
                      <a:pt x="38" y="30"/>
                    </a:cubicBezTo>
                    <a:cubicBezTo>
                      <a:pt x="25" y="28"/>
                      <a:pt x="11" y="35"/>
                      <a:pt x="0" y="23"/>
                    </a:cubicBezTo>
                    <a:cubicBezTo>
                      <a:pt x="2" y="18"/>
                      <a:pt x="7" y="17"/>
                      <a:pt x="10" y="17"/>
                    </a:cubicBezTo>
                    <a:cubicBezTo>
                      <a:pt x="19" y="19"/>
                      <a:pt x="17" y="12"/>
                      <a:pt x="19" y="7"/>
                    </a:cubicBezTo>
                    <a:cubicBezTo>
                      <a:pt x="27" y="6"/>
                      <a:pt x="36" y="11"/>
                      <a:pt x="43" y="4"/>
                    </a:cubicBezTo>
                    <a:cubicBezTo>
                      <a:pt x="48" y="3"/>
                      <a:pt x="52" y="2"/>
                      <a:pt x="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7" name="Freeform 1083"/>
              <p:cNvSpPr/>
              <p:nvPr/>
            </p:nvSpPr>
            <p:spPr bwMode="auto">
              <a:xfrm>
                <a:off x="5627" y="1061"/>
                <a:ext cx="46" cy="48"/>
              </a:xfrm>
              <a:custGeom>
                <a:avLst/>
                <a:gdLst>
                  <a:gd name="T0" fmla="*/ 10 w 24"/>
                  <a:gd name="T1" fmla="*/ 0 h 25"/>
                  <a:gd name="T2" fmla="*/ 24 w 24"/>
                  <a:gd name="T3" fmla="*/ 17 h 25"/>
                  <a:gd name="T4" fmla="*/ 11 w 24"/>
                  <a:gd name="T5" fmla="*/ 20 h 25"/>
                  <a:gd name="T6" fmla="*/ 10 w 24"/>
                  <a:gd name="T7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5">
                    <a:moveTo>
                      <a:pt x="10" y="0"/>
                    </a:moveTo>
                    <a:cubicBezTo>
                      <a:pt x="19" y="3"/>
                      <a:pt x="19" y="12"/>
                      <a:pt x="24" y="17"/>
                    </a:cubicBezTo>
                    <a:cubicBezTo>
                      <a:pt x="20" y="21"/>
                      <a:pt x="18" y="25"/>
                      <a:pt x="11" y="20"/>
                    </a:cubicBezTo>
                    <a:cubicBezTo>
                      <a:pt x="0" y="13"/>
                      <a:pt x="8" y="7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8" name="Freeform 1084"/>
              <p:cNvSpPr/>
              <p:nvPr/>
            </p:nvSpPr>
            <p:spPr bwMode="auto">
              <a:xfrm>
                <a:off x="4170" y="2743"/>
                <a:ext cx="55" cy="86"/>
              </a:xfrm>
              <a:custGeom>
                <a:avLst/>
                <a:gdLst>
                  <a:gd name="T0" fmla="*/ 26 w 29"/>
                  <a:gd name="T1" fmla="*/ 13 h 45"/>
                  <a:gd name="T2" fmla="*/ 1 w 29"/>
                  <a:gd name="T3" fmla="*/ 45 h 45"/>
                  <a:gd name="T4" fmla="*/ 0 w 29"/>
                  <a:gd name="T5" fmla="*/ 43 h 45"/>
                  <a:gd name="T6" fmla="*/ 7 w 29"/>
                  <a:gd name="T7" fmla="*/ 9 h 45"/>
                  <a:gd name="T8" fmla="*/ 15 w 29"/>
                  <a:gd name="T9" fmla="*/ 3 h 45"/>
                  <a:gd name="T10" fmla="*/ 15 w 29"/>
                  <a:gd name="T11" fmla="*/ 3 h 45"/>
                  <a:gd name="T12" fmla="*/ 29 w 29"/>
                  <a:gd name="T13" fmla="*/ 10 h 45"/>
                  <a:gd name="T14" fmla="*/ 26 w 29"/>
                  <a:gd name="T15" fmla="*/ 1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45">
                    <a:moveTo>
                      <a:pt x="26" y="13"/>
                    </a:moveTo>
                    <a:cubicBezTo>
                      <a:pt x="24" y="29"/>
                      <a:pt x="20" y="42"/>
                      <a:pt x="1" y="45"/>
                    </a:cubicBezTo>
                    <a:cubicBezTo>
                      <a:pt x="1" y="44"/>
                      <a:pt x="0" y="43"/>
                      <a:pt x="0" y="43"/>
                    </a:cubicBezTo>
                    <a:cubicBezTo>
                      <a:pt x="0" y="31"/>
                      <a:pt x="11" y="22"/>
                      <a:pt x="7" y="9"/>
                    </a:cubicBezTo>
                    <a:cubicBezTo>
                      <a:pt x="5" y="5"/>
                      <a:pt x="13" y="5"/>
                      <a:pt x="15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22" y="0"/>
                      <a:pt x="27" y="4"/>
                      <a:pt x="29" y="10"/>
                    </a:cubicBezTo>
                    <a:cubicBezTo>
                      <a:pt x="28" y="11"/>
                      <a:pt x="27" y="12"/>
                      <a:pt x="26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9" name="Freeform 1085"/>
              <p:cNvSpPr/>
              <p:nvPr/>
            </p:nvSpPr>
            <p:spPr bwMode="auto">
              <a:xfrm>
                <a:off x="4198" y="2729"/>
                <a:ext cx="34" cy="33"/>
              </a:xfrm>
              <a:custGeom>
                <a:avLst/>
                <a:gdLst>
                  <a:gd name="T0" fmla="*/ 14 w 18"/>
                  <a:gd name="T1" fmla="*/ 17 h 17"/>
                  <a:gd name="T2" fmla="*/ 0 w 18"/>
                  <a:gd name="T3" fmla="*/ 10 h 17"/>
                  <a:gd name="T4" fmla="*/ 8 w 18"/>
                  <a:gd name="T5" fmla="*/ 1 h 17"/>
                  <a:gd name="T6" fmla="*/ 18 w 18"/>
                  <a:gd name="T7" fmla="*/ 13 h 17"/>
                  <a:gd name="T8" fmla="*/ 14 w 18"/>
                  <a:gd name="T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7">
                    <a:moveTo>
                      <a:pt x="14" y="17"/>
                    </a:moveTo>
                    <a:cubicBezTo>
                      <a:pt x="10" y="14"/>
                      <a:pt x="5" y="12"/>
                      <a:pt x="0" y="10"/>
                    </a:cubicBezTo>
                    <a:cubicBezTo>
                      <a:pt x="1" y="5"/>
                      <a:pt x="2" y="0"/>
                      <a:pt x="8" y="1"/>
                    </a:cubicBezTo>
                    <a:cubicBezTo>
                      <a:pt x="14" y="2"/>
                      <a:pt x="17" y="7"/>
                      <a:pt x="18" y="13"/>
                    </a:cubicBezTo>
                    <a:cubicBezTo>
                      <a:pt x="17" y="14"/>
                      <a:pt x="16" y="16"/>
                      <a:pt x="1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0" name="Freeform 1086"/>
              <p:cNvSpPr/>
              <p:nvPr/>
            </p:nvSpPr>
            <p:spPr bwMode="auto">
              <a:xfrm>
                <a:off x="2560" y="1447"/>
                <a:ext cx="53" cy="48"/>
              </a:xfrm>
              <a:custGeom>
                <a:avLst/>
                <a:gdLst>
                  <a:gd name="T0" fmla="*/ 24 w 28"/>
                  <a:gd name="T1" fmla="*/ 25 h 25"/>
                  <a:gd name="T2" fmla="*/ 17 w 28"/>
                  <a:gd name="T3" fmla="*/ 25 h 25"/>
                  <a:gd name="T4" fmla="*/ 0 w 28"/>
                  <a:gd name="T5" fmla="*/ 4 h 25"/>
                  <a:gd name="T6" fmla="*/ 0 w 28"/>
                  <a:gd name="T7" fmla="*/ 0 h 25"/>
                  <a:gd name="T8" fmla="*/ 17 w 28"/>
                  <a:gd name="T9" fmla="*/ 7 h 25"/>
                  <a:gd name="T10" fmla="*/ 28 w 28"/>
                  <a:gd name="T11" fmla="*/ 14 h 25"/>
                  <a:gd name="T12" fmla="*/ 24 w 28"/>
                  <a:gd name="T1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25">
                    <a:moveTo>
                      <a:pt x="24" y="25"/>
                    </a:moveTo>
                    <a:cubicBezTo>
                      <a:pt x="22" y="25"/>
                      <a:pt x="19" y="25"/>
                      <a:pt x="17" y="25"/>
                    </a:cubicBezTo>
                    <a:cubicBezTo>
                      <a:pt x="14" y="15"/>
                      <a:pt x="6" y="10"/>
                      <a:pt x="0" y="4"/>
                    </a:cubicBezTo>
                    <a:cubicBezTo>
                      <a:pt x="0" y="3"/>
                      <a:pt x="0" y="1"/>
                      <a:pt x="0" y="0"/>
                    </a:cubicBezTo>
                    <a:cubicBezTo>
                      <a:pt x="6" y="0"/>
                      <a:pt x="11" y="5"/>
                      <a:pt x="17" y="7"/>
                    </a:cubicBezTo>
                    <a:cubicBezTo>
                      <a:pt x="20" y="9"/>
                      <a:pt x="24" y="12"/>
                      <a:pt x="28" y="14"/>
                    </a:cubicBezTo>
                    <a:cubicBezTo>
                      <a:pt x="23" y="17"/>
                      <a:pt x="24" y="21"/>
                      <a:pt x="2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1" name="Freeform 1087"/>
              <p:cNvSpPr/>
              <p:nvPr/>
            </p:nvSpPr>
            <p:spPr bwMode="auto">
              <a:xfrm>
                <a:off x="5751" y="1076"/>
                <a:ext cx="173" cy="128"/>
              </a:xfrm>
              <a:custGeom>
                <a:avLst/>
                <a:gdLst>
                  <a:gd name="T0" fmla="*/ 74 w 91"/>
                  <a:gd name="T1" fmla="*/ 48 h 67"/>
                  <a:gd name="T2" fmla="*/ 78 w 91"/>
                  <a:gd name="T3" fmla="*/ 62 h 67"/>
                  <a:gd name="T4" fmla="*/ 78 w 91"/>
                  <a:gd name="T5" fmla="*/ 65 h 67"/>
                  <a:gd name="T6" fmla="*/ 73 w 91"/>
                  <a:gd name="T7" fmla="*/ 67 h 67"/>
                  <a:gd name="T8" fmla="*/ 14 w 91"/>
                  <a:gd name="T9" fmla="*/ 52 h 67"/>
                  <a:gd name="T10" fmla="*/ 4 w 91"/>
                  <a:gd name="T11" fmla="*/ 37 h 67"/>
                  <a:gd name="T12" fmla="*/ 11 w 91"/>
                  <a:gd name="T13" fmla="*/ 27 h 67"/>
                  <a:gd name="T14" fmla="*/ 13 w 91"/>
                  <a:gd name="T15" fmla="*/ 26 h 67"/>
                  <a:gd name="T16" fmla="*/ 43 w 91"/>
                  <a:gd name="T17" fmla="*/ 27 h 67"/>
                  <a:gd name="T18" fmla="*/ 47 w 91"/>
                  <a:gd name="T19" fmla="*/ 39 h 67"/>
                  <a:gd name="T20" fmla="*/ 63 w 91"/>
                  <a:gd name="T21" fmla="*/ 19 h 67"/>
                  <a:gd name="T22" fmla="*/ 43 w 91"/>
                  <a:gd name="T23" fmla="*/ 23 h 67"/>
                  <a:gd name="T24" fmla="*/ 75 w 91"/>
                  <a:gd name="T25" fmla="*/ 10 h 67"/>
                  <a:gd name="T26" fmla="*/ 81 w 91"/>
                  <a:gd name="T27" fmla="*/ 9 h 67"/>
                  <a:gd name="T28" fmla="*/ 91 w 91"/>
                  <a:gd name="T29" fmla="*/ 16 h 67"/>
                  <a:gd name="T30" fmla="*/ 88 w 91"/>
                  <a:gd name="T31" fmla="*/ 23 h 67"/>
                  <a:gd name="T32" fmla="*/ 88 w 91"/>
                  <a:gd name="T33" fmla="*/ 27 h 67"/>
                  <a:gd name="T34" fmla="*/ 82 w 91"/>
                  <a:gd name="T35" fmla="*/ 35 h 67"/>
                  <a:gd name="T36" fmla="*/ 74 w 91"/>
                  <a:gd name="T37" fmla="*/ 48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1" h="67">
                    <a:moveTo>
                      <a:pt x="74" y="48"/>
                    </a:moveTo>
                    <a:cubicBezTo>
                      <a:pt x="74" y="53"/>
                      <a:pt x="75" y="57"/>
                      <a:pt x="78" y="62"/>
                    </a:cubicBezTo>
                    <a:cubicBezTo>
                      <a:pt x="78" y="63"/>
                      <a:pt x="78" y="64"/>
                      <a:pt x="78" y="65"/>
                    </a:cubicBezTo>
                    <a:cubicBezTo>
                      <a:pt x="76" y="66"/>
                      <a:pt x="75" y="67"/>
                      <a:pt x="73" y="67"/>
                    </a:cubicBezTo>
                    <a:cubicBezTo>
                      <a:pt x="52" y="65"/>
                      <a:pt x="35" y="52"/>
                      <a:pt x="14" y="52"/>
                    </a:cubicBezTo>
                    <a:cubicBezTo>
                      <a:pt x="12" y="46"/>
                      <a:pt x="7" y="42"/>
                      <a:pt x="4" y="37"/>
                    </a:cubicBezTo>
                    <a:cubicBezTo>
                      <a:pt x="2" y="31"/>
                      <a:pt x="0" y="24"/>
                      <a:pt x="11" y="27"/>
                    </a:cubicBezTo>
                    <a:cubicBezTo>
                      <a:pt x="12" y="27"/>
                      <a:pt x="12" y="26"/>
                      <a:pt x="13" y="26"/>
                    </a:cubicBezTo>
                    <a:cubicBezTo>
                      <a:pt x="23" y="19"/>
                      <a:pt x="33" y="10"/>
                      <a:pt x="43" y="27"/>
                    </a:cubicBezTo>
                    <a:cubicBezTo>
                      <a:pt x="45" y="30"/>
                      <a:pt x="44" y="35"/>
                      <a:pt x="47" y="39"/>
                    </a:cubicBezTo>
                    <a:cubicBezTo>
                      <a:pt x="54" y="34"/>
                      <a:pt x="58" y="27"/>
                      <a:pt x="63" y="19"/>
                    </a:cubicBezTo>
                    <a:cubicBezTo>
                      <a:pt x="55" y="17"/>
                      <a:pt x="51" y="32"/>
                      <a:pt x="43" y="23"/>
                    </a:cubicBezTo>
                    <a:cubicBezTo>
                      <a:pt x="50" y="3"/>
                      <a:pt x="57" y="0"/>
                      <a:pt x="75" y="10"/>
                    </a:cubicBezTo>
                    <a:cubicBezTo>
                      <a:pt x="76" y="11"/>
                      <a:pt x="79" y="10"/>
                      <a:pt x="81" y="9"/>
                    </a:cubicBezTo>
                    <a:cubicBezTo>
                      <a:pt x="85" y="12"/>
                      <a:pt x="88" y="14"/>
                      <a:pt x="91" y="16"/>
                    </a:cubicBezTo>
                    <a:cubicBezTo>
                      <a:pt x="90" y="19"/>
                      <a:pt x="88" y="20"/>
                      <a:pt x="88" y="23"/>
                    </a:cubicBezTo>
                    <a:cubicBezTo>
                      <a:pt x="88" y="25"/>
                      <a:pt x="88" y="26"/>
                      <a:pt x="88" y="27"/>
                    </a:cubicBezTo>
                    <a:cubicBezTo>
                      <a:pt x="88" y="31"/>
                      <a:pt x="86" y="34"/>
                      <a:pt x="82" y="35"/>
                    </a:cubicBezTo>
                    <a:cubicBezTo>
                      <a:pt x="78" y="38"/>
                      <a:pt x="80" y="46"/>
                      <a:pt x="74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2" name="Freeform 1088"/>
              <p:cNvSpPr/>
              <p:nvPr/>
            </p:nvSpPr>
            <p:spPr bwMode="auto">
              <a:xfrm>
                <a:off x="5907" y="1105"/>
                <a:ext cx="31" cy="15"/>
              </a:xfrm>
              <a:custGeom>
                <a:avLst/>
                <a:gdLst>
                  <a:gd name="T0" fmla="*/ 6 w 16"/>
                  <a:gd name="T1" fmla="*/ 8 h 8"/>
                  <a:gd name="T2" fmla="*/ 1 w 16"/>
                  <a:gd name="T3" fmla="*/ 4 h 8"/>
                  <a:gd name="T4" fmla="*/ 9 w 16"/>
                  <a:gd name="T5" fmla="*/ 1 h 8"/>
                  <a:gd name="T6" fmla="*/ 16 w 16"/>
                  <a:gd name="T7" fmla="*/ 5 h 8"/>
                  <a:gd name="T8" fmla="*/ 6 w 16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8">
                    <a:moveTo>
                      <a:pt x="6" y="8"/>
                    </a:moveTo>
                    <a:cubicBezTo>
                      <a:pt x="4" y="8"/>
                      <a:pt x="0" y="8"/>
                      <a:pt x="1" y="4"/>
                    </a:cubicBezTo>
                    <a:cubicBezTo>
                      <a:pt x="2" y="0"/>
                      <a:pt x="6" y="2"/>
                      <a:pt x="9" y="1"/>
                    </a:cubicBezTo>
                    <a:cubicBezTo>
                      <a:pt x="12" y="1"/>
                      <a:pt x="15" y="2"/>
                      <a:pt x="16" y="5"/>
                    </a:cubicBezTo>
                    <a:cubicBezTo>
                      <a:pt x="13" y="6"/>
                      <a:pt x="9" y="7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3" name="Freeform 1089"/>
              <p:cNvSpPr/>
              <p:nvPr/>
            </p:nvSpPr>
            <p:spPr bwMode="auto">
              <a:xfrm>
                <a:off x="5959" y="1063"/>
                <a:ext cx="23" cy="17"/>
              </a:xfrm>
              <a:custGeom>
                <a:avLst/>
                <a:gdLst>
                  <a:gd name="T0" fmla="*/ 7 w 12"/>
                  <a:gd name="T1" fmla="*/ 0 h 9"/>
                  <a:gd name="T2" fmla="*/ 7 w 12"/>
                  <a:gd name="T3" fmla="*/ 9 h 9"/>
                  <a:gd name="T4" fmla="*/ 3 w 12"/>
                  <a:gd name="T5" fmla="*/ 0 h 9"/>
                  <a:gd name="T6" fmla="*/ 7 w 12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9">
                    <a:moveTo>
                      <a:pt x="7" y="0"/>
                    </a:moveTo>
                    <a:cubicBezTo>
                      <a:pt x="8" y="3"/>
                      <a:pt x="12" y="6"/>
                      <a:pt x="7" y="9"/>
                    </a:cubicBezTo>
                    <a:cubicBezTo>
                      <a:pt x="2" y="8"/>
                      <a:pt x="0" y="5"/>
                      <a:pt x="3" y="0"/>
                    </a:cubicBezTo>
                    <a:cubicBezTo>
                      <a:pt x="4" y="0"/>
                      <a:pt x="6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4" name="Freeform 1090"/>
              <p:cNvSpPr/>
              <p:nvPr/>
            </p:nvSpPr>
            <p:spPr bwMode="auto">
              <a:xfrm>
                <a:off x="2584" y="2494"/>
                <a:ext cx="44" cy="48"/>
              </a:xfrm>
              <a:custGeom>
                <a:avLst/>
                <a:gdLst>
                  <a:gd name="T0" fmla="*/ 8 w 23"/>
                  <a:gd name="T1" fmla="*/ 14 h 25"/>
                  <a:gd name="T2" fmla="*/ 14 w 23"/>
                  <a:gd name="T3" fmla="*/ 4 h 25"/>
                  <a:gd name="T4" fmla="*/ 22 w 23"/>
                  <a:gd name="T5" fmla="*/ 10 h 25"/>
                  <a:gd name="T6" fmla="*/ 11 w 23"/>
                  <a:gd name="T7" fmla="*/ 25 h 25"/>
                  <a:gd name="T8" fmla="*/ 0 w 23"/>
                  <a:gd name="T9" fmla="*/ 25 h 25"/>
                  <a:gd name="T10" fmla="*/ 8 w 23"/>
                  <a:gd name="T11" fmla="*/ 1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25">
                    <a:moveTo>
                      <a:pt x="8" y="14"/>
                    </a:moveTo>
                    <a:cubicBezTo>
                      <a:pt x="12" y="12"/>
                      <a:pt x="14" y="9"/>
                      <a:pt x="14" y="4"/>
                    </a:cubicBezTo>
                    <a:cubicBezTo>
                      <a:pt x="21" y="0"/>
                      <a:pt x="23" y="4"/>
                      <a:pt x="22" y="10"/>
                    </a:cubicBezTo>
                    <a:cubicBezTo>
                      <a:pt x="21" y="16"/>
                      <a:pt x="16" y="21"/>
                      <a:pt x="11" y="25"/>
                    </a:cubicBezTo>
                    <a:cubicBezTo>
                      <a:pt x="7" y="25"/>
                      <a:pt x="4" y="25"/>
                      <a:pt x="0" y="25"/>
                    </a:cubicBezTo>
                    <a:cubicBezTo>
                      <a:pt x="3" y="21"/>
                      <a:pt x="5" y="18"/>
                      <a:pt x="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5" name="Freeform 1091"/>
              <p:cNvSpPr/>
              <p:nvPr/>
            </p:nvSpPr>
            <p:spPr bwMode="auto">
              <a:xfrm>
                <a:off x="5349" y="1838"/>
                <a:ext cx="78" cy="49"/>
              </a:xfrm>
              <a:custGeom>
                <a:avLst/>
                <a:gdLst>
                  <a:gd name="T0" fmla="*/ 27 w 41"/>
                  <a:gd name="T1" fmla="*/ 26 h 26"/>
                  <a:gd name="T2" fmla="*/ 10 w 41"/>
                  <a:gd name="T3" fmla="*/ 19 h 26"/>
                  <a:gd name="T4" fmla="*/ 8 w 41"/>
                  <a:gd name="T5" fmla="*/ 8 h 26"/>
                  <a:gd name="T6" fmla="*/ 38 w 41"/>
                  <a:gd name="T7" fmla="*/ 5 h 26"/>
                  <a:gd name="T8" fmla="*/ 41 w 41"/>
                  <a:gd name="T9" fmla="*/ 5 h 26"/>
                  <a:gd name="T10" fmla="*/ 41 w 41"/>
                  <a:gd name="T11" fmla="*/ 9 h 26"/>
                  <a:gd name="T12" fmla="*/ 27 w 41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26">
                    <a:moveTo>
                      <a:pt x="27" y="26"/>
                    </a:moveTo>
                    <a:cubicBezTo>
                      <a:pt x="21" y="24"/>
                      <a:pt x="16" y="22"/>
                      <a:pt x="10" y="19"/>
                    </a:cubicBezTo>
                    <a:cubicBezTo>
                      <a:pt x="0" y="17"/>
                      <a:pt x="6" y="12"/>
                      <a:pt x="8" y="8"/>
                    </a:cubicBezTo>
                    <a:cubicBezTo>
                      <a:pt x="17" y="0"/>
                      <a:pt x="28" y="8"/>
                      <a:pt x="38" y="5"/>
                    </a:cubicBezTo>
                    <a:cubicBezTo>
                      <a:pt x="39" y="5"/>
                      <a:pt x="40" y="5"/>
                      <a:pt x="41" y="5"/>
                    </a:cubicBezTo>
                    <a:cubicBezTo>
                      <a:pt x="41" y="6"/>
                      <a:pt x="41" y="8"/>
                      <a:pt x="41" y="9"/>
                    </a:cubicBezTo>
                    <a:cubicBezTo>
                      <a:pt x="39" y="17"/>
                      <a:pt x="31" y="20"/>
                      <a:pt x="27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6" name="Freeform 1092"/>
              <p:cNvSpPr/>
              <p:nvPr/>
            </p:nvSpPr>
            <p:spPr bwMode="auto">
              <a:xfrm>
                <a:off x="3668" y="1807"/>
                <a:ext cx="27" cy="23"/>
              </a:xfrm>
              <a:custGeom>
                <a:avLst/>
                <a:gdLst>
                  <a:gd name="T0" fmla="*/ 14 w 14"/>
                  <a:gd name="T1" fmla="*/ 4 h 12"/>
                  <a:gd name="T2" fmla="*/ 0 w 14"/>
                  <a:gd name="T3" fmla="*/ 4 h 12"/>
                  <a:gd name="T4" fmla="*/ 14 w 14"/>
                  <a:gd name="T5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12">
                    <a:moveTo>
                      <a:pt x="14" y="4"/>
                    </a:moveTo>
                    <a:cubicBezTo>
                      <a:pt x="9" y="12"/>
                      <a:pt x="4" y="12"/>
                      <a:pt x="0" y="4"/>
                    </a:cubicBezTo>
                    <a:cubicBezTo>
                      <a:pt x="4" y="6"/>
                      <a:pt x="9" y="0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7" name="Freeform 1093"/>
              <p:cNvSpPr/>
              <p:nvPr/>
            </p:nvSpPr>
            <p:spPr bwMode="auto">
              <a:xfrm>
                <a:off x="2624" y="3232"/>
                <a:ext cx="25" cy="21"/>
              </a:xfrm>
              <a:custGeom>
                <a:avLst/>
                <a:gdLst>
                  <a:gd name="T0" fmla="*/ 4 w 13"/>
                  <a:gd name="T1" fmla="*/ 1 h 11"/>
                  <a:gd name="T2" fmla="*/ 13 w 13"/>
                  <a:gd name="T3" fmla="*/ 0 h 11"/>
                  <a:gd name="T4" fmla="*/ 3 w 13"/>
                  <a:gd name="T5" fmla="*/ 9 h 11"/>
                  <a:gd name="T6" fmla="*/ 4 w 13"/>
                  <a:gd name="T7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1">
                    <a:moveTo>
                      <a:pt x="4" y="1"/>
                    </a:moveTo>
                    <a:cubicBezTo>
                      <a:pt x="7" y="1"/>
                      <a:pt x="9" y="1"/>
                      <a:pt x="13" y="0"/>
                    </a:cubicBezTo>
                    <a:cubicBezTo>
                      <a:pt x="10" y="5"/>
                      <a:pt x="8" y="11"/>
                      <a:pt x="3" y="9"/>
                    </a:cubicBezTo>
                    <a:cubicBezTo>
                      <a:pt x="0" y="8"/>
                      <a:pt x="3" y="4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8" name="Freeform 1094"/>
              <p:cNvSpPr/>
              <p:nvPr/>
            </p:nvSpPr>
            <p:spPr bwMode="auto">
              <a:xfrm>
                <a:off x="2249" y="1977"/>
                <a:ext cx="65" cy="54"/>
              </a:xfrm>
              <a:custGeom>
                <a:avLst/>
                <a:gdLst>
                  <a:gd name="T0" fmla="*/ 34 w 34"/>
                  <a:gd name="T1" fmla="*/ 12 h 28"/>
                  <a:gd name="T2" fmla="*/ 30 w 34"/>
                  <a:gd name="T3" fmla="*/ 16 h 28"/>
                  <a:gd name="T4" fmla="*/ 27 w 34"/>
                  <a:gd name="T5" fmla="*/ 19 h 28"/>
                  <a:gd name="T6" fmla="*/ 4 w 34"/>
                  <a:gd name="T7" fmla="*/ 18 h 28"/>
                  <a:gd name="T8" fmla="*/ 9 w 34"/>
                  <a:gd name="T9" fmla="*/ 2 h 28"/>
                  <a:gd name="T10" fmla="*/ 34 w 34"/>
                  <a:gd name="T11" fmla="*/ 1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28">
                    <a:moveTo>
                      <a:pt x="34" y="12"/>
                    </a:moveTo>
                    <a:cubicBezTo>
                      <a:pt x="32" y="14"/>
                      <a:pt x="31" y="15"/>
                      <a:pt x="30" y="16"/>
                    </a:cubicBezTo>
                    <a:cubicBezTo>
                      <a:pt x="29" y="17"/>
                      <a:pt x="28" y="18"/>
                      <a:pt x="27" y="19"/>
                    </a:cubicBezTo>
                    <a:cubicBezTo>
                      <a:pt x="19" y="20"/>
                      <a:pt x="11" y="28"/>
                      <a:pt x="4" y="18"/>
                    </a:cubicBezTo>
                    <a:cubicBezTo>
                      <a:pt x="0" y="12"/>
                      <a:pt x="5" y="7"/>
                      <a:pt x="9" y="2"/>
                    </a:cubicBezTo>
                    <a:cubicBezTo>
                      <a:pt x="20" y="0"/>
                      <a:pt x="29" y="1"/>
                      <a:pt x="3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9" name="Freeform 1095"/>
              <p:cNvSpPr/>
              <p:nvPr/>
            </p:nvSpPr>
            <p:spPr bwMode="auto">
              <a:xfrm>
                <a:off x="2373" y="1972"/>
                <a:ext cx="27" cy="42"/>
              </a:xfrm>
              <a:custGeom>
                <a:avLst/>
                <a:gdLst>
                  <a:gd name="T0" fmla="*/ 7 w 14"/>
                  <a:gd name="T1" fmla="*/ 22 h 22"/>
                  <a:gd name="T2" fmla="*/ 4 w 14"/>
                  <a:gd name="T3" fmla="*/ 1 h 22"/>
                  <a:gd name="T4" fmla="*/ 8 w 14"/>
                  <a:gd name="T5" fmla="*/ 1 h 22"/>
                  <a:gd name="T6" fmla="*/ 7 w 14"/>
                  <a:gd name="T7" fmla="*/ 5 h 22"/>
                  <a:gd name="T8" fmla="*/ 14 w 14"/>
                  <a:gd name="T9" fmla="*/ 22 h 22"/>
                  <a:gd name="T10" fmla="*/ 7 w 14"/>
                  <a:gd name="T1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22">
                    <a:moveTo>
                      <a:pt x="7" y="22"/>
                    </a:moveTo>
                    <a:cubicBezTo>
                      <a:pt x="0" y="16"/>
                      <a:pt x="3" y="9"/>
                      <a:pt x="4" y="1"/>
                    </a:cubicBezTo>
                    <a:cubicBezTo>
                      <a:pt x="5" y="0"/>
                      <a:pt x="6" y="0"/>
                      <a:pt x="8" y="1"/>
                    </a:cubicBezTo>
                    <a:cubicBezTo>
                      <a:pt x="8" y="2"/>
                      <a:pt x="8" y="4"/>
                      <a:pt x="7" y="5"/>
                    </a:cubicBezTo>
                    <a:cubicBezTo>
                      <a:pt x="7" y="12"/>
                      <a:pt x="12" y="17"/>
                      <a:pt x="14" y="22"/>
                    </a:cubicBezTo>
                    <a:cubicBezTo>
                      <a:pt x="12" y="22"/>
                      <a:pt x="9" y="22"/>
                      <a:pt x="7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0" name="Freeform 1096"/>
              <p:cNvSpPr/>
              <p:nvPr/>
            </p:nvSpPr>
            <p:spPr bwMode="auto">
              <a:xfrm>
                <a:off x="3468" y="2260"/>
                <a:ext cx="119" cy="71"/>
              </a:xfrm>
              <a:custGeom>
                <a:avLst/>
                <a:gdLst>
                  <a:gd name="T0" fmla="*/ 0 w 62"/>
                  <a:gd name="T1" fmla="*/ 0 h 37"/>
                  <a:gd name="T2" fmla="*/ 14 w 62"/>
                  <a:gd name="T3" fmla="*/ 4 h 37"/>
                  <a:gd name="T4" fmla="*/ 46 w 62"/>
                  <a:gd name="T5" fmla="*/ 10 h 37"/>
                  <a:gd name="T6" fmla="*/ 53 w 62"/>
                  <a:gd name="T7" fmla="*/ 14 h 37"/>
                  <a:gd name="T8" fmla="*/ 58 w 62"/>
                  <a:gd name="T9" fmla="*/ 28 h 37"/>
                  <a:gd name="T10" fmla="*/ 56 w 62"/>
                  <a:gd name="T11" fmla="*/ 35 h 37"/>
                  <a:gd name="T12" fmla="*/ 40 w 62"/>
                  <a:gd name="T13" fmla="*/ 32 h 37"/>
                  <a:gd name="T14" fmla="*/ 32 w 62"/>
                  <a:gd name="T15" fmla="*/ 28 h 37"/>
                  <a:gd name="T16" fmla="*/ 15 w 62"/>
                  <a:gd name="T17" fmla="*/ 18 h 37"/>
                  <a:gd name="T18" fmla="*/ 0 w 62"/>
                  <a:gd name="T19" fmla="*/ 7 h 37"/>
                  <a:gd name="T20" fmla="*/ 0 w 62"/>
                  <a:gd name="T2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" h="37">
                    <a:moveTo>
                      <a:pt x="0" y="0"/>
                    </a:moveTo>
                    <a:cubicBezTo>
                      <a:pt x="5" y="0"/>
                      <a:pt x="10" y="1"/>
                      <a:pt x="14" y="4"/>
                    </a:cubicBezTo>
                    <a:cubicBezTo>
                      <a:pt x="24" y="10"/>
                      <a:pt x="36" y="3"/>
                      <a:pt x="46" y="10"/>
                    </a:cubicBezTo>
                    <a:cubicBezTo>
                      <a:pt x="48" y="12"/>
                      <a:pt x="51" y="12"/>
                      <a:pt x="53" y="14"/>
                    </a:cubicBezTo>
                    <a:cubicBezTo>
                      <a:pt x="57" y="18"/>
                      <a:pt x="62" y="21"/>
                      <a:pt x="58" y="28"/>
                    </a:cubicBezTo>
                    <a:cubicBezTo>
                      <a:pt x="54" y="29"/>
                      <a:pt x="57" y="33"/>
                      <a:pt x="56" y="35"/>
                    </a:cubicBezTo>
                    <a:cubicBezTo>
                      <a:pt x="50" y="37"/>
                      <a:pt x="47" y="27"/>
                      <a:pt x="40" y="32"/>
                    </a:cubicBezTo>
                    <a:cubicBezTo>
                      <a:pt x="37" y="34"/>
                      <a:pt x="32" y="31"/>
                      <a:pt x="32" y="28"/>
                    </a:cubicBezTo>
                    <a:cubicBezTo>
                      <a:pt x="35" y="9"/>
                      <a:pt x="22" y="18"/>
                      <a:pt x="15" y="18"/>
                    </a:cubicBezTo>
                    <a:cubicBezTo>
                      <a:pt x="7" y="18"/>
                      <a:pt x="5" y="11"/>
                      <a:pt x="0" y="7"/>
                    </a:cubicBezTo>
                    <a:cubicBezTo>
                      <a:pt x="0" y="5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1" name="Freeform 1097"/>
              <p:cNvSpPr/>
              <p:nvPr/>
            </p:nvSpPr>
            <p:spPr bwMode="auto">
              <a:xfrm>
                <a:off x="1664" y="1415"/>
                <a:ext cx="21" cy="46"/>
              </a:xfrm>
              <a:custGeom>
                <a:avLst/>
                <a:gdLst>
                  <a:gd name="T0" fmla="*/ 3 w 11"/>
                  <a:gd name="T1" fmla="*/ 14 h 24"/>
                  <a:gd name="T2" fmla="*/ 11 w 11"/>
                  <a:gd name="T3" fmla="*/ 0 h 24"/>
                  <a:gd name="T4" fmla="*/ 3 w 11"/>
                  <a:gd name="T5" fmla="*/ 24 h 24"/>
                  <a:gd name="T6" fmla="*/ 3 w 11"/>
                  <a:gd name="T7" fmla="*/ 1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4">
                    <a:moveTo>
                      <a:pt x="3" y="14"/>
                    </a:moveTo>
                    <a:cubicBezTo>
                      <a:pt x="4" y="9"/>
                      <a:pt x="0" y="2"/>
                      <a:pt x="11" y="0"/>
                    </a:cubicBezTo>
                    <a:cubicBezTo>
                      <a:pt x="7" y="8"/>
                      <a:pt x="11" y="17"/>
                      <a:pt x="3" y="24"/>
                    </a:cubicBezTo>
                    <a:cubicBezTo>
                      <a:pt x="3" y="21"/>
                      <a:pt x="3" y="17"/>
                      <a:pt x="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2" name="Freeform 1098"/>
              <p:cNvSpPr/>
              <p:nvPr/>
            </p:nvSpPr>
            <p:spPr bwMode="auto">
              <a:xfrm>
                <a:off x="5991" y="1061"/>
                <a:ext cx="19" cy="13"/>
              </a:xfrm>
              <a:custGeom>
                <a:avLst/>
                <a:gdLst>
                  <a:gd name="T0" fmla="*/ 7 w 10"/>
                  <a:gd name="T1" fmla="*/ 7 h 7"/>
                  <a:gd name="T2" fmla="*/ 0 w 10"/>
                  <a:gd name="T3" fmla="*/ 0 h 7"/>
                  <a:gd name="T4" fmla="*/ 10 w 10"/>
                  <a:gd name="T5" fmla="*/ 1 h 7"/>
                  <a:gd name="T6" fmla="*/ 7 w 10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7">
                    <a:moveTo>
                      <a:pt x="7" y="7"/>
                    </a:moveTo>
                    <a:cubicBezTo>
                      <a:pt x="3" y="7"/>
                      <a:pt x="0" y="5"/>
                      <a:pt x="0" y="0"/>
                    </a:cubicBezTo>
                    <a:cubicBezTo>
                      <a:pt x="4" y="0"/>
                      <a:pt x="7" y="0"/>
                      <a:pt x="10" y="1"/>
                    </a:cubicBezTo>
                    <a:cubicBezTo>
                      <a:pt x="9" y="3"/>
                      <a:pt x="8" y="5"/>
                      <a:pt x="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3" name="Freeform 1099"/>
              <p:cNvSpPr/>
              <p:nvPr/>
            </p:nvSpPr>
            <p:spPr bwMode="auto">
              <a:xfrm>
                <a:off x="1390" y="1246"/>
                <a:ext cx="59" cy="77"/>
              </a:xfrm>
              <a:custGeom>
                <a:avLst/>
                <a:gdLst>
                  <a:gd name="T0" fmla="*/ 18 w 31"/>
                  <a:gd name="T1" fmla="*/ 1 h 40"/>
                  <a:gd name="T2" fmla="*/ 25 w 31"/>
                  <a:gd name="T3" fmla="*/ 28 h 40"/>
                  <a:gd name="T4" fmla="*/ 0 w 31"/>
                  <a:gd name="T5" fmla="*/ 22 h 40"/>
                  <a:gd name="T6" fmla="*/ 4 w 31"/>
                  <a:gd name="T7" fmla="*/ 11 h 40"/>
                  <a:gd name="T8" fmla="*/ 18 w 31"/>
                  <a:gd name="T9" fmla="*/ 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0">
                    <a:moveTo>
                      <a:pt x="18" y="1"/>
                    </a:moveTo>
                    <a:cubicBezTo>
                      <a:pt x="31" y="7"/>
                      <a:pt x="29" y="17"/>
                      <a:pt x="25" y="28"/>
                    </a:cubicBezTo>
                    <a:cubicBezTo>
                      <a:pt x="12" y="40"/>
                      <a:pt x="8" y="26"/>
                      <a:pt x="0" y="22"/>
                    </a:cubicBezTo>
                    <a:cubicBezTo>
                      <a:pt x="1" y="18"/>
                      <a:pt x="3" y="15"/>
                      <a:pt x="4" y="11"/>
                    </a:cubicBezTo>
                    <a:cubicBezTo>
                      <a:pt x="8" y="8"/>
                      <a:pt x="10" y="0"/>
                      <a:pt x="1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4" name="Freeform 1100"/>
              <p:cNvSpPr/>
              <p:nvPr/>
            </p:nvSpPr>
            <p:spPr bwMode="auto">
              <a:xfrm>
                <a:off x="1390" y="1283"/>
                <a:ext cx="59" cy="57"/>
              </a:xfrm>
              <a:custGeom>
                <a:avLst/>
                <a:gdLst>
                  <a:gd name="T0" fmla="*/ 0 w 31"/>
                  <a:gd name="T1" fmla="*/ 3 h 30"/>
                  <a:gd name="T2" fmla="*/ 25 w 31"/>
                  <a:gd name="T3" fmla="*/ 9 h 30"/>
                  <a:gd name="T4" fmla="*/ 28 w 31"/>
                  <a:gd name="T5" fmla="*/ 23 h 30"/>
                  <a:gd name="T6" fmla="*/ 4 w 31"/>
                  <a:gd name="T7" fmla="*/ 23 h 30"/>
                  <a:gd name="T8" fmla="*/ 4 w 31"/>
                  <a:gd name="T9" fmla="*/ 17 h 30"/>
                  <a:gd name="T10" fmla="*/ 0 w 31"/>
                  <a:gd name="T11" fmla="*/ 6 h 30"/>
                  <a:gd name="T12" fmla="*/ 0 w 31"/>
                  <a:gd name="T13" fmla="*/ 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30">
                    <a:moveTo>
                      <a:pt x="0" y="3"/>
                    </a:moveTo>
                    <a:cubicBezTo>
                      <a:pt x="10" y="0"/>
                      <a:pt x="14" y="16"/>
                      <a:pt x="25" y="9"/>
                    </a:cubicBezTo>
                    <a:cubicBezTo>
                      <a:pt x="30" y="13"/>
                      <a:pt x="31" y="18"/>
                      <a:pt x="28" y="23"/>
                    </a:cubicBezTo>
                    <a:cubicBezTo>
                      <a:pt x="20" y="25"/>
                      <a:pt x="12" y="30"/>
                      <a:pt x="4" y="23"/>
                    </a:cubicBezTo>
                    <a:cubicBezTo>
                      <a:pt x="4" y="21"/>
                      <a:pt x="4" y="19"/>
                      <a:pt x="4" y="17"/>
                    </a:cubicBezTo>
                    <a:cubicBezTo>
                      <a:pt x="3" y="13"/>
                      <a:pt x="3" y="9"/>
                      <a:pt x="0" y="6"/>
                    </a:cubicBezTo>
                    <a:cubicBezTo>
                      <a:pt x="0" y="5"/>
                      <a:pt x="0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5" name="Freeform 1101"/>
              <p:cNvSpPr/>
              <p:nvPr/>
            </p:nvSpPr>
            <p:spPr bwMode="auto">
              <a:xfrm>
                <a:off x="1390" y="1323"/>
                <a:ext cx="74" cy="29"/>
              </a:xfrm>
              <a:custGeom>
                <a:avLst/>
                <a:gdLst>
                  <a:gd name="T0" fmla="*/ 4 w 39"/>
                  <a:gd name="T1" fmla="*/ 2 h 15"/>
                  <a:gd name="T2" fmla="*/ 28 w 39"/>
                  <a:gd name="T3" fmla="*/ 2 h 15"/>
                  <a:gd name="T4" fmla="*/ 39 w 39"/>
                  <a:gd name="T5" fmla="*/ 6 h 15"/>
                  <a:gd name="T6" fmla="*/ 14 w 39"/>
                  <a:gd name="T7" fmla="*/ 13 h 15"/>
                  <a:gd name="T8" fmla="*/ 0 w 39"/>
                  <a:gd name="T9" fmla="*/ 6 h 15"/>
                  <a:gd name="T10" fmla="*/ 0 w 39"/>
                  <a:gd name="T11" fmla="*/ 6 h 15"/>
                  <a:gd name="T12" fmla="*/ 4 w 39"/>
                  <a:gd name="T13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15">
                    <a:moveTo>
                      <a:pt x="4" y="2"/>
                    </a:moveTo>
                    <a:cubicBezTo>
                      <a:pt x="12" y="3"/>
                      <a:pt x="20" y="0"/>
                      <a:pt x="28" y="2"/>
                    </a:cubicBezTo>
                    <a:cubicBezTo>
                      <a:pt x="32" y="3"/>
                      <a:pt x="36" y="2"/>
                      <a:pt x="39" y="6"/>
                    </a:cubicBezTo>
                    <a:cubicBezTo>
                      <a:pt x="30" y="6"/>
                      <a:pt x="21" y="5"/>
                      <a:pt x="14" y="13"/>
                    </a:cubicBezTo>
                    <a:cubicBezTo>
                      <a:pt x="9" y="12"/>
                      <a:pt x="1" y="15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1" y="5"/>
                      <a:pt x="3" y="4"/>
                      <a:pt x="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6" name="Freeform 1102"/>
              <p:cNvSpPr/>
              <p:nvPr/>
            </p:nvSpPr>
            <p:spPr bwMode="auto">
              <a:xfrm>
                <a:off x="1354" y="1323"/>
                <a:ext cx="36" cy="23"/>
              </a:xfrm>
              <a:custGeom>
                <a:avLst/>
                <a:gdLst>
                  <a:gd name="T0" fmla="*/ 19 w 19"/>
                  <a:gd name="T1" fmla="*/ 6 h 12"/>
                  <a:gd name="T2" fmla="*/ 0 w 19"/>
                  <a:gd name="T3" fmla="*/ 3 h 12"/>
                  <a:gd name="T4" fmla="*/ 19 w 19"/>
                  <a:gd name="T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2">
                    <a:moveTo>
                      <a:pt x="19" y="6"/>
                    </a:moveTo>
                    <a:cubicBezTo>
                      <a:pt x="13" y="6"/>
                      <a:pt x="7" y="12"/>
                      <a:pt x="0" y="3"/>
                    </a:cubicBezTo>
                    <a:cubicBezTo>
                      <a:pt x="8" y="3"/>
                      <a:pt x="14" y="0"/>
                      <a:pt x="1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7" name="Freeform 1103"/>
              <p:cNvSpPr/>
              <p:nvPr/>
            </p:nvSpPr>
            <p:spPr bwMode="auto">
              <a:xfrm>
                <a:off x="1386" y="1294"/>
                <a:ext cx="21" cy="21"/>
              </a:xfrm>
              <a:custGeom>
                <a:avLst/>
                <a:gdLst>
                  <a:gd name="T0" fmla="*/ 2 w 11"/>
                  <a:gd name="T1" fmla="*/ 0 h 11"/>
                  <a:gd name="T2" fmla="*/ 6 w 11"/>
                  <a:gd name="T3" fmla="*/ 11 h 11"/>
                  <a:gd name="T4" fmla="*/ 2 w 11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2" y="0"/>
                    </a:moveTo>
                    <a:cubicBezTo>
                      <a:pt x="10" y="1"/>
                      <a:pt x="11" y="5"/>
                      <a:pt x="6" y="11"/>
                    </a:cubicBezTo>
                    <a:cubicBezTo>
                      <a:pt x="0" y="8"/>
                      <a:pt x="0" y="5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8" name="Freeform 1104"/>
              <p:cNvSpPr/>
              <p:nvPr/>
            </p:nvSpPr>
            <p:spPr bwMode="auto">
              <a:xfrm>
                <a:off x="4151" y="1813"/>
                <a:ext cx="74" cy="116"/>
              </a:xfrm>
              <a:custGeom>
                <a:avLst/>
                <a:gdLst>
                  <a:gd name="T0" fmla="*/ 5 w 39"/>
                  <a:gd name="T1" fmla="*/ 5 h 61"/>
                  <a:gd name="T2" fmla="*/ 39 w 39"/>
                  <a:gd name="T3" fmla="*/ 15 h 61"/>
                  <a:gd name="T4" fmla="*/ 13 w 39"/>
                  <a:gd name="T5" fmla="*/ 48 h 61"/>
                  <a:gd name="T6" fmla="*/ 18 w 39"/>
                  <a:gd name="T7" fmla="*/ 60 h 61"/>
                  <a:gd name="T8" fmla="*/ 1 w 39"/>
                  <a:gd name="T9" fmla="*/ 55 h 61"/>
                  <a:gd name="T10" fmla="*/ 15 w 39"/>
                  <a:gd name="T11" fmla="*/ 36 h 61"/>
                  <a:gd name="T12" fmla="*/ 21 w 39"/>
                  <a:gd name="T13" fmla="*/ 33 h 61"/>
                  <a:gd name="T14" fmla="*/ 5 w 39"/>
                  <a:gd name="T15" fmla="*/ 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1">
                    <a:moveTo>
                      <a:pt x="5" y="5"/>
                    </a:moveTo>
                    <a:cubicBezTo>
                      <a:pt x="19" y="0"/>
                      <a:pt x="29" y="7"/>
                      <a:pt x="39" y="15"/>
                    </a:cubicBezTo>
                    <a:cubicBezTo>
                      <a:pt x="34" y="29"/>
                      <a:pt x="32" y="44"/>
                      <a:pt x="13" y="48"/>
                    </a:cubicBezTo>
                    <a:cubicBezTo>
                      <a:pt x="8" y="49"/>
                      <a:pt x="8" y="51"/>
                      <a:pt x="18" y="60"/>
                    </a:cubicBezTo>
                    <a:cubicBezTo>
                      <a:pt x="12" y="61"/>
                      <a:pt x="2" y="58"/>
                      <a:pt x="1" y="55"/>
                    </a:cubicBezTo>
                    <a:cubicBezTo>
                      <a:pt x="0" y="46"/>
                      <a:pt x="10" y="42"/>
                      <a:pt x="15" y="36"/>
                    </a:cubicBezTo>
                    <a:cubicBezTo>
                      <a:pt x="17" y="35"/>
                      <a:pt x="19" y="34"/>
                      <a:pt x="21" y="33"/>
                    </a:cubicBezTo>
                    <a:cubicBezTo>
                      <a:pt x="10" y="26"/>
                      <a:pt x="14" y="12"/>
                      <a:pt x="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9" name="Freeform 1105"/>
              <p:cNvSpPr/>
              <p:nvPr/>
            </p:nvSpPr>
            <p:spPr bwMode="auto">
              <a:xfrm>
                <a:off x="4103" y="1878"/>
                <a:ext cx="49" cy="42"/>
              </a:xfrm>
              <a:custGeom>
                <a:avLst/>
                <a:gdLst>
                  <a:gd name="T0" fmla="*/ 26 w 26"/>
                  <a:gd name="T1" fmla="*/ 2 h 22"/>
                  <a:gd name="T2" fmla="*/ 5 w 26"/>
                  <a:gd name="T3" fmla="*/ 16 h 22"/>
                  <a:gd name="T4" fmla="*/ 6 w 26"/>
                  <a:gd name="T5" fmla="*/ 4 h 22"/>
                  <a:gd name="T6" fmla="*/ 26 w 26"/>
                  <a:gd name="T7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22">
                    <a:moveTo>
                      <a:pt x="26" y="2"/>
                    </a:moveTo>
                    <a:cubicBezTo>
                      <a:pt x="23" y="13"/>
                      <a:pt x="19" y="22"/>
                      <a:pt x="5" y="16"/>
                    </a:cubicBezTo>
                    <a:cubicBezTo>
                      <a:pt x="0" y="11"/>
                      <a:pt x="3" y="3"/>
                      <a:pt x="6" y="4"/>
                    </a:cubicBezTo>
                    <a:cubicBezTo>
                      <a:pt x="14" y="8"/>
                      <a:pt x="19" y="0"/>
                      <a:pt x="2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0" name="Freeform 1106"/>
              <p:cNvSpPr/>
              <p:nvPr/>
            </p:nvSpPr>
            <p:spPr bwMode="auto">
              <a:xfrm>
                <a:off x="4046" y="1780"/>
                <a:ext cx="47" cy="67"/>
              </a:xfrm>
              <a:custGeom>
                <a:avLst/>
                <a:gdLst>
                  <a:gd name="T0" fmla="*/ 18 w 25"/>
                  <a:gd name="T1" fmla="*/ 15 h 35"/>
                  <a:gd name="T2" fmla="*/ 25 w 25"/>
                  <a:gd name="T3" fmla="*/ 32 h 35"/>
                  <a:gd name="T4" fmla="*/ 18 w 25"/>
                  <a:gd name="T5" fmla="*/ 35 h 35"/>
                  <a:gd name="T6" fmla="*/ 0 w 25"/>
                  <a:gd name="T7" fmla="*/ 21 h 35"/>
                  <a:gd name="T8" fmla="*/ 0 w 25"/>
                  <a:gd name="T9" fmla="*/ 18 h 35"/>
                  <a:gd name="T10" fmla="*/ 18 w 25"/>
                  <a:gd name="T11" fmla="*/ 1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35">
                    <a:moveTo>
                      <a:pt x="18" y="15"/>
                    </a:moveTo>
                    <a:cubicBezTo>
                      <a:pt x="20" y="21"/>
                      <a:pt x="23" y="26"/>
                      <a:pt x="25" y="32"/>
                    </a:cubicBezTo>
                    <a:cubicBezTo>
                      <a:pt x="23" y="34"/>
                      <a:pt x="21" y="35"/>
                      <a:pt x="18" y="35"/>
                    </a:cubicBezTo>
                    <a:cubicBezTo>
                      <a:pt x="17" y="24"/>
                      <a:pt x="8" y="24"/>
                      <a:pt x="0" y="21"/>
                    </a:cubicBezTo>
                    <a:cubicBezTo>
                      <a:pt x="0" y="20"/>
                      <a:pt x="0" y="19"/>
                      <a:pt x="0" y="18"/>
                    </a:cubicBezTo>
                    <a:cubicBezTo>
                      <a:pt x="5" y="11"/>
                      <a:pt x="10" y="0"/>
                      <a:pt x="18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1" name="Freeform 1107"/>
              <p:cNvSpPr/>
              <p:nvPr/>
            </p:nvSpPr>
            <p:spPr bwMode="auto">
              <a:xfrm>
                <a:off x="4246" y="1696"/>
                <a:ext cx="148" cy="151"/>
              </a:xfrm>
              <a:custGeom>
                <a:avLst/>
                <a:gdLst>
                  <a:gd name="T0" fmla="*/ 18 w 78"/>
                  <a:gd name="T1" fmla="*/ 55 h 79"/>
                  <a:gd name="T2" fmla="*/ 0 w 78"/>
                  <a:gd name="T3" fmla="*/ 41 h 79"/>
                  <a:gd name="T4" fmla="*/ 35 w 78"/>
                  <a:gd name="T5" fmla="*/ 16 h 79"/>
                  <a:gd name="T6" fmla="*/ 42 w 78"/>
                  <a:gd name="T7" fmla="*/ 15 h 79"/>
                  <a:gd name="T8" fmla="*/ 52 w 78"/>
                  <a:gd name="T9" fmla="*/ 4 h 79"/>
                  <a:gd name="T10" fmla="*/ 60 w 78"/>
                  <a:gd name="T11" fmla="*/ 0 h 79"/>
                  <a:gd name="T12" fmla="*/ 78 w 78"/>
                  <a:gd name="T13" fmla="*/ 12 h 79"/>
                  <a:gd name="T14" fmla="*/ 71 w 78"/>
                  <a:gd name="T15" fmla="*/ 54 h 79"/>
                  <a:gd name="T16" fmla="*/ 41 w 78"/>
                  <a:gd name="T17" fmla="*/ 74 h 79"/>
                  <a:gd name="T18" fmla="*/ 31 w 78"/>
                  <a:gd name="T19" fmla="*/ 76 h 79"/>
                  <a:gd name="T20" fmla="*/ 18 w 78"/>
                  <a:gd name="T21" fmla="*/ 5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79">
                    <a:moveTo>
                      <a:pt x="18" y="55"/>
                    </a:moveTo>
                    <a:cubicBezTo>
                      <a:pt x="12" y="50"/>
                      <a:pt x="6" y="46"/>
                      <a:pt x="0" y="41"/>
                    </a:cubicBezTo>
                    <a:cubicBezTo>
                      <a:pt x="13" y="35"/>
                      <a:pt x="24" y="25"/>
                      <a:pt x="35" y="16"/>
                    </a:cubicBezTo>
                    <a:cubicBezTo>
                      <a:pt x="37" y="20"/>
                      <a:pt x="40" y="24"/>
                      <a:pt x="42" y="15"/>
                    </a:cubicBezTo>
                    <a:cubicBezTo>
                      <a:pt x="45" y="12"/>
                      <a:pt x="50" y="9"/>
                      <a:pt x="52" y="4"/>
                    </a:cubicBezTo>
                    <a:cubicBezTo>
                      <a:pt x="54" y="2"/>
                      <a:pt x="57" y="0"/>
                      <a:pt x="60" y="0"/>
                    </a:cubicBezTo>
                    <a:cubicBezTo>
                      <a:pt x="69" y="0"/>
                      <a:pt x="76" y="3"/>
                      <a:pt x="78" y="12"/>
                    </a:cubicBezTo>
                    <a:cubicBezTo>
                      <a:pt x="66" y="25"/>
                      <a:pt x="73" y="40"/>
                      <a:pt x="71" y="54"/>
                    </a:cubicBezTo>
                    <a:cubicBezTo>
                      <a:pt x="60" y="60"/>
                      <a:pt x="55" y="73"/>
                      <a:pt x="41" y="74"/>
                    </a:cubicBezTo>
                    <a:cubicBezTo>
                      <a:pt x="38" y="76"/>
                      <a:pt x="35" y="79"/>
                      <a:pt x="31" y="76"/>
                    </a:cubicBezTo>
                    <a:cubicBezTo>
                      <a:pt x="31" y="66"/>
                      <a:pt x="27" y="59"/>
                      <a:pt x="18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2" name="Freeform 1108"/>
              <p:cNvSpPr/>
              <p:nvPr/>
            </p:nvSpPr>
            <p:spPr bwMode="auto">
              <a:xfrm>
                <a:off x="4219" y="1855"/>
                <a:ext cx="130" cy="132"/>
              </a:xfrm>
              <a:custGeom>
                <a:avLst/>
                <a:gdLst>
                  <a:gd name="T0" fmla="*/ 63 w 68"/>
                  <a:gd name="T1" fmla="*/ 38 h 69"/>
                  <a:gd name="T2" fmla="*/ 59 w 68"/>
                  <a:gd name="T3" fmla="*/ 55 h 69"/>
                  <a:gd name="T4" fmla="*/ 56 w 68"/>
                  <a:gd name="T5" fmla="*/ 52 h 69"/>
                  <a:gd name="T6" fmla="*/ 17 w 68"/>
                  <a:gd name="T7" fmla="*/ 66 h 69"/>
                  <a:gd name="T8" fmla="*/ 0 w 68"/>
                  <a:gd name="T9" fmla="*/ 69 h 69"/>
                  <a:gd name="T10" fmla="*/ 16 w 68"/>
                  <a:gd name="T11" fmla="*/ 26 h 69"/>
                  <a:gd name="T12" fmla="*/ 25 w 68"/>
                  <a:gd name="T13" fmla="*/ 22 h 69"/>
                  <a:gd name="T14" fmla="*/ 42 w 68"/>
                  <a:gd name="T15" fmla="*/ 28 h 69"/>
                  <a:gd name="T16" fmla="*/ 38 w 68"/>
                  <a:gd name="T17" fmla="*/ 14 h 69"/>
                  <a:gd name="T18" fmla="*/ 45 w 68"/>
                  <a:gd name="T19" fmla="*/ 10 h 69"/>
                  <a:gd name="T20" fmla="*/ 66 w 68"/>
                  <a:gd name="T21" fmla="*/ 11 h 69"/>
                  <a:gd name="T22" fmla="*/ 68 w 68"/>
                  <a:gd name="T23" fmla="*/ 27 h 69"/>
                  <a:gd name="T24" fmla="*/ 63 w 68"/>
                  <a:gd name="T25" fmla="*/ 38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69">
                    <a:moveTo>
                      <a:pt x="63" y="38"/>
                    </a:moveTo>
                    <a:cubicBezTo>
                      <a:pt x="61" y="44"/>
                      <a:pt x="60" y="50"/>
                      <a:pt x="59" y="55"/>
                    </a:cubicBezTo>
                    <a:cubicBezTo>
                      <a:pt x="58" y="54"/>
                      <a:pt x="57" y="53"/>
                      <a:pt x="56" y="52"/>
                    </a:cubicBezTo>
                    <a:cubicBezTo>
                      <a:pt x="37" y="42"/>
                      <a:pt x="28" y="55"/>
                      <a:pt x="17" y="66"/>
                    </a:cubicBezTo>
                    <a:cubicBezTo>
                      <a:pt x="11" y="67"/>
                      <a:pt x="6" y="68"/>
                      <a:pt x="0" y="69"/>
                    </a:cubicBezTo>
                    <a:cubicBezTo>
                      <a:pt x="3" y="54"/>
                      <a:pt x="20" y="45"/>
                      <a:pt x="16" y="26"/>
                    </a:cubicBezTo>
                    <a:cubicBezTo>
                      <a:pt x="16" y="23"/>
                      <a:pt x="22" y="23"/>
                      <a:pt x="25" y="22"/>
                    </a:cubicBezTo>
                    <a:cubicBezTo>
                      <a:pt x="32" y="19"/>
                      <a:pt x="36" y="28"/>
                      <a:pt x="42" y="28"/>
                    </a:cubicBezTo>
                    <a:cubicBezTo>
                      <a:pt x="51" y="20"/>
                      <a:pt x="40" y="18"/>
                      <a:pt x="38" y="14"/>
                    </a:cubicBezTo>
                    <a:cubicBezTo>
                      <a:pt x="40" y="11"/>
                      <a:pt x="42" y="10"/>
                      <a:pt x="45" y="10"/>
                    </a:cubicBezTo>
                    <a:cubicBezTo>
                      <a:pt x="52" y="3"/>
                      <a:pt x="59" y="0"/>
                      <a:pt x="66" y="11"/>
                    </a:cubicBezTo>
                    <a:cubicBezTo>
                      <a:pt x="67" y="16"/>
                      <a:pt x="68" y="21"/>
                      <a:pt x="68" y="27"/>
                    </a:cubicBezTo>
                    <a:cubicBezTo>
                      <a:pt x="67" y="31"/>
                      <a:pt x="65" y="34"/>
                      <a:pt x="6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3" name="Freeform 1109"/>
              <p:cNvSpPr/>
              <p:nvPr/>
            </p:nvSpPr>
            <p:spPr bwMode="auto">
              <a:xfrm>
                <a:off x="4263" y="1824"/>
                <a:ext cx="130" cy="65"/>
              </a:xfrm>
              <a:custGeom>
                <a:avLst/>
                <a:gdLst>
                  <a:gd name="T0" fmla="*/ 40 w 68"/>
                  <a:gd name="T1" fmla="*/ 30 h 34"/>
                  <a:gd name="T2" fmla="*/ 22 w 68"/>
                  <a:gd name="T3" fmla="*/ 26 h 34"/>
                  <a:gd name="T4" fmla="*/ 22 w 68"/>
                  <a:gd name="T5" fmla="*/ 9 h 34"/>
                  <a:gd name="T6" fmla="*/ 29 w 68"/>
                  <a:gd name="T7" fmla="*/ 2 h 34"/>
                  <a:gd name="T8" fmla="*/ 41 w 68"/>
                  <a:gd name="T9" fmla="*/ 4 h 34"/>
                  <a:gd name="T10" fmla="*/ 49 w 68"/>
                  <a:gd name="T11" fmla="*/ 11 h 34"/>
                  <a:gd name="T12" fmla="*/ 66 w 68"/>
                  <a:gd name="T13" fmla="*/ 19 h 34"/>
                  <a:gd name="T14" fmla="*/ 55 w 68"/>
                  <a:gd name="T15" fmla="*/ 32 h 34"/>
                  <a:gd name="T16" fmla="*/ 40 w 68"/>
                  <a:gd name="T17" fmla="*/ 3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34">
                    <a:moveTo>
                      <a:pt x="40" y="30"/>
                    </a:moveTo>
                    <a:cubicBezTo>
                      <a:pt x="36" y="16"/>
                      <a:pt x="28" y="28"/>
                      <a:pt x="22" y="26"/>
                    </a:cubicBezTo>
                    <a:cubicBezTo>
                      <a:pt x="22" y="20"/>
                      <a:pt x="0" y="15"/>
                      <a:pt x="22" y="9"/>
                    </a:cubicBezTo>
                    <a:cubicBezTo>
                      <a:pt x="27" y="9"/>
                      <a:pt x="29" y="6"/>
                      <a:pt x="29" y="2"/>
                    </a:cubicBezTo>
                    <a:cubicBezTo>
                      <a:pt x="34" y="0"/>
                      <a:pt x="42" y="3"/>
                      <a:pt x="41" y="4"/>
                    </a:cubicBezTo>
                    <a:cubicBezTo>
                      <a:pt x="40" y="12"/>
                      <a:pt x="46" y="11"/>
                      <a:pt x="49" y="11"/>
                    </a:cubicBezTo>
                    <a:cubicBezTo>
                      <a:pt x="56" y="13"/>
                      <a:pt x="64" y="9"/>
                      <a:pt x="66" y="19"/>
                    </a:cubicBezTo>
                    <a:cubicBezTo>
                      <a:pt x="68" y="28"/>
                      <a:pt x="59" y="28"/>
                      <a:pt x="55" y="32"/>
                    </a:cubicBezTo>
                    <a:cubicBezTo>
                      <a:pt x="49" y="34"/>
                      <a:pt x="44" y="34"/>
                      <a:pt x="40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4" name="Freeform 1110"/>
              <p:cNvSpPr/>
              <p:nvPr/>
            </p:nvSpPr>
            <p:spPr bwMode="auto">
              <a:xfrm>
                <a:off x="4284" y="1882"/>
                <a:ext cx="34" cy="34"/>
              </a:xfrm>
              <a:custGeom>
                <a:avLst/>
                <a:gdLst>
                  <a:gd name="T0" fmla="*/ 4 w 18"/>
                  <a:gd name="T1" fmla="*/ 0 h 18"/>
                  <a:gd name="T2" fmla="*/ 16 w 18"/>
                  <a:gd name="T3" fmla="*/ 12 h 18"/>
                  <a:gd name="T4" fmla="*/ 8 w 18"/>
                  <a:gd name="T5" fmla="*/ 14 h 18"/>
                  <a:gd name="T6" fmla="*/ 4 w 18"/>
                  <a:gd name="T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8">
                    <a:moveTo>
                      <a:pt x="4" y="0"/>
                    </a:moveTo>
                    <a:cubicBezTo>
                      <a:pt x="11" y="1"/>
                      <a:pt x="18" y="4"/>
                      <a:pt x="16" y="12"/>
                    </a:cubicBezTo>
                    <a:cubicBezTo>
                      <a:pt x="16" y="16"/>
                      <a:pt x="11" y="18"/>
                      <a:pt x="8" y="14"/>
                    </a:cubicBezTo>
                    <a:cubicBezTo>
                      <a:pt x="10" y="8"/>
                      <a:pt x="0" y="6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5" name="Freeform 1111"/>
              <p:cNvSpPr/>
              <p:nvPr/>
            </p:nvSpPr>
            <p:spPr bwMode="auto">
              <a:xfrm>
                <a:off x="3930" y="1610"/>
                <a:ext cx="158" cy="88"/>
              </a:xfrm>
              <a:custGeom>
                <a:avLst/>
                <a:gdLst>
                  <a:gd name="T0" fmla="*/ 26 w 83"/>
                  <a:gd name="T1" fmla="*/ 44 h 46"/>
                  <a:gd name="T2" fmla="*/ 19 w 83"/>
                  <a:gd name="T3" fmla="*/ 41 h 46"/>
                  <a:gd name="T4" fmla="*/ 5 w 83"/>
                  <a:gd name="T5" fmla="*/ 25 h 46"/>
                  <a:gd name="T6" fmla="*/ 4 w 83"/>
                  <a:gd name="T7" fmla="*/ 16 h 46"/>
                  <a:gd name="T8" fmla="*/ 40 w 83"/>
                  <a:gd name="T9" fmla="*/ 5 h 46"/>
                  <a:gd name="T10" fmla="*/ 43 w 83"/>
                  <a:gd name="T11" fmla="*/ 9 h 46"/>
                  <a:gd name="T12" fmla="*/ 83 w 83"/>
                  <a:gd name="T13" fmla="*/ 34 h 46"/>
                  <a:gd name="T14" fmla="*/ 67 w 83"/>
                  <a:gd name="T15" fmla="*/ 39 h 46"/>
                  <a:gd name="T16" fmla="*/ 31 w 83"/>
                  <a:gd name="T17" fmla="*/ 45 h 46"/>
                  <a:gd name="T18" fmla="*/ 26 w 83"/>
                  <a:gd name="T19" fmla="*/ 44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3" h="46">
                    <a:moveTo>
                      <a:pt x="26" y="44"/>
                    </a:moveTo>
                    <a:cubicBezTo>
                      <a:pt x="24" y="44"/>
                      <a:pt x="21" y="43"/>
                      <a:pt x="19" y="41"/>
                    </a:cubicBezTo>
                    <a:cubicBezTo>
                      <a:pt x="17" y="34"/>
                      <a:pt x="16" y="25"/>
                      <a:pt x="5" y="25"/>
                    </a:cubicBezTo>
                    <a:cubicBezTo>
                      <a:pt x="0" y="25"/>
                      <a:pt x="1" y="19"/>
                      <a:pt x="4" y="16"/>
                    </a:cubicBezTo>
                    <a:cubicBezTo>
                      <a:pt x="12" y="0"/>
                      <a:pt x="28" y="8"/>
                      <a:pt x="40" y="5"/>
                    </a:cubicBezTo>
                    <a:cubicBezTo>
                      <a:pt x="41" y="6"/>
                      <a:pt x="42" y="8"/>
                      <a:pt x="43" y="9"/>
                    </a:cubicBezTo>
                    <a:cubicBezTo>
                      <a:pt x="52" y="24"/>
                      <a:pt x="72" y="22"/>
                      <a:pt x="83" y="34"/>
                    </a:cubicBezTo>
                    <a:cubicBezTo>
                      <a:pt x="81" y="43"/>
                      <a:pt x="73" y="39"/>
                      <a:pt x="67" y="39"/>
                    </a:cubicBezTo>
                    <a:cubicBezTo>
                      <a:pt x="55" y="38"/>
                      <a:pt x="41" y="33"/>
                      <a:pt x="31" y="45"/>
                    </a:cubicBezTo>
                    <a:cubicBezTo>
                      <a:pt x="30" y="46"/>
                      <a:pt x="28" y="45"/>
                      <a:pt x="26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6" name="Freeform 1112"/>
              <p:cNvSpPr/>
              <p:nvPr/>
            </p:nvSpPr>
            <p:spPr bwMode="auto">
              <a:xfrm>
                <a:off x="3779" y="1621"/>
                <a:ext cx="133" cy="67"/>
              </a:xfrm>
              <a:custGeom>
                <a:avLst/>
                <a:gdLst>
                  <a:gd name="T0" fmla="*/ 4 w 70"/>
                  <a:gd name="T1" fmla="*/ 35 h 35"/>
                  <a:gd name="T2" fmla="*/ 4 w 70"/>
                  <a:gd name="T3" fmla="*/ 24 h 35"/>
                  <a:gd name="T4" fmla="*/ 15 w 70"/>
                  <a:gd name="T5" fmla="*/ 17 h 35"/>
                  <a:gd name="T6" fmla="*/ 45 w 70"/>
                  <a:gd name="T7" fmla="*/ 27 h 35"/>
                  <a:gd name="T8" fmla="*/ 39 w 70"/>
                  <a:gd name="T9" fmla="*/ 4 h 35"/>
                  <a:gd name="T10" fmla="*/ 67 w 70"/>
                  <a:gd name="T11" fmla="*/ 0 h 35"/>
                  <a:gd name="T12" fmla="*/ 69 w 70"/>
                  <a:gd name="T13" fmla="*/ 6 h 35"/>
                  <a:gd name="T14" fmla="*/ 53 w 70"/>
                  <a:gd name="T15" fmla="*/ 28 h 35"/>
                  <a:gd name="T16" fmla="*/ 33 w 70"/>
                  <a:gd name="T17" fmla="*/ 34 h 35"/>
                  <a:gd name="T18" fmla="*/ 11 w 70"/>
                  <a:gd name="T19" fmla="*/ 35 h 35"/>
                  <a:gd name="T20" fmla="*/ 4 w 70"/>
                  <a:gd name="T21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35">
                    <a:moveTo>
                      <a:pt x="4" y="35"/>
                    </a:moveTo>
                    <a:cubicBezTo>
                      <a:pt x="0" y="31"/>
                      <a:pt x="5" y="28"/>
                      <a:pt x="4" y="24"/>
                    </a:cubicBezTo>
                    <a:cubicBezTo>
                      <a:pt x="8" y="22"/>
                      <a:pt x="9" y="17"/>
                      <a:pt x="15" y="17"/>
                    </a:cubicBezTo>
                    <a:cubicBezTo>
                      <a:pt x="24" y="20"/>
                      <a:pt x="34" y="24"/>
                      <a:pt x="45" y="27"/>
                    </a:cubicBezTo>
                    <a:cubicBezTo>
                      <a:pt x="44" y="19"/>
                      <a:pt x="43" y="11"/>
                      <a:pt x="39" y="4"/>
                    </a:cubicBezTo>
                    <a:cubicBezTo>
                      <a:pt x="48" y="2"/>
                      <a:pt x="59" y="6"/>
                      <a:pt x="67" y="0"/>
                    </a:cubicBezTo>
                    <a:cubicBezTo>
                      <a:pt x="69" y="2"/>
                      <a:pt x="70" y="4"/>
                      <a:pt x="69" y="6"/>
                    </a:cubicBezTo>
                    <a:cubicBezTo>
                      <a:pt x="65" y="14"/>
                      <a:pt x="63" y="24"/>
                      <a:pt x="53" y="28"/>
                    </a:cubicBezTo>
                    <a:cubicBezTo>
                      <a:pt x="48" y="35"/>
                      <a:pt x="41" y="35"/>
                      <a:pt x="33" y="34"/>
                    </a:cubicBezTo>
                    <a:cubicBezTo>
                      <a:pt x="26" y="33"/>
                      <a:pt x="19" y="34"/>
                      <a:pt x="11" y="35"/>
                    </a:cubicBezTo>
                    <a:cubicBezTo>
                      <a:pt x="9" y="31"/>
                      <a:pt x="7" y="34"/>
                      <a:pt x="4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7" name="Freeform 1113"/>
              <p:cNvSpPr/>
              <p:nvPr/>
            </p:nvSpPr>
            <p:spPr bwMode="auto">
              <a:xfrm>
                <a:off x="3979" y="1658"/>
                <a:ext cx="130" cy="72"/>
              </a:xfrm>
              <a:custGeom>
                <a:avLst/>
                <a:gdLst>
                  <a:gd name="T0" fmla="*/ 0 w 68"/>
                  <a:gd name="T1" fmla="*/ 19 h 38"/>
                  <a:gd name="T2" fmla="*/ 52 w 68"/>
                  <a:gd name="T3" fmla="*/ 11 h 38"/>
                  <a:gd name="T4" fmla="*/ 56 w 68"/>
                  <a:gd name="T5" fmla="*/ 9 h 38"/>
                  <a:gd name="T6" fmla="*/ 60 w 68"/>
                  <a:gd name="T7" fmla="*/ 4 h 38"/>
                  <a:gd name="T8" fmla="*/ 68 w 68"/>
                  <a:gd name="T9" fmla="*/ 13 h 38"/>
                  <a:gd name="T10" fmla="*/ 37 w 68"/>
                  <a:gd name="T11" fmla="*/ 31 h 38"/>
                  <a:gd name="T12" fmla="*/ 7 w 68"/>
                  <a:gd name="T13" fmla="*/ 26 h 38"/>
                  <a:gd name="T14" fmla="*/ 7 w 68"/>
                  <a:gd name="T15" fmla="*/ 26 h 38"/>
                  <a:gd name="T16" fmla="*/ 0 w 68"/>
                  <a:gd name="T17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38">
                    <a:moveTo>
                      <a:pt x="0" y="19"/>
                    </a:moveTo>
                    <a:cubicBezTo>
                      <a:pt x="15" y="0"/>
                      <a:pt x="34" y="10"/>
                      <a:pt x="52" y="11"/>
                    </a:cubicBezTo>
                    <a:cubicBezTo>
                      <a:pt x="53" y="12"/>
                      <a:pt x="55" y="10"/>
                      <a:pt x="56" y="9"/>
                    </a:cubicBezTo>
                    <a:cubicBezTo>
                      <a:pt x="55" y="5"/>
                      <a:pt x="57" y="4"/>
                      <a:pt x="60" y="4"/>
                    </a:cubicBezTo>
                    <a:cubicBezTo>
                      <a:pt x="64" y="5"/>
                      <a:pt x="68" y="7"/>
                      <a:pt x="68" y="13"/>
                    </a:cubicBezTo>
                    <a:cubicBezTo>
                      <a:pt x="62" y="27"/>
                      <a:pt x="46" y="23"/>
                      <a:pt x="37" y="31"/>
                    </a:cubicBezTo>
                    <a:cubicBezTo>
                      <a:pt x="26" y="38"/>
                      <a:pt x="16" y="34"/>
                      <a:pt x="7" y="26"/>
                    </a:cubicBezTo>
                    <a:cubicBezTo>
                      <a:pt x="7" y="26"/>
                      <a:pt x="7" y="26"/>
                      <a:pt x="7" y="26"/>
                    </a:cubicBezTo>
                    <a:cubicBezTo>
                      <a:pt x="5" y="24"/>
                      <a:pt x="3" y="21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8" name="Freeform 1114"/>
              <p:cNvSpPr/>
              <p:nvPr/>
            </p:nvSpPr>
            <p:spPr bwMode="auto">
              <a:xfrm>
                <a:off x="3880" y="1625"/>
                <a:ext cx="111" cy="63"/>
              </a:xfrm>
              <a:custGeom>
                <a:avLst/>
                <a:gdLst>
                  <a:gd name="T0" fmla="*/ 0 w 58"/>
                  <a:gd name="T1" fmla="*/ 26 h 33"/>
                  <a:gd name="T2" fmla="*/ 14 w 58"/>
                  <a:gd name="T3" fmla="*/ 5 h 33"/>
                  <a:gd name="T4" fmla="*/ 31 w 58"/>
                  <a:gd name="T5" fmla="*/ 8 h 33"/>
                  <a:gd name="T6" fmla="*/ 33 w 58"/>
                  <a:gd name="T7" fmla="*/ 15 h 33"/>
                  <a:gd name="T8" fmla="*/ 45 w 58"/>
                  <a:gd name="T9" fmla="*/ 33 h 33"/>
                  <a:gd name="T10" fmla="*/ 25 w 58"/>
                  <a:gd name="T11" fmla="*/ 33 h 33"/>
                  <a:gd name="T12" fmla="*/ 0 w 58"/>
                  <a:gd name="T13" fmla="*/ 2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" h="33">
                    <a:moveTo>
                      <a:pt x="0" y="26"/>
                    </a:moveTo>
                    <a:cubicBezTo>
                      <a:pt x="5" y="19"/>
                      <a:pt x="9" y="12"/>
                      <a:pt x="14" y="5"/>
                    </a:cubicBezTo>
                    <a:cubicBezTo>
                      <a:pt x="21" y="0"/>
                      <a:pt x="27" y="0"/>
                      <a:pt x="31" y="8"/>
                    </a:cubicBezTo>
                    <a:cubicBezTo>
                      <a:pt x="31" y="11"/>
                      <a:pt x="29" y="16"/>
                      <a:pt x="33" y="15"/>
                    </a:cubicBezTo>
                    <a:cubicBezTo>
                      <a:pt x="58" y="6"/>
                      <a:pt x="43" y="26"/>
                      <a:pt x="45" y="33"/>
                    </a:cubicBezTo>
                    <a:cubicBezTo>
                      <a:pt x="38" y="30"/>
                      <a:pt x="31" y="26"/>
                      <a:pt x="25" y="33"/>
                    </a:cubicBezTo>
                    <a:cubicBezTo>
                      <a:pt x="16" y="33"/>
                      <a:pt x="7" y="33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9" name="Freeform 1115"/>
              <p:cNvSpPr/>
              <p:nvPr/>
            </p:nvSpPr>
            <p:spPr bwMode="auto">
              <a:xfrm>
                <a:off x="3947" y="1740"/>
                <a:ext cx="59" cy="107"/>
              </a:xfrm>
              <a:custGeom>
                <a:avLst/>
                <a:gdLst>
                  <a:gd name="T0" fmla="*/ 7 w 31"/>
                  <a:gd name="T1" fmla="*/ 39 h 56"/>
                  <a:gd name="T2" fmla="*/ 0 w 31"/>
                  <a:gd name="T3" fmla="*/ 7 h 56"/>
                  <a:gd name="T4" fmla="*/ 3 w 31"/>
                  <a:gd name="T5" fmla="*/ 0 h 56"/>
                  <a:gd name="T6" fmla="*/ 18 w 31"/>
                  <a:gd name="T7" fmla="*/ 56 h 56"/>
                  <a:gd name="T8" fmla="*/ 7 w 31"/>
                  <a:gd name="T9" fmla="*/ 39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56">
                    <a:moveTo>
                      <a:pt x="7" y="39"/>
                    </a:moveTo>
                    <a:cubicBezTo>
                      <a:pt x="7" y="28"/>
                      <a:pt x="10" y="16"/>
                      <a:pt x="0" y="7"/>
                    </a:cubicBezTo>
                    <a:cubicBezTo>
                      <a:pt x="1" y="5"/>
                      <a:pt x="2" y="3"/>
                      <a:pt x="3" y="0"/>
                    </a:cubicBezTo>
                    <a:cubicBezTo>
                      <a:pt x="25" y="13"/>
                      <a:pt x="31" y="26"/>
                      <a:pt x="18" y="56"/>
                    </a:cubicBezTo>
                    <a:cubicBezTo>
                      <a:pt x="14" y="50"/>
                      <a:pt x="10" y="44"/>
                      <a:pt x="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0" name="Freeform 1116"/>
              <p:cNvSpPr/>
              <p:nvPr/>
            </p:nvSpPr>
            <p:spPr bwMode="auto">
              <a:xfrm>
                <a:off x="3876" y="1669"/>
                <a:ext cx="65" cy="52"/>
              </a:xfrm>
              <a:custGeom>
                <a:avLst/>
                <a:gdLst>
                  <a:gd name="T0" fmla="*/ 2 w 34"/>
                  <a:gd name="T1" fmla="*/ 3 h 27"/>
                  <a:gd name="T2" fmla="*/ 27 w 34"/>
                  <a:gd name="T3" fmla="*/ 10 h 27"/>
                  <a:gd name="T4" fmla="*/ 25 w 34"/>
                  <a:gd name="T5" fmla="*/ 24 h 27"/>
                  <a:gd name="T6" fmla="*/ 10 w 34"/>
                  <a:gd name="T7" fmla="*/ 19 h 27"/>
                  <a:gd name="T8" fmla="*/ 2 w 34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7">
                    <a:moveTo>
                      <a:pt x="2" y="3"/>
                    </a:moveTo>
                    <a:cubicBezTo>
                      <a:pt x="10" y="7"/>
                      <a:pt x="20" y="0"/>
                      <a:pt x="27" y="10"/>
                    </a:cubicBezTo>
                    <a:cubicBezTo>
                      <a:pt x="28" y="15"/>
                      <a:pt x="34" y="20"/>
                      <a:pt x="25" y="24"/>
                    </a:cubicBezTo>
                    <a:cubicBezTo>
                      <a:pt x="18" y="26"/>
                      <a:pt x="13" y="27"/>
                      <a:pt x="10" y="19"/>
                    </a:cubicBezTo>
                    <a:cubicBezTo>
                      <a:pt x="8" y="13"/>
                      <a:pt x="0" y="10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1" name="Freeform 1117"/>
              <p:cNvSpPr/>
              <p:nvPr/>
            </p:nvSpPr>
            <p:spPr bwMode="auto">
              <a:xfrm>
                <a:off x="3649" y="1979"/>
                <a:ext cx="120" cy="46"/>
              </a:xfrm>
              <a:custGeom>
                <a:avLst/>
                <a:gdLst>
                  <a:gd name="T0" fmla="*/ 58 w 63"/>
                  <a:gd name="T1" fmla="*/ 4 h 24"/>
                  <a:gd name="T2" fmla="*/ 62 w 63"/>
                  <a:gd name="T3" fmla="*/ 8 h 24"/>
                  <a:gd name="T4" fmla="*/ 59 w 63"/>
                  <a:gd name="T5" fmla="*/ 14 h 24"/>
                  <a:gd name="T6" fmla="*/ 49 w 63"/>
                  <a:gd name="T7" fmla="*/ 18 h 24"/>
                  <a:gd name="T8" fmla="*/ 1 w 63"/>
                  <a:gd name="T9" fmla="*/ 24 h 24"/>
                  <a:gd name="T10" fmla="*/ 3 w 63"/>
                  <a:gd name="T11" fmla="*/ 15 h 24"/>
                  <a:gd name="T12" fmla="*/ 43 w 63"/>
                  <a:gd name="T13" fmla="*/ 7 h 24"/>
                  <a:gd name="T14" fmla="*/ 58 w 63"/>
                  <a:gd name="T15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24">
                    <a:moveTo>
                      <a:pt x="58" y="4"/>
                    </a:moveTo>
                    <a:cubicBezTo>
                      <a:pt x="60" y="6"/>
                      <a:pt x="61" y="7"/>
                      <a:pt x="62" y="8"/>
                    </a:cubicBezTo>
                    <a:cubicBezTo>
                      <a:pt x="63" y="11"/>
                      <a:pt x="61" y="12"/>
                      <a:pt x="59" y="14"/>
                    </a:cubicBezTo>
                    <a:cubicBezTo>
                      <a:pt x="56" y="15"/>
                      <a:pt x="52" y="16"/>
                      <a:pt x="49" y="18"/>
                    </a:cubicBezTo>
                    <a:cubicBezTo>
                      <a:pt x="33" y="21"/>
                      <a:pt x="17" y="22"/>
                      <a:pt x="1" y="24"/>
                    </a:cubicBezTo>
                    <a:cubicBezTo>
                      <a:pt x="0" y="21"/>
                      <a:pt x="0" y="18"/>
                      <a:pt x="3" y="15"/>
                    </a:cubicBezTo>
                    <a:cubicBezTo>
                      <a:pt x="15" y="5"/>
                      <a:pt x="29" y="3"/>
                      <a:pt x="43" y="7"/>
                    </a:cubicBezTo>
                    <a:cubicBezTo>
                      <a:pt x="50" y="8"/>
                      <a:pt x="53" y="0"/>
                      <a:pt x="5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2" name="Freeform 1118"/>
              <p:cNvSpPr/>
              <p:nvPr/>
            </p:nvSpPr>
            <p:spPr bwMode="auto">
              <a:xfrm>
                <a:off x="4032" y="1736"/>
                <a:ext cx="73" cy="79"/>
              </a:xfrm>
              <a:custGeom>
                <a:avLst/>
                <a:gdLst>
                  <a:gd name="T0" fmla="*/ 25 w 38"/>
                  <a:gd name="T1" fmla="*/ 38 h 41"/>
                  <a:gd name="T2" fmla="*/ 7 w 38"/>
                  <a:gd name="T3" fmla="*/ 41 h 41"/>
                  <a:gd name="T4" fmla="*/ 4 w 38"/>
                  <a:gd name="T5" fmla="*/ 27 h 41"/>
                  <a:gd name="T6" fmla="*/ 0 w 38"/>
                  <a:gd name="T7" fmla="*/ 16 h 41"/>
                  <a:gd name="T8" fmla="*/ 1 w 38"/>
                  <a:gd name="T9" fmla="*/ 14 h 41"/>
                  <a:gd name="T10" fmla="*/ 16 w 38"/>
                  <a:gd name="T11" fmla="*/ 1 h 41"/>
                  <a:gd name="T12" fmla="*/ 29 w 38"/>
                  <a:gd name="T13" fmla="*/ 1 h 41"/>
                  <a:gd name="T14" fmla="*/ 38 w 38"/>
                  <a:gd name="T15" fmla="*/ 6 h 41"/>
                  <a:gd name="T16" fmla="*/ 25 w 38"/>
                  <a:gd name="T17" fmla="*/ 38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41">
                    <a:moveTo>
                      <a:pt x="25" y="38"/>
                    </a:moveTo>
                    <a:cubicBezTo>
                      <a:pt x="18" y="28"/>
                      <a:pt x="13" y="39"/>
                      <a:pt x="7" y="41"/>
                    </a:cubicBezTo>
                    <a:cubicBezTo>
                      <a:pt x="5" y="37"/>
                      <a:pt x="3" y="32"/>
                      <a:pt x="4" y="27"/>
                    </a:cubicBezTo>
                    <a:cubicBezTo>
                      <a:pt x="3" y="23"/>
                      <a:pt x="1" y="20"/>
                      <a:pt x="0" y="16"/>
                    </a:cubicBezTo>
                    <a:cubicBezTo>
                      <a:pt x="0" y="16"/>
                      <a:pt x="1" y="15"/>
                      <a:pt x="1" y="14"/>
                    </a:cubicBezTo>
                    <a:cubicBezTo>
                      <a:pt x="4" y="8"/>
                      <a:pt x="10" y="4"/>
                      <a:pt x="16" y="1"/>
                    </a:cubicBezTo>
                    <a:cubicBezTo>
                      <a:pt x="21" y="0"/>
                      <a:pt x="25" y="1"/>
                      <a:pt x="29" y="1"/>
                    </a:cubicBezTo>
                    <a:cubicBezTo>
                      <a:pt x="33" y="1"/>
                      <a:pt x="36" y="2"/>
                      <a:pt x="38" y="6"/>
                    </a:cubicBezTo>
                    <a:cubicBezTo>
                      <a:pt x="33" y="16"/>
                      <a:pt x="34" y="29"/>
                      <a:pt x="25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3" name="Freeform 1119"/>
              <p:cNvSpPr/>
              <p:nvPr/>
            </p:nvSpPr>
            <p:spPr bwMode="auto">
              <a:xfrm>
                <a:off x="3992" y="1706"/>
                <a:ext cx="105" cy="67"/>
              </a:xfrm>
              <a:custGeom>
                <a:avLst/>
                <a:gdLst>
                  <a:gd name="T0" fmla="*/ 49 w 55"/>
                  <a:gd name="T1" fmla="*/ 19 h 35"/>
                  <a:gd name="T2" fmla="*/ 39 w 55"/>
                  <a:gd name="T3" fmla="*/ 19 h 35"/>
                  <a:gd name="T4" fmla="*/ 21 w 55"/>
                  <a:gd name="T5" fmla="*/ 32 h 35"/>
                  <a:gd name="T6" fmla="*/ 21 w 55"/>
                  <a:gd name="T7" fmla="*/ 32 h 35"/>
                  <a:gd name="T8" fmla="*/ 3 w 55"/>
                  <a:gd name="T9" fmla="*/ 14 h 35"/>
                  <a:gd name="T10" fmla="*/ 0 w 55"/>
                  <a:gd name="T11" fmla="*/ 1 h 35"/>
                  <a:gd name="T12" fmla="*/ 28 w 55"/>
                  <a:gd name="T13" fmla="*/ 5 h 35"/>
                  <a:gd name="T14" fmla="*/ 48 w 55"/>
                  <a:gd name="T15" fmla="*/ 9 h 35"/>
                  <a:gd name="T16" fmla="*/ 49 w 55"/>
                  <a:gd name="T17" fmla="*/ 19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35">
                    <a:moveTo>
                      <a:pt x="49" y="19"/>
                    </a:moveTo>
                    <a:cubicBezTo>
                      <a:pt x="46" y="24"/>
                      <a:pt x="42" y="19"/>
                      <a:pt x="39" y="19"/>
                    </a:cubicBezTo>
                    <a:cubicBezTo>
                      <a:pt x="31" y="21"/>
                      <a:pt x="24" y="24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7" y="35"/>
                      <a:pt x="5" y="23"/>
                      <a:pt x="3" y="14"/>
                    </a:cubicBezTo>
                    <a:cubicBezTo>
                      <a:pt x="2" y="10"/>
                      <a:pt x="2" y="5"/>
                      <a:pt x="0" y="1"/>
                    </a:cubicBezTo>
                    <a:cubicBezTo>
                      <a:pt x="10" y="0"/>
                      <a:pt x="18" y="11"/>
                      <a:pt x="28" y="5"/>
                    </a:cubicBezTo>
                    <a:cubicBezTo>
                      <a:pt x="35" y="4"/>
                      <a:pt x="42" y="6"/>
                      <a:pt x="48" y="9"/>
                    </a:cubicBezTo>
                    <a:cubicBezTo>
                      <a:pt x="54" y="11"/>
                      <a:pt x="55" y="15"/>
                      <a:pt x="49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4" name="Freeform 1120"/>
              <p:cNvSpPr/>
              <p:nvPr/>
            </p:nvSpPr>
            <p:spPr bwMode="auto">
              <a:xfrm>
                <a:off x="3754" y="1987"/>
                <a:ext cx="107" cy="90"/>
              </a:xfrm>
              <a:custGeom>
                <a:avLst/>
                <a:gdLst>
                  <a:gd name="T0" fmla="*/ 3 w 56"/>
                  <a:gd name="T1" fmla="*/ 7 h 47"/>
                  <a:gd name="T2" fmla="*/ 7 w 56"/>
                  <a:gd name="T3" fmla="*/ 4 h 47"/>
                  <a:gd name="T4" fmla="*/ 42 w 56"/>
                  <a:gd name="T5" fmla="*/ 7 h 47"/>
                  <a:gd name="T6" fmla="*/ 47 w 56"/>
                  <a:gd name="T7" fmla="*/ 16 h 47"/>
                  <a:gd name="T8" fmla="*/ 56 w 56"/>
                  <a:gd name="T9" fmla="*/ 28 h 47"/>
                  <a:gd name="T10" fmla="*/ 49 w 56"/>
                  <a:gd name="T11" fmla="*/ 39 h 47"/>
                  <a:gd name="T12" fmla="*/ 39 w 56"/>
                  <a:gd name="T13" fmla="*/ 45 h 47"/>
                  <a:gd name="T14" fmla="*/ 17 w 56"/>
                  <a:gd name="T15" fmla="*/ 41 h 47"/>
                  <a:gd name="T16" fmla="*/ 6 w 56"/>
                  <a:gd name="T17" fmla="*/ 24 h 47"/>
                  <a:gd name="T18" fmla="*/ 3 w 56"/>
                  <a:gd name="T1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47">
                    <a:moveTo>
                      <a:pt x="3" y="7"/>
                    </a:moveTo>
                    <a:cubicBezTo>
                      <a:pt x="5" y="6"/>
                      <a:pt x="6" y="5"/>
                      <a:pt x="7" y="4"/>
                    </a:cubicBezTo>
                    <a:cubicBezTo>
                      <a:pt x="19" y="0"/>
                      <a:pt x="31" y="0"/>
                      <a:pt x="42" y="7"/>
                    </a:cubicBezTo>
                    <a:cubicBezTo>
                      <a:pt x="39" y="13"/>
                      <a:pt x="42" y="16"/>
                      <a:pt x="47" y="16"/>
                    </a:cubicBezTo>
                    <a:cubicBezTo>
                      <a:pt x="56" y="16"/>
                      <a:pt x="55" y="22"/>
                      <a:pt x="56" y="28"/>
                    </a:cubicBezTo>
                    <a:cubicBezTo>
                      <a:pt x="48" y="28"/>
                      <a:pt x="52" y="36"/>
                      <a:pt x="49" y="39"/>
                    </a:cubicBezTo>
                    <a:cubicBezTo>
                      <a:pt x="46" y="42"/>
                      <a:pt x="43" y="44"/>
                      <a:pt x="39" y="45"/>
                    </a:cubicBezTo>
                    <a:cubicBezTo>
                      <a:pt x="31" y="47"/>
                      <a:pt x="24" y="42"/>
                      <a:pt x="17" y="41"/>
                    </a:cubicBezTo>
                    <a:cubicBezTo>
                      <a:pt x="8" y="39"/>
                      <a:pt x="3" y="34"/>
                      <a:pt x="6" y="24"/>
                    </a:cubicBezTo>
                    <a:cubicBezTo>
                      <a:pt x="15" y="17"/>
                      <a:pt x="0" y="14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5" name="Freeform 1121"/>
              <p:cNvSpPr/>
              <p:nvPr/>
            </p:nvSpPr>
            <p:spPr bwMode="auto">
              <a:xfrm>
                <a:off x="3924" y="2048"/>
                <a:ext cx="101" cy="115"/>
              </a:xfrm>
              <a:custGeom>
                <a:avLst/>
                <a:gdLst>
                  <a:gd name="T0" fmla="*/ 29 w 53"/>
                  <a:gd name="T1" fmla="*/ 0 h 60"/>
                  <a:gd name="T2" fmla="*/ 33 w 53"/>
                  <a:gd name="T3" fmla="*/ 0 h 60"/>
                  <a:gd name="T4" fmla="*/ 36 w 53"/>
                  <a:gd name="T5" fmla="*/ 26 h 60"/>
                  <a:gd name="T6" fmla="*/ 50 w 53"/>
                  <a:gd name="T7" fmla="*/ 31 h 60"/>
                  <a:gd name="T8" fmla="*/ 51 w 53"/>
                  <a:gd name="T9" fmla="*/ 33 h 60"/>
                  <a:gd name="T10" fmla="*/ 30 w 53"/>
                  <a:gd name="T11" fmla="*/ 53 h 60"/>
                  <a:gd name="T12" fmla="*/ 14 w 53"/>
                  <a:gd name="T13" fmla="*/ 50 h 60"/>
                  <a:gd name="T14" fmla="*/ 0 w 53"/>
                  <a:gd name="T15" fmla="*/ 32 h 60"/>
                  <a:gd name="T16" fmla="*/ 2 w 53"/>
                  <a:gd name="T17" fmla="*/ 28 h 60"/>
                  <a:gd name="T18" fmla="*/ 29 w 53"/>
                  <a:gd name="T1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60">
                    <a:moveTo>
                      <a:pt x="29" y="0"/>
                    </a:moveTo>
                    <a:cubicBezTo>
                      <a:pt x="31" y="0"/>
                      <a:pt x="32" y="0"/>
                      <a:pt x="33" y="0"/>
                    </a:cubicBezTo>
                    <a:cubicBezTo>
                      <a:pt x="36" y="8"/>
                      <a:pt x="53" y="15"/>
                      <a:pt x="36" y="26"/>
                    </a:cubicBezTo>
                    <a:cubicBezTo>
                      <a:pt x="41" y="28"/>
                      <a:pt x="45" y="29"/>
                      <a:pt x="50" y="31"/>
                    </a:cubicBezTo>
                    <a:cubicBezTo>
                      <a:pt x="51" y="32"/>
                      <a:pt x="51" y="33"/>
                      <a:pt x="51" y="33"/>
                    </a:cubicBezTo>
                    <a:cubicBezTo>
                      <a:pt x="48" y="44"/>
                      <a:pt x="33" y="42"/>
                      <a:pt x="30" y="53"/>
                    </a:cubicBezTo>
                    <a:cubicBezTo>
                      <a:pt x="24" y="60"/>
                      <a:pt x="19" y="54"/>
                      <a:pt x="14" y="50"/>
                    </a:cubicBezTo>
                    <a:cubicBezTo>
                      <a:pt x="11" y="43"/>
                      <a:pt x="4" y="39"/>
                      <a:pt x="0" y="32"/>
                    </a:cubicBezTo>
                    <a:cubicBezTo>
                      <a:pt x="0" y="30"/>
                      <a:pt x="0" y="29"/>
                      <a:pt x="2" y="28"/>
                    </a:cubicBezTo>
                    <a:cubicBezTo>
                      <a:pt x="14" y="31"/>
                      <a:pt x="30" y="15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6" name="Freeform 1122"/>
              <p:cNvSpPr/>
              <p:nvPr/>
            </p:nvSpPr>
            <p:spPr bwMode="auto">
              <a:xfrm>
                <a:off x="4027" y="2044"/>
                <a:ext cx="99" cy="79"/>
              </a:xfrm>
              <a:custGeom>
                <a:avLst/>
                <a:gdLst>
                  <a:gd name="T0" fmla="*/ 52 w 52"/>
                  <a:gd name="T1" fmla="*/ 19 h 41"/>
                  <a:gd name="T2" fmla="*/ 42 w 52"/>
                  <a:gd name="T3" fmla="*/ 26 h 41"/>
                  <a:gd name="T4" fmla="*/ 15 w 52"/>
                  <a:gd name="T5" fmla="*/ 37 h 41"/>
                  <a:gd name="T6" fmla="*/ 1 w 52"/>
                  <a:gd name="T7" fmla="*/ 32 h 41"/>
                  <a:gd name="T8" fmla="*/ 10 w 52"/>
                  <a:gd name="T9" fmla="*/ 23 h 41"/>
                  <a:gd name="T10" fmla="*/ 27 w 52"/>
                  <a:gd name="T11" fmla="*/ 13 h 41"/>
                  <a:gd name="T12" fmla="*/ 52 w 52"/>
                  <a:gd name="T13" fmla="*/ 5 h 41"/>
                  <a:gd name="T14" fmla="*/ 52 w 52"/>
                  <a:gd name="T15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" h="41">
                    <a:moveTo>
                      <a:pt x="52" y="19"/>
                    </a:moveTo>
                    <a:cubicBezTo>
                      <a:pt x="49" y="22"/>
                      <a:pt x="45" y="24"/>
                      <a:pt x="42" y="26"/>
                    </a:cubicBezTo>
                    <a:cubicBezTo>
                      <a:pt x="31" y="26"/>
                      <a:pt x="26" y="41"/>
                      <a:pt x="15" y="37"/>
                    </a:cubicBezTo>
                    <a:cubicBezTo>
                      <a:pt x="10" y="35"/>
                      <a:pt x="3" y="41"/>
                      <a:pt x="1" y="32"/>
                    </a:cubicBezTo>
                    <a:cubicBezTo>
                      <a:pt x="0" y="25"/>
                      <a:pt x="7" y="25"/>
                      <a:pt x="10" y="23"/>
                    </a:cubicBezTo>
                    <a:cubicBezTo>
                      <a:pt x="13" y="16"/>
                      <a:pt x="10" y="0"/>
                      <a:pt x="27" y="13"/>
                    </a:cubicBezTo>
                    <a:cubicBezTo>
                      <a:pt x="29" y="15"/>
                      <a:pt x="41" y="3"/>
                      <a:pt x="52" y="5"/>
                    </a:cubicBezTo>
                    <a:cubicBezTo>
                      <a:pt x="52" y="10"/>
                      <a:pt x="49" y="15"/>
                      <a:pt x="52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7" name="Freeform 1123"/>
              <p:cNvSpPr/>
              <p:nvPr/>
            </p:nvSpPr>
            <p:spPr bwMode="auto">
              <a:xfrm>
                <a:off x="4017" y="2083"/>
                <a:ext cx="29" cy="28"/>
              </a:xfrm>
              <a:custGeom>
                <a:avLst/>
                <a:gdLst>
                  <a:gd name="T0" fmla="*/ 15 w 15"/>
                  <a:gd name="T1" fmla="*/ 3 h 15"/>
                  <a:gd name="T2" fmla="*/ 8 w 15"/>
                  <a:gd name="T3" fmla="*/ 13 h 15"/>
                  <a:gd name="T4" fmla="*/ 1 w 15"/>
                  <a:gd name="T5" fmla="*/ 13 h 15"/>
                  <a:gd name="T6" fmla="*/ 1 w 15"/>
                  <a:gd name="T7" fmla="*/ 13 h 15"/>
                  <a:gd name="T8" fmla="*/ 15 w 15"/>
                  <a:gd name="T9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15" y="3"/>
                    </a:moveTo>
                    <a:cubicBezTo>
                      <a:pt x="13" y="6"/>
                      <a:pt x="8" y="8"/>
                      <a:pt x="8" y="13"/>
                    </a:cubicBezTo>
                    <a:cubicBezTo>
                      <a:pt x="6" y="15"/>
                      <a:pt x="4" y="15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0" y="2"/>
                      <a:pt x="6" y="0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8" name="Freeform 1124"/>
              <p:cNvSpPr/>
              <p:nvPr/>
            </p:nvSpPr>
            <p:spPr bwMode="auto">
              <a:xfrm>
                <a:off x="3823" y="2054"/>
                <a:ext cx="105" cy="128"/>
              </a:xfrm>
              <a:custGeom>
                <a:avLst/>
                <a:gdLst>
                  <a:gd name="T0" fmla="*/ 55 w 55"/>
                  <a:gd name="T1" fmla="*/ 25 h 67"/>
                  <a:gd name="T2" fmla="*/ 55 w 55"/>
                  <a:gd name="T3" fmla="*/ 28 h 67"/>
                  <a:gd name="T4" fmla="*/ 28 w 55"/>
                  <a:gd name="T5" fmla="*/ 47 h 67"/>
                  <a:gd name="T6" fmla="*/ 34 w 55"/>
                  <a:gd name="T7" fmla="*/ 58 h 67"/>
                  <a:gd name="T8" fmla="*/ 14 w 55"/>
                  <a:gd name="T9" fmla="*/ 60 h 67"/>
                  <a:gd name="T10" fmla="*/ 12 w 55"/>
                  <a:gd name="T11" fmla="*/ 41 h 67"/>
                  <a:gd name="T12" fmla="*/ 30 w 55"/>
                  <a:gd name="T13" fmla="*/ 13 h 67"/>
                  <a:gd name="T14" fmla="*/ 35 w 55"/>
                  <a:gd name="T15" fmla="*/ 5 h 67"/>
                  <a:gd name="T16" fmla="*/ 37 w 55"/>
                  <a:gd name="T17" fmla="*/ 4 h 67"/>
                  <a:gd name="T18" fmla="*/ 44 w 55"/>
                  <a:gd name="T19" fmla="*/ 0 h 67"/>
                  <a:gd name="T20" fmla="*/ 55 w 55"/>
                  <a:gd name="T21" fmla="*/ 25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67">
                    <a:moveTo>
                      <a:pt x="55" y="25"/>
                    </a:moveTo>
                    <a:cubicBezTo>
                      <a:pt x="55" y="26"/>
                      <a:pt x="55" y="27"/>
                      <a:pt x="55" y="28"/>
                    </a:cubicBezTo>
                    <a:cubicBezTo>
                      <a:pt x="44" y="33"/>
                      <a:pt x="41" y="46"/>
                      <a:pt x="28" y="47"/>
                    </a:cubicBezTo>
                    <a:cubicBezTo>
                      <a:pt x="30" y="52"/>
                      <a:pt x="35" y="53"/>
                      <a:pt x="34" y="58"/>
                    </a:cubicBezTo>
                    <a:cubicBezTo>
                      <a:pt x="28" y="67"/>
                      <a:pt x="21" y="60"/>
                      <a:pt x="14" y="60"/>
                    </a:cubicBezTo>
                    <a:cubicBezTo>
                      <a:pt x="0" y="55"/>
                      <a:pt x="4" y="46"/>
                      <a:pt x="12" y="41"/>
                    </a:cubicBezTo>
                    <a:cubicBezTo>
                      <a:pt x="22" y="34"/>
                      <a:pt x="27" y="24"/>
                      <a:pt x="30" y="13"/>
                    </a:cubicBezTo>
                    <a:cubicBezTo>
                      <a:pt x="31" y="10"/>
                      <a:pt x="33" y="7"/>
                      <a:pt x="35" y="5"/>
                    </a:cubicBezTo>
                    <a:cubicBezTo>
                      <a:pt x="36" y="5"/>
                      <a:pt x="36" y="4"/>
                      <a:pt x="37" y="4"/>
                    </a:cubicBezTo>
                    <a:cubicBezTo>
                      <a:pt x="39" y="3"/>
                      <a:pt x="42" y="1"/>
                      <a:pt x="44" y="0"/>
                    </a:cubicBezTo>
                    <a:cubicBezTo>
                      <a:pt x="51" y="7"/>
                      <a:pt x="44" y="20"/>
                      <a:pt x="55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9" name="Freeform 1125"/>
              <p:cNvSpPr/>
              <p:nvPr/>
            </p:nvSpPr>
            <p:spPr bwMode="auto">
              <a:xfrm>
                <a:off x="3758" y="2050"/>
                <a:ext cx="135" cy="145"/>
              </a:xfrm>
              <a:custGeom>
                <a:avLst/>
                <a:gdLst>
                  <a:gd name="T0" fmla="*/ 68 w 71"/>
                  <a:gd name="T1" fmla="*/ 13 h 76"/>
                  <a:gd name="T2" fmla="*/ 47 w 71"/>
                  <a:gd name="T3" fmla="*/ 47 h 76"/>
                  <a:gd name="T4" fmla="*/ 47 w 71"/>
                  <a:gd name="T5" fmla="*/ 58 h 76"/>
                  <a:gd name="T6" fmla="*/ 48 w 71"/>
                  <a:gd name="T7" fmla="*/ 61 h 76"/>
                  <a:gd name="T8" fmla="*/ 47 w 71"/>
                  <a:gd name="T9" fmla="*/ 62 h 76"/>
                  <a:gd name="T10" fmla="*/ 18 w 71"/>
                  <a:gd name="T11" fmla="*/ 76 h 76"/>
                  <a:gd name="T12" fmla="*/ 12 w 71"/>
                  <a:gd name="T13" fmla="*/ 65 h 76"/>
                  <a:gd name="T14" fmla="*/ 6 w 71"/>
                  <a:gd name="T15" fmla="*/ 60 h 76"/>
                  <a:gd name="T16" fmla="*/ 17 w 71"/>
                  <a:gd name="T17" fmla="*/ 47 h 76"/>
                  <a:gd name="T18" fmla="*/ 26 w 71"/>
                  <a:gd name="T19" fmla="*/ 41 h 76"/>
                  <a:gd name="T20" fmla="*/ 18 w 71"/>
                  <a:gd name="T21" fmla="*/ 34 h 76"/>
                  <a:gd name="T22" fmla="*/ 25 w 71"/>
                  <a:gd name="T23" fmla="*/ 23 h 76"/>
                  <a:gd name="T24" fmla="*/ 36 w 71"/>
                  <a:gd name="T25" fmla="*/ 9 h 76"/>
                  <a:gd name="T26" fmla="*/ 47 w 71"/>
                  <a:gd name="T27" fmla="*/ 6 h 76"/>
                  <a:gd name="T28" fmla="*/ 71 w 71"/>
                  <a:gd name="T29" fmla="*/ 6 h 76"/>
                  <a:gd name="T30" fmla="*/ 71 w 71"/>
                  <a:gd name="T31" fmla="*/ 6 h 76"/>
                  <a:gd name="T32" fmla="*/ 68 w 71"/>
                  <a:gd name="T33" fmla="*/ 1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1" h="76">
                    <a:moveTo>
                      <a:pt x="68" y="13"/>
                    </a:moveTo>
                    <a:cubicBezTo>
                      <a:pt x="66" y="27"/>
                      <a:pt x="61" y="39"/>
                      <a:pt x="47" y="47"/>
                    </a:cubicBezTo>
                    <a:cubicBezTo>
                      <a:pt x="42" y="50"/>
                      <a:pt x="39" y="54"/>
                      <a:pt x="47" y="58"/>
                    </a:cubicBezTo>
                    <a:cubicBezTo>
                      <a:pt x="48" y="59"/>
                      <a:pt x="48" y="60"/>
                      <a:pt x="48" y="61"/>
                    </a:cubicBezTo>
                    <a:cubicBezTo>
                      <a:pt x="47" y="62"/>
                      <a:pt x="47" y="62"/>
                      <a:pt x="47" y="62"/>
                    </a:cubicBezTo>
                    <a:cubicBezTo>
                      <a:pt x="36" y="65"/>
                      <a:pt x="29" y="74"/>
                      <a:pt x="18" y="76"/>
                    </a:cubicBezTo>
                    <a:cubicBezTo>
                      <a:pt x="15" y="73"/>
                      <a:pt x="11" y="71"/>
                      <a:pt x="12" y="65"/>
                    </a:cubicBezTo>
                    <a:cubicBezTo>
                      <a:pt x="13" y="61"/>
                      <a:pt x="6" y="64"/>
                      <a:pt x="6" y="60"/>
                    </a:cubicBezTo>
                    <a:cubicBezTo>
                      <a:pt x="0" y="47"/>
                      <a:pt x="11" y="50"/>
                      <a:pt x="17" y="47"/>
                    </a:cubicBezTo>
                    <a:cubicBezTo>
                      <a:pt x="20" y="45"/>
                      <a:pt x="26" y="46"/>
                      <a:pt x="26" y="41"/>
                    </a:cubicBezTo>
                    <a:cubicBezTo>
                      <a:pt x="26" y="37"/>
                      <a:pt x="20" y="37"/>
                      <a:pt x="18" y="34"/>
                    </a:cubicBezTo>
                    <a:cubicBezTo>
                      <a:pt x="15" y="27"/>
                      <a:pt x="18" y="22"/>
                      <a:pt x="25" y="23"/>
                    </a:cubicBezTo>
                    <a:cubicBezTo>
                      <a:pt x="40" y="26"/>
                      <a:pt x="34" y="15"/>
                      <a:pt x="36" y="9"/>
                    </a:cubicBezTo>
                    <a:cubicBezTo>
                      <a:pt x="40" y="8"/>
                      <a:pt x="43" y="7"/>
                      <a:pt x="47" y="6"/>
                    </a:cubicBezTo>
                    <a:cubicBezTo>
                      <a:pt x="55" y="11"/>
                      <a:pt x="63" y="0"/>
                      <a:pt x="71" y="6"/>
                    </a:cubicBezTo>
                    <a:cubicBezTo>
                      <a:pt x="71" y="6"/>
                      <a:pt x="71" y="6"/>
                      <a:pt x="71" y="6"/>
                    </a:cubicBezTo>
                    <a:cubicBezTo>
                      <a:pt x="71" y="9"/>
                      <a:pt x="65" y="9"/>
                      <a:pt x="68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0" name="Freeform 1126"/>
              <p:cNvSpPr/>
              <p:nvPr/>
            </p:nvSpPr>
            <p:spPr bwMode="auto">
              <a:xfrm>
                <a:off x="2098" y="1401"/>
                <a:ext cx="16" cy="14"/>
              </a:xfrm>
              <a:custGeom>
                <a:avLst/>
                <a:gdLst>
                  <a:gd name="T0" fmla="*/ 8 w 8"/>
                  <a:gd name="T1" fmla="*/ 0 h 7"/>
                  <a:gd name="T2" fmla="*/ 2 w 8"/>
                  <a:gd name="T3" fmla="*/ 5 h 7"/>
                  <a:gd name="T4" fmla="*/ 0 w 8"/>
                  <a:gd name="T5" fmla="*/ 1 h 7"/>
                  <a:gd name="T6" fmla="*/ 8 w 8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7">
                    <a:moveTo>
                      <a:pt x="8" y="0"/>
                    </a:moveTo>
                    <a:cubicBezTo>
                      <a:pt x="7" y="3"/>
                      <a:pt x="7" y="7"/>
                      <a:pt x="2" y="5"/>
                    </a:cubicBezTo>
                    <a:cubicBezTo>
                      <a:pt x="1" y="5"/>
                      <a:pt x="1" y="3"/>
                      <a:pt x="0" y="1"/>
                    </a:cubicBezTo>
                    <a:cubicBezTo>
                      <a:pt x="3" y="1"/>
                      <a:pt x="6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1" name="Freeform 1127"/>
              <p:cNvSpPr/>
              <p:nvPr/>
            </p:nvSpPr>
            <p:spPr bwMode="auto">
              <a:xfrm>
                <a:off x="3983" y="2840"/>
                <a:ext cx="84" cy="61"/>
              </a:xfrm>
              <a:custGeom>
                <a:avLst/>
                <a:gdLst>
                  <a:gd name="T0" fmla="*/ 5 w 44"/>
                  <a:gd name="T1" fmla="*/ 28 h 32"/>
                  <a:gd name="T2" fmla="*/ 5 w 44"/>
                  <a:gd name="T3" fmla="*/ 19 h 32"/>
                  <a:gd name="T4" fmla="*/ 5 w 44"/>
                  <a:gd name="T5" fmla="*/ 4 h 32"/>
                  <a:gd name="T6" fmla="*/ 19 w 44"/>
                  <a:gd name="T7" fmla="*/ 1 h 32"/>
                  <a:gd name="T8" fmla="*/ 44 w 44"/>
                  <a:gd name="T9" fmla="*/ 11 h 32"/>
                  <a:gd name="T10" fmla="*/ 19 w 44"/>
                  <a:gd name="T11" fmla="*/ 32 h 32"/>
                  <a:gd name="T12" fmla="*/ 5 w 44"/>
                  <a:gd name="T13" fmla="*/ 2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32">
                    <a:moveTo>
                      <a:pt x="5" y="28"/>
                    </a:moveTo>
                    <a:cubicBezTo>
                      <a:pt x="5" y="25"/>
                      <a:pt x="0" y="21"/>
                      <a:pt x="5" y="19"/>
                    </a:cubicBezTo>
                    <a:cubicBezTo>
                      <a:pt x="18" y="14"/>
                      <a:pt x="7" y="9"/>
                      <a:pt x="5" y="4"/>
                    </a:cubicBezTo>
                    <a:cubicBezTo>
                      <a:pt x="9" y="0"/>
                      <a:pt x="14" y="0"/>
                      <a:pt x="19" y="1"/>
                    </a:cubicBezTo>
                    <a:cubicBezTo>
                      <a:pt x="27" y="4"/>
                      <a:pt x="38" y="2"/>
                      <a:pt x="44" y="11"/>
                    </a:cubicBezTo>
                    <a:cubicBezTo>
                      <a:pt x="37" y="19"/>
                      <a:pt x="24" y="21"/>
                      <a:pt x="19" y="32"/>
                    </a:cubicBezTo>
                    <a:cubicBezTo>
                      <a:pt x="15" y="28"/>
                      <a:pt x="11" y="24"/>
                      <a:pt x="5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2" name="Freeform 1128"/>
              <p:cNvSpPr/>
              <p:nvPr/>
            </p:nvSpPr>
            <p:spPr bwMode="auto">
              <a:xfrm>
                <a:off x="4019" y="2821"/>
                <a:ext cx="80" cy="48"/>
              </a:xfrm>
              <a:custGeom>
                <a:avLst/>
                <a:gdLst>
                  <a:gd name="T0" fmla="*/ 25 w 42"/>
                  <a:gd name="T1" fmla="*/ 21 h 25"/>
                  <a:gd name="T2" fmla="*/ 0 w 42"/>
                  <a:gd name="T3" fmla="*/ 14 h 25"/>
                  <a:gd name="T4" fmla="*/ 3 w 42"/>
                  <a:gd name="T5" fmla="*/ 3 h 25"/>
                  <a:gd name="T6" fmla="*/ 9 w 42"/>
                  <a:gd name="T7" fmla="*/ 0 h 25"/>
                  <a:gd name="T8" fmla="*/ 14 w 42"/>
                  <a:gd name="T9" fmla="*/ 1 h 25"/>
                  <a:gd name="T10" fmla="*/ 17 w 42"/>
                  <a:gd name="T11" fmla="*/ 3 h 25"/>
                  <a:gd name="T12" fmla="*/ 42 w 42"/>
                  <a:gd name="T13" fmla="*/ 21 h 25"/>
                  <a:gd name="T14" fmla="*/ 25 w 42"/>
                  <a:gd name="T15" fmla="*/ 2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25">
                    <a:moveTo>
                      <a:pt x="25" y="21"/>
                    </a:moveTo>
                    <a:cubicBezTo>
                      <a:pt x="17" y="17"/>
                      <a:pt x="7" y="20"/>
                      <a:pt x="0" y="14"/>
                    </a:cubicBezTo>
                    <a:cubicBezTo>
                      <a:pt x="0" y="10"/>
                      <a:pt x="0" y="6"/>
                      <a:pt x="3" y="3"/>
                    </a:cubicBezTo>
                    <a:cubicBezTo>
                      <a:pt x="4" y="2"/>
                      <a:pt x="7" y="1"/>
                      <a:pt x="9" y="0"/>
                    </a:cubicBezTo>
                    <a:cubicBezTo>
                      <a:pt x="10" y="0"/>
                      <a:pt x="12" y="0"/>
                      <a:pt x="14" y="1"/>
                    </a:cubicBezTo>
                    <a:cubicBezTo>
                      <a:pt x="15" y="1"/>
                      <a:pt x="16" y="2"/>
                      <a:pt x="17" y="3"/>
                    </a:cubicBezTo>
                    <a:cubicBezTo>
                      <a:pt x="29" y="5"/>
                      <a:pt x="39" y="8"/>
                      <a:pt x="42" y="21"/>
                    </a:cubicBezTo>
                    <a:cubicBezTo>
                      <a:pt x="36" y="25"/>
                      <a:pt x="30" y="25"/>
                      <a:pt x="25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3" name="Freeform 1129"/>
              <p:cNvSpPr/>
              <p:nvPr/>
            </p:nvSpPr>
            <p:spPr bwMode="auto">
              <a:xfrm>
                <a:off x="4036" y="2660"/>
                <a:ext cx="103" cy="172"/>
              </a:xfrm>
              <a:custGeom>
                <a:avLst/>
                <a:gdLst>
                  <a:gd name="T0" fmla="*/ 30 w 54"/>
                  <a:gd name="T1" fmla="*/ 14 h 90"/>
                  <a:gd name="T2" fmla="*/ 54 w 54"/>
                  <a:gd name="T3" fmla="*/ 21 h 90"/>
                  <a:gd name="T4" fmla="*/ 50 w 54"/>
                  <a:gd name="T5" fmla="*/ 82 h 90"/>
                  <a:gd name="T6" fmla="*/ 44 w 54"/>
                  <a:gd name="T7" fmla="*/ 90 h 90"/>
                  <a:gd name="T8" fmla="*/ 36 w 54"/>
                  <a:gd name="T9" fmla="*/ 88 h 90"/>
                  <a:gd name="T10" fmla="*/ 33 w 54"/>
                  <a:gd name="T11" fmla="*/ 87 h 90"/>
                  <a:gd name="T12" fmla="*/ 11 w 54"/>
                  <a:gd name="T13" fmla="*/ 74 h 90"/>
                  <a:gd name="T14" fmla="*/ 16 w 54"/>
                  <a:gd name="T15" fmla="*/ 45 h 90"/>
                  <a:gd name="T16" fmla="*/ 22 w 54"/>
                  <a:gd name="T17" fmla="*/ 37 h 90"/>
                  <a:gd name="T18" fmla="*/ 30 w 54"/>
                  <a:gd name="T19" fmla="*/ 14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90">
                    <a:moveTo>
                      <a:pt x="30" y="14"/>
                    </a:moveTo>
                    <a:cubicBezTo>
                      <a:pt x="43" y="0"/>
                      <a:pt x="47" y="14"/>
                      <a:pt x="54" y="21"/>
                    </a:cubicBezTo>
                    <a:cubicBezTo>
                      <a:pt x="53" y="42"/>
                      <a:pt x="54" y="62"/>
                      <a:pt x="50" y="82"/>
                    </a:cubicBezTo>
                    <a:cubicBezTo>
                      <a:pt x="49" y="86"/>
                      <a:pt x="48" y="89"/>
                      <a:pt x="44" y="90"/>
                    </a:cubicBezTo>
                    <a:cubicBezTo>
                      <a:pt x="41" y="90"/>
                      <a:pt x="39" y="89"/>
                      <a:pt x="36" y="88"/>
                    </a:cubicBezTo>
                    <a:cubicBezTo>
                      <a:pt x="35" y="88"/>
                      <a:pt x="34" y="88"/>
                      <a:pt x="33" y="87"/>
                    </a:cubicBezTo>
                    <a:cubicBezTo>
                      <a:pt x="27" y="81"/>
                      <a:pt x="18" y="78"/>
                      <a:pt x="11" y="74"/>
                    </a:cubicBezTo>
                    <a:cubicBezTo>
                      <a:pt x="0" y="57"/>
                      <a:pt x="0" y="57"/>
                      <a:pt x="16" y="45"/>
                    </a:cubicBezTo>
                    <a:cubicBezTo>
                      <a:pt x="19" y="43"/>
                      <a:pt x="21" y="41"/>
                      <a:pt x="22" y="37"/>
                    </a:cubicBezTo>
                    <a:cubicBezTo>
                      <a:pt x="16" y="27"/>
                      <a:pt x="19" y="19"/>
                      <a:pt x="3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4" name="Freeform 1130"/>
              <p:cNvSpPr/>
              <p:nvPr/>
            </p:nvSpPr>
            <p:spPr bwMode="auto">
              <a:xfrm>
                <a:off x="4038" y="2800"/>
                <a:ext cx="61" cy="29"/>
              </a:xfrm>
              <a:custGeom>
                <a:avLst/>
                <a:gdLst>
                  <a:gd name="T0" fmla="*/ 11 w 32"/>
                  <a:gd name="T1" fmla="*/ 1 h 15"/>
                  <a:gd name="T2" fmla="*/ 32 w 32"/>
                  <a:gd name="T3" fmla="*/ 14 h 15"/>
                  <a:gd name="T4" fmla="*/ 7 w 32"/>
                  <a:gd name="T5" fmla="*/ 14 h 15"/>
                  <a:gd name="T6" fmla="*/ 4 w 32"/>
                  <a:gd name="T7" fmla="*/ 14 h 15"/>
                  <a:gd name="T8" fmla="*/ 11 w 32"/>
                  <a:gd name="T9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5">
                    <a:moveTo>
                      <a:pt x="11" y="1"/>
                    </a:moveTo>
                    <a:cubicBezTo>
                      <a:pt x="20" y="2"/>
                      <a:pt x="28" y="6"/>
                      <a:pt x="32" y="14"/>
                    </a:cubicBezTo>
                    <a:cubicBezTo>
                      <a:pt x="24" y="15"/>
                      <a:pt x="16" y="0"/>
                      <a:pt x="7" y="14"/>
                    </a:cubicBezTo>
                    <a:cubicBezTo>
                      <a:pt x="6" y="14"/>
                      <a:pt x="5" y="14"/>
                      <a:pt x="4" y="14"/>
                    </a:cubicBezTo>
                    <a:cubicBezTo>
                      <a:pt x="0" y="6"/>
                      <a:pt x="1" y="1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5" name="Freeform 1131"/>
              <p:cNvSpPr/>
              <p:nvPr/>
            </p:nvSpPr>
            <p:spPr bwMode="auto">
              <a:xfrm>
                <a:off x="4105" y="2829"/>
                <a:ext cx="28" cy="19"/>
              </a:xfrm>
              <a:custGeom>
                <a:avLst/>
                <a:gdLst>
                  <a:gd name="T0" fmla="*/ 0 w 15"/>
                  <a:gd name="T1" fmla="*/ 0 h 10"/>
                  <a:gd name="T2" fmla="*/ 8 w 15"/>
                  <a:gd name="T3" fmla="*/ 0 h 10"/>
                  <a:gd name="T4" fmla="*/ 11 w 15"/>
                  <a:gd name="T5" fmla="*/ 10 h 10"/>
                  <a:gd name="T6" fmla="*/ 11 w 15"/>
                  <a:gd name="T7" fmla="*/ 10 h 10"/>
                  <a:gd name="T8" fmla="*/ 0 w 15"/>
                  <a:gd name="T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0">
                    <a:moveTo>
                      <a:pt x="0" y="0"/>
                    </a:moveTo>
                    <a:cubicBezTo>
                      <a:pt x="3" y="0"/>
                      <a:pt x="5" y="0"/>
                      <a:pt x="8" y="0"/>
                    </a:cubicBezTo>
                    <a:cubicBezTo>
                      <a:pt x="12" y="2"/>
                      <a:pt x="15" y="5"/>
                      <a:pt x="11" y="10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7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6" name="Freeform 1132"/>
              <p:cNvSpPr/>
              <p:nvPr/>
            </p:nvSpPr>
            <p:spPr bwMode="auto">
              <a:xfrm>
                <a:off x="4139" y="1294"/>
                <a:ext cx="145" cy="123"/>
              </a:xfrm>
              <a:custGeom>
                <a:avLst/>
                <a:gdLst>
                  <a:gd name="T0" fmla="*/ 17 w 76"/>
                  <a:gd name="T1" fmla="*/ 56 h 64"/>
                  <a:gd name="T2" fmla="*/ 17 w 76"/>
                  <a:gd name="T3" fmla="*/ 52 h 64"/>
                  <a:gd name="T4" fmla="*/ 20 w 76"/>
                  <a:gd name="T5" fmla="*/ 40 h 64"/>
                  <a:gd name="T6" fmla="*/ 15 w 76"/>
                  <a:gd name="T7" fmla="*/ 41 h 64"/>
                  <a:gd name="T8" fmla="*/ 1 w 76"/>
                  <a:gd name="T9" fmla="*/ 25 h 64"/>
                  <a:gd name="T10" fmla="*/ 0 w 76"/>
                  <a:gd name="T11" fmla="*/ 11 h 64"/>
                  <a:gd name="T12" fmla="*/ 14 w 76"/>
                  <a:gd name="T13" fmla="*/ 13 h 64"/>
                  <a:gd name="T14" fmla="*/ 48 w 76"/>
                  <a:gd name="T15" fmla="*/ 1 h 64"/>
                  <a:gd name="T16" fmla="*/ 71 w 76"/>
                  <a:gd name="T17" fmla="*/ 7 h 64"/>
                  <a:gd name="T18" fmla="*/ 54 w 76"/>
                  <a:gd name="T19" fmla="*/ 33 h 64"/>
                  <a:gd name="T20" fmla="*/ 42 w 76"/>
                  <a:gd name="T21" fmla="*/ 40 h 64"/>
                  <a:gd name="T22" fmla="*/ 17 w 76"/>
                  <a:gd name="T23" fmla="*/ 63 h 64"/>
                  <a:gd name="T24" fmla="*/ 17 w 76"/>
                  <a:gd name="T25" fmla="*/ 56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64">
                    <a:moveTo>
                      <a:pt x="17" y="56"/>
                    </a:moveTo>
                    <a:cubicBezTo>
                      <a:pt x="17" y="55"/>
                      <a:pt x="17" y="53"/>
                      <a:pt x="17" y="52"/>
                    </a:cubicBezTo>
                    <a:cubicBezTo>
                      <a:pt x="27" y="51"/>
                      <a:pt x="21" y="44"/>
                      <a:pt x="20" y="40"/>
                    </a:cubicBezTo>
                    <a:cubicBezTo>
                      <a:pt x="19" y="34"/>
                      <a:pt x="17" y="41"/>
                      <a:pt x="15" y="41"/>
                    </a:cubicBezTo>
                    <a:cubicBezTo>
                      <a:pt x="5" y="40"/>
                      <a:pt x="0" y="35"/>
                      <a:pt x="1" y="25"/>
                    </a:cubicBezTo>
                    <a:cubicBezTo>
                      <a:pt x="1" y="20"/>
                      <a:pt x="3" y="15"/>
                      <a:pt x="0" y="11"/>
                    </a:cubicBezTo>
                    <a:cubicBezTo>
                      <a:pt x="6" y="6"/>
                      <a:pt x="10" y="11"/>
                      <a:pt x="14" y="13"/>
                    </a:cubicBezTo>
                    <a:cubicBezTo>
                      <a:pt x="26" y="10"/>
                      <a:pt x="40" y="15"/>
                      <a:pt x="48" y="1"/>
                    </a:cubicBezTo>
                    <a:cubicBezTo>
                      <a:pt x="56" y="0"/>
                      <a:pt x="64" y="1"/>
                      <a:pt x="71" y="7"/>
                    </a:cubicBezTo>
                    <a:cubicBezTo>
                      <a:pt x="76" y="27"/>
                      <a:pt x="74" y="30"/>
                      <a:pt x="54" y="33"/>
                    </a:cubicBezTo>
                    <a:cubicBezTo>
                      <a:pt x="49" y="33"/>
                      <a:pt x="44" y="30"/>
                      <a:pt x="42" y="40"/>
                    </a:cubicBezTo>
                    <a:cubicBezTo>
                      <a:pt x="40" y="51"/>
                      <a:pt x="33" y="64"/>
                      <a:pt x="17" y="63"/>
                    </a:cubicBezTo>
                    <a:cubicBezTo>
                      <a:pt x="15" y="60"/>
                      <a:pt x="15" y="58"/>
                      <a:pt x="17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7" name="Freeform 1133"/>
              <p:cNvSpPr/>
              <p:nvPr/>
            </p:nvSpPr>
            <p:spPr bwMode="auto">
              <a:xfrm>
                <a:off x="4069" y="1267"/>
                <a:ext cx="129" cy="60"/>
              </a:xfrm>
              <a:custGeom>
                <a:avLst/>
                <a:gdLst>
                  <a:gd name="T0" fmla="*/ 51 w 68"/>
                  <a:gd name="T1" fmla="*/ 31 h 31"/>
                  <a:gd name="T2" fmla="*/ 37 w 68"/>
                  <a:gd name="T3" fmla="*/ 25 h 31"/>
                  <a:gd name="T4" fmla="*/ 34 w 68"/>
                  <a:gd name="T5" fmla="*/ 24 h 31"/>
                  <a:gd name="T6" fmla="*/ 13 w 68"/>
                  <a:gd name="T7" fmla="*/ 28 h 31"/>
                  <a:gd name="T8" fmla="*/ 6 w 68"/>
                  <a:gd name="T9" fmla="*/ 31 h 31"/>
                  <a:gd name="T10" fmla="*/ 9 w 68"/>
                  <a:gd name="T11" fmla="*/ 7 h 31"/>
                  <a:gd name="T12" fmla="*/ 28 w 68"/>
                  <a:gd name="T13" fmla="*/ 1 h 31"/>
                  <a:gd name="T14" fmla="*/ 33 w 68"/>
                  <a:gd name="T15" fmla="*/ 1 h 31"/>
                  <a:gd name="T16" fmla="*/ 51 w 68"/>
                  <a:gd name="T17" fmla="*/ 7 h 31"/>
                  <a:gd name="T18" fmla="*/ 68 w 68"/>
                  <a:gd name="T19" fmla="*/ 7 h 31"/>
                  <a:gd name="T20" fmla="*/ 51 w 68"/>
                  <a:gd name="T21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8" h="31">
                    <a:moveTo>
                      <a:pt x="51" y="31"/>
                    </a:moveTo>
                    <a:cubicBezTo>
                      <a:pt x="46" y="29"/>
                      <a:pt x="43" y="24"/>
                      <a:pt x="37" y="25"/>
                    </a:cubicBezTo>
                    <a:cubicBezTo>
                      <a:pt x="36" y="24"/>
                      <a:pt x="35" y="24"/>
                      <a:pt x="34" y="24"/>
                    </a:cubicBezTo>
                    <a:cubicBezTo>
                      <a:pt x="26" y="21"/>
                      <a:pt x="19" y="23"/>
                      <a:pt x="13" y="28"/>
                    </a:cubicBezTo>
                    <a:cubicBezTo>
                      <a:pt x="11" y="31"/>
                      <a:pt x="9" y="31"/>
                      <a:pt x="6" y="31"/>
                    </a:cubicBezTo>
                    <a:cubicBezTo>
                      <a:pt x="13" y="24"/>
                      <a:pt x="0" y="14"/>
                      <a:pt x="9" y="7"/>
                    </a:cubicBezTo>
                    <a:cubicBezTo>
                      <a:pt x="14" y="0"/>
                      <a:pt x="21" y="1"/>
                      <a:pt x="28" y="1"/>
                    </a:cubicBezTo>
                    <a:cubicBezTo>
                      <a:pt x="30" y="1"/>
                      <a:pt x="32" y="1"/>
                      <a:pt x="33" y="1"/>
                    </a:cubicBezTo>
                    <a:cubicBezTo>
                      <a:pt x="39" y="4"/>
                      <a:pt x="46" y="3"/>
                      <a:pt x="51" y="7"/>
                    </a:cubicBezTo>
                    <a:cubicBezTo>
                      <a:pt x="57" y="7"/>
                      <a:pt x="63" y="7"/>
                      <a:pt x="68" y="7"/>
                    </a:cubicBezTo>
                    <a:cubicBezTo>
                      <a:pt x="66" y="18"/>
                      <a:pt x="55" y="22"/>
                      <a:pt x="5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8" name="Freeform 1134"/>
              <p:cNvSpPr/>
              <p:nvPr/>
            </p:nvSpPr>
            <p:spPr bwMode="auto">
              <a:xfrm>
                <a:off x="4093" y="1296"/>
                <a:ext cx="46" cy="27"/>
              </a:xfrm>
              <a:custGeom>
                <a:avLst/>
                <a:gdLst>
                  <a:gd name="T0" fmla="*/ 0 w 24"/>
                  <a:gd name="T1" fmla="*/ 13 h 14"/>
                  <a:gd name="T2" fmla="*/ 21 w 24"/>
                  <a:gd name="T3" fmla="*/ 2 h 14"/>
                  <a:gd name="T4" fmla="*/ 21 w 24"/>
                  <a:gd name="T5" fmla="*/ 9 h 14"/>
                  <a:gd name="T6" fmla="*/ 0 w 24"/>
                  <a:gd name="T7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14">
                    <a:moveTo>
                      <a:pt x="0" y="13"/>
                    </a:moveTo>
                    <a:cubicBezTo>
                      <a:pt x="2" y="2"/>
                      <a:pt x="14" y="6"/>
                      <a:pt x="21" y="2"/>
                    </a:cubicBezTo>
                    <a:cubicBezTo>
                      <a:pt x="24" y="0"/>
                      <a:pt x="21" y="7"/>
                      <a:pt x="21" y="9"/>
                    </a:cubicBezTo>
                    <a:cubicBezTo>
                      <a:pt x="14" y="14"/>
                      <a:pt x="6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9" name="Freeform 1135"/>
              <p:cNvSpPr/>
              <p:nvPr/>
            </p:nvSpPr>
            <p:spPr bwMode="auto">
              <a:xfrm>
                <a:off x="4084" y="1386"/>
                <a:ext cx="168" cy="145"/>
              </a:xfrm>
              <a:custGeom>
                <a:avLst/>
                <a:gdLst>
                  <a:gd name="T0" fmla="*/ 15 w 88"/>
                  <a:gd name="T1" fmla="*/ 43 h 76"/>
                  <a:gd name="T2" fmla="*/ 42 w 88"/>
                  <a:gd name="T3" fmla="*/ 47 h 76"/>
                  <a:gd name="T4" fmla="*/ 56 w 88"/>
                  <a:gd name="T5" fmla="*/ 39 h 76"/>
                  <a:gd name="T6" fmla="*/ 43 w 88"/>
                  <a:gd name="T7" fmla="*/ 29 h 76"/>
                  <a:gd name="T8" fmla="*/ 49 w 88"/>
                  <a:gd name="T9" fmla="*/ 19 h 76"/>
                  <a:gd name="T10" fmla="*/ 63 w 88"/>
                  <a:gd name="T11" fmla="*/ 9 h 76"/>
                  <a:gd name="T12" fmla="*/ 77 w 88"/>
                  <a:gd name="T13" fmla="*/ 3 h 76"/>
                  <a:gd name="T14" fmla="*/ 81 w 88"/>
                  <a:gd name="T15" fmla="*/ 17 h 76"/>
                  <a:gd name="T16" fmla="*/ 83 w 88"/>
                  <a:gd name="T17" fmla="*/ 27 h 76"/>
                  <a:gd name="T18" fmla="*/ 86 w 88"/>
                  <a:gd name="T19" fmla="*/ 46 h 76"/>
                  <a:gd name="T20" fmla="*/ 72 w 88"/>
                  <a:gd name="T21" fmla="*/ 62 h 76"/>
                  <a:gd name="T22" fmla="*/ 57 w 88"/>
                  <a:gd name="T23" fmla="*/ 71 h 76"/>
                  <a:gd name="T24" fmla="*/ 39 w 88"/>
                  <a:gd name="T25" fmla="*/ 61 h 76"/>
                  <a:gd name="T26" fmla="*/ 6 w 88"/>
                  <a:gd name="T27" fmla="*/ 70 h 76"/>
                  <a:gd name="T28" fmla="*/ 1 w 88"/>
                  <a:gd name="T29" fmla="*/ 64 h 76"/>
                  <a:gd name="T30" fmla="*/ 1 w 88"/>
                  <a:gd name="T31" fmla="*/ 60 h 76"/>
                  <a:gd name="T32" fmla="*/ 11 w 88"/>
                  <a:gd name="T33" fmla="*/ 42 h 76"/>
                  <a:gd name="T34" fmla="*/ 15 w 88"/>
                  <a:gd name="T35" fmla="*/ 4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8" h="76">
                    <a:moveTo>
                      <a:pt x="15" y="43"/>
                    </a:moveTo>
                    <a:cubicBezTo>
                      <a:pt x="24" y="42"/>
                      <a:pt x="31" y="57"/>
                      <a:pt x="42" y="47"/>
                    </a:cubicBezTo>
                    <a:cubicBezTo>
                      <a:pt x="46" y="44"/>
                      <a:pt x="56" y="49"/>
                      <a:pt x="56" y="39"/>
                    </a:cubicBezTo>
                    <a:cubicBezTo>
                      <a:pt x="57" y="29"/>
                      <a:pt x="46" y="34"/>
                      <a:pt x="43" y="29"/>
                    </a:cubicBezTo>
                    <a:cubicBezTo>
                      <a:pt x="45" y="26"/>
                      <a:pt x="52" y="25"/>
                      <a:pt x="49" y="19"/>
                    </a:cubicBezTo>
                    <a:cubicBezTo>
                      <a:pt x="52" y="14"/>
                      <a:pt x="61" y="17"/>
                      <a:pt x="63" y="9"/>
                    </a:cubicBezTo>
                    <a:cubicBezTo>
                      <a:pt x="64" y="3"/>
                      <a:pt x="70" y="0"/>
                      <a:pt x="77" y="3"/>
                    </a:cubicBezTo>
                    <a:cubicBezTo>
                      <a:pt x="83" y="5"/>
                      <a:pt x="84" y="11"/>
                      <a:pt x="81" y="17"/>
                    </a:cubicBezTo>
                    <a:cubicBezTo>
                      <a:pt x="80" y="20"/>
                      <a:pt x="82" y="23"/>
                      <a:pt x="83" y="27"/>
                    </a:cubicBezTo>
                    <a:cubicBezTo>
                      <a:pt x="82" y="33"/>
                      <a:pt x="88" y="39"/>
                      <a:pt x="86" y="46"/>
                    </a:cubicBezTo>
                    <a:cubicBezTo>
                      <a:pt x="83" y="53"/>
                      <a:pt x="69" y="50"/>
                      <a:pt x="72" y="62"/>
                    </a:cubicBezTo>
                    <a:cubicBezTo>
                      <a:pt x="68" y="67"/>
                      <a:pt x="65" y="74"/>
                      <a:pt x="57" y="71"/>
                    </a:cubicBezTo>
                    <a:cubicBezTo>
                      <a:pt x="53" y="65"/>
                      <a:pt x="50" y="55"/>
                      <a:pt x="39" y="61"/>
                    </a:cubicBezTo>
                    <a:cubicBezTo>
                      <a:pt x="28" y="64"/>
                      <a:pt x="19" y="76"/>
                      <a:pt x="6" y="70"/>
                    </a:cubicBezTo>
                    <a:cubicBezTo>
                      <a:pt x="4" y="69"/>
                      <a:pt x="2" y="67"/>
                      <a:pt x="1" y="64"/>
                    </a:cubicBezTo>
                    <a:cubicBezTo>
                      <a:pt x="0" y="63"/>
                      <a:pt x="0" y="61"/>
                      <a:pt x="1" y="60"/>
                    </a:cubicBezTo>
                    <a:cubicBezTo>
                      <a:pt x="6" y="55"/>
                      <a:pt x="9" y="49"/>
                      <a:pt x="11" y="42"/>
                    </a:cubicBezTo>
                    <a:cubicBezTo>
                      <a:pt x="13" y="41"/>
                      <a:pt x="14" y="41"/>
                      <a:pt x="15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0" name="Freeform 1136"/>
              <p:cNvSpPr/>
              <p:nvPr/>
            </p:nvSpPr>
            <p:spPr bwMode="auto">
              <a:xfrm>
                <a:off x="4015" y="1455"/>
                <a:ext cx="82" cy="61"/>
              </a:xfrm>
              <a:custGeom>
                <a:avLst/>
                <a:gdLst>
                  <a:gd name="T0" fmla="*/ 6 w 43"/>
                  <a:gd name="T1" fmla="*/ 3 h 32"/>
                  <a:gd name="T2" fmla="*/ 10 w 43"/>
                  <a:gd name="T3" fmla="*/ 0 h 32"/>
                  <a:gd name="T4" fmla="*/ 20 w 43"/>
                  <a:gd name="T5" fmla="*/ 0 h 32"/>
                  <a:gd name="T6" fmla="*/ 37 w 43"/>
                  <a:gd name="T7" fmla="*/ 24 h 32"/>
                  <a:gd name="T8" fmla="*/ 37 w 43"/>
                  <a:gd name="T9" fmla="*/ 24 h 32"/>
                  <a:gd name="T10" fmla="*/ 2 w 43"/>
                  <a:gd name="T11" fmla="*/ 24 h 32"/>
                  <a:gd name="T12" fmla="*/ 5 w 43"/>
                  <a:gd name="T13" fmla="*/ 20 h 32"/>
                  <a:gd name="T14" fmla="*/ 6 w 43"/>
                  <a:gd name="T15" fmla="*/ 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3" h="32">
                    <a:moveTo>
                      <a:pt x="6" y="3"/>
                    </a:moveTo>
                    <a:cubicBezTo>
                      <a:pt x="7" y="2"/>
                      <a:pt x="8" y="1"/>
                      <a:pt x="10" y="0"/>
                    </a:cubicBezTo>
                    <a:cubicBezTo>
                      <a:pt x="13" y="0"/>
                      <a:pt x="16" y="0"/>
                      <a:pt x="20" y="0"/>
                    </a:cubicBezTo>
                    <a:cubicBezTo>
                      <a:pt x="27" y="7"/>
                      <a:pt x="43" y="8"/>
                      <a:pt x="37" y="24"/>
                    </a:cubicBezTo>
                    <a:cubicBezTo>
                      <a:pt x="37" y="24"/>
                      <a:pt x="37" y="24"/>
                      <a:pt x="37" y="24"/>
                    </a:cubicBezTo>
                    <a:cubicBezTo>
                      <a:pt x="26" y="32"/>
                      <a:pt x="14" y="32"/>
                      <a:pt x="2" y="24"/>
                    </a:cubicBezTo>
                    <a:cubicBezTo>
                      <a:pt x="0" y="20"/>
                      <a:pt x="3" y="21"/>
                      <a:pt x="5" y="20"/>
                    </a:cubicBezTo>
                    <a:cubicBezTo>
                      <a:pt x="18" y="15"/>
                      <a:pt x="17" y="9"/>
                      <a:pt x="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1" name="Freeform 1137"/>
              <p:cNvSpPr/>
              <p:nvPr/>
            </p:nvSpPr>
            <p:spPr bwMode="auto">
              <a:xfrm>
                <a:off x="4053" y="1447"/>
                <a:ext cx="63" cy="54"/>
              </a:xfrm>
              <a:custGeom>
                <a:avLst/>
                <a:gdLst>
                  <a:gd name="T0" fmla="*/ 17 w 33"/>
                  <a:gd name="T1" fmla="*/ 28 h 28"/>
                  <a:gd name="T2" fmla="*/ 0 w 33"/>
                  <a:gd name="T3" fmla="*/ 4 h 28"/>
                  <a:gd name="T4" fmla="*/ 28 w 33"/>
                  <a:gd name="T5" fmla="*/ 7 h 28"/>
                  <a:gd name="T6" fmla="*/ 29 w 33"/>
                  <a:gd name="T7" fmla="*/ 9 h 28"/>
                  <a:gd name="T8" fmla="*/ 28 w 33"/>
                  <a:gd name="T9" fmla="*/ 11 h 28"/>
                  <a:gd name="T10" fmla="*/ 17 w 33"/>
                  <a:gd name="T11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28">
                    <a:moveTo>
                      <a:pt x="17" y="28"/>
                    </a:moveTo>
                    <a:cubicBezTo>
                      <a:pt x="18" y="15"/>
                      <a:pt x="2" y="14"/>
                      <a:pt x="0" y="4"/>
                    </a:cubicBezTo>
                    <a:cubicBezTo>
                      <a:pt x="10" y="0"/>
                      <a:pt x="18" y="8"/>
                      <a:pt x="28" y="7"/>
                    </a:cubicBezTo>
                    <a:cubicBezTo>
                      <a:pt x="29" y="8"/>
                      <a:pt x="29" y="9"/>
                      <a:pt x="29" y="9"/>
                    </a:cubicBezTo>
                    <a:cubicBezTo>
                      <a:pt x="28" y="10"/>
                      <a:pt x="28" y="11"/>
                      <a:pt x="28" y="11"/>
                    </a:cubicBezTo>
                    <a:cubicBezTo>
                      <a:pt x="33" y="22"/>
                      <a:pt x="27" y="26"/>
                      <a:pt x="17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2" name="Freeform 1138"/>
              <p:cNvSpPr/>
              <p:nvPr/>
            </p:nvSpPr>
            <p:spPr bwMode="auto">
              <a:xfrm>
                <a:off x="4141" y="1398"/>
                <a:ext cx="46" cy="53"/>
              </a:xfrm>
              <a:custGeom>
                <a:avLst/>
                <a:gdLst>
                  <a:gd name="T0" fmla="*/ 20 w 24"/>
                  <a:gd name="T1" fmla="*/ 16 h 28"/>
                  <a:gd name="T2" fmla="*/ 13 w 24"/>
                  <a:gd name="T3" fmla="*/ 23 h 28"/>
                  <a:gd name="T4" fmla="*/ 1 w 24"/>
                  <a:gd name="T5" fmla="*/ 20 h 28"/>
                  <a:gd name="T6" fmla="*/ 16 w 24"/>
                  <a:gd name="T7" fmla="*/ 2 h 28"/>
                  <a:gd name="T8" fmla="*/ 17 w 24"/>
                  <a:gd name="T9" fmla="*/ 9 h 28"/>
                  <a:gd name="T10" fmla="*/ 20 w 24"/>
                  <a:gd name="T11" fmla="*/ 1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28">
                    <a:moveTo>
                      <a:pt x="20" y="16"/>
                    </a:moveTo>
                    <a:cubicBezTo>
                      <a:pt x="24" y="24"/>
                      <a:pt x="17" y="22"/>
                      <a:pt x="13" y="23"/>
                    </a:cubicBezTo>
                    <a:cubicBezTo>
                      <a:pt x="9" y="22"/>
                      <a:pt x="1" y="28"/>
                      <a:pt x="1" y="20"/>
                    </a:cubicBezTo>
                    <a:cubicBezTo>
                      <a:pt x="0" y="11"/>
                      <a:pt x="3" y="0"/>
                      <a:pt x="16" y="2"/>
                    </a:cubicBezTo>
                    <a:cubicBezTo>
                      <a:pt x="16" y="4"/>
                      <a:pt x="16" y="6"/>
                      <a:pt x="17" y="9"/>
                    </a:cubicBezTo>
                    <a:cubicBezTo>
                      <a:pt x="17" y="11"/>
                      <a:pt x="18" y="14"/>
                      <a:pt x="2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3" name="Freeform 1139"/>
              <p:cNvSpPr/>
              <p:nvPr/>
            </p:nvSpPr>
            <p:spPr bwMode="auto">
              <a:xfrm>
                <a:off x="4107" y="1428"/>
                <a:ext cx="26" cy="40"/>
              </a:xfrm>
              <a:custGeom>
                <a:avLst/>
                <a:gdLst>
                  <a:gd name="T0" fmla="*/ 0 w 14"/>
                  <a:gd name="T1" fmla="*/ 21 h 21"/>
                  <a:gd name="T2" fmla="*/ 0 w 14"/>
                  <a:gd name="T3" fmla="*/ 17 h 21"/>
                  <a:gd name="T4" fmla="*/ 0 w 14"/>
                  <a:gd name="T5" fmla="*/ 9 h 21"/>
                  <a:gd name="T6" fmla="*/ 6 w 14"/>
                  <a:gd name="T7" fmla="*/ 0 h 21"/>
                  <a:gd name="T8" fmla="*/ 12 w 14"/>
                  <a:gd name="T9" fmla="*/ 2 h 21"/>
                  <a:gd name="T10" fmla="*/ 11 w 14"/>
                  <a:gd name="T11" fmla="*/ 12 h 21"/>
                  <a:gd name="T12" fmla="*/ 3 w 14"/>
                  <a:gd name="T13" fmla="*/ 21 h 21"/>
                  <a:gd name="T14" fmla="*/ 0 w 14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21">
                    <a:moveTo>
                      <a:pt x="0" y="21"/>
                    </a:moveTo>
                    <a:cubicBezTo>
                      <a:pt x="0" y="19"/>
                      <a:pt x="0" y="18"/>
                      <a:pt x="0" y="17"/>
                    </a:cubicBezTo>
                    <a:cubicBezTo>
                      <a:pt x="0" y="14"/>
                      <a:pt x="0" y="11"/>
                      <a:pt x="0" y="9"/>
                    </a:cubicBezTo>
                    <a:cubicBezTo>
                      <a:pt x="0" y="4"/>
                      <a:pt x="0" y="0"/>
                      <a:pt x="6" y="0"/>
                    </a:cubicBezTo>
                    <a:cubicBezTo>
                      <a:pt x="8" y="0"/>
                      <a:pt x="11" y="1"/>
                      <a:pt x="12" y="2"/>
                    </a:cubicBezTo>
                    <a:cubicBezTo>
                      <a:pt x="14" y="5"/>
                      <a:pt x="13" y="9"/>
                      <a:pt x="11" y="12"/>
                    </a:cubicBezTo>
                    <a:cubicBezTo>
                      <a:pt x="9" y="15"/>
                      <a:pt x="6" y="18"/>
                      <a:pt x="3" y="21"/>
                    </a:cubicBezTo>
                    <a:cubicBezTo>
                      <a:pt x="2" y="21"/>
                      <a:pt x="1" y="21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4" name="Freeform 1140"/>
              <p:cNvSpPr/>
              <p:nvPr/>
            </p:nvSpPr>
            <p:spPr bwMode="auto">
              <a:xfrm>
                <a:off x="3893" y="1541"/>
                <a:ext cx="124" cy="107"/>
              </a:xfrm>
              <a:custGeom>
                <a:avLst/>
                <a:gdLst>
                  <a:gd name="T0" fmla="*/ 24 w 65"/>
                  <a:gd name="T1" fmla="*/ 52 h 56"/>
                  <a:gd name="T2" fmla="*/ 7 w 65"/>
                  <a:gd name="T3" fmla="*/ 49 h 56"/>
                  <a:gd name="T4" fmla="*/ 7 w 65"/>
                  <a:gd name="T5" fmla="*/ 42 h 56"/>
                  <a:gd name="T6" fmla="*/ 14 w 65"/>
                  <a:gd name="T7" fmla="*/ 28 h 56"/>
                  <a:gd name="T8" fmla="*/ 35 w 65"/>
                  <a:gd name="T9" fmla="*/ 28 h 56"/>
                  <a:gd name="T10" fmla="*/ 56 w 65"/>
                  <a:gd name="T11" fmla="*/ 0 h 56"/>
                  <a:gd name="T12" fmla="*/ 63 w 65"/>
                  <a:gd name="T13" fmla="*/ 14 h 56"/>
                  <a:gd name="T14" fmla="*/ 60 w 65"/>
                  <a:gd name="T15" fmla="*/ 40 h 56"/>
                  <a:gd name="T16" fmla="*/ 59 w 65"/>
                  <a:gd name="T17" fmla="*/ 42 h 56"/>
                  <a:gd name="T18" fmla="*/ 32 w 65"/>
                  <a:gd name="T19" fmla="*/ 45 h 56"/>
                  <a:gd name="T20" fmla="*/ 24 w 65"/>
                  <a:gd name="T21" fmla="*/ 5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5" h="56">
                    <a:moveTo>
                      <a:pt x="24" y="52"/>
                    </a:moveTo>
                    <a:cubicBezTo>
                      <a:pt x="19" y="49"/>
                      <a:pt x="13" y="48"/>
                      <a:pt x="7" y="49"/>
                    </a:cubicBezTo>
                    <a:cubicBezTo>
                      <a:pt x="7" y="46"/>
                      <a:pt x="7" y="44"/>
                      <a:pt x="7" y="42"/>
                    </a:cubicBezTo>
                    <a:cubicBezTo>
                      <a:pt x="0" y="32"/>
                      <a:pt x="11" y="32"/>
                      <a:pt x="14" y="28"/>
                    </a:cubicBezTo>
                    <a:cubicBezTo>
                      <a:pt x="21" y="33"/>
                      <a:pt x="28" y="37"/>
                      <a:pt x="35" y="28"/>
                    </a:cubicBezTo>
                    <a:cubicBezTo>
                      <a:pt x="51" y="25"/>
                      <a:pt x="52" y="12"/>
                      <a:pt x="56" y="0"/>
                    </a:cubicBezTo>
                    <a:cubicBezTo>
                      <a:pt x="65" y="1"/>
                      <a:pt x="63" y="8"/>
                      <a:pt x="63" y="14"/>
                    </a:cubicBezTo>
                    <a:cubicBezTo>
                      <a:pt x="60" y="22"/>
                      <a:pt x="56" y="30"/>
                      <a:pt x="60" y="40"/>
                    </a:cubicBezTo>
                    <a:cubicBezTo>
                      <a:pt x="60" y="40"/>
                      <a:pt x="60" y="41"/>
                      <a:pt x="59" y="42"/>
                    </a:cubicBezTo>
                    <a:cubicBezTo>
                      <a:pt x="50" y="40"/>
                      <a:pt x="43" y="56"/>
                      <a:pt x="32" y="45"/>
                    </a:cubicBezTo>
                    <a:cubicBezTo>
                      <a:pt x="30" y="42"/>
                      <a:pt x="32" y="54"/>
                      <a:pt x="24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5" name="Freeform 1141"/>
              <p:cNvSpPr/>
              <p:nvPr/>
            </p:nvSpPr>
            <p:spPr bwMode="auto">
              <a:xfrm>
                <a:off x="3992" y="1501"/>
                <a:ext cx="130" cy="73"/>
              </a:xfrm>
              <a:custGeom>
                <a:avLst/>
                <a:gdLst>
                  <a:gd name="T0" fmla="*/ 7 w 68"/>
                  <a:gd name="T1" fmla="*/ 38 h 38"/>
                  <a:gd name="T2" fmla="*/ 4 w 68"/>
                  <a:gd name="T3" fmla="*/ 21 h 38"/>
                  <a:gd name="T4" fmla="*/ 14 w 68"/>
                  <a:gd name="T5" fmla="*/ 0 h 38"/>
                  <a:gd name="T6" fmla="*/ 49 w 68"/>
                  <a:gd name="T7" fmla="*/ 0 h 38"/>
                  <a:gd name="T8" fmla="*/ 53 w 68"/>
                  <a:gd name="T9" fmla="*/ 7 h 38"/>
                  <a:gd name="T10" fmla="*/ 54 w 68"/>
                  <a:gd name="T11" fmla="*/ 31 h 38"/>
                  <a:gd name="T12" fmla="*/ 53 w 68"/>
                  <a:gd name="T13" fmla="*/ 32 h 38"/>
                  <a:gd name="T14" fmla="*/ 7 w 68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8" h="38">
                    <a:moveTo>
                      <a:pt x="7" y="38"/>
                    </a:moveTo>
                    <a:cubicBezTo>
                      <a:pt x="6" y="33"/>
                      <a:pt x="10" y="26"/>
                      <a:pt x="4" y="21"/>
                    </a:cubicBezTo>
                    <a:cubicBezTo>
                      <a:pt x="0" y="10"/>
                      <a:pt x="7" y="5"/>
                      <a:pt x="14" y="0"/>
                    </a:cubicBezTo>
                    <a:cubicBezTo>
                      <a:pt x="26" y="0"/>
                      <a:pt x="38" y="0"/>
                      <a:pt x="49" y="0"/>
                    </a:cubicBezTo>
                    <a:cubicBezTo>
                      <a:pt x="50" y="2"/>
                      <a:pt x="51" y="5"/>
                      <a:pt x="53" y="7"/>
                    </a:cubicBezTo>
                    <a:cubicBezTo>
                      <a:pt x="68" y="14"/>
                      <a:pt x="55" y="23"/>
                      <a:pt x="54" y="31"/>
                    </a:cubicBezTo>
                    <a:cubicBezTo>
                      <a:pt x="54" y="32"/>
                      <a:pt x="53" y="32"/>
                      <a:pt x="53" y="32"/>
                    </a:cubicBezTo>
                    <a:cubicBezTo>
                      <a:pt x="36" y="25"/>
                      <a:pt x="22" y="36"/>
                      <a:pt x="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6" name="Freeform 1142"/>
              <p:cNvSpPr/>
              <p:nvPr/>
            </p:nvSpPr>
            <p:spPr bwMode="auto">
              <a:xfrm>
                <a:off x="4046" y="1235"/>
                <a:ext cx="120" cy="54"/>
              </a:xfrm>
              <a:custGeom>
                <a:avLst/>
                <a:gdLst>
                  <a:gd name="T0" fmla="*/ 42 w 63"/>
                  <a:gd name="T1" fmla="*/ 21 h 28"/>
                  <a:gd name="T2" fmla="*/ 21 w 63"/>
                  <a:gd name="T3" fmla="*/ 24 h 28"/>
                  <a:gd name="T4" fmla="*/ 14 w 63"/>
                  <a:gd name="T5" fmla="*/ 3 h 28"/>
                  <a:gd name="T6" fmla="*/ 56 w 63"/>
                  <a:gd name="T7" fmla="*/ 0 h 28"/>
                  <a:gd name="T8" fmla="*/ 63 w 63"/>
                  <a:gd name="T9" fmla="*/ 21 h 28"/>
                  <a:gd name="T10" fmla="*/ 63 w 63"/>
                  <a:gd name="T11" fmla="*/ 24 h 28"/>
                  <a:gd name="T12" fmla="*/ 42 w 63"/>
                  <a:gd name="T13" fmla="*/ 21 h 28"/>
                  <a:gd name="T14" fmla="*/ 36 w 63"/>
                  <a:gd name="T15" fmla="*/ 12 h 28"/>
                  <a:gd name="T16" fmla="*/ 42 w 63"/>
                  <a:gd name="T17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" h="28">
                    <a:moveTo>
                      <a:pt x="42" y="21"/>
                    </a:moveTo>
                    <a:cubicBezTo>
                      <a:pt x="35" y="22"/>
                      <a:pt x="28" y="23"/>
                      <a:pt x="21" y="24"/>
                    </a:cubicBezTo>
                    <a:cubicBezTo>
                      <a:pt x="11" y="20"/>
                      <a:pt x="0" y="15"/>
                      <a:pt x="14" y="3"/>
                    </a:cubicBezTo>
                    <a:cubicBezTo>
                      <a:pt x="28" y="1"/>
                      <a:pt x="43" y="6"/>
                      <a:pt x="56" y="0"/>
                    </a:cubicBezTo>
                    <a:cubicBezTo>
                      <a:pt x="58" y="7"/>
                      <a:pt x="61" y="14"/>
                      <a:pt x="63" y="21"/>
                    </a:cubicBezTo>
                    <a:cubicBezTo>
                      <a:pt x="63" y="22"/>
                      <a:pt x="63" y="23"/>
                      <a:pt x="63" y="24"/>
                    </a:cubicBezTo>
                    <a:cubicBezTo>
                      <a:pt x="55" y="28"/>
                      <a:pt x="49" y="24"/>
                      <a:pt x="42" y="21"/>
                    </a:cubicBezTo>
                    <a:cubicBezTo>
                      <a:pt x="40" y="18"/>
                      <a:pt x="39" y="14"/>
                      <a:pt x="36" y="12"/>
                    </a:cubicBezTo>
                    <a:cubicBezTo>
                      <a:pt x="38" y="15"/>
                      <a:pt x="40" y="18"/>
                      <a:pt x="4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7" name="Freeform 1143"/>
              <p:cNvSpPr/>
              <p:nvPr/>
            </p:nvSpPr>
            <p:spPr bwMode="auto">
              <a:xfrm>
                <a:off x="1456" y="1197"/>
                <a:ext cx="138" cy="82"/>
              </a:xfrm>
              <a:custGeom>
                <a:avLst/>
                <a:gdLst>
                  <a:gd name="T0" fmla="*/ 4 w 72"/>
                  <a:gd name="T1" fmla="*/ 20 h 43"/>
                  <a:gd name="T2" fmla="*/ 14 w 72"/>
                  <a:gd name="T3" fmla="*/ 9 h 43"/>
                  <a:gd name="T4" fmla="*/ 30 w 72"/>
                  <a:gd name="T5" fmla="*/ 4 h 43"/>
                  <a:gd name="T6" fmla="*/ 42 w 72"/>
                  <a:gd name="T7" fmla="*/ 2 h 43"/>
                  <a:gd name="T8" fmla="*/ 66 w 72"/>
                  <a:gd name="T9" fmla="*/ 25 h 43"/>
                  <a:gd name="T10" fmla="*/ 66 w 72"/>
                  <a:gd name="T11" fmla="*/ 27 h 43"/>
                  <a:gd name="T12" fmla="*/ 59 w 72"/>
                  <a:gd name="T13" fmla="*/ 40 h 43"/>
                  <a:gd name="T14" fmla="*/ 48 w 72"/>
                  <a:gd name="T15" fmla="*/ 24 h 43"/>
                  <a:gd name="T16" fmla="*/ 42 w 72"/>
                  <a:gd name="T17" fmla="*/ 37 h 43"/>
                  <a:gd name="T18" fmla="*/ 42 w 72"/>
                  <a:gd name="T19" fmla="*/ 39 h 43"/>
                  <a:gd name="T20" fmla="*/ 0 w 72"/>
                  <a:gd name="T21" fmla="*/ 23 h 43"/>
                  <a:gd name="T22" fmla="*/ 4 w 72"/>
                  <a:gd name="T2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2" h="43">
                    <a:moveTo>
                      <a:pt x="4" y="20"/>
                    </a:moveTo>
                    <a:cubicBezTo>
                      <a:pt x="18" y="27"/>
                      <a:pt x="13" y="15"/>
                      <a:pt x="14" y="9"/>
                    </a:cubicBezTo>
                    <a:cubicBezTo>
                      <a:pt x="19" y="8"/>
                      <a:pt x="25" y="9"/>
                      <a:pt x="30" y="4"/>
                    </a:cubicBezTo>
                    <a:cubicBezTo>
                      <a:pt x="33" y="0"/>
                      <a:pt x="42" y="0"/>
                      <a:pt x="42" y="2"/>
                    </a:cubicBezTo>
                    <a:cubicBezTo>
                      <a:pt x="41" y="20"/>
                      <a:pt x="72" y="4"/>
                      <a:pt x="66" y="25"/>
                    </a:cubicBezTo>
                    <a:cubicBezTo>
                      <a:pt x="66" y="25"/>
                      <a:pt x="66" y="26"/>
                      <a:pt x="66" y="27"/>
                    </a:cubicBezTo>
                    <a:cubicBezTo>
                      <a:pt x="64" y="30"/>
                      <a:pt x="62" y="34"/>
                      <a:pt x="59" y="40"/>
                    </a:cubicBezTo>
                    <a:cubicBezTo>
                      <a:pt x="54" y="34"/>
                      <a:pt x="57" y="23"/>
                      <a:pt x="48" y="24"/>
                    </a:cubicBezTo>
                    <a:cubicBezTo>
                      <a:pt x="40" y="24"/>
                      <a:pt x="47" y="34"/>
                      <a:pt x="42" y="37"/>
                    </a:cubicBezTo>
                    <a:cubicBezTo>
                      <a:pt x="42" y="38"/>
                      <a:pt x="42" y="39"/>
                      <a:pt x="42" y="39"/>
                    </a:cubicBezTo>
                    <a:cubicBezTo>
                      <a:pt x="31" y="43"/>
                      <a:pt x="6" y="34"/>
                      <a:pt x="0" y="23"/>
                    </a:cubicBezTo>
                    <a:cubicBezTo>
                      <a:pt x="1" y="22"/>
                      <a:pt x="2" y="21"/>
                      <a:pt x="4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8" name="Freeform 1144"/>
              <p:cNvSpPr/>
              <p:nvPr/>
            </p:nvSpPr>
            <p:spPr bwMode="auto">
              <a:xfrm>
                <a:off x="5185" y="1042"/>
                <a:ext cx="99" cy="88"/>
              </a:xfrm>
              <a:custGeom>
                <a:avLst/>
                <a:gdLst>
                  <a:gd name="T0" fmla="*/ 33 w 52"/>
                  <a:gd name="T1" fmla="*/ 0 h 46"/>
                  <a:gd name="T2" fmla="*/ 43 w 52"/>
                  <a:gd name="T3" fmla="*/ 0 h 46"/>
                  <a:gd name="T4" fmla="*/ 40 w 52"/>
                  <a:gd name="T5" fmla="*/ 17 h 46"/>
                  <a:gd name="T6" fmla="*/ 50 w 52"/>
                  <a:gd name="T7" fmla="*/ 31 h 46"/>
                  <a:gd name="T8" fmla="*/ 40 w 52"/>
                  <a:gd name="T9" fmla="*/ 44 h 46"/>
                  <a:gd name="T10" fmla="*/ 36 w 52"/>
                  <a:gd name="T11" fmla="*/ 46 h 46"/>
                  <a:gd name="T12" fmla="*/ 31 w 52"/>
                  <a:gd name="T13" fmla="*/ 45 h 46"/>
                  <a:gd name="T14" fmla="*/ 13 w 52"/>
                  <a:gd name="T15" fmla="*/ 36 h 46"/>
                  <a:gd name="T16" fmla="*/ 2 w 52"/>
                  <a:gd name="T17" fmla="*/ 26 h 46"/>
                  <a:gd name="T18" fmla="*/ 14 w 52"/>
                  <a:gd name="T19" fmla="*/ 7 h 46"/>
                  <a:gd name="T20" fmla="*/ 33 w 52"/>
                  <a:gd name="T21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46">
                    <a:moveTo>
                      <a:pt x="33" y="0"/>
                    </a:moveTo>
                    <a:cubicBezTo>
                      <a:pt x="37" y="0"/>
                      <a:pt x="40" y="0"/>
                      <a:pt x="43" y="0"/>
                    </a:cubicBezTo>
                    <a:cubicBezTo>
                      <a:pt x="40" y="5"/>
                      <a:pt x="43" y="11"/>
                      <a:pt x="40" y="17"/>
                    </a:cubicBezTo>
                    <a:cubicBezTo>
                      <a:pt x="33" y="27"/>
                      <a:pt x="51" y="23"/>
                      <a:pt x="50" y="31"/>
                    </a:cubicBezTo>
                    <a:cubicBezTo>
                      <a:pt x="52" y="40"/>
                      <a:pt x="44" y="40"/>
                      <a:pt x="40" y="44"/>
                    </a:cubicBezTo>
                    <a:cubicBezTo>
                      <a:pt x="39" y="45"/>
                      <a:pt x="37" y="46"/>
                      <a:pt x="36" y="46"/>
                    </a:cubicBezTo>
                    <a:cubicBezTo>
                      <a:pt x="34" y="46"/>
                      <a:pt x="33" y="46"/>
                      <a:pt x="31" y="45"/>
                    </a:cubicBezTo>
                    <a:cubicBezTo>
                      <a:pt x="27" y="38"/>
                      <a:pt x="20" y="37"/>
                      <a:pt x="13" y="36"/>
                    </a:cubicBezTo>
                    <a:cubicBezTo>
                      <a:pt x="8" y="34"/>
                      <a:pt x="4" y="31"/>
                      <a:pt x="2" y="26"/>
                    </a:cubicBezTo>
                    <a:cubicBezTo>
                      <a:pt x="0" y="16"/>
                      <a:pt x="5" y="10"/>
                      <a:pt x="14" y="7"/>
                    </a:cubicBezTo>
                    <a:cubicBezTo>
                      <a:pt x="20" y="5"/>
                      <a:pt x="27" y="2"/>
                      <a:pt x="3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9" name="Freeform 1145"/>
              <p:cNvSpPr/>
              <p:nvPr/>
            </p:nvSpPr>
            <p:spPr bwMode="auto">
              <a:xfrm>
                <a:off x="5256" y="1090"/>
                <a:ext cx="95" cy="67"/>
              </a:xfrm>
              <a:custGeom>
                <a:avLst/>
                <a:gdLst>
                  <a:gd name="T0" fmla="*/ 0 w 50"/>
                  <a:gd name="T1" fmla="*/ 16 h 35"/>
                  <a:gd name="T2" fmla="*/ 13 w 50"/>
                  <a:gd name="T3" fmla="*/ 6 h 35"/>
                  <a:gd name="T4" fmla="*/ 49 w 50"/>
                  <a:gd name="T5" fmla="*/ 17 h 35"/>
                  <a:gd name="T6" fmla="*/ 45 w 50"/>
                  <a:gd name="T7" fmla="*/ 20 h 35"/>
                  <a:gd name="T8" fmla="*/ 38 w 50"/>
                  <a:gd name="T9" fmla="*/ 30 h 35"/>
                  <a:gd name="T10" fmla="*/ 21 w 50"/>
                  <a:gd name="T11" fmla="*/ 29 h 35"/>
                  <a:gd name="T12" fmla="*/ 0 w 50"/>
                  <a:gd name="T13" fmla="*/ 1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35">
                    <a:moveTo>
                      <a:pt x="0" y="16"/>
                    </a:moveTo>
                    <a:cubicBezTo>
                      <a:pt x="3" y="11"/>
                      <a:pt x="12" y="13"/>
                      <a:pt x="13" y="6"/>
                    </a:cubicBezTo>
                    <a:cubicBezTo>
                      <a:pt x="24" y="0"/>
                      <a:pt x="44" y="6"/>
                      <a:pt x="49" y="17"/>
                    </a:cubicBezTo>
                    <a:cubicBezTo>
                      <a:pt x="50" y="19"/>
                      <a:pt x="47" y="20"/>
                      <a:pt x="45" y="20"/>
                    </a:cubicBezTo>
                    <a:cubicBezTo>
                      <a:pt x="42" y="23"/>
                      <a:pt x="40" y="27"/>
                      <a:pt x="38" y="30"/>
                    </a:cubicBezTo>
                    <a:cubicBezTo>
                      <a:pt x="32" y="35"/>
                      <a:pt x="26" y="31"/>
                      <a:pt x="21" y="29"/>
                    </a:cubicBezTo>
                    <a:cubicBezTo>
                      <a:pt x="14" y="25"/>
                      <a:pt x="6" y="22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0" name="Freeform 1146"/>
              <p:cNvSpPr/>
              <p:nvPr/>
            </p:nvSpPr>
            <p:spPr bwMode="auto">
              <a:xfrm>
                <a:off x="5357" y="1147"/>
                <a:ext cx="135" cy="143"/>
              </a:xfrm>
              <a:custGeom>
                <a:avLst/>
                <a:gdLst>
                  <a:gd name="T0" fmla="*/ 51 w 71"/>
                  <a:gd name="T1" fmla="*/ 14 h 75"/>
                  <a:gd name="T2" fmla="*/ 61 w 71"/>
                  <a:gd name="T3" fmla="*/ 11 h 75"/>
                  <a:gd name="T4" fmla="*/ 59 w 71"/>
                  <a:gd name="T5" fmla="*/ 44 h 75"/>
                  <a:gd name="T6" fmla="*/ 32 w 71"/>
                  <a:gd name="T7" fmla="*/ 73 h 75"/>
                  <a:gd name="T8" fmla="*/ 27 w 71"/>
                  <a:gd name="T9" fmla="*/ 75 h 75"/>
                  <a:gd name="T10" fmla="*/ 14 w 71"/>
                  <a:gd name="T11" fmla="*/ 71 h 75"/>
                  <a:gd name="T12" fmla="*/ 19 w 71"/>
                  <a:gd name="T13" fmla="*/ 46 h 75"/>
                  <a:gd name="T14" fmla="*/ 4 w 71"/>
                  <a:gd name="T15" fmla="*/ 25 h 75"/>
                  <a:gd name="T16" fmla="*/ 6 w 71"/>
                  <a:gd name="T17" fmla="*/ 14 h 75"/>
                  <a:gd name="T18" fmla="*/ 23 w 71"/>
                  <a:gd name="T19" fmla="*/ 4 h 75"/>
                  <a:gd name="T20" fmla="*/ 35 w 71"/>
                  <a:gd name="T21" fmla="*/ 22 h 75"/>
                  <a:gd name="T22" fmla="*/ 43 w 71"/>
                  <a:gd name="T23" fmla="*/ 26 h 75"/>
                  <a:gd name="T24" fmla="*/ 40 w 71"/>
                  <a:gd name="T25" fmla="*/ 20 h 75"/>
                  <a:gd name="T26" fmla="*/ 48 w 71"/>
                  <a:gd name="T27" fmla="*/ 14 h 75"/>
                  <a:gd name="T28" fmla="*/ 51 w 71"/>
                  <a:gd name="T29" fmla="*/ 14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75">
                    <a:moveTo>
                      <a:pt x="51" y="14"/>
                    </a:moveTo>
                    <a:cubicBezTo>
                      <a:pt x="55" y="13"/>
                      <a:pt x="58" y="12"/>
                      <a:pt x="61" y="11"/>
                    </a:cubicBezTo>
                    <a:cubicBezTo>
                      <a:pt x="71" y="22"/>
                      <a:pt x="61" y="33"/>
                      <a:pt x="59" y="44"/>
                    </a:cubicBezTo>
                    <a:cubicBezTo>
                      <a:pt x="56" y="59"/>
                      <a:pt x="41" y="63"/>
                      <a:pt x="32" y="73"/>
                    </a:cubicBezTo>
                    <a:cubicBezTo>
                      <a:pt x="30" y="74"/>
                      <a:pt x="29" y="75"/>
                      <a:pt x="27" y="75"/>
                    </a:cubicBezTo>
                    <a:cubicBezTo>
                      <a:pt x="23" y="72"/>
                      <a:pt x="19" y="71"/>
                      <a:pt x="14" y="71"/>
                    </a:cubicBezTo>
                    <a:cubicBezTo>
                      <a:pt x="5" y="56"/>
                      <a:pt x="6" y="51"/>
                      <a:pt x="19" y="46"/>
                    </a:cubicBezTo>
                    <a:cubicBezTo>
                      <a:pt x="2" y="45"/>
                      <a:pt x="0" y="43"/>
                      <a:pt x="4" y="25"/>
                    </a:cubicBezTo>
                    <a:cubicBezTo>
                      <a:pt x="4" y="21"/>
                      <a:pt x="9" y="18"/>
                      <a:pt x="6" y="14"/>
                    </a:cubicBezTo>
                    <a:cubicBezTo>
                      <a:pt x="5" y="0"/>
                      <a:pt x="13" y="0"/>
                      <a:pt x="23" y="4"/>
                    </a:cubicBezTo>
                    <a:cubicBezTo>
                      <a:pt x="29" y="9"/>
                      <a:pt x="31" y="16"/>
                      <a:pt x="35" y="22"/>
                    </a:cubicBezTo>
                    <a:cubicBezTo>
                      <a:pt x="37" y="25"/>
                      <a:pt x="41" y="23"/>
                      <a:pt x="43" y="26"/>
                    </a:cubicBezTo>
                    <a:cubicBezTo>
                      <a:pt x="43" y="23"/>
                      <a:pt x="40" y="22"/>
                      <a:pt x="40" y="20"/>
                    </a:cubicBezTo>
                    <a:cubicBezTo>
                      <a:pt x="41" y="15"/>
                      <a:pt x="45" y="16"/>
                      <a:pt x="48" y="14"/>
                    </a:cubicBezTo>
                    <a:cubicBezTo>
                      <a:pt x="49" y="14"/>
                      <a:pt x="50" y="14"/>
                      <a:pt x="5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1" name="Freeform 1147"/>
              <p:cNvSpPr/>
              <p:nvPr/>
            </p:nvSpPr>
            <p:spPr bwMode="auto">
              <a:xfrm>
                <a:off x="5399" y="1137"/>
                <a:ext cx="62" cy="73"/>
              </a:xfrm>
              <a:custGeom>
                <a:avLst/>
                <a:gdLst>
                  <a:gd name="T0" fmla="*/ 26 w 33"/>
                  <a:gd name="T1" fmla="*/ 19 h 38"/>
                  <a:gd name="T2" fmla="*/ 21 w 33"/>
                  <a:gd name="T3" fmla="*/ 24 h 38"/>
                  <a:gd name="T4" fmla="*/ 26 w 33"/>
                  <a:gd name="T5" fmla="*/ 37 h 38"/>
                  <a:gd name="T6" fmla="*/ 8 w 33"/>
                  <a:gd name="T7" fmla="*/ 25 h 38"/>
                  <a:gd name="T8" fmla="*/ 1 w 33"/>
                  <a:gd name="T9" fmla="*/ 9 h 38"/>
                  <a:gd name="T10" fmla="*/ 26 w 33"/>
                  <a:gd name="T11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38">
                    <a:moveTo>
                      <a:pt x="26" y="19"/>
                    </a:moveTo>
                    <a:cubicBezTo>
                      <a:pt x="24" y="21"/>
                      <a:pt x="22" y="22"/>
                      <a:pt x="21" y="24"/>
                    </a:cubicBezTo>
                    <a:cubicBezTo>
                      <a:pt x="19" y="30"/>
                      <a:pt x="33" y="30"/>
                      <a:pt x="26" y="37"/>
                    </a:cubicBezTo>
                    <a:cubicBezTo>
                      <a:pt x="22" y="30"/>
                      <a:pt x="9" y="38"/>
                      <a:pt x="8" y="25"/>
                    </a:cubicBezTo>
                    <a:cubicBezTo>
                      <a:pt x="7" y="20"/>
                      <a:pt x="0" y="16"/>
                      <a:pt x="1" y="9"/>
                    </a:cubicBezTo>
                    <a:cubicBezTo>
                      <a:pt x="17" y="0"/>
                      <a:pt x="22" y="2"/>
                      <a:pt x="26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2" name="Freeform 1148"/>
              <p:cNvSpPr/>
              <p:nvPr/>
            </p:nvSpPr>
            <p:spPr bwMode="auto">
              <a:xfrm>
                <a:off x="5292" y="1141"/>
                <a:ext cx="95" cy="61"/>
              </a:xfrm>
              <a:custGeom>
                <a:avLst/>
                <a:gdLst>
                  <a:gd name="T0" fmla="*/ 40 w 50"/>
                  <a:gd name="T1" fmla="*/ 17 h 32"/>
                  <a:gd name="T2" fmla="*/ 40 w 50"/>
                  <a:gd name="T3" fmla="*/ 28 h 32"/>
                  <a:gd name="T4" fmla="*/ 0 w 50"/>
                  <a:gd name="T5" fmla="*/ 2 h 32"/>
                  <a:gd name="T6" fmla="*/ 1 w 50"/>
                  <a:gd name="T7" fmla="*/ 0 h 32"/>
                  <a:gd name="T8" fmla="*/ 19 w 50"/>
                  <a:gd name="T9" fmla="*/ 3 h 32"/>
                  <a:gd name="T10" fmla="*/ 40 w 50"/>
                  <a:gd name="T11" fmla="*/ 1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" h="32">
                    <a:moveTo>
                      <a:pt x="40" y="17"/>
                    </a:moveTo>
                    <a:cubicBezTo>
                      <a:pt x="50" y="21"/>
                      <a:pt x="39" y="24"/>
                      <a:pt x="40" y="28"/>
                    </a:cubicBezTo>
                    <a:cubicBezTo>
                      <a:pt x="13" y="32"/>
                      <a:pt x="4" y="26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1"/>
                      <a:pt x="13" y="2"/>
                      <a:pt x="19" y="3"/>
                    </a:cubicBezTo>
                    <a:cubicBezTo>
                      <a:pt x="26" y="8"/>
                      <a:pt x="27" y="21"/>
                      <a:pt x="4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3" name="Freeform 1149"/>
              <p:cNvSpPr/>
              <p:nvPr/>
            </p:nvSpPr>
            <p:spPr bwMode="auto">
              <a:xfrm>
                <a:off x="5410" y="1130"/>
                <a:ext cx="112" cy="162"/>
              </a:xfrm>
              <a:custGeom>
                <a:avLst/>
                <a:gdLst>
                  <a:gd name="T0" fmla="*/ 2 w 59"/>
                  <a:gd name="T1" fmla="*/ 82 h 85"/>
                  <a:gd name="T2" fmla="*/ 25 w 59"/>
                  <a:gd name="T3" fmla="*/ 63 h 85"/>
                  <a:gd name="T4" fmla="*/ 27 w 59"/>
                  <a:gd name="T5" fmla="*/ 51 h 85"/>
                  <a:gd name="T6" fmla="*/ 33 w 59"/>
                  <a:gd name="T7" fmla="*/ 20 h 85"/>
                  <a:gd name="T8" fmla="*/ 40 w 59"/>
                  <a:gd name="T9" fmla="*/ 6 h 85"/>
                  <a:gd name="T10" fmla="*/ 51 w 59"/>
                  <a:gd name="T11" fmla="*/ 6 h 85"/>
                  <a:gd name="T12" fmla="*/ 53 w 59"/>
                  <a:gd name="T13" fmla="*/ 48 h 85"/>
                  <a:gd name="T14" fmla="*/ 55 w 59"/>
                  <a:gd name="T15" fmla="*/ 53 h 85"/>
                  <a:gd name="T16" fmla="*/ 18 w 59"/>
                  <a:gd name="T17" fmla="*/ 82 h 85"/>
                  <a:gd name="T18" fmla="*/ 6 w 59"/>
                  <a:gd name="T19" fmla="*/ 85 h 85"/>
                  <a:gd name="T20" fmla="*/ 2 w 59"/>
                  <a:gd name="T21" fmla="*/ 82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85">
                    <a:moveTo>
                      <a:pt x="2" y="82"/>
                    </a:moveTo>
                    <a:cubicBezTo>
                      <a:pt x="3" y="68"/>
                      <a:pt x="17" y="69"/>
                      <a:pt x="25" y="63"/>
                    </a:cubicBezTo>
                    <a:cubicBezTo>
                      <a:pt x="28" y="60"/>
                      <a:pt x="0" y="49"/>
                      <a:pt x="27" y="51"/>
                    </a:cubicBezTo>
                    <a:cubicBezTo>
                      <a:pt x="24" y="39"/>
                      <a:pt x="38" y="31"/>
                      <a:pt x="33" y="20"/>
                    </a:cubicBezTo>
                    <a:cubicBezTo>
                      <a:pt x="33" y="14"/>
                      <a:pt x="38" y="11"/>
                      <a:pt x="40" y="6"/>
                    </a:cubicBezTo>
                    <a:cubicBezTo>
                      <a:pt x="44" y="5"/>
                      <a:pt x="47" y="0"/>
                      <a:pt x="51" y="6"/>
                    </a:cubicBezTo>
                    <a:cubicBezTo>
                      <a:pt x="59" y="20"/>
                      <a:pt x="58" y="34"/>
                      <a:pt x="53" y="48"/>
                    </a:cubicBezTo>
                    <a:cubicBezTo>
                      <a:pt x="54" y="50"/>
                      <a:pt x="55" y="51"/>
                      <a:pt x="55" y="53"/>
                    </a:cubicBezTo>
                    <a:cubicBezTo>
                      <a:pt x="48" y="70"/>
                      <a:pt x="36" y="80"/>
                      <a:pt x="18" y="82"/>
                    </a:cubicBezTo>
                    <a:cubicBezTo>
                      <a:pt x="14" y="83"/>
                      <a:pt x="10" y="85"/>
                      <a:pt x="6" y="85"/>
                    </a:cubicBezTo>
                    <a:cubicBezTo>
                      <a:pt x="5" y="84"/>
                      <a:pt x="3" y="84"/>
                      <a:pt x="2" y="8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4" name="Freeform 1150"/>
              <p:cNvSpPr/>
              <p:nvPr/>
            </p:nvSpPr>
            <p:spPr bwMode="auto">
              <a:xfrm>
                <a:off x="5500" y="1139"/>
                <a:ext cx="78" cy="88"/>
              </a:xfrm>
              <a:custGeom>
                <a:avLst/>
                <a:gdLst>
                  <a:gd name="T0" fmla="*/ 4 w 41"/>
                  <a:gd name="T1" fmla="*/ 46 h 46"/>
                  <a:gd name="T2" fmla="*/ 1 w 41"/>
                  <a:gd name="T3" fmla="*/ 41 h 46"/>
                  <a:gd name="T4" fmla="*/ 4 w 41"/>
                  <a:gd name="T5" fmla="*/ 1 h 46"/>
                  <a:gd name="T6" fmla="*/ 14 w 41"/>
                  <a:gd name="T7" fmla="*/ 8 h 46"/>
                  <a:gd name="T8" fmla="*/ 28 w 41"/>
                  <a:gd name="T9" fmla="*/ 10 h 46"/>
                  <a:gd name="T10" fmla="*/ 33 w 41"/>
                  <a:gd name="T11" fmla="*/ 18 h 46"/>
                  <a:gd name="T12" fmla="*/ 18 w 41"/>
                  <a:gd name="T13" fmla="*/ 40 h 46"/>
                  <a:gd name="T14" fmla="*/ 4 w 41"/>
                  <a:gd name="T15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46">
                    <a:moveTo>
                      <a:pt x="4" y="46"/>
                    </a:moveTo>
                    <a:cubicBezTo>
                      <a:pt x="3" y="44"/>
                      <a:pt x="0" y="41"/>
                      <a:pt x="1" y="41"/>
                    </a:cubicBezTo>
                    <a:cubicBezTo>
                      <a:pt x="12" y="28"/>
                      <a:pt x="2" y="14"/>
                      <a:pt x="4" y="1"/>
                    </a:cubicBezTo>
                    <a:cubicBezTo>
                      <a:pt x="9" y="0"/>
                      <a:pt x="11" y="6"/>
                      <a:pt x="14" y="8"/>
                    </a:cubicBezTo>
                    <a:cubicBezTo>
                      <a:pt x="18" y="12"/>
                      <a:pt x="24" y="8"/>
                      <a:pt x="28" y="10"/>
                    </a:cubicBezTo>
                    <a:cubicBezTo>
                      <a:pt x="30" y="12"/>
                      <a:pt x="31" y="15"/>
                      <a:pt x="33" y="18"/>
                    </a:cubicBezTo>
                    <a:cubicBezTo>
                      <a:pt x="41" y="39"/>
                      <a:pt x="40" y="41"/>
                      <a:pt x="18" y="40"/>
                    </a:cubicBezTo>
                    <a:cubicBezTo>
                      <a:pt x="12" y="40"/>
                      <a:pt x="8" y="43"/>
                      <a:pt x="4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5" name="Freeform 1151"/>
              <p:cNvSpPr/>
              <p:nvPr/>
            </p:nvSpPr>
            <p:spPr bwMode="auto">
              <a:xfrm>
                <a:off x="5526" y="1134"/>
                <a:ext cx="95" cy="32"/>
              </a:xfrm>
              <a:custGeom>
                <a:avLst/>
                <a:gdLst>
                  <a:gd name="T0" fmla="*/ 14 w 50"/>
                  <a:gd name="T1" fmla="*/ 14 h 17"/>
                  <a:gd name="T2" fmla="*/ 0 w 50"/>
                  <a:gd name="T3" fmla="*/ 11 h 17"/>
                  <a:gd name="T4" fmla="*/ 11 w 50"/>
                  <a:gd name="T5" fmla="*/ 4 h 17"/>
                  <a:gd name="T6" fmla="*/ 39 w 50"/>
                  <a:gd name="T7" fmla="*/ 0 h 17"/>
                  <a:gd name="T8" fmla="*/ 50 w 50"/>
                  <a:gd name="T9" fmla="*/ 12 h 17"/>
                  <a:gd name="T10" fmla="*/ 21 w 50"/>
                  <a:gd name="T11" fmla="*/ 14 h 17"/>
                  <a:gd name="T12" fmla="*/ 14 w 50"/>
                  <a:gd name="T13" fmla="*/ 1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17">
                    <a:moveTo>
                      <a:pt x="14" y="14"/>
                    </a:moveTo>
                    <a:cubicBezTo>
                      <a:pt x="10" y="14"/>
                      <a:pt x="4" y="16"/>
                      <a:pt x="0" y="11"/>
                    </a:cubicBezTo>
                    <a:cubicBezTo>
                      <a:pt x="5" y="11"/>
                      <a:pt x="10" y="11"/>
                      <a:pt x="11" y="4"/>
                    </a:cubicBezTo>
                    <a:cubicBezTo>
                      <a:pt x="20" y="4"/>
                      <a:pt x="30" y="5"/>
                      <a:pt x="39" y="0"/>
                    </a:cubicBezTo>
                    <a:cubicBezTo>
                      <a:pt x="38" y="7"/>
                      <a:pt x="46" y="7"/>
                      <a:pt x="50" y="12"/>
                    </a:cubicBezTo>
                    <a:cubicBezTo>
                      <a:pt x="39" y="13"/>
                      <a:pt x="30" y="14"/>
                      <a:pt x="21" y="14"/>
                    </a:cubicBezTo>
                    <a:cubicBezTo>
                      <a:pt x="19" y="17"/>
                      <a:pt x="17" y="15"/>
                      <a:pt x="1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6" name="Freeform 1152"/>
              <p:cNvSpPr/>
              <p:nvPr/>
            </p:nvSpPr>
            <p:spPr bwMode="auto">
              <a:xfrm>
                <a:off x="2127" y="1635"/>
                <a:ext cx="202" cy="92"/>
              </a:xfrm>
              <a:custGeom>
                <a:avLst/>
                <a:gdLst>
                  <a:gd name="T0" fmla="*/ 49 w 106"/>
                  <a:gd name="T1" fmla="*/ 0 h 48"/>
                  <a:gd name="T2" fmla="*/ 63 w 106"/>
                  <a:gd name="T3" fmla="*/ 10 h 48"/>
                  <a:gd name="T4" fmla="*/ 104 w 106"/>
                  <a:gd name="T5" fmla="*/ 34 h 48"/>
                  <a:gd name="T6" fmla="*/ 95 w 106"/>
                  <a:gd name="T7" fmla="*/ 46 h 48"/>
                  <a:gd name="T8" fmla="*/ 67 w 106"/>
                  <a:gd name="T9" fmla="*/ 43 h 48"/>
                  <a:gd name="T10" fmla="*/ 51 w 106"/>
                  <a:gd name="T11" fmla="*/ 46 h 48"/>
                  <a:gd name="T12" fmla="*/ 35 w 106"/>
                  <a:gd name="T13" fmla="*/ 19 h 48"/>
                  <a:gd name="T14" fmla="*/ 23 w 106"/>
                  <a:gd name="T15" fmla="*/ 23 h 48"/>
                  <a:gd name="T16" fmla="*/ 12 w 106"/>
                  <a:gd name="T17" fmla="*/ 26 h 48"/>
                  <a:gd name="T18" fmla="*/ 2 w 106"/>
                  <a:gd name="T19" fmla="*/ 26 h 48"/>
                  <a:gd name="T20" fmla="*/ 0 w 106"/>
                  <a:gd name="T21" fmla="*/ 24 h 48"/>
                  <a:gd name="T22" fmla="*/ 34 w 106"/>
                  <a:gd name="T23" fmla="*/ 6 h 48"/>
                  <a:gd name="T24" fmla="*/ 49 w 106"/>
                  <a:gd name="T2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6" h="48">
                    <a:moveTo>
                      <a:pt x="49" y="0"/>
                    </a:moveTo>
                    <a:cubicBezTo>
                      <a:pt x="51" y="6"/>
                      <a:pt x="55" y="12"/>
                      <a:pt x="63" y="10"/>
                    </a:cubicBezTo>
                    <a:cubicBezTo>
                      <a:pt x="72" y="27"/>
                      <a:pt x="89" y="29"/>
                      <a:pt x="104" y="34"/>
                    </a:cubicBezTo>
                    <a:cubicBezTo>
                      <a:pt x="106" y="43"/>
                      <a:pt x="99" y="43"/>
                      <a:pt x="95" y="46"/>
                    </a:cubicBezTo>
                    <a:cubicBezTo>
                      <a:pt x="85" y="47"/>
                      <a:pt x="76" y="42"/>
                      <a:pt x="67" y="43"/>
                    </a:cubicBezTo>
                    <a:cubicBezTo>
                      <a:pt x="61" y="43"/>
                      <a:pt x="57" y="48"/>
                      <a:pt x="51" y="46"/>
                    </a:cubicBezTo>
                    <a:cubicBezTo>
                      <a:pt x="41" y="40"/>
                      <a:pt x="41" y="28"/>
                      <a:pt x="35" y="19"/>
                    </a:cubicBezTo>
                    <a:cubicBezTo>
                      <a:pt x="30" y="17"/>
                      <a:pt x="27" y="20"/>
                      <a:pt x="23" y="23"/>
                    </a:cubicBezTo>
                    <a:cubicBezTo>
                      <a:pt x="20" y="25"/>
                      <a:pt x="16" y="27"/>
                      <a:pt x="12" y="26"/>
                    </a:cubicBezTo>
                    <a:cubicBezTo>
                      <a:pt x="9" y="21"/>
                      <a:pt x="5" y="28"/>
                      <a:pt x="2" y="26"/>
                    </a:cubicBezTo>
                    <a:cubicBezTo>
                      <a:pt x="1" y="25"/>
                      <a:pt x="1" y="25"/>
                      <a:pt x="0" y="24"/>
                    </a:cubicBezTo>
                    <a:cubicBezTo>
                      <a:pt x="9" y="15"/>
                      <a:pt x="18" y="5"/>
                      <a:pt x="34" y="6"/>
                    </a:cubicBezTo>
                    <a:cubicBezTo>
                      <a:pt x="39" y="7"/>
                      <a:pt x="45" y="5"/>
                      <a:pt x="4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7" name="Freeform 1153"/>
              <p:cNvSpPr/>
              <p:nvPr/>
            </p:nvSpPr>
            <p:spPr bwMode="auto">
              <a:xfrm>
                <a:off x="2007" y="1681"/>
                <a:ext cx="124" cy="90"/>
              </a:xfrm>
              <a:custGeom>
                <a:avLst/>
                <a:gdLst>
                  <a:gd name="T0" fmla="*/ 7 w 65"/>
                  <a:gd name="T1" fmla="*/ 45 h 47"/>
                  <a:gd name="T2" fmla="*/ 39 w 65"/>
                  <a:gd name="T3" fmla="*/ 11 h 47"/>
                  <a:gd name="T4" fmla="*/ 63 w 65"/>
                  <a:gd name="T5" fmla="*/ 0 h 47"/>
                  <a:gd name="T6" fmla="*/ 63 w 65"/>
                  <a:gd name="T7" fmla="*/ 0 h 47"/>
                  <a:gd name="T8" fmla="*/ 65 w 65"/>
                  <a:gd name="T9" fmla="*/ 7 h 47"/>
                  <a:gd name="T10" fmla="*/ 57 w 65"/>
                  <a:gd name="T11" fmla="*/ 15 h 47"/>
                  <a:gd name="T12" fmla="*/ 24 w 65"/>
                  <a:gd name="T13" fmla="*/ 39 h 47"/>
                  <a:gd name="T14" fmla="*/ 7 w 65"/>
                  <a:gd name="T15" fmla="*/ 45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47">
                    <a:moveTo>
                      <a:pt x="7" y="45"/>
                    </a:moveTo>
                    <a:cubicBezTo>
                      <a:pt x="0" y="23"/>
                      <a:pt x="2" y="19"/>
                      <a:pt x="39" y="11"/>
                    </a:cubicBezTo>
                    <a:cubicBezTo>
                      <a:pt x="47" y="7"/>
                      <a:pt x="54" y="1"/>
                      <a:pt x="63" y="0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65" y="2"/>
                      <a:pt x="65" y="4"/>
                      <a:pt x="65" y="7"/>
                    </a:cubicBezTo>
                    <a:cubicBezTo>
                      <a:pt x="63" y="11"/>
                      <a:pt x="60" y="14"/>
                      <a:pt x="57" y="15"/>
                    </a:cubicBezTo>
                    <a:cubicBezTo>
                      <a:pt x="42" y="19"/>
                      <a:pt x="32" y="27"/>
                      <a:pt x="24" y="39"/>
                    </a:cubicBezTo>
                    <a:cubicBezTo>
                      <a:pt x="21" y="45"/>
                      <a:pt x="14" y="47"/>
                      <a:pt x="7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8" name="Freeform 1154"/>
              <p:cNvSpPr/>
              <p:nvPr/>
            </p:nvSpPr>
            <p:spPr bwMode="auto">
              <a:xfrm>
                <a:off x="2830" y="2834"/>
                <a:ext cx="94" cy="60"/>
              </a:xfrm>
              <a:custGeom>
                <a:avLst/>
                <a:gdLst>
                  <a:gd name="T0" fmla="*/ 4 w 49"/>
                  <a:gd name="T1" fmla="*/ 7 h 31"/>
                  <a:gd name="T2" fmla="*/ 18 w 49"/>
                  <a:gd name="T3" fmla="*/ 7 h 31"/>
                  <a:gd name="T4" fmla="*/ 28 w 49"/>
                  <a:gd name="T5" fmla="*/ 10 h 31"/>
                  <a:gd name="T6" fmla="*/ 35 w 49"/>
                  <a:gd name="T7" fmla="*/ 6 h 31"/>
                  <a:gd name="T8" fmla="*/ 35 w 49"/>
                  <a:gd name="T9" fmla="*/ 24 h 31"/>
                  <a:gd name="T10" fmla="*/ 18 w 49"/>
                  <a:gd name="T11" fmla="*/ 28 h 31"/>
                  <a:gd name="T12" fmla="*/ 8 w 49"/>
                  <a:gd name="T13" fmla="*/ 29 h 31"/>
                  <a:gd name="T14" fmla="*/ 2 w 49"/>
                  <a:gd name="T15" fmla="*/ 9 h 31"/>
                  <a:gd name="T16" fmla="*/ 4 w 49"/>
                  <a:gd name="T17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31">
                    <a:moveTo>
                      <a:pt x="4" y="7"/>
                    </a:moveTo>
                    <a:cubicBezTo>
                      <a:pt x="9" y="7"/>
                      <a:pt x="13" y="7"/>
                      <a:pt x="18" y="7"/>
                    </a:cubicBezTo>
                    <a:cubicBezTo>
                      <a:pt x="22" y="7"/>
                      <a:pt x="23" y="14"/>
                      <a:pt x="28" y="10"/>
                    </a:cubicBezTo>
                    <a:cubicBezTo>
                      <a:pt x="30" y="8"/>
                      <a:pt x="32" y="0"/>
                      <a:pt x="35" y="6"/>
                    </a:cubicBezTo>
                    <a:cubicBezTo>
                      <a:pt x="36" y="10"/>
                      <a:pt x="49" y="19"/>
                      <a:pt x="35" y="24"/>
                    </a:cubicBezTo>
                    <a:cubicBezTo>
                      <a:pt x="29" y="24"/>
                      <a:pt x="23" y="25"/>
                      <a:pt x="18" y="28"/>
                    </a:cubicBezTo>
                    <a:cubicBezTo>
                      <a:pt x="15" y="30"/>
                      <a:pt x="11" y="31"/>
                      <a:pt x="8" y="29"/>
                    </a:cubicBezTo>
                    <a:cubicBezTo>
                      <a:pt x="2" y="24"/>
                      <a:pt x="0" y="17"/>
                      <a:pt x="2" y="9"/>
                    </a:cubicBezTo>
                    <a:cubicBezTo>
                      <a:pt x="3" y="8"/>
                      <a:pt x="3" y="8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9" name="Freeform 1155"/>
              <p:cNvSpPr/>
              <p:nvPr/>
            </p:nvSpPr>
            <p:spPr bwMode="auto">
              <a:xfrm>
                <a:off x="6151" y="1241"/>
                <a:ext cx="27" cy="13"/>
              </a:xfrm>
              <a:custGeom>
                <a:avLst/>
                <a:gdLst>
                  <a:gd name="T0" fmla="*/ 14 w 14"/>
                  <a:gd name="T1" fmla="*/ 0 h 7"/>
                  <a:gd name="T2" fmla="*/ 10 w 14"/>
                  <a:gd name="T3" fmla="*/ 7 h 7"/>
                  <a:gd name="T4" fmla="*/ 0 w 14"/>
                  <a:gd name="T5" fmla="*/ 3 h 7"/>
                  <a:gd name="T6" fmla="*/ 0 w 14"/>
                  <a:gd name="T7" fmla="*/ 1 h 7"/>
                  <a:gd name="T8" fmla="*/ 14 w 14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7">
                    <a:moveTo>
                      <a:pt x="14" y="0"/>
                    </a:moveTo>
                    <a:cubicBezTo>
                      <a:pt x="14" y="3"/>
                      <a:pt x="13" y="6"/>
                      <a:pt x="10" y="7"/>
                    </a:cubicBezTo>
                    <a:cubicBezTo>
                      <a:pt x="7" y="6"/>
                      <a:pt x="3" y="5"/>
                      <a:pt x="0" y="3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4" y="1"/>
                      <a:pt x="9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0" name="Freeform 1156"/>
              <p:cNvSpPr/>
              <p:nvPr/>
            </p:nvSpPr>
            <p:spPr bwMode="auto">
              <a:xfrm>
                <a:off x="5871" y="1195"/>
                <a:ext cx="120" cy="88"/>
              </a:xfrm>
              <a:custGeom>
                <a:avLst/>
                <a:gdLst>
                  <a:gd name="T0" fmla="*/ 11 w 63"/>
                  <a:gd name="T1" fmla="*/ 3 h 46"/>
                  <a:gd name="T2" fmla="*/ 15 w 63"/>
                  <a:gd name="T3" fmla="*/ 3 h 46"/>
                  <a:gd name="T4" fmla="*/ 60 w 63"/>
                  <a:gd name="T5" fmla="*/ 17 h 46"/>
                  <a:gd name="T6" fmla="*/ 63 w 63"/>
                  <a:gd name="T7" fmla="*/ 29 h 46"/>
                  <a:gd name="T8" fmla="*/ 49 w 63"/>
                  <a:gd name="T9" fmla="*/ 35 h 46"/>
                  <a:gd name="T10" fmla="*/ 22 w 63"/>
                  <a:gd name="T11" fmla="*/ 38 h 46"/>
                  <a:gd name="T12" fmla="*/ 11 w 63"/>
                  <a:gd name="T13" fmla="*/ 42 h 46"/>
                  <a:gd name="T14" fmla="*/ 11 w 63"/>
                  <a:gd name="T15" fmla="*/ 42 h 46"/>
                  <a:gd name="T16" fmla="*/ 11 w 63"/>
                  <a:gd name="T17" fmla="*/ 28 h 46"/>
                  <a:gd name="T18" fmla="*/ 3 w 63"/>
                  <a:gd name="T19" fmla="*/ 7 h 46"/>
                  <a:gd name="T20" fmla="*/ 11 w 63"/>
                  <a:gd name="T21" fmla="*/ 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3" h="46">
                    <a:moveTo>
                      <a:pt x="11" y="3"/>
                    </a:moveTo>
                    <a:cubicBezTo>
                      <a:pt x="12" y="3"/>
                      <a:pt x="13" y="3"/>
                      <a:pt x="15" y="3"/>
                    </a:cubicBezTo>
                    <a:cubicBezTo>
                      <a:pt x="32" y="0"/>
                      <a:pt x="45" y="12"/>
                      <a:pt x="60" y="17"/>
                    </a:cubicBezTo>
                    <a:cubicBezTo>
                      <a:pt x="56" y="22"/>
                      <a:pt x="63" y="25"/>
                      <a:pt x="63" y="29"/>
                    </a:cubicBezTo>
                    <a:cubicBezTo>
                      <a:pt x="62" y="37"/>
                      <a:pt x="58" y="41"/>
                      <a:pt x="49" y="35"/>
                    </a:cubicBezTo>
                    <a:cubicBezTo>
                      <a:pt x="39" y="28"/>
                      <a:pt x="30" y="34"/>
                      <a:pt x="22" y="38"/>
                    </a:cubicBezTo>
                    <a:cubicBezTo>
                      <a:pt x="19" y="42"/>
                      <a:pt x="16" y="46"/>
                      <a:pt x="11" y="42"/>
                    </a:cubicBezTo>
                    <a:cubicBezTo>
                      <a:pt x="11" y="42"/>
                      <a:pt x="11" y="42"/>
                      <a:pt x="11" y="42"/>
                    </a:cubicBezTo>
                    <a:cubicBezTo>
                      <a:pt x="9" y="37"/>
                      <a:pt x="12" y="33"/>
                      <a:pt x="11" y="28"/>
                    </a:cubicBezTo>
                    <a:cubicBezTo>
                      <a:pt x="9" y="21"/>
                      <a:pt x="0" y="16"/>
                      <a:pt x="3" y="7"/>
                    </a:cubicBezTo>
                    <a:cubicBezTo>
                      <a:pt x="5" y="4"/>
                      <a:pt x="8" y="3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1" name="Freeform 1157"/>
              <p:cNvSpPr/>
              <p:nvPr/>
            </p:nvSpPr>
            <p:spPr bwMode="auto">
              <a:xfrm>
                <a:off x="5652" y="2978"/>
                <a:ext cx="114" cy="84"/>
              </a:xfrm>
              <a:custGeom>
                <a:avLst/>
                <a:gdLst>
                  <a:gd name="T0" fmla="*/ 1 w 60"/>
                  <a:gd name="T1" fmla="*/ 12 h 44"/>
                  <a:gd name="T2" fmla="*/ 38 w 60"/>
                  <a:gd name="T3" fmla="*/ 19 h 44"/>
                  <a:gd name="T4" fmla="*/ 53 w 60"/>
                  <a:gd name="T5" fmla="*/ 30 h 44"/>
                  <a:gd name="T6" fmla="*/ 60 w 60"/>
                  <a:gd name="T7" fmla="*/ 37 h 44"/>
                  <a:gd name="T8" fmla="*/ 46 w 60"/>
                  <a:gd name="T9" fmla="*/ 43 h 44"/>
                  <a:gd name="T10" fmla="*/ 34 w 60"/>
                  <a:gd name="T11" fmla="*/ 38 h 44"/>
                  <a:gd name="T12" fmla="*/ 15 w 60"/>
                  <a:gd name="T13" fmla="*/ 26 h 44"/>
                  <a:gd name="T14" fmla="*/ 1 w 60"/>
                  <a:gd name="T15" fmla="*/ 1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" h="44">
                    <a:moveTo>
                      <a:pt x="1" y="12"/>
                    </a:moveTo>
                    <a:cubicBezTo>
                      <a:pt x="16" y="0"/>
                      <a:pt x="28" y="10"/>
                      <a:pt x="38" y="19"/>
                    </a:cubicBezTo>
                    <a:cubicBezTo>
                      <a:pt x="43" y="23"/>
                      <a:pt x="56" y="16"/>
                      <a:pt x="53" y="30"/>
                    </a:cubicBezTo>
                    <a:cubicBezTo>
                      <a:pt x="53" y="34"/>
                      <a:pt x="55" y="36"/>
                      <a:pt x="60" y="37"/>
                    </a:cubicBezTo>
                    <a:cubicBezTo>
                      <a:pt x="55" y="39"/>
                      <a:pt x="51" y="41"/>
                      <a:pt x="46" y="43"/>
                    </a:cubicBezTo>
                    <a:cubicBezTo>
                      <a:pt x="47" y="31"/>
                      <a:pt x="39" y="36"/>
                      <a:pt x="34" y="38"/>
                    </a:cubicBezTo>
                    <a:cubicBezTo>
                      <a:pt x="22" y="41"/>
                      <a:pt x="12" y="44"/>
                      <a:pt x="15" y="26"/>
                    </a:cubicBezTo>
                    <a:cubicBezTo>
                      <a:pt x="17" y="13"/>
                      <a:pt x="0" y="23"/>
                      <a:pt x="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2" name="Freeform 1158"/>
              <p:cNvSpPr/>
              <p:nvPr/>
            </p:nvSpPr>
            <p:spPr bwMode="auto">
              <a:xfrm>
                <a:off x="3124" y="760"/>
                <a:ext cx="99" cy="127"/>
              </a:xfrm>
              <a:custGeom>
                <a:avLst/>
                <a:gdLst>
                  <a:gd name="T0" fmla="*/ 52 w 52"/>
                  <a:gd name="T1" fmla="*/ 0 h 66"/>
                  <a:gd name="T2" fmla="*/ 45 w 52"/>
                  <a:gd name="T3" fmla="*/ 21 h 66"/>
                  <a:gd name="T4" fmla="*/ 48 w 52"/>
                  <a:gd name="T5" fmla="*/ 44 h 66"/>
                  <a:gd name="T6" fmla="*/ 35 w 52"/>
                  <a:gd name="T7" fmla="*/ 56 h 66"/>
                  <a:gd name="T8" fmla="*/ 35 w 52"/>
                  <a:gd name="T9" fmla="*/ 61 h 66"/>
                  <a:gd name="T10" fmla="*/ 24 w 52"/>
                  <a:gd name="T11" fmla="*/ 64 h 66"/>
                  <a:gd name="T12" fmla="*/ 18 w 52"/>
                  <a:gd name="T13" fmla="*/ 33 h 66"/>
                  <a:gd name="T14" fmla="*/ 3 w 52"/>
                  <a:gd name="T15" fmla="*/ 42 h 66"/>
                  <a:gd name="T16" fmla="*/ 0 w 52"/>
                  <a:gd name="T17" fmla="*/ 25 h 66"/>
                  <a:gd name="T18" fmla="*/ 52 w 52"/>
                  <a:gd name="T1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66">
                    <a:moveTo>
                      <a:pt x="52" y="0"/>
                    </a:moveTo>
                    <a:cubicBezTo>
                      <a:pt x="50" y="7"/>
                      <a:pt x="49" y="15"/>
                      <a:pt x="45" y="21"/>
                    </a:cubicBezTo>
                    <a:cubicBezTo>
                      <a:pt x="37" y="30"/>
                      <a:pt x="35" y="37"/>
                      <a:pt x="48" y="44"/>
                    </a:cubicBezTo>
                    <a:cubicBezTo>
                      <a:pt x="42" y="48"/>
                      <a:pt x="33" y="47"/>
                      <a:pt x="35" y="56"/>
                    </a:cubicBezTo>
                    <a:cubicBezTo>
                      <a:pt x="36" y="58"/>
                      <a:pt x="36" y="59"/>
                      <a:pt x="35" y="61"/>
                    </a:cubicBezTo>
                    <a:cubicBezTo>
                      <a:pt x="32" y="65"/>
                      <a:pt x="28" y="66"/>
                      <a:pt x="24" y="64"/>
                    </a:cubicBezTo>
                    <a:cubicBezTo>
                      <a:pt x="17" y="54"/>
                      <a:pt x="25" y="42"/>
                      <a:pt x="18" y="33"/>
                    </a:cubicBezTo>
                    <a:cubicBezTo>
                      <a:pt x="10" y="32"/>
                      <a:pt x="11" y="44"/>
                      <a:pt x="3" y="42"/>
                    </a:cubicBezTo>
                    <a:cubicBezTo>
                      <a:pt x="2" y="36"/>
                      <a:pt x="1" y="30"/>
                      <a:pt x="0" y="25"/>
                    </a:cubicBezTo>
                    <a:cubicBezTo>
                      <a:pt x="18" y="17"/>
                      <a:pt x="37" y="14"/>
                      <a:pt x="5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3" name="Freeform 1159"/>
              <p:cNvSpPr/>
              <p:nvPr/>
            </p:nvSpPr>
            <p:spPr bwMode="auto">
              <a:xfrm>
                <a:off x="3004" y="1155"/>
                <a:ext cx="13" cy="17"/>
              </a:xfrm>
              <a:custGeom>
                <a:avLst/>
                <a:gdLst>
                  <a:gd name="T0" fmla="*/ 7 w 7"/>
                  <a:gd name="T1" fmla="*/ 0 h 9"/>
                  <a:gd name="T2" fmla="*/ 7 w 7"/>
                  <a:gd name="T3" fmla="*/ 3 h 9"/>
                  <a:gd name="T4" fmla="*/ 4 w 7"/>
                  <a:gd name="T5" fmla="*/ 8 h 9"/>
                  <a:gd name="T6" fmla="*/ 0 w 7"/>
                  <a:gd name="T7" fmla="*/ 3 h 9"/>
                  <a:gd name="T8" fmla="*/ 7 w 7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">
                    <a:moveTo>
                      <a:pt x="7" y="0"/>
                    </a:moveTo>
                    <a:cubicBezTo>
                      <a:pt x="7" y="1"/>
                      <a:pt x="7" y="2"/>
                      <a:pt x="7" y="3"/>
                    </a:cubicBezTo>
                    <a:cubicBezTo>
                      <a:pt x="6" y="5"/>
                      <a:pt x="6" y="8"/>
                      <a:pt x="4" y="8"/>
                    </a:cubicBezTo>
                    <a:cubicBezTo>
                      <a:pt x="1" y="9"/>
                      <a:pt x="1" y="6"/>
                      <a:pt x="0" y="3"/>
                    </a:cubicBezTo>
                    <a:cubicBezTo>
                      <a:pt x="2" y="0"/>
                      <a:pt x="4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4" name="Freeform 1160"/>
              <p:cNvSpPr/>
              <p:nvPr/>
            </p:nvSpPr>
            <p:spPr bwMode="auto">
              <a:xfrm>
                <a:off x="4962" y="1147"/>
                <a:ext cx="181" cy="82"/>
              </a:xfrm>
              <a:custGeom>
                <a:avLst/>
                <a:gdLst>
                  <a:gd name="T0" fmla="*/ 0 w 95"/>
                  <a:gd name="T1" fmla="*/ 32 h 43"/>
                  <a:gd name="T2" fmla="*/ 14 w 95"/>
                  <a:gd name="T3" fmla="*/ 7 h 43"/>
                  <a:gd name="T4" fmla="*/ 18 w 95"/>
                  <a:gd name="T5" fmla="*/ 4 h 43"/>
                  <a:gd name="T6" fmla="*/ 42 w 95"/>
                  <a:gd name="T7" fmla="*/ 6 h 43"/>
                  <a:gd name="T8" fmla="*/ 63 w 95"/>
                  <a:gd name="T9" fmla="*/ 7 h 43"/>
                  <a:gd name="T10" fmla="*/ 91 w 95"/>
                  <a:gd name="T11" fmla="*/ 7 h 43"/>
                  <a:gd name="T12" fmla="*/ 88 w 95"/>
                  <a:gd name="T13" fmla="*/ 22 h 43"/>
                  <a:gd name="T14" fmla="*/ 76 w 95"/>
                  <a:gd name="T15" fmla="*/ 40 h 43"/>
                  <a:gd name="T16" fmla="*/ 39 w 95"/>
                  <a:gd name="T17" fmla="*/ 34 h 43"/>
                  <a:gd name="T18" fmla="*/ 33 w 95"/>
                  <a:gd name="T19" fmla="*/ 32 h 43"/>
                  <a:gd name="T20" fmla="*/ 22 w 95"/>
                  <a:gd name="T21" fmla="*/ 35 h 43"/>
                  <a:gd name="T22" fmla="*/ 12 w 95"/>
                  <a:gd name="T23" fmla="*/ 37 h 43"/>
                  <a:gd name="T24" fmla="*/ 0 w 95"/>
                  <a:gd name="T25" fmla="*/ 3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" h="43">
                    <a:moveTo>
                      <a:pt x="0" y="32"/>
                    </a:moveTo>
                    <a:cubicBezTo>
                      <a:pt x="3" y="22"/>
                      <a:pt x="16" y="19"/>
                      <a:pt x="14" y="7"/>
                    </a:cubicBezTo>
                    <a:cubicBezTo>
                      <a:pt x="15" y="6"/>
                      <a:pt x="16" y="5"/>
                      <a:pt x="18" y="4"/>
                    </a:cubicBezTo>
                    <a:cubicBezTo>
                      <a:pt x="26" y="0"/>
                      <a:pt x="34" y="6"/>
                      <a:pt x="42" y="6"/>
                    </a:cubicBezTo>
                    <a:cubicBezTo>
                      <a:pt x="48" y="21"/>
                      <a:pt x="56" y="10"/>
                      <a:pt x="63" y="7"/>
                    </a:cubicBezTo>
                    <a:cubicBezTo>
                      <a:pt x="73" y="6"/>
                      <a:pt x="82" y="4"/>
                      <a:pt x="91" y="7"/>
                    </a:cubicBezTo>
                    <a:cubicBezTo>
                      <a:pt x="95" y="13"/>
                      <a:pt x="92" y="18"/>
                      <a:pt x="88" y="22"/>
                    </a:cubicBezTo>
                    <a:cubicBezTo>
                      <a:pt x="83" y="27"/>
                      <a:pt x="80" y="34"/>
                      <a:pt x="76" y="40"/>
                    </a:cubicBezTo>
                    <a:cubicBezTo>
                      <a:pt x="63" y="43"/>
                      <a:pt x="51" y="38"/>
                      <a:pt x="39" y="34"/>
                    </a:cubicBezTo>
                    <a:cubicBezTo>
                      <a:pt x="37" y="34"/>
                      <a:pt x="34" y="33"/>
                      <a:pt x="33" y="32"/>
                    </a:cubicBezTo>
                    <a:cubicBezTo>
                      <a:pt x="27" y="24"/>
                      <a:pt x="24" y="29"/>
                      <a:pt x="22" y="35"/>
                    </a:cubicBezTo>
                    <a:cubicBezTo>
                      <a:pt x="19" y="38"/>
                      <a:pt x="15" y="37"/>
                      <a:pt x="12" y="37"/>
                    </a:cubicBezTo>
                    <a:cubicBezTo>
                      <a:pt x="7" y="37"/>
                      <a:pt x="3" y="36"/>
                      <a:pt x="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5" name="Freeform 1161"/>
              <p:cNvSpPr/>
              <p:nvPr/>
            </p:nvSpPr>
            <p:spPr bwMode="auto">
              <a:xfrm>
                <a:off x="5046" y="1051"/>
                <a:ext cx="183" cy="96"/>
              </a:xfrm>
              <a:custGeom>
                <a:avLst/>
                <a:gdLst>
                  <a:gd name="T0" fmla="*/ 1 w 96"/>
                  <a:gd name="T1" fmla="*/ 40 h 50"/>
                  <a:gd name="T2" fmla="*/ 8 w 96"/>
                  <a:gd name="T3" fmla="*/ 5 h 50"/>
                  <a:gd name="T4" fmla="*/ 10 w 96"/>
                  <a:gd name="T5" fmla="*/ 3 h 50"/>
                  <a:gd name="T6" fmla="*/ 28 w 96"/>
                  <a:gd name="T7" fmla="*/ 11 h 50"/>
                  <a:gd name="T8" fmla="*/ 93 w 96"/>
                  <a:gd name="T9" fmla="*/ 37 h 50"/>
                  <a:gd name="T10" fmla="*/ 96 w 96"/>
                  <a:gd name="T11" fmla="*/ 42 h 50"/>
                  <a:gd name="T12" fmla="*/ 77 w 96"/>
                  <a:gd name="T13" fmla="*/ 48 h 50"/>
                  <a:gd name="T14" fmla="*/ 41 w 96"/>
                  <a:gd name="T15" fmla="*/ 44 h 50"/>
                  <a:gd name="T16" fmla="*/ 22 w 96"/>
                  <a:gd name="T17" fmla="*/ 40 h 50"/>
                  <a:gd name="T18" fmla="*/ 13 w 96"/>
                  <a:gd name="T19" fmla="*/ 42 h 50"/>
                  <a:gd name="T20" fmla="*/ 1 w 96"/>
                  <a:gd name="T21" fmla="*/ 4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6" h="50">
                    <a:moveTo>
                      <a:pt x="1" y="40"/>
                    </a:moveTo>
                    <a:cubicBezTo>
                      <a:pt x="0" y="28"/>
                      <a:pt x="9" y="17"/>
                      <a:pt x="8" y="5"/>
                    </a:cubicBezTo>
                    <a:cubicBezTo>
                      <a:pt x="9" y="4"/>
                      <a:pt x="10" y="4"/>
                      <a:pt x="10" y="3"/>
                    </a:cubicBezTo>
                    <a:cubicBezTo>
                      <a:pt x="18" y="0"/>
                      <a:pt x="24" y="6"/>
                      <a:pt x="28" y="11"/>
                    </a:cubicBezTo>
                    <a:cubicBezTo>
                      <a:pt x="46" y="29"/>
                      <a:pt x="70" y="32"/>
                      <a:pt x="93" y="37"/>
                    </a:cubicBezTo>
                    <a:cubicBezTo>
                      <a:pt x="95" y="38"/>
                      <a:pt x="96" y="40"/>
                      <a:pt x="96" y="42"/>
                    </a:cubicBezTo>
                    <a:cubicBezTo>
                      <a:pt x="92" y="50"/>
                      <a:pt x="84" y="47"/>
                      <a:pt x="77" y="48"/>
                    </a:cubicBezTo>
                    <a:cubicBezTo>
                      <a:pt x="65" y="48"/>
                      <a:pt x="52" y="48"/>
                      <a:pt x="41" y="44"/>
                    </a:cubicBezTo>
                    <a:cubicBezTo>
                      <a:pt x="35" y="40"/>
                      <a:pt x="29" y="37"/>
                      <a:pt x="22" y="40"/>
                    </a:cubicBezTo>
                    <a:cubicBezTo>
                      <a:pt x="19" y="40"/>
                      <a:pt x="16" y="41"/>
                      <a:pt x="13" y="42"/>
                    </a:cubicBezTo>
                    <a:cubicBezTo>
                      <a:pt x="4" y="46"/>
                      <a:pt x="4" y="46"/>
                      <a:pt x="1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6" name="Freeform 1162"/>
              <p:cNvSpPr/>
              <p:nvPr/>
            </p:nvSpPr>
            <p:spPr bwMode="auto">
              <a:xfrm>
                <a:off x="5035" y="994"/>
                <a:ext cx="125" cy="99"/>
              </a:xfrm>
              <a:custGeom>
                <a:avLst/>
                <a:gdLst>
                  <a:gd name="T0" fmla="*/ 7 w 66"/>
                  <a:gd name="T1" fmla="*/ 35 h 52"/>
                  <a:gd name="T2" fmla="*/ 11 w 66"/>
                  <a:gd name="T3" fmla="*/ 0 h 52"/>
                  <a:gd name="T4" fmla="*/ 39 w 66"/>
                  <a:gd name="T5" fmla="*/ 14 h 52"/>
                  <a:gd name="T6" fmla="*/ 39 w 66"/>
                  <a:gd name="T7" fmla="*/ 14 h 52"/>
                  <a:gd name="T8" fmla="*/ 63 w 66"/>
                  <a:gd name="T9" fmla="*/ 7 h 52"/>
                  <a:gd name="T10" fmla="*/ 65 w 66"/>
                  <a:gd name="T11" fmla="*/ 16 h 52"/>
                  <a:gd name="T12" fmla="*/ 49 w 66"/>
                  <a:gd name="T13" fmla="*/ 36 h 52"/>
                  <a:gd name="T14" fmla="*/ 34 w 66"/>
                  <a:gd name="T15" fmla="*/ 40 h 52"/>
                  <a:gd name="T16" fmla="*/ 23 w 66"/>
                  <a:gd name="T17" fmla="*/ 30 h 52"/>
                  <a:gd name="T18" fmla="*/ 17 w 66"/>
                  <a:gd name="T19" fmla="*/ 32 h 52"/>
                  <a:gd name="T20" fmla="*/ 14 w 66"/>
                  <a:gd name="T21" fmla="*/ 35 h 52"/>
                  <a:gd name="T22" fmla="*/ 14 w 66"/>
                  <a:gd name="T23" fmla="*/ 35 h 52"/>
                  <a:gd name="T24" fmla="*/ 7 w 66"/>
                  <a:gd name="T25" fmla="*/ 35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52">
                    <a:moveTo>
                      <a:pt x="7" y="35"/>
                    </a:moveTo>
                    <a:cubicBezTo>
                      <a:pt x="0" y="23"/>
                      <a:pt x="5" y="11"/>
                      <a:pt x="11" y="0"/>
                    </a:cubicBezTo>
                    <a:cubicBezTo>
                      <a:pt x="22" y="1"/>
                      <a:pt x="29" y="10"/>
                      <a:pt x="39" y="14"/>
                    </a:cubicBezTo>
                    <a:cubicBezTo>
                      <a:pt x="39" y="14"/>
                      <a:pt x="39" y="14"/>
                      <a:pt x="39" y="14"/>
                    </a:cubicBezTo>
                    <a:cubicBezTo>
                      <a:pt x="44" y="1"/>
                      <a:pt x="55" y="10"/>
                      <a:pt x="63" y="7"/>
                    </a:cubicBezTo>
                    <a:cubicBezTo>
                      <a:pt x="66" y="10"/>
                      <a:pt x="66" y="13"/>
                      <a:pt x="65" y="16"/>
                    </a:cubicBezTo>
                    <a:cubicBezTo>
                      <a:pt x="59" y="22"/>
                      <a:pt x="50" y="26"/>
                      <a:pt x="49" y="36"/>
                    </a:cubicBezTo>
                    <a:cubicBezTo>
                      <a:pt x="48" y="52"/>
                      <a:pt x="40" y="44"/>
                      <a:pt x="34" y="40"/>
                    </a:cubicBezTo>
                    <a:cubicBezTo>
                      <a:pt x="30" y="37"/>
                      <a:pt x="30" y="30"/>
                      <a:pt x="23" y="30"/>
                    </a:cubicBezTo>
                    <a:cubicBezTo>
                      <a:pt x="21" y="30"/>
                      <a:pt x="18" y="29"/>
                      <a:pt x="17" y="32"/>
                    </a:cubicBezTo>
                    <a:cubicBezTo>
                      <a:pt x="16" y="33"/>
                      <a:pt x="15" y="34"/>
                      <a:pt x="14" y="3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12" y="35"/>
                      <a:pt x="10" y="35"/>
                      <a:pt x="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7" name="Freeform 1163"/>
              <p:cNvSpPr/>
              <p:nvPr/>
            </p:nvSpPr>
            <p:spPr bwMode="auto">
              <a:xfrm>
                <a:off x="4997" y="1120"/>
                <a:ext cx="87" cy="52"/>
              </a:xfrm>
              <a:custGeom>
                <a:avLst/>
                <a:gdLst>
                  <a:gd name="T0" fmla="*/ 27 w 46"/>
                  <a:gd name="T1" fmla="*/ 4 h 27"/>
                  <a:gd name="T2" fmla="*/ 38 w 46"/>
                  <a:gd name="T3" fmla="*/ 0 h 27"/>
                  <a:gd name="T4" fmla="*/ 46 w 46"/>
                  <a:gd name="T5" fmla="*/ 11 h 27"/>
                  <a:gd name="T6" fmla="*/ 36 w 46"/>
                  <a:gd name="T7" fmla="*/ 21 h 27"/>
                  <a:gd name="T8" fmla="*/ 24 w 46"/>
                  <a:gd name="T9" fmla="*/ 21 h 27"/>
                  <a:gd name="T10" fmla="*/ 0 w 46"/>
                  <a:gd name="T11" fmla="*/ 18 h 27"/>
                  <a:gd name="T12" fmla="*/ 27 w 46"/>
                  <a:gd name="T13" fmla="*/ 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27">
                    <a:moveTo>
                      <a:pt x="27" y="4"/>
                    </a:moveTo>
                    <a:cubicBezTo>
                      <a:pt x="34" y="11"/>
                      <a:pt x="34" y="1"/>
                      <a:pt x="38" y="0"/>
                    </a:cubicBezTo>
                    <a:cubicBezTo>
                      <a:pt x="41" y="4"/>
                      <a:pt x="46" y="5"/>
                      <a:pt x="46" y="11"/>
                    </a:cubicBezTo>
                    <a:cubicBezTo>
                      <a:pt x="44" y="16"/>
                      <a:pt x="40" y="19"/>
                      <a:pt x="36" y="21"/>
                    </a:cubicBezTo>
                    <a:cubicBezTo>
                      <a:pt x="32" y="22"/>
                      <a:pt x="28" y="24"/>
                      <a:pt x="24" y="21"/>
                    </a:cubicBezTo>
                    <a:cubicBezTo>
                      <a:pt x="15" y="27"/>
                      <a:pt x="8" y="20"/>
                      <a:pt x="0" y="18"/>
                    </a:cubicBezTo>
                    <a:cubicBezTo>
                      <a:pt x="6" y="8"/>
                      <a:pt x="18" y="8"/>
                      <a:pt x="2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8" name="Freeform 1164"/>
              <p:cNvSpPr/>
              <p:nvPr/>
            </p:nvSpPr>
            <p:spPr bwMode="auto">
              <a:xfrm>
                <a:off x="4873" y="1214"/>
                <a:ext cx="101" cy="113"/>
              </a:xfrm>
              <a:custGeom>
                <a:avLst/>
                <a:gdLst>
                  <a:gd name="T0" fmla="*/ 2 w 53"/>
                  <a:gd name="T1" fmla="*/ 32 h 59"/>
                  <a:gd name="T2" fmla="*/ 2 w 53"/>
                  <a:gd name="T3" fmla="*/ 28 h 59"/>
                  <a:gd name="T4" fmla="*/ 16 w 53"/>
                  <a:gd name="T5" fmla="*/ 7 h 59"/>
                  <a:gd name="T6" fmla="*/ 23 w 53"/>
                  <a:gd name="T7" fmla="*/ 4 h 59"/>
                  <a:gd name="T8" fmla="*/ 33 w 53"/>
                  <a:gd name="T9" fmla="*/ 7 h 59"/>
                  <a:gd name="T10" fmla="*/ 33 w 53"/>
                  <a:gd name="T11" fmla="*/ 7 h 59"/>
                  <a:gd name="T12" fmla="*/ 36 w 53"/>
                  <a:gd name="T13" fmla="*/ 24 h 59"/>
                  <a:gd name="T14" fmla="*/ 38 w 53"/>
                  <a:gd name="T15" fmla="*/ 28 h 59"/>
                  <a:gd name="T16" fmla="*/ 48 w 53"/>
                  <a:gd name="T17" fmla="*/ 38 h 59"/>
                  <a:gd name="T18" fmla="*/ 48 w 53"/>
                  <a:gd name="T19" fmla="*/ 51 h 59"/>
                  <a:gd name="T20" fmla="*/ 22 w 53"/>
                  <a:gd name="T21" fmla="*/ 47 h 59"/>
                  <a:gd name="T22" fmla="*/ 10 w 53"/>
                  <a:gd name="T23" fmla="*/ 38 h 59"/>
                  <a:gd name="T24" fmla="*/ 6 w 53"/>
                  <a:gd name="T25" fmla="*/ 37 h 59"/>
                  <a:gd name="T26" fmla="*/ 2 w 53"/>
                  <a:gd name="T27" fmla="*/ 32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3" h="59">
                    <a:moveTo>
                      <a:pt x="2" y="32"/>
                    </a:moveTo>
                    <a:cubicBezTo>
                      <a:pt x="2" y="30"/>
                      <a:pt x="2" y="29"/>
                      <a:pt x="2" y="28"/>
                    </a:cubicBezTo>
                    <a:cubicBezTo>
                      <a:pt x="0" y="17"/>
                      <a:pt x="14" y="16"/>
                      <a:pt x="16" y="7"/>
                    </a:cubicBezTo>
                    <a:cubicBezTo>
                      <a:pt x="18" y="6"/>
                      <a:pt x="20" y="5"/>
                      <a:pt x="23" y="4"/>
                    </a:cubicBezTo>
                    <a:cubicBezTo>
                      <a:pt x="28" y="0"/>
                      <a:pt x="28" y="12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38" y="12"/>
                      <a:pt x="33" y="18"/>
                      <a:pt x="36" y="24"/>
                    </a:cubicBezTo>
                    <a:cubicBezTo>
                      <a:pt x="37" y="25"/>
                      <a:pt x="37" y="26"/>
                      <a:pt x="38" y="28"/>
                    </a:cubicBezTo>
                    <a:cubicBezTo>
                      <a:pt x="40" y="32"/>
                      <a:pt x="44" y="35"/>
                      <a:pt x="48" y="38"/>
                    </a:cubicBezTo>
                    <a:cubicBezTo>
                      <a:pt x="53" y="43"/>
                      <a:pt x="52" y="47"/>
                      <a:pt x="48" y="51"/>
                    </a:cubicBezTo>
                    <a:cubicBezTo>
                      <a:pt x="38" y="58"/>
                      <a:pt x="30" y="59"/>
                      <a:pt x="22" y="47"/>
                    </a:cubicBezTo>
                    <a:cubicBezTo>
                      <a:pt x="20" y="43"/>
                      <a:pt x="16" y="40"/>
                      <a:pt x="10" y="38"/>
                    </a:cubicBezTo>
                    <a:cubicBezTo>
                      <a:pt x="9" y="38"/>
                      <a:pt x="7" y="38"/>
                      <a:pt x="6" y="37"/>
                    </a:cubicBezTo>
                    <a:cubicBezTo>
                      <a:pt x="4" y="36"/>
                      <a:pt x="2" y="34"/>
                      <a:pt x="2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9" name="Freeform 1165"/>
              <p:cNvSpPr/>
              <p:nvPr/>
            </p:nvSpPr>
            <p:spPr bwMode="auto">
              <a:xfrm>
                <a:off x="4861" y="1195"/>
                <a:ext cx="44" cy="27"/>
              </a:xfrm>
              <a:custGeom>
                <a:avLst/>
                <a:gdLst>
                  <a:gd name="T0" fmla="*/ 22 w 23"/>
                  <a:gd name="T1" fmla="*/ 0 h 14"/>
                  <a:gd name="T2" fmla="*/ 18 w 23"/>
                  <a:gd name="T3" fmla="*/ 14 h 14"/>
                  <a:gd name="T4" fmla="*/ 0 w 23"/>
                  <a:gd name="T5" fmla="*/ 11 h 14"/>
                  <a:gd name="T6" fmla="*/ 22 w 23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14">
                    <a:moveTo>
                      <a:pt x="22" y="0"/>
                    </a:moveTo>
                    <a:cubicBezTo>
                      <a:pt x="23" y="5"/>
                      <a:pt x="23" y="10"/>
                      <a:pt x="18" y="14"/>
                    </a:cubicBezTo>
                    <a:cubicBezTo>
                      <a:pt x="15" y="8"/>
                      <a:pt x="9" y="8"/>
                      <a:pt x="0" y="11"/>
                    </a:cubicBezTo>
                    <a:cubicBezTo>
                      <a:pt x="8" y="2"/>
                      <a:pt x="15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0" name="Freeform 1166"/>
              <p:cNvSpPr/>
              <p:nvPr/>
            </p:nvSpPr>
            <p:spPr bwMode="auto">
              <a:xfrm>
                <a:off x="4922" y="1208"/>
                <a:ext cx="67" cy="54"/>
              </a:xfrm>
              <a:custGeom>
                <a:avLst/>
                <a:gdLst>
                  <a:gd name="T0" fmla="*/ 7 w 35"/>
                  <a:gd name="T1" fmla="*/ 28 h 28"/>
                  <a:gd name="T2" fmla="*/ 7 w 35"/>
                  <a:gd name="T3" fmla="*/ 10 h 28"/>
                  <a:gd name="T4" fmla="*/ 21 w 35"/>
                  <a:gd name="T5" fmla="*/ 0 h 28"/>
                  <a:gd name="T6" fmla="*/ 32 w 35"/>
                  <a:gd name="T7" fmla="*/ 0 h 28"/>
                  <a:gd name="T8" fmla="*/ 34 w 35"/>
                  <a:gd name="T9" fmla="*/ 9 h 28"/>
                  <a:gd name="T10" fmla="*/ 19 w 35"/>
                  <a:gd name="T11" fmla="*/ 25 h 28"/>
                  <a:gd name="T12" fmla="*/ 7 w 35"/>
                  <a:gd name="T1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8">
                    <a:moveTo>
                      <a:pt x="7" y="28"/>
                    </a:moveTo>
                    <a:cubicBezTo>
                      <a:pt x="0" y="22"/>
                      <a:pt x="8" y="16"/>
                      <a:pt x="7" y="10"/>
                    </a:cubicBezTo>
                    <a:cubicBezTo>
                      <a:pt x="15" y="10"/>
                      <a:pt x="22" y="11"/>
                      <a:pt x="21" y="0"/>
                    </a:cubicBezTo>
                    <a:cubicBezTo>
                      <a:pt x="25" y="2"/>
                      <a:pt x="28" y="2"/>
                      <a:pt x="32" y="0"/>
                    </a:cubicBezTo>
                    <a:cubicBezTo>
                      <a:pt x="34" y="3"/>
                      <a:pt x="35" y="6"/>
                      <a:pt x="34" y="9"/>
                    </a:cubicBezTo>
                    <a:cubicBezTo>
                      <a:pt x="30" y="16"/>
                      <a:pt x="22" y="18"/>
                      <a:pt x="19" y="25"/>
                    </a:cubicBezTo>
                    <a:cubicBezTo>
                      <a:pt x="15" y="28"/>
                      <a:pt x="11" y="28"/>
                      <a:pt x="7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1" name="Freeform 1167"/>
              <p:cNvSpPr/>
              <p:nvPr/>
            </p:nvSpPr>
            <p:spPr bwMode="auto">
              <a:xfrm>
                <a:off x="4915" y="1204"/>
                <a:ext cx="21" cy="31"/>
              </a:xfrm>
              <a:custGeom>
                <a:avLst/>
                <a:gdLst>
                  <a:gd name="T0" fmla="*/ 11 w 11"/>
                  <a:gd name="T1" fmla="*/ 12 h 16"/>
                  <a:gd name="T2" fmla="*/ 1 w 11"/>
                  <a:gd name="T3" fmla="*/ 9 h 16"/>
                  <a:gd name="T4" fmla="*/ 4 w 11"/>
                  <a:gd name="T5" fmla="*/ 0 h 16"/>
                  <a:gd name="T6" fmla="*/ 11 w 11"/>
                  <a:gd name="T7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6">
                    <a:moveTo>
                      <a:pt x="11" y="12"/>
                    </a:moveTo>
                    <a:cubicBezTo>
                      <a:pt x="6" y="16"/>
                      <a:pt x="4" y="11"/>
                      <a:pt x="1" y="9"/>
                    </a:cubicBezTo>
                    <a:cubicBezTo>
                      <a:pt x="1" y="6"/>
                      <a:pt x="0" y="0"/>
                      <a:pt x="4" y="0"/>
                    </a:cubicBezTo>
                    <a:cubicBezTo>
                      <a:pt x="10" y="1"/>
                      <a:pt x="11" y="7"/>
                      <a:pt x="1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2" name="Freeform 1168"/>
              <p:cNvSpPr/>
              <p:nvPr/>
            </p:nvSpPr>
            <p:spPr bwMode="auto">
              <a:xfrm>
                <a:off x="4825" y="1996"/>
                <a:ext cx="212" cy="127"/>
              </a:xfrm>
              <a:custGeom>
                <a:avLst/>
                <a:gdLst>
                  <a:gd name="T0" fmla="*/ 20 w 111"/>
                  <a:gd name="T1" fmla="*/ 58 h 66"/>
                  <a:gd name="T2" fmla="*/ 16 w 111"/>
                  <a:gd name="T3" fmla="*/ 41 h 66"/>
                  <a:gd name="T4" fmla="*/ 6 w 111"/>
                  <a:gd name="T5" fmla="*/ 24 h 66"/>
                  <a:gd name="T6" fmla="*/ 4 w 111"/>
                  <a:gd name="T7" fmla="*/ 7 h 66"/>
                  <a:gd name="T8" fmla="*/ 30 w 111"/>
                  <a:gd name="T9" fmla="*/ 9 h 66"/>
                  <a:gd name="T10" fmla="*/ 41 w 111"/>
                  <a:gd name="T11" fmla="*/ 12 h 66"/>
                  <a:gd name="T12" fmla="*/ 62 w 111"/>
                  <a:gd name="T13" fmla="*/ 17 h 66"/>
                  <a:gd name="T14" fmla="*/ 67 w 111"/>
                  <a:gd name="T15" fmla="*/ 18 h 66"/>
                  <a:gd name="T16" fmla="*/ 84 w 111"/>
                  <a:gd name="T17" fmla="*/ 19 h 66"/>
                  <a:gd name="T18" fmla="*/ 96 w 111"/>
                  <a:gd name="T19" fmla="*/ 19 h 66"/>
                  <a:gd name="T20" fmla="*/ 103 w 111"/>
                  <a:gd name="T21" fmla="*/ 22 h 66"/>
                  <a:gd name="T22" fmla="*/ 104 w 111"/>
                  <a:gd name="T23" fmla="*/ 40 h 66"/>
                  <a:gd name="T24" fmla="*/ 92 w 111"/>
                  <a:gd name="T25" fmla="*/ 54 h 66"/>
                  <a:gd name="T26" fmla="*/ 90 w 111"/>
                  <a:gd name="T27" fmla="*/ 55 h 66"/>
                  <a:gd name="T28" fmla="*/ 76 w 111"/>
                  <a:gd name="T29" fmla="*/ 62 h 66"/>
                  <a:gd name="T30" fmla="*/ 20 w 111"/>
                  <a:gd name="T31" fmla="*/ 5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1" h="66">
                    <a:moveTo>
                      <a:pt x="20" y="58"/>
                    </a:moveTo>
                    <a:cubicBezTo>
                      <a:pt x="19" y="52"/>
                      <a:pt x="18" y="47"/>
                      <a:pt x="16" y="41"/>
                    </a:cubicBezTo>
                    <a:cubicBezTo>
                      <a:pt x="13" y="35"/>
                      <a:pt x="16" y="27"/>
                      <a:pt x="6" y="24"/>
                    </a:cubicBezTo>
                    <a:cubicBezTo>
                      <a:pt x="0" y="22"/>
                      <a:pt x="1" y="13"/>
                      <a:pt x="4" y="7"/>
                    </a:cubicBezTo>
                    <a:cubicBezTo>
                      <a:pt x="13" y="0"/>
                      <a:pt x="21" y="7"/>
                      <a:pt x="30" y="9"/>
                    </a:cubicBezTo>
                    <a:cubicBezTo>
                      <a:pt x="34" y="10"/>
                      <a:pt x="37" y="11"/>
                      <a:pt x="41" y="12"/>
                    </a:cubicBezTo>
                    <a:cubicBezTo>
                      <a:pt x="48" y="14"/>
                      <a:pt x="55" y="16"/>
                      <a:pt x="62" y="17"/>
                    </a:cubicBezTo>
                    <a:cubicBezTo>
                      <a:pt x="64" y="17"/>
                      <a:pt x="66" y="17"/>
                      <a:pt x="67" y="18"/>
                    </a:cubicBezTo>
                    <a:cubicBezTo>
                      <a:pt x="73" y="19"/>
                      <a:pt x="78" y="19"/>
                      <a:pt x="84" y="19"/>
                    </a:cubicBezTo>
                    <a:cubicBezTo>
                      <a:pt x="88" y="19"/>
                      <a:pt x="92" y="19"/>
                      <a:pt x="96" y="19"/>
                    </a:cubicBezTo>
                    <a:cubicBezTo>
                      <a:pt x="99" y="20"/>
                      <a:pt x="101" y="20"/>
                      <a:pt x="103" y="22"/>
                    </a:cubicBezTo>
                    <a:cubicBezTo>
                      <a:pt x="107" y="27"/>
                      <a:pt x="98" y="32"/>
                      <a:pt x="104" y="40"/>
                    </a:cubicBezTo>
                    <a:cubicBezTo>
                      <a:pt x="111" y="49"/>
                      <a:pt x="95" y="47"/>
                      <a:pt x="92" y="54"/>
                    </a:cubicBezTo>
                    <a:cubicBezTo>
                      <a:pt x="91" y="54"/>
                      <a:pt x="90" y="54"/>
                      <a:pt x="90" y="55"/>
                    </a:cubicBezTo>
                    <a:cubicBezTo>
                      <a:pt x="84" y="55"/>
                      <a:pt x="79" y="57"/>
                      <a:pt x="76" y="62"/>
                    </a:cubicBezTo>
                    <a:cubicBezTo>
                      <a:pt x="57" y="58"/>
                      <a:pt x="38" y="66"/>
                      <a:pt x="20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3" name="Freeform 1169"/>
              <p:cNvSpPr/>
              <p:nvPr/>
            </p:nvSpPr>
            <p:spPr bwMode="auto">
              <a:xfrm>
                <a:off x="4997" y="2067"/>
                <a:ext cx="182" cy="96"/>
              </a:xfrm>
              <a:custGeom>
                <a:avLst/>
                <a:gdLst>
                  <a:gd name="T0" fmla="*/ 94 w 96"/>
                  <a:gd name="T1" fmla="*/ 32 h 50"/>
                  <a:gd name="T2" fmla="*/ 80 w 96"/>
                  <a:gd name="T3" fmla="*/ 35 h 50"/>
                  <a:gd name="T4" fmla="*/ 62 w 96"/>
                  <a:gd name="T5" fmla="*/ 46 h 50"/>
                  <a:gd name="T6" fmla="*/ 55 w 96"/>
                  <a:gd name="T7" fmla="*/ 49 h 50"/>
                  <a:gd name="T8" fmla="*/ 55 w 96"/>
                  <a:gd name="T9" fmla="*/ 49 h 50"/>
                  <a:gd name="T10" fmla="*/ 42 w 96"/>
                  <a:gd name="T11" fmla="*/ 33 h 50"/>
                  <a:gd name="T12" fmla="*/ 0 w 96"/>
                  <a:gd name="T13" fmla="*/ 18 h 50"/>
                  <a:gd name="T14" fmla="*/ 0 w 96"/>
                  <a:gd name="T15" fmla="*/ 18 h 50"/>
                  <a:gd name="T16" fmla="*/ 34 w 96"/>
                  <a:gd name="T17" fmla="*/ 13 h 50"/>
                  <a:gd name="T18" fmla="*/ 59 w 96"/>
                  <a:gd name="T19" fmla="*/ 9 h 50"/>
                  <a:gd name="T20" fmla="*/ 75 w 96"/>
                  <a:gd name="T21" fmla="*/ 8 h 50"/>
                  <a:gd name="T22" fmla="*/ 94 w 96"/>
                  <a:gd name="T23" fmla="*/ 20 h 50"/>
                  <a:gd name="T24" fmla="*/ 94 w 96"/>
                  <a:gd name="T25" fmla="*/ 32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50">
                    <a:moveTo>
                      <a:pt x="94" y="32"/>
                    </a:moveTo>
                    <a:cubicBezTo>
                      <a:pt x="89" y="33"/>
                      <a:pt x="82" y="23"/>
                      <a:pt x="80" y="35"/>
                    </a:cubicBezTo>
                    <a:cubicBezTo>
                      <a:pt x="71" y="34"/>
                      <a:pt x="63" y="34"/>
                      <a:pt x="62" y="46"/>
                    </a:cubicBezTo>
                    <a:cubicBezTo>
                      <a:pt x="62" y="48"/>
                      <a:pt x="59" y="50"/>
                      <a:pt x="55" y="49"/>
                    </a:cubicBezTo>
                    <a:cubicBezTo>
                      <a:pt x="55" y="49"/>
                      <a:pt x="55" y="49"/>
                      <a:pt x="55" y="49"/>
                    </a:cubicBezTo>
                    <a:cubicBezTo>
                      <a:pt x="55" y="40"/>
                      <a:pt x="51" y="36"/>
                      <a:pt x="42" y="33"/>
                    </a:cubicBezTo>
                    <a:cubicBezTo>
                      <a:pt x="28" y="27"/>
                      <a:pt x="11" y="30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11" y="11"/>
                      <a:pt x="22" y="7"/>
                      <a:pt x="34" y="13"/>
                    </a:cubicBezTo>
                    <a:cubicBezTo>
                      <a:pt x="43" y="17"/>
                      <a:pt x="51" y="9"/>
                      <a:pt x="59" y="9"/>
                    </a:cubicBezTo>
                    <a:cubicBezTo>
                      <a:pt x="65" y="12"/>
                      <a:pt x="69" y="11"/>
                      <a:pt x="75" y="8"/>
                    </a:cubicBezTo>
                    <a:cubicBezTo>
                      <a:pt x="90" y="0"/>
                      <a:pt x="95" y="3"/>
                      <a:pt x="94" y="20"/>
                    </a:cubicBezTo>
                    <a:cubicBezTo>
                      <a:pt x="94" y="24"/>
                      <a:pt x="96" y="28"/>
                      <a:pt x="94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4" name="Freeform 1170"/>
              <p:cNvSpPr/>
              <p:nvPr/>
            </p:nvSpPr>
            <p:spPr bwMode="auto">
              <a:xfrm>
                <a:off x="5077" y="2211"/>
                <a:ext cx="89" cy="70"/>
              </a:xfrm>
              <a:custGeom>
                <a:avLst/>
                <a:gdLst>
                  <a:gd name="T0" fmla="*/ 38 w 47"/>
                  <a:gd name="T1" fmla="*/ 19 h 37"/>
                  <a:gd name="T2" fmla="*/ 27 w 47"/>
                  <a:gd name="T3" fmla="*/ 37 h 37"/>
                  <a:gd name="T4" fmla="*/ 0 w 47"/>
                  <a:gd name="T5" fmla="*/ 9 h 37"/>
                  <a:gd name="T6" fmla="*/ 24 w 47"/>
                  <a:gd name="T7" fmla="*/ 5 h 37"/>
                  <a:gd name="T8" fmla="*/ 38 w 47"/>
                  <a:gd name="T9" fmla="*/ 19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37">
                    <a:moveTo>
                      <a:pt x="38" y="19"/>
                    </a:moveTo>
                    <a:cubicBezTo>
                      <a:pt x="47" y="33"/>
                      <a:pt x="37" y="35"/>
                      <a:pt x="27" y="37"/>
                    </a:cubicBezTo>
                    <a:cubicBezTo>
                      <a:pt x="17" y="28"/>
                      <a:pt x="6" y="21"/>
                      <a:pt x="0" y="9"/>
                    </a:cubicBezTo>
                    <a:cubicBezTo>
                      <a:pt x="8" y="10"/>
                      <a:pt x="15" y="0"/>
                      <a:pt x="24" y="5"/>
                    </a:cubicBezTo>
                    <a:cubicBezTo>
                      <a:pt x="26" y="12"/>
                      <a:pt x="31" y="17"/>
                      <a:pt x="38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5" name="Freeform 1171"/>
              <p:cNvSpPr/>
              <p:nvPr/>
            </p:nvSpPr>
            <p:spPr bwMode="auto">
              <a:xfrm>
                <a:off x="5101" y="2115"/>
                <a:ext cx="71" cy="73"/>
              </a:xfrm>
              <a:custGeom>
                <a:avLst/>
                <a:gdLst>
                  <a:gd name="T0" fmla="*/ 0 w 37"/>
                  <a:gd name="T1" fmla="*/ 24 h 38"/>
                  <a:gd name="T2" fmla="*/ 5 w 37"/>
                  <a:gd name="T3" fmla="*/ 17 h 38"/>
                  <a:gd name="T4" fmla="*/ 25 w 37"/>
                  <a:gd name="T5" fmla="*/ 10 h 38"/>
                  <a:gd name="T6" fmla="*/ 28 w 37"/>
                  <a:gd name="T7" fmla="*/ 10 h 38"/>
                  <a:gd name="T8" fmla="*/ 28 w 37"/>
                  <a:gd name="T9" fmla="*/ 24 h 38"/>
                  <a:gd name="T10" fmla="*/ 28 w 37"/>
                  <a:gd name="T11" fmla="*/ 24 h 38"/>
                  <a:gd name="T12" fmla="*/ 9 w 37"/>
                  <a:gd name="T13" fmla="*/ 30 h 38"/>
                  <a:gd name="T14" fmla="*/ 0 w 37"/>
                  <a:gd name="T15" fmla="*/ 2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8">
                    <a:moveTo>
                      <a:pt x="0" y="24"/>
                    </a:moveTo>
                    <a:cubicBezTo>
                      <a:pt x="2" y="22"/>
                      <a:pt x="4" y="20"/>
                      <a:pt x="5" y="17"/>
                    </a:cubicBezTo>
                    <a:cubicBezTo>
                      <a:pt x="9" y="0"/>
                      <a:pt x="11" y="0"/>
                      <a:pt x="25" y="10"/>
                    </a:cubicBezTo>
                    <a:cubicBezTo>
                      <a:pt x="26" y="10"/>
                      <a:pt x="27" y="10"/>
                      <a:pt x="28" y="10"/>
                    </a:cubicBezTo>
                    <a:cubicBezTo>
                      <a:pt x="26" y="15"/>
                      <a:pt x="37" y="19"/>
                      <a:pt x="28" y="24"/>
                    </a:cubicBezTo>
                    <a:cubicBezTo>
                      <a:pt x="28" y="24"/>
                      <a:pt x="28" y="24"/>
                      <a:pt x="28" y="24"/>
                    </a:cubicBezTo>
                    <a:cubicBezTo>
                      <a:pt x="21" y="23"/>
                      <a:pt x="15" y="25"/>
                      <a:pt x="9" y="30"/>
                    </a:cubicBezTo>
                    <a:cubicBezTo>
                      <a:pt x="0" y="38"/>
                      <a:pt x="1" y="30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6" name="Freeform 1172"/>
              <p:cNvSpPr/>
              <p:nvPr/>
            </p:nvSpPr>
            <p:spPr bwMode="auto">
              <a:xfrm>
                <a:off x="4875" y="2128"/>
                <a:ext cx="47" cy="60"/>
              </a:xfrm>
              <a:custGeom>
                <a:avLst/>
                <a:gdLst>
                  <a:gd name="T0" fmla="*/ 4 w 25"/>
                  <a:gd name="T1" fmla="*/ 17 h 31"/>
                  <a:gd name="T2" fmla="*/ 18 w 25"/>
                  <a:gd name="T3" fmla="*/ 10 h 31"/>
                  <a:gd name="T4" fmla="*/ 11 w 25"/>
                  <a:gd name="T5" fmla="*/ 31 h 31"/>
                  <a:gd name="T6" fmla="*/ 4 w 25"/>
                  <a:gd name="T7" fmla="*/ 1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31">
                    <a:moveTo>
                      <a:pt x="4" y="17"/>
                    </a:moveTo>
                    <a:cubicBezTo>
                      <a:pt x="7" y="10"/>
                      <a:pt x="8" y="0"/>
                      <a:pt x="18" y="10"/>
                    </a:cubicBezTo>
                    <a:cubicBezTo>
                      <a:pt x="25" y="20"/>
                      <a:pt x="12" y="23"/>
                      <a:pt x="11" y="31"/>
                    </a:cubicBezTo>
                    <a:cubicBezTo>
                      <a:pt x="0" y="31"/>
                      <a:pt x="8" y="21"/>
                      <a:pt x="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7" name="Freeform 1173"/>
              <p:cNvSpPr/>
              <p:nvPr/>
            </p:nvSpPr>
            <p:spPr bwMode="auto">
              <a:xfrm>
                <a:off x="4810" y="2155"/>
                <a:ext cx="47" cy="33"/>
              </a:xfrm>
              <a:custGeom>
                <a:avLst/>
                <a:gdLst>
                  <a:gd name="T0" fmla="*/ 14 w 25"/>
                  <a:gd name="T1" fmla="*/ 17 h 17"/>
                  <a:gd name="T2" fmla="*/ 14 w 25"/>
                  <a:gd name="T3" fmla="*/ 0 h 17"/>
                  <a:gd name="T4" fmla="*/ 14 w 25"/>
                  <a:gd name="T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" h="17">
                    <a:moveTo>
                      <a:pt x="14" y="17"/>
                    </a:moveTo>
                    <a:cubicBezTo>
                      <a:pt x="0" y="11"/>
                      <a:pt x="14" y="5"/>
                      <a:pt x="14" y="0"/>
                    </a:cubicBezTo>
                    <a:cubicBezTo>
                      <a:pt x="25" y="5"/>
                      <a:pt x="20" y="11"/>
                      <a:pt x="1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8" name="Freeform 1174"/>
              <p:cNvSpPr/>
              <p:nvPr/>
            </p:nvSpPr>
            <p:spPr bwMode="auto">
              <a:xfrm>
                <a:off x="5134" y="1958"/>
                <a:ext cx="181" cy="80"/>
              </a:xfrm>
              <a:custGeom>
                <a:avLst/>
                <a:gdLst>
                  <a:gd name="T0" fmla="*/ 95 w 95"/>
                  <a:gd name="T1" fmla="*/ 26 h 42"/>
                  <a:gd name="T2" fmla="*/ 95 w 95"/>
                  <a:gd name="T3" fmla="*/ 33 h 42"/>
                  <a:gd name="T4" fmla="*/ 93 w 95"/>
                  <a:gd name="T5" fmla="*/ 35 h 42"/>
                  <a:gd name="T6" fmla="*/ 74 w 95"/>
                  <a:gd name="T7" fmla="*/ 40 h 42"/>
                  <a:gd name="T8" fmla="*/ 36 w 95"/>
                  <a:gd name="T9" fmla="*/ 39 h 42"/>
                  <a:gd name="T10" fmla="*/ 6 w 95"/>
                  <a:gd name="T11" fmla="*/ 21 h 42"/>
                  <a:gd name="T12" fmla="*/ 14 w 95"/>
                  <a:gd name="T13" fmla="*/ 2 h 42"/>
                  <a:gd name="T14" fmla="*/ 53 w 95"/>
                  <a:gd name="T15" fmla="*/ 5 h 42"/>
                  <a:gd name="T16" fmla="*/ 84 w 95"/>
                  <a:gd name="T17" fmla="*/ 5 h 42"/>
                  <a:gd name="T18" fmla="*/ 91 w 95"/>
                  <a:gd name="T19" fmla="*/ 12 h 42"/>
                  <a:gd name="T20" fmla="*/ 95 w 95"/>
                  <a:gd name="T21" fmla="*/ 2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5" h="42">
                    <a:moveTo>
                      <a:pt x="95" y="26"/>
                    </a:moveTo>
                    <a:cubicBezTo>
                      <a:pt x="95" y="28"/>
                      <a:pt x="95" y="31"/>
                      <a:pt x="95" y="33"/>
                    </a:cubicBezTo>
                    <a:cubicBezTo>
                      <a:pt x="94" y="34"/>
                      <a:pt x="94" y="34"/>
                      <a:pt x="93" y="35"/>
                    </a:cubicBezTo>
                    <a:cubicBezTo>
                      <a:pt x="88" y="40"/>
                      <a:pt x="81" y="42"/>
                      <a:pt x="74" y="40"/>
                    </a:cubicBezTo>
                    <a:cubicBezTo>
                      <a:pt x="61" y="37"/>
                      <a:pt x="49" y="36"/>
                      <a:pt x="36" y="39"/>
                    </a:cubicBezTo>
                    <a:cubicBezTo>
                      <a:pt x="23" y="42"/>
                      <a:pt x="16" y="28"/>
                      <a:pt x="6" y="21"/>
                    </a:cubicBezTo>
                    <a:cubicBezTo>
                      <a:pt x="0" y="11"/>
                      <a:pt x="6" y="6"/>
                      <a:pt x="14" y="2"/>
                    </a:cubicBezTo>
                    <a:cubicBezTo>
                      <a:pt x="27" y="2"/>
                      <a:pt x="40" y="0"/>
                      <a:pt x="53" y="5"/>
                    </a:cubicBezTo>
                    <a:cubicBezTo>
                      <a:pt x="63" y="13"/>
                      <a:pt x="74" y="2"/>
                      <a:pt x="84" y="5"/>
                    </a:cubicBezTo>
                    <a:cubicBezTo>
                      <a:pt x="88" y="6"/>
                      <a:pt x="90" y="9"/>
                      <a:pt x="91" y="12"/>
                    </a:cubicBezTo>
                    <a:cubicBezTo>
                      <a:pt x="93" y="17"/>
                      <a:pt x="94" y="21"/>
                      <a:pt x="95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9" name="Freeform 1175"/>
              <p:cNvSpPr/>
              <p:nvPr/>
            </p:nvSpPr>
            <p:spPr bwMode="auto">
              <a:xfrm>
                <a:off x="5336" y="1998"/>
                <a:ext cx="72" cy="48"/>
              </a:xfrm>
              <a:custGeom>
                <a:avLst/>
                <a:gdLst>
                  <a:gd name="T0" fmla="*/ 38 w 38"/>
                  <a:gd name="T1" fmla="*/ 15 h 25"/>
                  <a:gd name="T2" fmla="*/ 21 w 38"/>
                  <a:gd name="T3" fmla="*/ 21 h 25"/>
                  <a:gd name="T4" fmla="*/ 3 w 38"/>
                  <a:gd name="T5" fmla="*/ 5 h 25"/>
                  <a:gd name="T6" fmla="*/ 20 w 38"/>
                  <a:gd name="T7" fmla="*/ 2 h 25"/>
                  <a:gd name="T8" fmla="*/ 38 w 38"/>
                  <a:gd name="T9" fmla="*/ 1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25">
                    <a:moveTo>
                      <a:pt x="38" y="15"/>
                    </a:moveTo>
                    <a:cubicBezTo>
                      <a:pt x="32" y="17"/>
                      <a:pt x="27" y="19"/>
                      <a:pt x="21" y="21"/>
                    </a:cubicBezTo>
                    <a:cubicBezTo>
                      <a:pt x="7" y="25"/>
                      <a:pt x="0" y="20"/>
                      <a:pt x="3" y="5"/>
                    </a:cubicBezTo>
                    <a:cubicBezTo>
                      <a:pt x="9" y="5"/>
                      <a:pt x="14" y="4"/>
                      <a:pt x="20" y="2"/>
                    </a:cubicBezTo>
                    <a:cubicBezTo>
                      <a:pt x="30" y="0"/>
                      <a:pt x="36" y="5"/>
                      <a:pt x="38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0" name="Freeform 1176"/>
              <p:cNvSpPr/>
              <p:nvPr/>
            </p:nvSpPr>
            <p:spPr bwMode="auto">
              <a:xfrm>
                <a:off x="5290" y="1933"/>
                <a:ext cx="91" cy="48"/>
              </a:xfrm>
              <a:custGeom>
                <a:avLst/>
                <a:gdLst>
                  <a:gd name="T0" fmla="*/ 9 w 48"/>
                  <a:gd name="T1" fmla="*/ 25 h 25"/>
                  <a:gd name="T2" fmla="*/ 2 w 48"/>
                  <a:gd name="T3" fmla="*/ 21 h 25"/>
                  <a:gd name="T4" fmla="*/ 0 w 48"/>
                  <a:gd name="T5" fmla="*/ 16 h 25"/>
                  <a:gd name="T6" fmla="*/ 23 w 48"/>
                  <a:gd name="T7" fmla="*/ 8 h 25"/>
                  <a:gd name="T8" fmla="*/ 48 w 48"/>
                  <a:gd name="T9" fmla="*/ 8 h 25"/>
                  <a:gd name="T10" fmla="*/ 44 w 48"/>
                  <a:gd name="T11" fmla="*/ 21 h 25"/>
                  <a:gd name="T12" fmla="*/ 9 w 48"/>
                  <a:gd name="T1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25">
                    <a:moveTo>
                      <a:pt x="9" y="25"/>
                    </a:moveTo>
                    <a:cubicBezTo>
                      <a:pt x="7" y="24"/>
                      <a:pt x="5" y="23"/>
                      <a:pt x="2" y="21"/>
                    </a:cubicBezTo>
                    <a:cubicBezTo>
                      <a:pt x="1" y="20"/>
                      <a:pt x="0" y="18"/>
                      <a:pt x="0" y="16"/>
                    </a:cubicBezTo>
                    <a:cubicBezTo>
                      <a:pt x="5" y="0"/>
                      <a:pt x="6" y="0"/>
                      <a:pt x="23" y="8"/>
                    </a:cubicBezTo>
                    <a:cubicBezTo>
                      <a:pt x="31" y="11"/>
                      <a:pt x="40" y="11"/>
                      <a:pt x="48" y="8"/>
                    </a:cubicBezTo>
                    <a:cubicBezTo>
                      <a:pt x="47" y="12"/>
                      <a:pt x="45" y="17"/>
                      <a:pt x="44" y="21"/>
                    </a:cubicBezTo>
                    <a:cubicBezTo>
                      <a:pt x="31" y="11"/>
                      <a:pt x="20" y="14"/>
                      <a:pt x="9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1" name="Freeform 1177"/>
              <p:cNvSpPr/>
              <p:nvPr/>
            </p:nvSpPr>
            <p:spPr bwMode="auto">
              <a:xfrm>
                <a:off x="5273" y="2021"/>
                <a:ext cx="74" cy="60"/>
              </a:xfrm>
              <a:custGeom>
                <a:avLst/>
                <a:gdLst>
                  <a:gd name="T0" fmla="*/ 39 w 39"/>
                  <a:gd name="T1" fmla="*/ 21 h 31"/>
                  <a:gd name="T2" fmla="*/ 4 w 39"/>
                  <a:gd name="T3" fmla="*/ 24 h 31"/>
                  <a:gd name="T4" fmla="*/ 4 w 39"/>
                  <a:gd name="T5" fmla="*/ 9 h 31"/>
                  <a:gd name="T6" fmla="*/ 22 w 39"/>
                  <a:gd name="T7" fmla="*/ 0 h 31"/>
                  <a:gd name="T8" fmla="*/ 22 w 39"/>
                  <a:gd name="T9" fmla="*/ 0 h 31"/>
                  <a:gd name="T10" fmla="*/ 39 w 39"/>
                  <a:gd name="T11" fmla="*/ 2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31">
                    <a:moveTo>
                      <a:pt x="39" y="21"/>
                    </a:moveTo>
                    <a:cubicBezTo>
                      <a:pt x="29" y="31"/>
                      <a:pt x="16" y="18"/>
                      <a:pt x="4" y="24"/>
                    </a:cubicBezTo>
                    <a:cubicBezTo>
                      <a:pt x="0" y="19"/>
                      <a:pt x="3" y="14"/>
                      <a:pt x="4" y="9"/>
                    </a:cubicBezTo>
                    <a:cubicBezTo>
                      <a:pt x="9" y="4"/>
                      <a:pt x="17" y="6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8" y="7"/>
                      <a:pt x="33" y="14"/>
                      <a:pt x="3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2" name="Freeform 1178"/>
              <p:cNvSpPr/>
              <p:nvPr/>
            </p:nvSpPr>
            <p:spPr bwMode="auto">
              <a:xfrm>
                <a:off x="5212" y="1876"/>
                <a:ext cx="129" cy="99"/>
              </a:xfrm>
              <a:custGeom>
                <a:avLst/>
                <a:gdLst>
                  <a:gd name="T0" fmla="*/ 64 w 68"/>
                  <a:gd name="T1" fmla="*/ 38 h 52"/>
                  <a:gd name="T2" fmla="*/ 43 w 68"/>
                  <a:gd name="T3" fmla="*/ 48 h 52"/>
                  <a:gd name="T4" fmla="*/ 22 w 68"/>
                  <a:gd name="T5" fmla="*/ 38 h 52"/>
                  <a:gd name="T6" fmla="*/ 3 w 68"/>
                  <a:gd name="T7" fmla="*/ 22 h 52"/>
                  <a:gd name="T8" fmla="*/ 1 w 68"/>
                  <a:gd name="T9" fmla="*/ 12 h 52"/>
                  <a:gd name="T10" fmla="*/ 44 w 68"/>
                  <a:gd name="T11" fmla="*/ 8 h 52"/>
                  <a:gd name="T12" fmla="*/ 68 w 68"/>
                  <a:gd name="T13" fmla="*/ 13 h 52"/>
                  <a:gd name="T14" fmla="*/ 56 w 68"/>
                  <a:gd name="T15" fmla="*/ 26 h 52"/>
                  <a:gd name="T16" fmla="*/ 64 w 68"/>
                  <a:gd name="T17" fmla="*/ 3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52">
                    <a:moveTo>
                      <a:pt x="64" y="38"/>
                    </a:moveTo>
                    <a:cubicBezTo>
                      <a:pt x="54" y="35"/>
                      <a:pt x="45" y="34"/>
                      <a:pt x="43" y="48"/>
                    </a:cubicBezTo>
                    <a:cubicBezTo>
                      <a:pt x="33" y="52"/>
                      <a:pt x="29" y="43"/>
                      <a:pt x="22" y="38"/>
                    </a:cubicBezTo>
                    <a:cubicBezTo>
                      <a:pt x="16" y="33"/>
                      <a:pt x="8" y="29"/>
                      <a:pt x="3" y="22"/>
                    </a:cubicBezTo>
                    <a:cubicBezTo>
                      <a:pt x="1" y="19"/>
                      <a:pt x="0" y="16"/>
                      <a:pt x="1" y="12"/>
                    </a:cubicBezTo>
                    <a:cubicBezTo>
                      <a:pt x="15" y="4"/>
                      <a:pt x="30" y="8"/>
                      <a:pt x="44" y="8"/>
                    </a:cubicBezTo>
                    <a:cubicBezTo>
                      <a:pt x="54" y="0"/>
                      <a:pt x="61" y="7"/>
                      <a:pt x="68" y="13"/>
                    </a:cubicBezTo>
                    <a:cubicBezTo>
                      <a:pt x="67" y="22"/>
                      <a:pt x="67" y="22"/>
                      <a:pt x="56" y="26"/>
                    </a:cubicBezTo>
                    <a:cubicBezTo>
                      <a:pt x="55" y="32"/>
                      <a:pt x="64" y="32"/>
                      <a:pt x="64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3" name="Freeform 1179"/>
              <p:cNvSpPr/>
              <p:nvPr/>
            </p:nvSpPr>
            <p:spPr bwMode="auto">
              <a:xfrm>
                <a:off x="5252" y="1824"/>
                <a:ext cx="122" cy="82"/>
              </a:xfrm>
              <a:custGeom>
                <a:avLst/>
                <a:gdLst>
                  <a:gd name="T0" fmla="*/ 47 w 64"/>
                  <a:gd name="T1" fmla="*/ 40 h 43"/>
                  <a:gd name="T2" fmla="*/ 26 w 64"/>
                  <a:gd name="T3" fmla="*/ 37 h 43"/>
                  <a:gd name="T4" fmla="*/ 1 w 64"/>
                  <a:gd name="T5" fmla="*/ 15 h 43"/>
                  <a:gd name="T6" fmla="*/ 12 w 64"/>
                  <a:gd name="T7" fmla="*/ 3 h 43"/>
                  <a:gd name="T8" fmla="*/ 22 w 64"/>
                  <a:gd name="T9" fmla="*/ 2 h 43"/>
                  <a:gd name="T10" fmla="*/ 49 w 64"/>
                  <a:gd name="T11" fmla="*/ 2 h 43"/>
                  <a:gd name="T12" fmla="*/ 61 w 64"/>
                  <a:gd name="T13" fmla="*/ 16 h 43"/>
                  <a:gd name="T14" fmla="*/ 61 w 64"/>
                  <a:gd name="T15" fmla="*/ 26 h 43"/>
                  <a:gd name="T16" fmla="*/ 57 w 64"/>
                  <a:gd name="T17" fmla="*/ 33 h 43"/>
                  <a:gd name="T18" fmla="*/ 47 w 64"/>
                  <a:gd name="T19" fmla="*/ 4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43">
                    <a:moveTo>
                      <a:pt x="47" y="40"/>
                    </a:moveTo>
                    <a:cubicBezTo>
                      <a:pt x="39" y="43"/>
                      <a:pt x="35" y="28"/>
                      <a:pt x="26" y="37"/>
                    </a:cubicBezTo>
                    <a:cubicBezTo>
                      <a:pt x="9" y="34"/>
                      <a:pt x="3" y="29"/>
                      <a:pt x="1" y="15"/>
                    </a:cubicBezTo>
                    <a:cubicBezTo>
                      <a:pt x="0" y="5"/>
                      <a:pt x="7" y="5"/>
                      <a:pt x="12" y="3"/>
                    </a:cubicBezTo>
                    <a:cubicBezTo>
                      <a:pt x="16" y="2"/>
                      <a:pt x="19" y="2"/>
                      <a:pt x="22" y="2"/>
                    </a:cubicBezTo>
                    <a:cubicBezTo>
                      <a:pt x="32" y="5"/>
                      <a:pt x="40" y="5"/>
                      <a:pt x="49" y="2"/>
                    </a:cubicBezTo>
                    <a:cubicBezTo>
                      <a:pt x="61" y="0"/>
                      <a:pt x="64" y="5"/>
                      <a:pt x="61" y="16"/>
                    </a:cubicBezTo>
                    <a:cubicBezTo>
                      <a:pt x="60" y="19"/>
                      <a:pt x="55" y="23"/>
                      <a:pt x="61" y="26"/>
                    </a:cubicBezTo>
                    <a:cubicBezTo>
                      <a:pt x="60" y="29"/>
                      <a:pt x="58" y="31"/>
                      <a:pt x="57" y="33"/>
                    </a:cubicBezTo>
                    <a:cubicBezTo>
                      <a:pt x="52" y="33"/>
                      <a:pt x="47" y="33"/>
                      <a:pt x="47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4" name="Freeform 1180"/>
              <p:cNvSpPr/>
              <p:nvPr/>
            </p:nvSpPr>
            <p:spPr bwMode="auto">
              <a:xfrm>
                <a:off x="5141" y="2019"/>
                <a:ext cx="166" cy="102"/>
              </a:xfrm>
              <a:custGeom>
                <a:avLst/>
                <a:gdLst>
                  <a:gd name="T0" fmla="*/ 73 w 87"/>
                  <a:gd name="T1" fmla="*/ 11 h 53"/>
                  <a:gd name="T2" fmla="*/ 73 w 87"/>
                  <a:gd name="T3" fmla="*/ 25 h 53"/>
                  <a:gd name="T4" fmla="*/ 87 w 87"/>
                  <a:gd name="T5" fmla="*/ 36 h 53"/>
                  <a:gd name="T6" fmla="*/ 56 w 87"/>
                  <a:gd name="T7" fmla="*/ 53 h 53"/>
                  <a:gd name="T8" fmla="*/ 52 w 87"/>
                  <a:gd name="T9" fmla="*/ 46 h 53"/>
                  <a:gd name="T10" fmla="*/ 13 w 87"/>
                  <a:gd name="T11" fmla="*/ 23 h 53"/>
                  <a:gd name="T12" fmla="*/ 13 w 87"/>
                  <a:gd name="T13" fmla="*/ 8 h 53"/>
                  <a:gd name="T14" fmla="*/ 73 w 87"/>
                  <a:gd name="T15" fmla="*/ 1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7" h="53">
                    <a:moveTo>
                      <a:pt x="73" y="11"/>
                    </a:moveTo>
                    <a:cubicBezTo>
                      <a:pt x="77" y="16"/>
                      <a:pt x="74" y="21"/>
                      <a:pt x="73" y="25"/>
                    </a:cubicBezTo>
                    <a:cubicBezTo>
                      <a:pt x="74" y="34"/>
                      <a:pt x="80" y="36"/>
                      <a:pt x="87" y="36"/>
                    </a:cubicBezTo>
                    <a:cubicBezTo>
                      <a:pt x="81" y="49"/>
                      <a:pt x="68" y="51"/>
                      <a:pt x="56" y="53"/>
                    </a:cubicBezTo>
                    <a:cubicBezTo>
                      <a:pt x="54" y="51"/>
                      <a:pt x="54" y="46"/>
                      <a:pt x="52" y="46"/>
                    </a:cubicBezTo>
                    <a:cubicBezTo>
                      <a:pt x="34" y="47"/>
                      <a:pt x="26" y="30"/>
                      <a:pt x="13" y="23"/>
                    </a:cubicBezTo>
                    <a:cubicBezTo>
                      <a:pt x="5" y="19"/>
                      <a:pt x="0" y="13"/>
                      <a:pt x="13" y="8"/>
                    </a:cubicBezTo>
                    <a:cubicBezTo>
                      <a:pt x="33" y="10"/>
                      <a:pt x="54" y="0"/>
                      <a:pt x="7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5" name="Freeform 1181"/>
              <p:cNvSpPr/>
              <p:nvPr/>
            </p:nvSpPr>
            <p:spPr bwMode="auto">
              <a:xfrm>
                <a:off x="2977" y="841"/>
                <a:ext cx="107" cy="71"/>
              </a:xfrm>
              <a:custGeom>
                <a:avLst/>
                <a:gdLst>
                  <a:gd name="T0" fmla="*/ 0 w 56"/>
                  <a:gd name="T1" fmla="*/ 24 h 37"/>
                  <a:gd name="T2" fmla="*/ 21 w 56"/>
                  <a:gd name="T3" fmla="*/ 10 h 37"/>
                  <a:gd name="T4" fmla="*/ 35 w 56"/>
                  <a:gd name="T5" fmla="*/ 0 h 37"/>
                  <a:gd name="T6" fmla="*/ 56 w 56"/>
                  <a:gd name="T7" fmla="*/ 21 h 37"/>
                  <a:gd name="T8" fmla="*/ 41 w 56"/>
                  <a:gd name="T9" fmla="*/ 33 h 37"/>
                  <a:gd name="T10" fmla="*/ 15 w 56"/>
                  <a:gd name="T11" fmla="*/ 37 h 37"/>
                  <a:gd name="T12" fmla="*/ 4 w 56"/>
                  <a:gd name="T13" fmla="*/ 28 h 37"/>
                  <a:gd name="T14" fmla="*/ 0 w 56"/>
                  <a:gd name="T15" fmla="*/ 2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37">
                    <a:moveTo>
                      <a:pt x="0" y="24"/>
                    </a:moveTo>
                    <a:cubicBezTo>
                      <a:pt x="12" y="28"/>
                      <a:pt x="15" y="17"/>
                      <a:pt x="21" y="10"/>
                    </a:cubicBezTo>
                    <a:cubicBezTo>
                      <a:pt x="27" y="8"/>
                      <a:pt x="28" y="1"/>
                      <a:pt x="35" y="0"/>
                    </a:cubicBezTo>
                    <a:cubicBezTo>
                      <a:pt x="42" y="7"/>
                      <a:pt x="47" y="16"/>
                      <a:pt x="56" y="21"/>
                    </a:cubicBezTo>
                    <a:cubicBezTo>
                      <a:pt x="56" y="31"/>
                      <a:pt x="51" y="35"/>
                      <a:pt x="41" y="33"/>
                    </a:cubicBezTo>
                    <a:cubicBezTo>
                      <a:pt x="32" y="32"/>
                      <a:pt x="23" y="34"/>
                      <a:pt x="15" y="37"/>
                    </a:cubicBezTo>
                    <a:cubicBezTo>
                      <a:pt x="8" y="37"/>
                      <a:pt x="7" y="32"/>
                      <a:pt x="4" y="28"/>
                    </a:cubicBezTo>
                    <a:cubicBezTo>
                      <a:pt x="2" y="27"/>
                      <a:pt x="1" y="26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6" name="Freeform 1182"/>
              <p:cNvSpPr/>
              <p:nvPr/>
            </p:nvSpPr>
            <p:spPr bwMode="auto">
              <a:xfrm>
                <a:off x="3093" y="810"/>
                <a:ext cx="86" cy="94"/>
              </a:xfrm>
              <a:custGeom>
                <a:avLst/>
                <a:gdLst>
                  <a:gd name="T0" fmla="*/ 19 w 45"/>
                  <a:gd name="T1" fmla="*/ 16 h 49"/>
                  <a:gd name="T2" fmla="*/ 23 w 45"/>
                  <a:gd name="T3" fmla="*/ 9 h 49"/>
                  <a:gd name="T4" fmla="*/ 38 w 45"/>
                  <a:gd name="T5" fmla="*/ 0 h 49"/>
                  <a:gd name="T6" fmla="*/ 40 w 45"/>
                  <a:gd name="T7" fmla="*/ 11 h 49"/>
                  <a:gd name="T8" fmla="*/ 40 w 45"/>
                  <a:gd name="T9" fmla="*/ 37 h 49"/>
                  <a:gd name="T10" fmla="*/ 1 w 45"/>
                  <a:gd name="T11" fmla="*/ 43 h 49"/>
                  <a:gd name="T12" fmla="*/ 2 w 45"/>
                  <a:gd name="T13" fmla="*/ 37 h 49"/>
                  <a:gd name="T14" fmla="*/ 19 w 45"/>
                  <a:gd name="T15" fmla="*/ 1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49">
                    <a:moveTo>
                      <a:pt x="19" y="16"/>
                    </a:moveTo>
                    <a:cubicBezTo>
                      <a:pt x="21" y="14"/>
                      <a:pt x="22" y="11"/>
                      <a:pt x="23" y="9"/>
                    </a:cubicBezTo>
                    <a:cubicBezTo>
                      <a:pt x="25" y="0"/>
                      <a:pt x="32" y="0"/>
                      <a:pt x="38" y="0"/>
                    </a:cubicBezTo>
                    <a:cubicBezTo>
                      <a:pt x="45" y="1"/>
                      <a:pt x="40" y="7"/>
                      <a:pt x="40" y="11"/>
                    </a:cubicBezTo>
                    <a:cubicBezTo>
                      <a:pt x="40" y="20"/>
                      <a:pt x="40" y="28"/>
                      <a:pt x="40" y="37"/>
                    </a:cubicBezTo>
                    <a:cubicBezTo>
                      <a:pt x="29" y="49"/>
                      <a:pt x="14" y="42"/>
                      <a:pt x="1" y="43"/>
                    </a:cubicBezTo>
                    <a:cubicBezTo>
                      <a:pt x="0" y="41"/>
                      <a:pt x="0" y="39"/>
                      <a:pt x="2" y="37"/>
                    </a:cubicBezTo>
                    <a:cubicBezTo>
                      <a:pt x="8" y="30"/>
                      <a:pt x="9" y="19"/>
                      <a:pt x="19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7" name="Freeform 1183"/>
              <p:cNvSpPr/>
              <p:nvPr/>
            </p:nvSpPr>
            <p:spPr bwMode="auto">
              <a:xfrm>
                <a:off x="3004" y="873"/>
                <a:ext cx="101" cy="69"/>
              </a:xfrm>
              <a:custGeom>
                <a:avLst/>
                <a:gdLst>
                  <a:gd name="T0" fmla="*/ 49 w 53"/>
                  <a:gd name="T1" fmla="*/ 4 h 36"/>
                  <a:gd name="T2" fmla="*/ 49 w 53"/>
                  <a:gd name="T3" fmla="*/ 11 h 36"/>
                  <a:gd name="T4" fmla="*/ 47 w 53"/>
                  <a:gd name="T5" fmla="*/ 23 h 36"/>
                  <a:gd name="T6" fmla="*/ 12 w 53"/>
                  <a:gd name="T7" fmla="*/ 24 h 36"/>
                  <a:gd name="T8" fmla="*/ 9 w 53"/>
                  <a:gd name="T9" fmla="*/ 22 h 36"/>
                  <a:gd name="T10" fmla="*/ 0 w 53"/>
                  <a:gd name="T11" fmla="*/ 18 h 36"/>
                  <a:gd name="T12" fmla="*/ 22 w 53"/>
                  <a:gd name="T13" fmla="*/ 13 h 36"/>
                  <a:gd name="T14" fmla="*/ 42 w 53"/>
                  <a:gd name="T15" fmla="*/ 4 h 36"/>
                  <a:gd name="T16" fmla="*/ 49 w 53"/>
                  <a:gd name="T17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36">
                    <a:moveTo>
                      <a:pt x="49" y="4"/>
                    </a:moveTo>
                    <a:cubicBezTo>
                      <a:pt x="49" y="6"/>
                      <a:pt x="49" y="9"/>
                      <a:pt x="49" y="11"/>
                    </a:cubicBezTo>
                    <a:cubicBezTo>
                      <a:pt x="53" y="16"/>
                      <a:pt x="50" y="19"/>
                      <a:pt x="47" y="23"/>
                    </a:cubicBezTo>
                    <a:cubicBezTo>
                      <a:pt x="36" y="36"/>
                      <a:pt x="24" y="28"/>
                      <a:pt x="12" y="24"/>
                    </a:cubicBezTo>
                    <a:cubicBezTo>
                      <a:pt x="11" y="24"/>
                      <a:pt x="10" y="21"/>
                      <a:pt x="9" y="22"/>
                    </a:cubicBezTo>
                    <a:cubicBezTo>
                      <a:pt x="2" y="28"/>
                      <a:pt x="0" y="25"/>
                      <a:pt x="0" y="18"/>
                    </a:cubicBezTo>
                    <a:cubicBezTo>
                      <a:pt x="7" y="13"/>
                      <a:pt x="13" y="9"/>
                      <a:pt x="22" y="13"/>
                    </a:cubicBezTo>
                    <a:cubicBezTo>
                      <a:pt x="31" y="17"/>
                      <a:pt x="37" y="12"/>
                      <a:pt x="42" y="4"/>
                    </a:cubicBezTo>
                    <a:cubicBezTo>
                      <a:pt x="44" y="0"/>
                      <a:pt x="47" y="4"/>
                      <a:pt x="4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8" name="Freeform 1184"/>
              <p:cNvSpPr/>
              <p:nvPr/>
            </p:nvSpPr>
            <p:spPr bwMode="auto">
              <a:xfrm>
                <a:off x="2533" y="1606"/>
                <a:ext cx="53" cy="61"/>
              </a:xfrm>
              <a:custGeom>
                <a:avLst/>
                <a:gdLst>
                  <a:gd name="T0" fmla="*/ 13 w 28"/>
                  <a:gd name="T1" fmla="*/ 4 h 32"/>
                  <a:gd name="T2" fmla="*/ 28 w 28"/>
                  <a:gd name="T3" fmla="*/ 1 h 32"/>
                  <a:gd name="T4" fmla="*/ 28 w 28"/>
                  <a:gd name="T5" fmla="*/ 11 h 32"/>
                  <a:gd name="T6" fmla="*/ 7 w 28"/>
                  <a:gd name="T7" fmla="*/ 30 h 32"/>
                  <a:gd name="T8" fmla="*/ 0 w 28"/>
                  <a:gd name="T9" fmla="*/ 25 h 32"/>
                  <a:gd name="T10" fmla="*/ 13 w 28"/>
                  <a:gd name="T11" fmla="*/ 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32">
                    <a:moveTo>
                      <a:pt x="13" y="4"/>
                    </a:moveTo>
                    <a:cubicBezTo>
                      <a:pt x="19" y="7"/>
                      <a:pt x="22" y="0"/>
                      <a:pt x="28" y="1"/>
                    </a:cubicBezTo>
                    <a:cubicBezTo>
                      <a:pt x="28" y="4"/>
                      <a:pt x="28" y="8"/>
                      <a:pt x="28" y="11"/>
                    </a:cubicBezTo>
                    <a:cubicBezTo>
                      <a:pt x="24" y="21"/>
                      <a:pt x="16" y="26"/>
                      <a:pt x="7" y="30"/>
                    </a:cubicBezTo>
                    <a:cubicBezTo>
                      <a:pt x="2" y="32"/>
                      <a:pt x="0" y="30"/>
                      <a:pt x="0" y="25"/>
                    </a:cubicBezTo>
                    <a:cubicBezTo>
                      <a:pt x="4" y="18"/>
                      <a:pt x="14" y="15"/>
                      <a:pt x="1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9" name="Freeform 1185"/>
              <p:cNvSpPr/>
              <p:nvPr/>
            </p:nvSpPr>
            <p:spPr bwMode="auto">
              <a:xfrm>
                <a:off x="2445" y="1696"/>
                <a:ext cx="84" cy="52"/>
              </a:xfrm>
              <a:custGeom>
                <a:avLst/>
                <a:gdLst>
                  <a:gd name="T0" fmla="*/ 15 w 44"/>
                  <a:gd name="T1" fmla="*/ 23 h 27"/>
                  <a:gd name="T2" fmla="*/ 13 w 44"/>
                  <a:gd name="T3" fmla="*/ 0 h 27"/>
                  <a:gd name="T4" fmla="*/ 28 w 44"/>
                  <a:gd name="T5" fmla="*/ 3 h 27"/>
                  <a:gd name="T6" fmla="*/ 25 w 44"/>
                  <a:gd name="T7" fmla="*/ 27 h 27"/>
                  <a:gd name="T8" fmla="*/ 15 w 44"/>
                  <a:gd name="T9" fmla="*/ 2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27">
                    <a:moveTo>
                      <a:pt x="15" y="23"/>
                    </a:moveTo>
                    <a:cubicBezTo>
                      <a:pt x="18" y="15"/>
                      <a:pt x="0" y="9"/>
                      <a:pt x="13" y="0"/>
                    </a:cubicBezTo>
                    <a:cubicBezTo>
                      <a:pt x="16" y="7"/>
                      <a:pt x="20" y="13"/>
                      <a:pt x="28" y="3"/>
                    </a:cubicBezTo>
                    <a:cubicBezTo>
                      <a:pt x="44" y="13"/>
                      <a:pt x="33" y="20"/>
                      <a:pt x="25" y="27"/>
                    </a:cubicBezTo>
                    <a:cubicBezTo>
                      <a:pt x="21" y="26"/>
                      <a:pt x="17" y="26"/>
                      <a:pt x="1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0" name="Freeform 1186"/>
              <p:cNvSpPr/>
              <p:nvPr/>
            </p:nvSpPr>
            <p:spPr bwMode="auto">
              <a:xfrm>
                <a:off x="2449" y="1730"/>
                <a:ext cx="61" cy="73"/>
              </a:xfrm>
              <a:custGeom>
                <a:avLst/>
                <a:gdLst>
                  <a:gd name="T0" fmla="*/ 13 w 32"/>
                  <a:gd name="T1" fmla="*/ 5 h 38"/>
                  <a:gd name="T2" fmla="*/ 23 w 32"/>
                  <a:gd name="T3" fmla="*/ 9 h 38"/>
                  <a:gd name="T4" fmla="*/ 25 w 32"/>
                  <a:gd name="T5" fmla="*/ 24 h 38"/>
                  <a:gd name="T6" fmla="*/ 27 w 32"/>
                  <a:gd name="T7" fmla="*/ 30 h 38"/>
                  <a:gd name="T8" fmla="*/ 24 w 32"/>
                  <a:gd name="T9" fmla="*/ 37 h 38"/>
                  <a:gd name="T10" fmla="*/ 5 w 32"/>
                  <a:gd name="T11" fmla="*/ 27 h 38"/>
                  <a:gd name="T12" fmla="*/ 12 w 32"/>
                  <a:gd name="T13" fmla="*/ 6 h 38"/>
                  <a:gd name="T14" fmla="*/ 13 w 32"/>
                  <a:gd name="T15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8">
                    <a:moveTo>
                      <a:pt x="13" y="5"/>
                    </a:moveTo>
                    <a:cubicBezTo>
                      <a:pt x="16" y="7"/>
                      <a:pt x="22" y="0"/>
                      <a:pt x="23" y="9"/>
                    </a:cubicBezTo>
                    <a:cubicBezTo>
                      <a:pt x="28" y="13"/>
                      <a:pt x="32" y="17"/>
                      <a:pt x="25" y="24"/>
                    </a:cubicBezTo>
                    <a:cubicBezTo>
                      <a:pt x="22" y="26"/>
                      <a:pt x="25" y="29"/>
                      <a:pt x="27" y="30"/>
                    </a:cubicBezTo>
                    <a:cubicBezTo>
                      <a:pt x="26" y="32"/>
                      <a:pt x="25" y="35"/>
                      <a:pt x="24" y="37"/>
                    </a:cubicBezTo>
                    <a:cubicBezTo>
                      <a:pt x="15" y="38"/>
                      <a:pt x="13" y="27"/>
                      <a:pt x="5" y="27"/>
                    </a:cubicBezTo>
                    <a:cubicBezTo>
                      <a:pt x="0" y="18"/>
                      <a:pt x="15" y="15"/>
                      <a:pt x="12" y="6"/>
                    </a:cubicBezTo>
                    <a:lnTo>
                      <a:pt x="13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1" name="Freeform 1187"/>
              <p:cNvSpPr/>
              <p:nvPr/>
            </p:nvSpPr>
            <p:spPr bwMode="auto">
              <a:xfrm>
                <a:off x="2379" y="1761"/>
                <a:ext cx="137" cy="94"/>
              </a:xfrm>
              <a:custGeom>
                <a:avLst/>
                <a:gdLst>
                  <a:gd name="T0" fmla="*/ 43 w 72"/>
                  <a:gd name="T1" fmla="*/ 10 h 49"/>
                  <a:gd name="T2" fmla="*/ 61 w 72"/>
                  <a:gd name="T3" fmla="*/ 21 h 49"/>
                  <a:gd name="T4" fmla="*/ 70 w 72"/>
                  <a:gd name="T5" fmla="*/ 21 h 49"/>
                  <a:gd name="T6" fmla="*/ 60 w 72"/>
                  <a:gd name="T7" fmla="*/ 49 h 49"/>
                  <a:gd name="T8" fmla="*/ 43 w 72"/>
                  <a:gd name="T9" fmla="*/ 39 h 49"/>
                  <a:gd name="T10" fmla="*/ 36 w 72"/>
                  <a:gd name="T11" fmla="*/ 36 h 49"/>
                  <a:gd name="T12" fmla="*/ 2 w 72"/>
                  <a:gd name="T13" fmla="*/ 37 h 49"/>
                  <a:gd name="T14" fmla="*/ 3 w 72"/>
                  <a:gd name="T15" fmla="*/ 21 h 49"/>
                  <a:gd name="T16" fmla="*/ 9 w 72"/>
                  <a:gd name="T17" fmla="*/ 16 h 49"/>
                  <a:gd name="T18" fmla="*/ 32 w 72"/>
                  <a:gd name="T19" fmla="*/ 15 h 49"/>
                  <a:gd name="T20" fmla="*/ 43 w 72"/>
                  <a:gd name="T21" fmla="*/ 1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49">
                    <a:moveTo>
                      <a:pt x="43" y="10"/>
                    </a:moveTo>
                    <a:cubicBezTo>
                      <a:pt x="57" y="0"/>
                      <a:pt x="54" y="18"/>
                      <a:pt x="61" y="21"/>
                    </a:cubicBezTo>
                    <a:cubicBezTo>
                      <a:pt x="64" y="21"/>
                      <a:pt x="67" y="21"/>
                      <a:pt x="70" y="21"/>
                    </a:cubicBezTo>
                    <a:cubicBezTo>
                      <a:pt x="72" y="32"/>
                      <a:pt x="64" y="40"/>
                      <a:pt x="60" y="49"/>
                    </a:cubicBezTo>
                    <a:cubicBezTo>
                      <a:pt x="52" y="49"/>
                      <a:pt x="45" y="48"/>
                      <a:pt x="43" y="39"/>
                    </a:cubicBezTo>
                    <a:cubicBezTo>
                      <a:pt x="44" y="30"/>
                      <a:pt x="39" y="37"/>
                      <a:pt x="36" y="36"/>
                    </a:cubicBezTo>
                    <a:cubicBezTo>
                      <a:pt x="25" y="41"/>
                      <a:pt x="14" y="48"/>
                      <a:pt x="2" y="37"/>
                    </a:cubicBezTo>
                    <a:cubicBezTo>
                      <a:pt x="0" y="31"/>
                      <a:pt x="1" y="26"/>
                      <a:pt x="3" y="21"/>
                    </a:cubicBezTo>
                    <a:cubicBezTo>
                      <a:pt x="5" y="19"/>
                      <a:pt x="7" y="17"/>
                      <a:pt x="9" y="16"/>
                    </a:cubicBezTo>
                    <a:cubicBezTo>
                      <a:pt x="17" y="15"/>
                      <a:pt x="25" y="22"/>
                      <a:pt x="32" y="15"/>
                    </a:cubicBezTo>
                    <a:cubicBezTo>
                      <a:pt x="36" y="13"/>
                      <a:pt x="39" y="10"/>
                      <a:pt x="4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2" name="Freeform 1188"/>
              <p:cNvSpPr/>
              <p:nvPr/>
            </p:nvSpPr>
            <p:spPr bwMode="auto">
              <a:xfrm>
                <a:off x="2377" y="1820"/>
                <a:ext cx="116" cy="88"/>
              </a:xfrm>
              <a:custGeom>
                <a:avLst/>
                <a:gdLst>
                  <a:gd name="T0" fmla="*/ 46 w 61"/>
                  <a:gd name="T1" fmla="*/ 6 h 46"/>
                  <a:gd name="T2" fmla="*/ 61 w 61"/>
                  <a:gd name="T3" fmla="*/ 18 h 46"/>
                  <a:gd name="T4" fmla="*/ 54 w 61"/>
                  <a:gd name="T5" fmla="*/ 35 h 46"/>
                  <a:gd name="T6" fmla="*/ 36 w 61"/>
                  <a:gd name="T7" fmla="*/ 46 h 46"/>
                  <a:gd name="T8" fmla="*/ 30 w 61"/>
                  <a:gd name="T9" fmla="*/ 20 h 46"/>
                  <a:gd name="T10" fmla="*/ 3 w 61"/>
                  <a:gd name="T11" fmla="*/ 14 h 46"/>
                  <a:gd name="T12" fmla="*/ 0 w 61"/>
                  <a:gd name="T13" fmla="*/ 7 h 46"/>
                  <a:gd name="T14" fmla="*/ 5 w 61"/>
                  <a:gd name="T15" fmla="*/ 4 h 46"/>
                  <a:gd name="T16" fmla="*/ 40 w 61"/>
                  <a:gd name="T17" fmla="*/ 0 h 46"/>
                  <a:gd name="T18" fmla="*/ 46 w 61"/>
                  <a:gd name="T19" fmla="*/ 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1" h="46">
                    <a:moveTo>
                      <a:pt x="46" y="6"/>
                    </a:moveTo>
                    <a:cubicBezTo>
                      <a:pt x="47" y="15"/>
                      <a:pt x="57" y="12"/>
                      <a:pt x="61" y="18"/>
                    </a:cubicBezTo>
                    <a:cubicBezTo>
                      <a:pt x="58" y="24"/>
                      <a:pt x="56" y="29"/>
                      <a:pt x="54" y="35"/>
                    </a:cubicBezTo>
                    <a:cubicBezTo>
                      <a:pt x="46" y="35"/>
                      <a:pt x="43" y="43"/>
                      <a:pt x="36" y="46"/>
                    </a:cubicBezTo>
                    <a:cubicBezTo>
                      <a:pt x="18" y="42"/>
                      <a:pt x="25" y="30"/>
                      <a:pt x="30" y="20"/>
                    </a:cubicBezTo>
                    <a:cubicBezTo>
                      <a:pt x="21" y="15"/>
                      <a:pt x="10" y="22"/>
                      <a:pt x="3" y="14"/>
                    </a:cubicBezTo>
                    <a:cubicBezTo>
                      <a:pt x="1" y="12"/>
                      <a:pt x="0" y="10"/>
                      <a:pt x="0" y="7"/>
                    </a:cubicBezTo>
                    <a:cubicBezTo>
                      <a:pt x="1" y="5"/>
                      <a:pt x="2" y="2"/>
                      <a:pt x="5" y="4"/>
                    </a:cubicBezTo>
                    <a:cubicBezTo>
                      <a:pt x="18" y="14"/>
                      <a:pt x="28" y="1"/>
                      <a:pt x="40" y="0"/>
                    </a:cubicBezTo>
                    <a:cubicBezTo>
                      <a:pt x="35" y="10"/>
                      <a:pt x="46" y="2"/>
                      <a:pt x="46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3" name="Freeform 1189"/>
              <p:cNvSpPr/>
              <p:nvPr/>
            </p:nvSpPr>
            <p:spPr bwMode="auto">
              <a:xfrm>
                <a:off x="2771" y="3131"/>
                <a:ext cx="34" cy="15"/>
              </a:xfrm>
              <a:custGeom>
                <a:avLst/>
                <a:gdLst>
                  <a:gd name="T0" fmla="*/ 0 w 18"/>
                  <a:gd name="T1" fmla="*/ 2 h 8"/>
                  <a:gd name="T2" fmla="*/ 18 w 18"/>
                  <a:gd name="T3" fmla="*/ 5 h 8"/>
                  <a:gd name="T4" fmla="*/ 0 w 18"/>
                  <a:gd name="T5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8">
                    <a:moveTo>
                      <a:pt x="0" y="2"/>
                    </a:moveTo>
                    <a:cubicBezTo>
                      <a:pt x="6" y="3"/>
                      <a:pt x="13" y="0"/>
                      <a:pt x="18" y="5"/>
                    </a:cubicBezTo>
                    <a:cubicBezTo>
                      <a:pt x="12" y="4"/>
                      <a:pt x="5" y="8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4" name="Freeform 1190"/>
              <p:cNvSpPr/>
              <p:nvPr/>
            </p:nvSpPr>
            <p:spPr bwMode="auto">
              <a:xfrm>
                <a:off x="2765" y="2976"/>
                <a:ext cx="99" cy="84"/>
              </a:xfrm>
              <a:custGeom>
                <a:avLst/>
                <a:gdLst>
                  <a:gd name="T0" fmla="*/ 52 w 52"/>
                  <a:gd name="T1" fmla="*/ 17 h 44"/>
                  <a:gd name="T2" fmla="*/ 48 w 52"/>
                  <a:gd name="T3" fmla="*/ 34 h 44"/>
                  <a:gd name="T4" fmla="*/ 0 w 52"/>
                  <a:gd name="T5" fmla="*/ 20 h 44"/>
                  <a:gd name="T6" fmla="*/ 17 w 52"/>
                  <a:gd name="T7" fmla="*/ 3 h 44"/>
                  <a:gd name="T8" fmla="*/ 45 w 52"/>
                  <a:gd name="T9" fmla="*/ 13 h 44"/>
                  <a:gd name="T10" fmla="*/ 52 w 52"/>
                  <a:gd name="T11" fmla="*/ 1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" h="44">
                    <a:moveTo>
                      <a:pt x="52" y="17"/>
                    </a:moveTo>
                    <a:cubicBezTo>
                      <a:pt x="47" y="22"/>
                      <a:pt x="52" y="29"/>
                      <a:pt x="48" y="34"/>
                    </a:cubicBezTo>
                    <a:cubicBezTo>
                      <a:pt x="30" y="44"/>
                      <a:pt x="13" y="39"/>
                      <a:pt x="0" y="20"/>
                    </a:cubicBezTo>
                    <a:cubicBezTo>
                      <a:pt x="8" y="16"/>
                      <a:pt x="11" y="8"/>
                      <a:pt x="17" y="3"/>
                    </a:cubicBezTo>
                    <a:cubicBezTo>
                      <a:pt x="29" y="0"/>
                      <a:pt x="36" y="10"/>
                      <a:pt x="45" y="13"/>
                    </a:cubicBezTo>
                    <a:cubicBezTo>
                      <a:pt x="47" y="14"/>
                      <a:pt x="50" y="15"/>
                      <a:pt x="5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5" name="Freeform 1191"/>
              <p:cNvSpPr/>
              <p:nvPr/>
            </p:nvSpPr>
            <p:spPr bwMode="auto">
              <a:xfrm>
                <a:off x="2798" y="2901"/>
                <a:ext cx="66" cy="106"/>
              </a:xfrm>
              <a:custGeom>
                <a:avLst/>
                <a:gdLst>
                  <a:gd name="T0" fmla="*/ 28 w 35"/>
                  <a:gd name="T1" fmla="*/ 52 h 55"/>
                  <a:gd name="T2" fmla="*/ 0 w 35"/>
                  <a:gd name="T3" fmla="*/ 42 h 55"/>
                  <a:gd name="T4" fmla="*/ 7 w 35"/>
                  <a:gd name="T5" fmla="*/ 17 h 55"/>
                  <a:gd name="T6" fmla="*/ 14 w 35"/>
                  <a:gd name="T7" fmla="*/ 9 h 55"/>
                  <a:gd name="T8" fmla="*/ 28 w 35"/>
                  <a:gd name="T9" fmla="*/ 7 h 55"/>
                  <a:gd name="T10" fmla="*/ 32 w 35"/>
                  <a:gd name="T11" fmla="*/ 33 h 55"/>
                  <a:gd name="T12" fmla="*/ 28 w 35"/>
                  <a:gd name="T13" fmla="*/ 5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55">
                    <a:moveTo>
                      <a:pt x="28" y="52"/>
                    </a:moveTo>
                    <a:cubicBezTo>
                      <a:pt x="16" y="55"/>
                      <a:pt x="9" y="47"/>
                      <a:pt x="0" y="42"/>
                    </a:cubicBezTo>
                    <a:cubicBezTo>
                      <a:pt x="2" y="34"/>
                      <a:pt x="5" y="25"/>
                      <a:pt x="7" y="17"/>
                    </a:cubicBezTo>
                    <a:cubicBezTo>
                      <a:pt x="9" y="14"/>
                      <a:pt x="13" y="14"/>
                      <a:pt x="14" y="9"/>
                    </a:cubicBezTo>
                    <a:cubicBezTo>
                      <a:pt x="17" y="0"/>
                      <a:pt x="22" y="2"/>
                      <a:pt x="28" y="7"/>
                    </a:cubicBezTo>
                    <a:cubicBezTo>
                      <a:pt x="21" y="18"/>
                      <a:pt x="22" y="17"/>
                      <a:pt x="32" y="33"/>
                    </a:cubicBezTo>
                    <a:cubicBezTo>
                      <a:pt x="35" y="39"/>
                      <a:pt x="26" y="45"/>
                      <a:pt x="28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6" name="Freeform 1192"/>
              <p:cNvSpPr/>
              <p:nvPr/>
            </p:nvSpPr>
            <p:spPr bwMode="auto">
              <a:xfrm>
                <a:off x="2779" y="2878"/>
                <a:ext cx="85" cy="60"/>
              </a:xfrm>
              <a:custGeom>
                <a:avLst/>
                <a:gdLst>
                  <a:gd name="T0" fmla="*/ 38 w 45"/>
                  <a:gd name="T1" fmla="*/ 19 h 31"/>
                  <a:gd name="T2" fmla="*/ 26 w 45"/>
                  <a:gd name="T3" fmla="*/ 25 h 31"/>
                  <a:gd name="T4" fmla="*/ 17 w 45"/>
                  <a:gd name="T5" fmla="*/ 29 h 31"/>
                  <a:gd name="T6" fmla="*/ 7 w 45"/>
                  <a:gd name="T7" fmla="*/ 29 h 31"/>
                  <a:gd name="T8" fmla="*/ 0 w 45"/>
                  <a:gd name="T9" fmla="*/ 15 h 31"/>
                  <a:gd name="T10" fmla="*/ 3 w 45"/>
                  <a:gd name="T11" fmla="*/ 5 h 31"/>
                  <a:gd name="T12" fmla="*/ 34 w 45"/>
                  <a:gd name="T13" fmla="*/ 5 h 31"/>
                  <a:gd name="T14" fmla="*/ 45 w 45"/>
                  <a:gd name="T15" fmla="*/ 5 h 31"/>
                  <a:gd name="T16" fmla="*/ 38 w 45"/>
                  <a:gd name="T17" fmla="*/ 19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31">
                    <a:moveTo>
                      <a:pt x="38" y="19"/>
                    </a:moveTo>
                    <a:cubicBezTo>
                      <a:pt x="33" y="18"/>
                      <a:pt x="26" y="15"/>
                      <a:pt x="26" y="25"/>
                    </a:cubicBezTo>
                    <a:cubicBezTo>
                      <a:pt x="25" y="31"/>
                      <a:pt x="20" y="29"/>
                      <a:pt x="17" y="29"/>
                    </a:cubicBezTo>
                    <a:cubicBezTo>
                      <a:pt x="14" y="29"/>
                      <a:pt x="10" y="29"/>
                      <a:pt x="7" y="29"/>
                    </a:cubicBezTo>
                    <a:cubicBezTo>
                      <a:pt x="6" y="24"/>
                      <a:pt x="9" y="16"/>
                      <a:pt x="0" y="15"/>
                    </a:cubicBezTo>
                    <a:cubicBezTo>
                      <a:pt x="1" y="12"/>
                      <a:pt x="2" y="8"/>
                      <a:pt x="3" y="5"/>
                    </a:cubicBezTo>
                    <a:cubicBezTo>
                      <a:pt x="14" y="1"/>
                      <a:pt x="24" y="0"/>
                      <a:pt x="34" y="5"/>
                    </a:cubicBezTo>
                    <a:cubicBezTo>
                      <a:pt x="38" y="5"/>
                      <a:pt x="41" y="5"/>
                      <a:pt x="45" y="5"/>
                    </a:cubicBezTo>
                    <a:cubicBezTo>
                      <a:pt x="43" y="10"/>
                      <a:pt x="37" y="13"/>
                      <a:pt x="38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7" name="Freeform 1193"/>
              <p:cNvSpPr/>
              <p:nvPr/>
            </p:nvSpPr>
            <p:spPr bwMode="auto">
              <a:xfrm>
                <a:off x="2758" y="2880"/>
                <a:ext cx="21" cy="42"/>
              </a:xfrm>
              <a:custGeom>
                <a:avLst/>
                <a:gdLst>
                  <a:gd name="T0" fmla="*/ 0 w 11"/>
                  <a:gd name="T1" fmla="*/ 4 h 22"/>
                  <a:gd name="T2" fmla="*/ 11 w 11"/>
                  <a:gd name="T3" fmla="*/ 14 h 22"/>
                  <a:gd name="T4" fmla="*/ 4 w 11"/>
                  <a:gd name="T5" fmla="*/ 15 h 22"/>
                  <a:gd name="T6" fmla="*/ 0 w 11"/>
                  <a:gd name="T7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4"/>
                    </a:moveTo>
                    <a:cubicBezTo>
                      <a:pt x="11" y="0"/>
                      <a:pt x="6" y="12"/>
                      <a:pt x="11" y="14"/>
                    </a:cubicBezTo>
                    <a:cubicBezTo>
                      <a:pt x="9" y="18"/>
                      <a:pt x="7" y="22"/>
                      <a:pt x="4" y="15"/>
                    </a:cubicBezTo>
                    <a:cubicBezTo>
                      <a:pt x="2" y="11"/>
                      <a:pt x="1" y="8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8" name="Freeform 1194"/>
              <p:cNvSpPr/>
              <p:nvPr/>
            </p:nvSpPr>
            <p:spPr bwMode="auto">
              <a:xfrm>
                <a:off x="4065" y="2500"/>
                <a:ext cx="95" cy="103"/>
              </a:xfrm>
              <a:custGeom>
                <a:avLst/>
                <a:gdLst>
                  <a:gd name="T0" fmla="*/ 22 w 50"/>
                  <a:gd name="T1" fmla="*/ 1 h 54"/>
                  <a:gd name="T2" fmla="*/ 32 w 50"/>
                  <a:gd name="T3" fmla="*/ 1 h 54"/>
                  <a:gd name="T4" fmla="*/ 46 w 50"/>
                  <a:gd name="T5" fmla="*/ 4 h 54"/>
                  <a:gd name="T6" fmla="*/ 46 w 50"/>
                  <a:gd name="T7" fmla="*/ 8 h 54"/>
                  <a:gd name="T8" fmla="*/ 49 w 50"/>
                  <a:gd name="T9" fmla="*/ 15 h 54"/>
                  <a:gd name="T10" fmla="*/ 46 w 50"/>
                  <a:gd name="T11" fmla="*/ 29 h 54"/>
                  <a:gd name="T12" fmla="*/ 42 w 50"/>
                  <a:gd name="T13" fmla="*/ 50 h 54"/>
                  <a:gd name="T14" fmla="*/ 25 w 50"/>
                  <a:gd name="T15" fmla="*/ 43 h 54"/>
                  <a:gd name="T16" fmla="*/ 2 w 50"/>
                  <a:gd name="T17" fmla="*/ 20 h 54"/>
                  <a:gd name="T18" fmla="*/ 22 w 50"/>
                  <a:gd name="T19" fmla="*/ 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4">
                    <a:moveTo>
                      <a:pt x="22" y="1"/>
                    </a:moveTo>
                    <a:cubicBezTo>
                      <a:pt x="25" y="1"/>
                      <a:pt x="29" y="1"/>
                      <a:pt x="32" y="1"/>
                    </a:cubicBezTo>
                    <a:cubicBezTo>
                      <a:pt x="37" y="0"/>
                      <a:pt x="42" y="1"/>
                      <a:pt x="46" y="4"/>
                    </a:cubicBezTo>
                    <a:cubicBezTo>
                      <a:pt x="46" y="5"/>
                      <a:pt x="46" y="7"/>
                      <a:pt x="46" y="8"/>
                    </a:cubicBezTo>
                    <a:cubicBezTo>
                      <a:pt x="46" y="11"/>
                      <a:pt x="48" y="13"/>
                      <a:pt x="49" y="15"/>
                    </a:cubicBezTo>
                    <a:cubicBezTo>
                      <a:pt x="48" y="19"/>
                      <a:pt x="33" y="20"/>
                      <a:pt x="46" y="29"/>
                    </a:cubicBezTo>
                    <a:cubicBezTo>
                      <a:pt x="50" y="36"/>
                      <a:pt x="47" y="43"/>
                      <a:pt x="42" y="50"/>
                    </a:cubicBezTo>
                    <a:cubicBezTo>
                      <a:pt x="36" y="48"/>
                      <a:pt x="27" y="54"/>
                      <a:pt x="25" y="43"/>
                    </a:cubicBezTo>
                    <a:cubicBezTo>
                      <a:pt x="14" y="39"/>
                      <a:pt x="0" y="37"/>
                      <a:pt x="2" y="20"/>
                    </a:cubicBezTo>
                    <a:cubicBezTo>
                      <a:pt x="3" y="8"/>
                      <a:pt x="10" y="1"/>
                      <a:pt x="2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9" name="Freeform 1195"/>
              <p:cNvSpPr/>
              <p:nvPr/>
            </p:nvSpPr>
            <p:spPr bwMode="auto">
              <a:xfrm>
                <a:off x="4124" y="2471"/>
                <a:ext cx="30" cy="40"/>
              </a:xfrm>
              <a:custGeom>
                <a:avLst/>
                <a:gdLst>
                  <a:gd name="T0" fmla="*/ 15 w 16"/>
                  <a:gd name="T1" fmla="*/ 19 h 21"/>
                  <a:gd name="T2" fmla="*/ 1 w 16"/>
                  <a:gd name="T3" fmla="*/ 16 h 21"/>
                  <a:gd name="T4" fmla="*/ 3 w 16"/>
                  <a:gd name="T5" fmla="*/ 7 h 21"/>
                  <a:gd name="T6" fmla="*/ 6 w 16"/>
                  <a:gd name="T7" fmla="*/ 0 h 21"/>
                  <a:gd name="T8" fmla="*/ 12 w 16"/>
                  <a:gd name="T9" fmla="*/ 5 h 21"/>
                  <a:gd name="T10" fmla="*/ 15 w 16"/>
                  <a:gd name="T11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1">
                    <a:moveTo>
                      <a:pt x="15" y="19"/>
                    </a:moveTo>
                    <a:cubicBezTo>
                      <a:pt x="10" y="19"/>
                      <a:pt x="5" y="21"/>
                      <a:pt x="1" y="16"/>
                    </a:cubicBezTo>
                    <a:cubicBezTo>
                      <a:pt x="2" y="13"/>
                      <a:pt x="2" y="10"/>
                      <a:pt x="3" y="7"/>
                    </a:cubicBezTo>
                    <a:cubicBezTo>
                      <a:pt x="3" y="4"/>
                      <a:pt x="0" y="0"/>
                      <a:pt x="6" y="0"/>
                    </a:cubicBezTo>
                    <a:cubicBezTo>
                      <a:pt x="8" y="0"/>
                      <a:pt x="10" y="3"/>
                      <a:pt x="12" y="5"/>
                    </a:cubicBezTo>
                    <a:cubicBezTo>
                      <a:pt x="9" y="11"/>
                      <a:pt x="16" y="14"/>
                      <a:pt x="1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0" name="Freeform 1196"/>
              <p:cNvSpPr/>
              <p:nvPr/>
            </p:nvSpPr>
            <p:spPr bwMode="auto">
              <a:xfrm>
                <a:off x="4172" y="2523"/>
                <a:ext cx="15" cy="23"/>
              </a:xfrm>
              <a:custGeom>
                <a:avLst/>
                <a:gdLst>
                  <a:gd name="T0" fmla="*/ 7 w 8"/>
                  <a:gd name="T1" fmla="*/ 10 h 12"/>
                  <a:gd name="T2" fmla="*/ 0 w 8"/>
                  <a:gd name="T3" fmla="*/ 6 h 12"/>
                  <a:gd name="T4" fmla="*/ 5 w 8"/>
                  <a:gd name="T5" fmla="*/ 1 h 12"/>
                  <a:gd name="T6" fmla="*/ 7 w 8"/>
                  <a:gd name="T7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2">
                    <a:moveTo>
                      <a:pt x="7" y="10"/>
                    </a:moveTo>
                    <a:cubicBezTo>
                      <a:pt x="4" y="11"/>
                      <a:pt x="0" y="12"/>
                      <a:pt x="0" y="6"/>
                    </a:cubicBezTo>
                    <a:cubicBezTo>
                      <a:pt x="1" y="4"/>
                      <a:pt x="1" y="0"/>
                      <a:pt x="5" y="1"/>
                    </a:cubicBezTo>
                    <a:cubicBezTo>
                      <a:pt x="8" y="2"/>
                      <a:pt x="7" y="7"/>
                      <a:pt x="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1" name="Freeform 1197"/>
              <p:cNvSpPr/>
              <p:nvPr/>
            </p:nvSpPr>
            <p:spPr bwMode="auto">
              <a:xfrm>
                <a:off x="4143" y="2515"/>
                <a:ext cx="25" cy="13"/>
              </a:xfrm>
              <a:custGeom>
                <a:avLst/>
                <a:gdLst>
                  <a:gd name="T0" fmla="*/ 8 w 13"/>
                  <a:gd name="T1" fmla="*/ 7 h 7"/>
                  <a:gd name="T2" fmla="*/ 1 w 13"/>
                  <a:gd name="T3" fmla="*/ 3 h 7"/>
                  <a:gd name="T4" fmla="*/ 5 w 13"/>
                  <a:gd name="T5" fmla="*/ 0 h 7"/>
                  <a:gd name="T6" fmla="*/ 8 w 13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7">
                    <a:moveTo>
                      <a:pt x="8" y="7"/>
                    </a:moveTo>
                    <a:cubicBezTo>
                      <a:pt x="5" y="6"/>
                      <a:pt x="1" y="6"/>
                      <a:pt x="1" y="3"/>
                    </a:cubicBezTo>
                    <a:cubicBezTo>
                      <a:pt x="0" y="0"/>
                      <a:pt x="3" y="0"/>
                      <a:pt x="5" y="0"/>
                    </a:cubicBezTo>
                    <a:cubicBezTo>
                      <a:pt x="7" y="2"/>
                      <a:pt x="13" y="2"/>
                      <a:pt x="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2" name="Freeform 1198"/>
              <p:cNvSpPr/>
              <p:nvPr/>
            </p:nvSpPr>
            <p:spPr bwMode="auto">
              <a:xfrm>
                <a:off x="4029" y="2570"/>
                <a:ext cx="87" cy="176"/>
              </a:xfrm>
              <a:custGeom>
                <a:avLst/>
                <a:gdLst>
                  <a:gd name="T0" fmla="*/ 34 w 46"/>
                  <a:gd name="T1" fmla="*/ 61 h 92"/>
                  <a:gd name="T2" fmla="*/ 34 w 46"/>
                  <a:gd name="T3" fmla="*/ 82 h 92"/>
                  <a:gd name="T4" fmla="*/ 27 w 46"/>
                  <a:gd name="T5" fmla="*/ 87 h 92"/>
                  <a:gd name="T6" fmla="*/ 13 w 46"/>
                  <a:gd name="T7" fmla="*/ 89 h 92"/>
                  <a:gd name="T8" fmla="*/ 10 w 46"/>
                  <a:gd name="T9" fmla="*/ 75 h 92"/>
                  <a:gd name="T10" fmla="*/ 6 w 46"/>
                  <a:gd name="T11" fmla="*/ 52 h 92"/>
                  <a:gd name="T12" fmla="*/ 3 w 46"/>
                  <a:gd name="T13" fmla="*/ 48 h 92"/>
                  <a:gd name="T14" fmla="*/ 2 w 46"/>
                  <a:gd name="T15" fmla="*/ 40 h 92"/>
                  <a:gd name="T16" fmla="*/ 18 w 46"/>
                  <a:gd name="T17" fmla="*/ 3 h 92"/>
                  <a:gd name="T18" fmla="*/ 37 w 46"/>
                  <a:gd name="T19" fmla="*/ 13 h 92"/>
                  <a:gd name="T20" fmla="*/ 41 w 46"/>
                  <a:gd name="T21" fmla="*/ 33 h 92"/>
                  <a:gd name="T22" fmla="*/ 34 w 46"/>
                  <a:gd name="T23" fmla="*/ 61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92">
                    <a:moveTo>
                      <a:pt x="34" y="61"/>
                    </a:moveTo>
                    <a:cubicBezTo>
                      <a:pt x="30" y="68"/>
                      <a:pt x="19" y="75"/>
                      <a:pt x="34" y="82"/>
                    </a:cubicBezTo>
                    <a:cubicBezTo>
                      <a:pt x="31" y="84"/>
                      <a:pt x="29" y="85"/>
                      <a:pt x="27" y="87"/>
                    </a:cubicBezTo>
                    <a:cubicBezTo>
                      <a:pt x="23" y="92"/>
                      <a:pt x="18" y="92"/>
                      <a:pt x="13" y="89"/>
                    </a:cubicBezTo>
                    <a:cubicBezTo>
                      <a:pt x="7" y="85"/>
                      <a:pt x="9" y="80"/>
                      <a:pt x="10" y="75"/>
                    </a:cubicBezTo>
                    <a:cubicBezTo>
                      <a:pt x="12" y="67"/>
                      <a:pt x="22" y="57"/>
                      <a:pt x="6" y="52"/>
                    </a:cubicBezTo>
                    <a:cubicBezTo>
                      <a:pt x="4" y="51"/>
                      <a:pt x="3" y="49"/>
                      <a:pt x="3" y="48"/>
                    </a:cubicBezTo>
                    <a:cubicBezTo>
                      <a:pt x="2" y="45"/>
                      <a:pt x="0" y="41"/>
                      <a:pt x="2" y="40"/>
                    </a:cubicBezTo>
                    <a:cubicBezTo>
                      <a:pt x="17" y="32"/>
                      <a:pt x="11" y="15"/>
                      <a:pt x="18" y="3"/>
                    </a:cubicBezTo>
                    <a:cubicBezTo>
                      <a:pt x="28" y="0"/>
                      <a:pt x="34" y="3"/>
                      <a:pt x="37" y="13"/>
                    </a:cubicBezTo>
                    <a:cubicBezTo>
                      <a:pt x="46" y="18"/>
                      <a:pt x="33" y="28"/>
                      <a:pt x="41" y="33"/>
                    </a:cubicBezTo>
                    <a:cubicBezTo>
                      <a:pt x="28" y="40"/>
                      <a:pt x="34" y="52"/>
                      <a:pt x="34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3" name="Freeform 1199"/>
              <p:cNvSpPr/>
              <p:nvPr/>
            </p:nvSpPr>
            <p:spPr bwMode="auto">
              <a:xfrm>
                <a:off x="4050" y="2538"/>
                <a:ext cx="62" cy="57"/>
              </a:xfrm>
              <a:custGeom>
                <a:avLst/>
                <a:gdLst>
                  <a:gd name="T0" fmla="*/ 26 w 33"/>
                  <a:gd name="T1" fmla="*/ 30 h 30"/>
                  <a:gd name="T2" fmla="*/ 5 w 33"/>
                  <a:gd name="T3" fmla="*/ 23 h 30"/>
                  <a:gd name="T4" fmla="*/ 7 w 33"/>
                  <a:gd name="T5" fmla="*/ 2 h 30"/>
                  <a:gd name="T6" fmla="*/ 12 w 33"/>
                  <a:gd name="T7" fmla="*/ 2 h 30"/>
                  <a:gd name="T8" fmla="*/ 33 w 33"/>
                  <a:gd name="T9" fmla="*/ 23 h 30"/>
                  <a:gd name="T10" fmla="*/ 26 w 33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30">
                    <a:moveTo>
                      <a:pt x="26" y="30"/>
                    </a:moveTo>
                    <a:cubicBezTo>
                      <a:pt x="21" y="22"/>
                      <a:pt x="13" y="22"/>
                      <a:pt x="5" y="23"/>
                    </a:cubicBezTo>
                    <a:cubicBezTo>
                      <a:pt x="0" y="15"/>
                      <a:pt x="3" y="9"/>
                      <a:pt x="7" y="2"/>
                    </a:cubicBezTo>
                    <a:cubicBezTo>
                      <a:pt x="9" y="1"/>
                      <a:pt x="10" y="0"/>
                      <a:pt x="12" y="2"/>
                    </a:cubicBezTo>
                    <a:cubicBezTo>
                      <a:pt x="14" y="14"/>
                      <a:pt x="27" y="15"/>
                      <a:pt x="33" y="23"/>
                    </a:cubicBezTo>
                    <a:cubicBezTo>
                      <a:pt x="29" y="23"/>
                      <a:pt x="26" y="25"/>
                      <a:pt x="26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4" name="Freeform 1200"/>
              <p:cNvSpPr/>
              <p:nvPr/>
            </p:nvSpPr>
            <p:spPr bwMode="auto">
              <a:xfrm>
                <a:off x="4690" y="1759"/>
                <a:ext cx="152" cy="193"/>
              </a:xfrm>
              <a:custGeom>
                <a:avLst/>
                <a:gdLst>
                  <a:gd name="T0" fmla="*/ 7 w 80"/>
                  <a:gd name="T1" fmla="*/ 50 h 101"/>
                  <a:gd name="T2" fmla="*/ 17 w 80"/>
                  <a:gd name="T3" fmla="*/ 17 h 101"/>
                  <a:gd name="T4" fmla="*/ 28 w 80"/>
                  <a:gd name="T5" fmla="*/ 1 h 101"/>
                  <a:gd name="T6" fmla="*/ 49 w 80"/>
                  <a:gd name="T7" fmla="*/ 5 h 101"/>
                  <a:gd name="T8" fmla="*/ 68 w 80"/>
                  <a:gd name="T9" fmla="*/ 16 h 101"/>
                  <a:gd name="T10" fmla="*/ 68 w 80"/>
                  <a:gd name="T11" fmla="*/ 31 h 101"/>
                  <a:gd name="T12" fmla="*/ 61 w 80"/>
                  <a:gd name="T13" fmla="*/ 34 h 101"/>
                  <a:gd name="T14" fmla="*/ 36 w 80"/>
                  <a:gd name="T15" fmla="*/ 26 h 101"/>
                  <a:gd name="T16" fmla="*/ 40 w 80"/>
                  <a:gd name="T17" fmla="*/ 39 h 101"/>
                  <a:gd name="T18" fmla="*/ 37 w 80"/>
                  <a:gd name="T19" fmla="*/ 54 h 101"/>
                  <a:gd name="T20" fmla="*/ 34 w 80"/>
                  <a:gd name="T21" fmla="*/ 77 h 101"/>
                  <a:gd name="T22" fmla="*/ 35 w 80"/>
                  <a:gd name="T23" fmla="*/ 84 h 101"/>
                  <a:gd name="T24" fmla="*/ 25 w 80"/>
                  <a:gd name="T25" fmla="*/ 101 h 101"/>
                  <a:gd name="T26" fmla="*/ 21 w 80"/>
                  <a:gd name="T27" fmla="*/ 99 h 101"/>
                  <a:gd name="T28" fmla="*/ 18 w 80"/>
                  <a:gd name="T29" fmla="*/ 95 h 101"/>
                  <a:gd name="T30" fmla="*/ 7 w 80"/>
                  <a:gd name="T31" fmla="*/ 5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0" h="101">
                    <a:moveTo>
                      <a:pt x="7" y="50"/>
                    </a:moveTo>
                    <a:cubicBezTo>
                      <a:pt x="15" y="40"/>
                      <a:pt x="13" y="28"/>
                      <a:pt x="17" y="17"/>
                    </a:cubicBezTo>
                    <a:cubicBezTo>
                      <a:pt x="19" y="11"/>
                      <a:pt x="21" y="4"/>
                      <a:pt x="28" y="1"/>
                    </a:cubicBezTo>
                    <a:cubicBezTo>
                      <a:pt x="36" y="0"/>
                      <a:pt x="42" y="3"/>
                      <a:pt x="49" y="5"/>
                    </a:cubicBezTo>
                    <a:cubicBezTo>
                      <a:pt x="57" y="7"/>
                      <a:pt x="62" y="12"/>
                      <a:pt x="68" y="16"/>
                    </a:cubicBezTo>
                    <a:cubicBezTo>
                      <a:pt x="80" y="21"/>
                      <a:pt x="76" y="26"/>
                      <a:pt x="68" y="31"/>
                    </a:cubicBezTo>
                    <a:cubicBezTo>
                      <a:pt x="66" y="32"/>
                      <a:pt x="63" y="33"/>
                      <a:pt x="61" y="34"/>
                    </a:cubicBezTo>
                    <a:cubicBezTo>
                      <a:pt x="51" y="39"/>
                      <a:pt x="42" y="37"/>
                      <a:pt x="36" y="26"/>
                    </a:cubicBezTo>
                    <a:cubicBezTo>
                      <a:pt x="34" y="33"/>
                      <a:pt x="38" y="36"/>
                      <a:pt x="40" y="39"/>
                    </a:cubicBezTo>
                    <a:cubicBezTo>
                      <a:pt x="44" y="45"/>
                      <a:pt x="44" y="50"/>
                      <a:pt x="37" y="54"/>
                    </a:cubicBezTo>
                    <a:cubicBezTo>
                      <a:pt x="24" y="60"/>
                      <a:pt x="21" y="67"/>
                      <a:pt x="34" y="77"/>
                    </a:cubicBezTo>
                    <a:cubicBezTo>
                      <a:pt x="35" y="78"/>
                      <a:pt x="35" y="82"/>
                      <a:pt x="35" y="84"/>
                    </a:cubicBezTo>
                    <a:cubicBezTo>
                      <a:pt x="33" y="90"/>
                      <a:pt x="37" y="100"/>
                      <a:pt x="25" y="101"/>
                    </a:cubicBezTo>
                    <a:cubicBezTo>
                      <a:pt x="24" y="100"/>
                      <a:pt x="22" y="100"/>
                      <a:pt x="21" y="99"/>
                    </a:cubicBezTo>
                    <a:cubicBezTo>
                      <a:pt x="20" y="97"/>
                      <a:pt x="19" y="96"/>
                      <a:pt x="18" y="95"/>
                    </a:cubicBezTo>
                    <a:cubicBezTo>
                      <a:pt x="0" y="87"/>
                      <a:pt x="1" y="71"/>
                      <a:pt x="7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5" name="Freeform 1201"/>
              <p:cNvSpPr/>
              <p:nvPr/>
            </p:nvSpPr>
            <p:spPr bwMode="auto">
              <a:xfrm>
                <a:off x="4720" y="1952"/>
                <a:ext cx="147" cy="131"/>
              </a:xfrm>
              <a:custGeom>
                <a:avLst/>
                <a:gdLst>
                  <a:gd name="T0" fmla="*/ 61 w 77"/>
                  <a:gd name="T1" fmla="*/ 29 h 68"/>
                  <a:gd name="T2" fmla="*/ 69 w 77"/>
                  <a:gd name="T3" fmla="*/ 49 h 68"/>
                  <a:gd name="T4" fmla="*/ 71 w 77"/>
                  <a:gd name="T5" fmla="*/ 64 h 68"/>
                  <a:gd name="T6" fmla="*/ 57 w 77"/>
                  <a:gd name="T7" fmla="*/ 65 h 68"/>
                  <a:gd name="T8" fmla="*/ 37 w 77"/>
                  <a:gd name="T9" fmla="*/ 64 h 68"/>
                  <a:gd name="T10" fmla="*/ 33 w 77"/>
                  <a:gd name="T11" fmla="*/ 61 h 68"/>
                  <a:gd name="T12" fmla="*/ 5 w 77"/>
                  <a:gd name="T13" fmla="*/ 39 h 68"/>
                  <a:gd name="T14" fmla="*/ 2 w 77"/>
                  <a:gd name="T15" fmla="*/ 18 h 68"/>
                  <a:gd name="T16" fmla="*/ 5 w 77"/>
                  <a:gd name="T17" fmla="*/ 11 h 68"/>
                  <a:gd name="T18" fmla="*/ 37 w 77"/>
                  <a:gd name="T19" fmla="*/ 15 h 68"/>
                  <a:gd name="T20" fmla="*/ 42 w 77"/>
                  <a:gd name="T21" fmla="*/ 20 h 68"/>
                  <a:gd name="T22" fmla="*/ 57 w 77"/>
                  <a:gd name="T23" fmla="*/ 27 h 68"/>
                  <a:gd name="T24" fmla="*/ 61 w 77"/>
                  <a:gd name="T25" fmla="*/ 29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" h="68">
                    <a:moveTo>
                      <a:pt x="61" y="29"/>
                    </a:moveTo>
                    <a:cubicBezTo>
                      <a:pt x="61" y="37"/>
                      <a:pt x="59" y="45"/>
                      <a:pt x="69" y="49"/>
                    </a:cubicBezTo>
                    <a:cubicBezTo>
                      <a:pt x="77" y="52"/>
                      <a:pt x="70" y="59"/>
                      <a:pt x="71" y="64"/>
                    </a:cubicBezTo>
                    <a:cubicBezTo>
                      <a:pt x="67" y="67"/>
                      <a:pt x="63" y="68"/>
                      <a:pt x="57" y="65"/>
                    </a:cubicBezTo>
                    <a:cubicBezTo>
                      <a:pt x="52" y="63"/>
                      <a:pt x="44" y="56"/>
                      <a:pt x="37" y="64"/>
                    </a:cubicBezTo>
                    <a:cubicBezTo>
                      <a:pt x="35" y="63"/>
                      <a:pt x="33" y="62"/>
                      <a:pt x="33" y="61"/>
                    </a:cubicBezTo>
                    <a:cubicBezTo>
                      <a:pt x="35" y="38"/>
                      <a:pt x="22" y="37"/>
                      <a:pt x="5" y="39"/>
                    </a:cubicBezTo>
                    <a:cubicBezTo>
                      <a:pt x="4" y="32"/>
                      <a:pt x="0" y="26"/>
                      <a:pt x="2" y="18"/>
                    </a:cubicBezTo>
                    <a:cubicBezTo>
                      <a:pt x="3" y="16"/>
                      <a:pt x="4" y="14"/>
                      <a:pt x="5" y="11"/>
                    </a:cubicBezTo>
                    <a:cubicBezTo>
                      <a:pt x="17" y="0"/>
                      <a:pt x="27" y="13"/>
                      <a:pt x="37" y="15"/>
                    </a:cubicBezTo>
                    <a:cubicBezTo>
                      <a:pt x="39" y="16"/>
                      <a:pt x="41" y="18"/>
                      <a:pt x="42" y="20"/>
                    </a:cubicBezTo>
                    <a:cubicBezTo>
                      <a:pt x="45" y="26"/>
                      <a:pt x="50" y="29"/>
                      <a:pt x="57" y="27"/>
                    </a:cubicBezTo>
                    <a:cubicBezTo>
                      <a:pt x="58" y="27"/>
                      <a:pt x="60" y="28"/>
                      <a:pt x="61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6" name="Freeform 1202"/>
              <p:cNvSpPr/>
              <p:nvPr/>
            </p:nvSpPr>
            <p:spPr bwMode="auto">
              <a:xfrm>
                <a:off x="4623" y="1855"/>
                <a:ext cx="101" cy="113"/>
              </a:xfrm>
              <a:custGeom>
                <a:avLst/>
                <a:gdLst>
                  <a:gd name="T0" fmla="*/ 42 w 53"/>
                  <a:gd name="T1" fmla="*/ 0 h 59"/>
                  <a:gd name="T2" fmla="*/ 53 w 53"/>
                  <a:gd name="T3" fmla="*/ 45 h 59"/>
                  <a:gd name="T4" fmla="*/ 0 w 53"/>
                  <a:gd name="T5" fmla="*/ 52 h 59"/>
                  <a:gd name="T6" fmla="*/ 24 w 53"/>
                  <a:gd name="T7" fmla="*/ 35 h 59"/>
                  <a:gd name="T8" fmla="*/ 34 w 53"/>
                  <a:gd name="T9" fmla="*/ 7 h 59"/>
                  <a:gd name="T10" fmla="*/ 42 w 53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59">
                    <a:moveTo>
                      <a:pt x="42" y="0"/>
                    </a:moveTo>
                    <a:cubicBezTo>
                      <a:pt x="42" y="16"/>
                      <a:pt x="40" y="32"/>
                      <a:pt x="53" y="45"/>
                    </a:cubicBezTo>
                    <a:cubicBezTo>
                      <a:pt x="36" y="56"/>
                      <a:pt x="19" y="59"/>
                      <a:pt x="0" y="52"/>
                    </a:cubicBezTo>
                    <a:cubicBezTo>
                      <a:pt x="8" y="46"/>
                      <a:pt x="17" y="45"/>
                      <a:pt x="24" y="35"/>
                    </a:cubicBezTo>
                    <a:cubicBezTo>
                      <a:pt x="31" y="26"/>
                      <a:pt x="31" y="16"/>
                      <a:pt x="34" y="7"/>
                    </a:cubicBezTo>
                    <a:cubicBezTo>
                      <a:pt x="36" y="1"/>
                      <a:pt x="38" y="1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7" name="Freeform 1203"/>
              <p:cNvSpPr/>
              <p:nvPr/>
            </p:nvSpPr>
            <p:spPr bwMode="auto">
              <a:xfrm>
                <a:off x="4730" y="1916"/>
                <a:ext cx="126" cy="71"/>
              </a:xfrm>
              <a:custGeom>
                <a:avLst/>
                <a:gdLst>
                  <a:gd name="T0" fmla="*/ 32 w 66"/>
                  <a:gd name="T1" fmla="*/ 37 h 37"/>
                  <a:gd name="T2" fmla="*/ 0 w 66"/>
                  <a:gd name="T3" fmla="*/ 30 h 37"/>
                  <a:gd name="T4" fmla="*/ 0 w 66"/>
                  <a:gd name="T5" fmla="*/ 17 h 37"/>
                  <a:gd name="T6" fmla="*/ 4 w 66"/>
                  <a:gd name="T7" fmla="*/ 17 h 37"/>
                  <a:gd name="T8" fmla="*/ 41 w 66"/>
                  <a:gd name="T9" fmla="*/ 14 h 37"/>
                  <a:gd name="T10" fmla="*/ 65 w 66"/>
                  <a:gd name="T11" fmla="*/ 9 h 37"/>
                  <a:gd name="T12" fmla="*/ 64 w 66"/>
                  <a:gd name="T13" fmla="*/ 26 h 37"/>
                  <a:gd name="T14" fmla="*/ 45 w 66"/>
                  <a:gd name="T15" fmla="*/ 31 h 37"/>
                  <a:gd name="T16" fmla="*/ 32 w 66"/>
                  <a:gd name="T1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7">
                    <a:moveTo>
                      <a:pt x="32" y="37"/>
                    </a:moveTo>
                    <a:cubicBezTo>
                      <a:pt x="21" y="37"/>
                      <a:pt x="12" y="25"/>
                      <a:pt x="0" y="30"/>
                    </a:cubicBezTo>
                    <a:cubicBezTo>
                      <a:pt x="0" y="26"/>
                      <a:pt x="0" y="21"/>
                      <a:pt x="0" y="17"/>
                    </a:cubicBezTo>
                    <a:cubicBezTo>
                      <a:pt x="1" y="17"/>
                      <a:pt x="2" y="17"/>
                      <a:pt x="4" y="17"/>
                    </a:cubicBezTo>
                    <a:cubicBezTo>
                      <a:pt x="16" y="19"/>
                      <a:pt x="28" y="8"/>
                      <a:pt x="41" y="14"/>
                    </a:cubicBezTo>
                    <a:cubicBezTo>
                      <a:pt x="50" y="15"/>
                      <a:pt x="55" y="0"/>
                      <a:pt x="65" y="9"/>
                    </a:cubicBezTo>
                    <a:cubicBezTo>
                      <a:pt x="66" y="15"/>
                      <a:pt x="65" y="20"/>
                      <a:pt x="64" y="26"/>
                    </a:cubicBezTo>
                    <a:cubicBezTo>
                      <a:pt x="59" y="32"/>
                      <a:pt x="52" y="31"/>
                      <a:pt x="45" y="31"/>
                    </a:cubicBezTo>
                    <a:cubicBezTo>
                      <a:pt x="39" y="30"/>
                      <a:pt x="34" y="31"/>
                      <a:pt x="32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8" name="Freeform 1204"/>
              <p:cNvSpPr/>
              <p:nvPr/>
            </p:nvSpPr>
            <p:spPr bwMode="auto">
              <a:xfrm>
                <a:off x="2931" y="894"/>
                <a:ext cx="107" cy="65"/>
              </a:xfrm>
              <a:custGeom>
                <a:avLst/>
                <a:gdLst>
                  <a:gd name="T0" fmla="*/ 38 w 56"/>
                  <a:gd name="T1" fmla="*/ 7 h 34"/>
                  <a:gd name="T2" fmla="*/ 49 w 56"/>
                  <a:gd name="T3" fmla="*/ 10 h 34"/>
                  <a:gd name="T4" fmla="*/ 53 w 56"/>
                  <a:gd name="T5" fmla="*/ 26 h 34"/>
                  <a:gd name="T6" fmla="*/ 28 w 56"/>
                  <a:gd name="T7" fmla="*/ 28 h 34"/>
                  <a:gd name="T8" fmla="*/ 10 w 56"/>
                  <a:gd name="T9" fmla="*/ 21 h 34"/>
                  <a:gd name="T10" fmla="*/ 17 w 56"/>
                  <a:gd name="T11" fmla="*/ 10 h 34"/>
                  <a:gd name="T12" fmla="*/ 28 w 56"/>
                  <a:gd name="T13" fmla="*/ 0 h 34"/>
                  <a:gd name="T14" fmla="*/ 38 w 56"/>
                  <a:gd name="T15" fmla="*/ 7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34">
                    <a:moveTo>
                      <a:pt x="38" y="7"/>
                    </a:moveTo>
                    <a:cubicBezTo>
                      <a:pt x="39" y="15"/>
                      <a:pt x="45" y="9"/>
                      <a:pt x="49" y="10"/>
                    </a:cubicBezTo>
                    <a:cubicBezTo>
                      <a:pt x="55" y="14"/>
                      <a:pt x="56" y="19"/>
                      <a:pt x="53" y="26"/>
                    </a:cubicBezTo>
                    <a:cubicBezTo>
                      <a:pt x="45" y="34"/>
                      <a:pt x="37" y="34"/>
                      <a:pt x="28" y="28"/>
                    </a:cubicBezTo>
                    <a:cubicBezTo>
                      <a:pt x="21" y="27"/>
                      <a:pt x="13" y="31"/>
                      <a:pt x="10" y="21"/>
                    </a:cubicBezTo>
                    <a:cubicBezTo>
                      <a:pt x="0" y="9"/>
                      <a:pt x="13" y="13"/>
                      <a:pt x="17" y="10"/>
                    </a:cubicBezTo>
                    <a:cubicBezTo>
                      <a:pt x="31" y="17"/>
                      <a:pt x="27" y="6"/>
                      <a:pt x="28" y="0"/>
                    </a:cubicBezTo>
                    <a:cubicBezTo>
                      <a:pt x="31" y="2"/>
                      <a:pt x="35" y="5"/>
                      <a:pt x="3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9" name="Freeform 1205"/>
              <p:cNvSpPr/>
              <p:nvPr/>
            </p:nvSpPr>
            <p:spPr bwMode="auto">
              <a:xfrm>
                <a:off x="2720" y="2647"/>
                <a:ext cx="177" cy="113"/>
              </a:xfrm>
              <a:custGeom>
                <a:avLst/>
                <a:gdLst>
                  <a:gd name="T0" fmla="*/ 10 w 93"/>
                  <a:gd name="T1" fmla="*/ 4 h 59"/>
                  <a:gd name="T2" fmla="*/ 22 w 93"/>
                  <a:gd name="T3" fmla="*/ 7 h 59"/>
                  <a:gd name="T4" fmla="*/ 41 w 93"/>
                  <a:gd name="T5" fmla="*/ 14 h 59"/>
                  <a:gd name="T6" fmla="*/ 26 w 93"/>
                  <a:gd name="T7" fmla="*/ 36 h 59"/>
                  <a:gd name="T8" fmla="*/ 60 w 93"/>
                  <a:gd name="T9" fmla="*/ 19 h 59"/>
                  <a:gd name="T10" fmla="*/ 93 w 93"/>
                  <a:gd name="T11" fmla="*/ 18 h 59"/>
                  <a:gd name="T12" fmla="*/ 83 w 93"/>
                  <a:gd name="T13" fmla="*/ 28 h 59"/>
                  <a:gd name="T14" fmla="*/ 31 w 93"/>
                  <a:gd name="T15" fmla="*/ 59 h 59"/>
                  <a:gd name="T16" fmla="*/ 13 w 93"/>
                  <a:gd name="T17" fmla="*/ 51 h 59"/>
                  <a:gd name="T18" fmla="*/ 1 w 93"/>
                  <a:gd name="T19" fmla="*/ 17 h 59"/>
                  <a:gd name="T20" fmla="*/ 1 w 93"/>
                  <a:gd name="T21" fmla="*/ 7 h 59"/>
                  <a:gd name="T22" fmla="*/ 10 w 93"/>
                  <a:gd name="T23" fmla="*/ 4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3" h="59">
                    <a:moveTo>
                      <a:pt x="10" y="4"/>
                    </a:moveTo>
                    <a:cubicBezTo>
                      <a:pt x="11" y="13"/>
                      <a:pt x="17" y="11"/>
                      <a:pt x="22" y="7"/>
                    </a:cubicBezTo>
                    <a:cubicBezTo>
                      <a:pt x="32" y="0"/>
                      <a:pt x="38" y="3"/>
                      <a:pt x="41" y="14"/>
                    </a:cubicBezTo>
                    <a:cubicBezTo>
                      <a:pt x="25" y="14"/>
                      <a:pt x="32" y="28"/>
                      <a:pt x="26" y="36"/>
                    </a:cubicBezTo>
                    <a:cubicBezTo>
                      <a:pt x="41" y="34"/>
                      <a:pt x="53" y="34"/>
                      <a:pt x="60" y="19"/>
                    </a:cubicBezTo>
                    <a:cubicBezTo>
                      <a:pt x="62" y="13"/>
                      <a:pt x="88" y="13"/>
                      <a:pt x="93" y="18"/>
                    </a:cubicBezTo>
                    <a:cubicBezTo>
                      <a:pt x="93" y="25"/>
                      <a:pt x="90" y="28"/>
                      <a:pt x="83" y="28"/>
                    </a:cubicBezTo>
                    <a:cubicBezTo>
                      <a:pt x="64" y="35"/>
                      <a:pt x="52" y="55"/>
                      <a:pt x="31" y="59"/>
                    </a:cubicBezTo>
                    <a:cubicBezTo>
                      <a:pt x="24" y="58"/>
                      <a:pt x="18" y="55"/>
                      <a:pt x="13" y="51"/>
                    </a:cubicBezTo>
                    <a:cubicBezTo>
                      <a:pt x="0" y="43"/>
                      <a:pt x="9" y="27"/>
                      <a:pt x="1" y="17"/>
                    </a:cubicBezTo>
                    <a:cubicBezTo>
                      <a:pt x="0" y="14"/>
                      <a:pt x="0" y="11"/>
                      <a:pt x="1" y="7"/>
                    </a:cubicBezTo>
                    <a:cubicBezTo>
                      <a:pt x="3" y="4"/>
                      <a:pt x="6" y="2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0" name="Freeform 1206"/>
              <p:cNvSpPr/>
              <p:nvPr/>
            </p:nvSpPr>
            <p:spPr bwMode="auto">
              <a:xfrm>
                <a:off x="5334" y="1721"/>
                <a:ext cx="139" cy="111"/>
              </a:xfrm>
              <a:custGeom>
                <a:avLst/>
                <a:gdLst>
                  <a:gd name="T0" fmla="*/ 49 w 73"/>
                  <a:gd name="T1" fmla="*/ 52 h 58"/>
                  <a:gd name="T2" fmla="*/ 39 w 73"/>
                  <a:gd name="T3" fmla="*/ 52 h 58"/>
                  <a:gd name="T4" fmla="*/ 18 w 73"/>
                  <a:gd name="T5" fmla="*/ 52 h 58"/>
                  <a:gd name="T6" fmla="*/ 0 w 73"/>
                  <a:gd name="T7" fmla="*/ 36 h 58"/>
                  <a:gd name="T8" fmla="*/ 18 w 73"/>
                  <a:gd name="T9" fmla="*/ 33 h 58"/>
                  <a:gd name="T10" fmla="*/ 25 w 73"/>
                  <a:gd name="T11" fmla="*/ 20 h 58"/>
                  <a:gd name="T12" fmla="*/ 47 w 73"/>
                  <a:gd name="T13" fmla="*/ 3 h 58"/>
                  <a:gd name="T14" fmla="*/ 55 w 73"/>
                  <a:gd name="T15" fmla="*/ 1 h 58"/>
                  <a:gd name="T16" fmla="*/ 66 w 73"/>
                  <a:gd name="T17" fmla="*/ 11 h 58"/>
                  <a:gd name="T18" fmla="*/ 73 w 73"/>
                  <a:gd name="T19" fmla="*/ 28 h 58"/>
                  <a:gd name="T20" fmla="*/ 73 w 73"/>
                  <a:gd name="T21" fmla="*/ 35 h 58"/>
                  <a:gd name="T22" fmla="*/ 49 w 73"/>
                  <a:gd name="T23" fmla="*/ 52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58">
                    <a:moveTo>
                      <a:pt x="49" y="52"/>
                    </a:moveTo>
                    <a:cubicBezTo>
                      <a:pt x="46" y="52"/>
                      <a:pt x="42" y="52"/>
                      <a:pt x="39" y="52"/>
                    </a:cubicBezTo>
                    <a:cubicBezTo>
                      <a:pt x="32" y="58"/>
                      <a:pt x="25" y="55"/>
                      <a:pt x="18" y="52"/>
                    </a:cubicBezTo>
                    <a:cubicBezTo>
                      <a:pt x="12" y="47"/>
                      <a:pt x="4" y="44"/>
                      <a:pt x="0" y="36"/>
                    </a:cubicBezTo>
                    <a:cubicBezTo>
                      <a:pt x="4" y="23"/>
                      <a:pt x="12" y="34"/>
                      <a:pt x="18" y="33"/>
                    </a:cubicBezTo>
                    <a:cubicBezTo>
                      <a:pt x="34" y="36"/>
                      <a:pt x="23" y="25"/>
                      <a:pt x="25" y="20"/>
                    </a:cubicBezTo>
                    <a:cubicBezTo>
                      <a:pt x="27" y="0"/>
                      <a:pt x="27" y="0"/>
                      <a:pt x="47" y="3"/>
                    </a:cubicBezTo>
                    <a:cubicBezTo>
                      <a:pt x="49" y="3"/>
                      <a:pt x="52" y="1"/>
                      <a:pt x="55" y="1"/>
                    </a:cubicBezTo>
                    <a:cubicBezTo>
                      <a:pt x="62" y="0"/>
                      <a:pt x="66" y="4"/>
                      <a:pt x="66" y="11"/>
                    </a:cubicBezTo>
                    <a:cubicBezTo>
                      <a:pt x="61" y="20"/>
                      <a:pt x="67" y="24"/>
                      <a:pt x="73" y="28"/>
                    </a:cubicBezTo>
                    <a:cubicBezTo>
                      <a:pt x="73" y="30"/>
                      <a:pt x="73" y="33"/>
                      <a:pt x="73" y="35"/>
                    </a:cubicBezTo>
                    <a:cubicBezTo>
                      <a:pt x="64" y="39"/>
                      <a:pt x="51" y="38"/>
                      <a:pt x="49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1" name="Freeform 1207"/>
              <p:cNvSpPr/>
              <p:nvPr/>
            </p:nvSpPr>
            <p:spPr bwMode="auto">
              <a:xfrm>
                <a:off x="5475" y="1631"/>
                <a:ext cx="93" cy="105"/>
              </a:xfrm>
              <a:custGeom>
                <a:avLst/>
                <a:gdLst>
                  <a:gd name="T0" fmla="*/ 38 w 49"/>
                  <a:gd name="T1" fmla="*/ 37 h 55"/>
                  <a:gd name="T2" fmla="*/ 27 w 49"/>
                  <a:gd name="T3" fmla="*/ 54 h 55"/>
                  <a:gd name="T4" fmla="*/ 25 w 49"/>
                  <a:gd name="T5" fmla="*/ 52 h 55"/>
                  <a:gd name="T6" fmla="*/ 27 w 49"/>
                  <a:gd name="T7" fmla="*/ 37 h 55"/>
                  <a:gd name="T8" fmla="*/ 10 w 49"/>
                  <a:gd name="T9" fmla="*/ 44 h 55"/>
                  <a:gd name="T10" fmla="*/ 0 w 49"/>
                  <a:gd name="T11" fmla="*/ 30 h 55"/>
                  <a:gd name="T12" fmla="*/ 23 w 49"/>
                  <a:gd name="T13" fmla="*/ 22 h 55"/>
                  <a:gd name="T14" fmla="*/ 22 w 49"/>
                  <a:gd name="T15" fmla="*/ 2 h 55"/>
                  <a:gd name="T16" fmla="*/ 27 w 49"/>
                  <a:gd name="T17" fmla="*/ 0 h 55"/>
                  <a:gd name="T18" fmla="*/ 44 w 49"/>
                  <a:gd name="T19" fmla="*/ 27 h 55"/>
                  <a:gd name="T20" fmla="*/ 38 w 49"/>
                  <a:gd name="T21" fmla="*/ 3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9" h="55">
                    <a:moveTo>
                      <a:pt x="38" y="37"/>
                    </a:moveTo>
                    <a:cubicBezTo>
                      <a:pt x="37" y="44"/>
                      <a:pt x="42" y="55"/>
                      <a:pt x="27" y="54"/>
                    </a:cubicBezTo>
                    <a:cubicBezTo>
                      <a:pt x="27" y="53"/>
                      <a:pt x="26" y="52"/>
                      <a:pt x="25" y="52"/>
                    </a:cubicBezTo>
                    <a:cubicBezTo>
                      <a:pt x="23" y="46"/>
                      <a:pt x="35" y="43"/>
                      <a:pt x="27" y="37"/>
                    </a:cubicBezTo>
                    <a:cubicBezTo>
                      <a:pt x="19" y="31"/>
                      <a:pt x="16" y="42"/>
                      <a:pt x="10" y="44"/>
                    </a:cubicBezTo>
                    <a:cubicBezTo>
                      <a:pt x="3" y="42"/>
                      <a:pt x="0" y="37"/>
                      <a:pt x="0" y="30"/>
                    </a:cubicBezTo>
                    <a:cubicBezTo>
                      <a:pt x="2" y="13"/>
                      <a:pt x="12" y="17"/>
                      <a:pt x="23" y="22"/>
                    </a:cubicBezTo>
                    <a:cubicBezTo>
                      <a:pt x="16" y="15"/>
                      <a:pt x="17" y="8"/>
                      <a:pt x="22" y="2"/>
                    </a:cubicBezTo>
                    <a:cubicBezTo>
                      <a:pt x="24" y="1"/>
                      <a:pt x="25" y="0"/>
                      <a:pt x="27" y="0"/>
                    </a:cubicBezTo>
                    <a:cubicBezTo>
                      <a:pt x="41" y="3"/>
                      <a:pt x="37" y="19"/>
                      <a:pt x="44" y="27"/>
                    </a:cubicBezTo>
                    <a:cubicBezTo>
                      <a:pt x="49" y="32"/>
                      <a:pt x="34" y="29"/>
                      <a:pt x="38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2" name="Freeform 1208"/>
              <p:cNvSpPr/>
              <p:nvPr/>
            </p:nvSpPr>
            <p:spPr bwMode="auto">
              <a:xfrm>
                <a:off x="5433" y="1685"/>
                <a:ext cx="61" cy="67"/>
              </a:xfrm>
              <a:custGeom>
                <a:avLst/>
                <a:gdLst>
                  <a:gd name="T0" fmla="*/ 25 w 32"/>
                  <a:gd name="T1" fmla="*/ 2 h 35"/>
                  <a:gd name="T2" fmla="*/ 32 w 32"/>
                  <a:gd name="T3" fmla="*/ 16 h 35"/>
                  <a:gd name="T4" fmla="*/ 28 w 32"/>
                  <a:gd name="T5" fmla="*/ 19 h 35"/>
                  <a:gd name="T6" fmla="*/ 18 w 32"/>
                  <a:gd name="T7" fmla="*/ 26 h 35"/>
                  <a:gd name="T8" fmla="*/ 18 w 32"/>
                  <a:gd name="T9" fmla="*/ 26 h 35"/>
                  <a:gd name="T10" fmla="*/ 11 w 32"/>
                  <a:gd name="T11" fmla="*/ 33 h 35"/>
                  <a:gd name="T12" fmla="*/ 1 w 32"/>
                  <a:gd name="T13" fmla="*/ 23 h 35"/>
                  <a:gd name="T14" fmla="*/ 0 w 32"/>
                  <a:gd name="T15" fmla="*/ 20 h 35"/>
                  <a:gd name="T16" fmla="*/ 15 w 32"/>
                  <a:gd name="T17" fmla="*/ 7 h 35"/>
                  <a:gd name="T18" fmla="*/ 21 w 32"/>
                  <a:gd name="T19" fmla="*/ 1 h 35"/>
                  <a:gd name="T20" fmla="*/ 25 w 32"/>
                  <a:gd name="T21" fmla="*/ 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" h="35">
                    <a:moveTo>
                      <a:pt x="25" y="2"/>
                    </a:moveTo>
                    <a:cubicBezTo>
                      <a:pt x="24" y="8"/>
                      <a:pt x="30" y="11"/>
                      <a:pt x="32" y="16"/>
                    </a:cubicBezTo>
                    <a:cubicBezTo>
                      <a:pt x="31" y="17"/>
                      <a:pt x="30" y="18"/>
                      <a:pt x="28" y="19"/>
                    </a:cubicBezTo>
                    <a:cubicBezTo>
                      <a:pt x="19" y="12"/>
                      <a:pt x="24" y="28"/>
                      <a:pt x="18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5" y="28"/>
                      <a:pt x="18" y="35"/>
                      <a:pt x="11" y="33"/>
                    </a:cubicBezTo>
                    <a:cubicBezTo>
                      <a:pt x="12" y="25"/>
                      <a:pt x="8" y="22"/>
                      <a:pt x="1" y="23"/>
                    </a:cubicBezTo>
                    <a:cubicBezTo>
                      <a:pt x="0" y="22"/>
                      <a:pt x="0" y="21"/>
                      <a:pt x="0" y="20"/>
                    </a:cubicBezTo>
                    <a:cubicBezTo>
                      <a:pt x="3" y="14"/>
                      <a:pt x="11" y="13"/>
                      <a:pt x="15" y="7"/>
                    </a:cubicBezTo>
                    <a:cubicBezTo>
                      <a:pt x="17" y="5"/>
                      <a:pt x="19" y="3"/>
                      <a:pt x="21" y="1"/>
                    </a:cubicBezTo>
                    <a:cubicBezTo>
                      <a:pt x="23" y="0"/>
                      <a:pt x="24" y="0"/>
                      <a:pt x="2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3" name="Freeform 1209"/>
              <p:cNvSpPr/>
              <p:nvPr/>
            </p:nvSpPr>
            <p:spPr bwMode="auto">
              <a:xfrm>
                <a:off x="5437" y="1734"/>
                <a:ext cx="51" cy="40"/>
              </a:xfrm>
              <a:custGeom>
                <a:avLst/>
                <a:gdLst>
                  <a:gd name="T0" fmla="*/ 9 w 27"/>
                  <a:gd name="T1" fmla="*/ 7 h 21"/>
                  <a:gd name="T2" fmla="*/ 16 w 27"/>
                  <a:gd name="T3" fmla="*/ 0 h 21"/>
                  <a:gd name="T4" fmla="*/ 23 w 27"/>
                  <a:gd name="T5" fmla="*/ 9 h 21"/>
                  <a:gd name="T6" fmla="*/ 19 w 27"/>
                  <a:gd name="T7" fmla="*/ 21 h 21"/>
                  <a:gd name="T8" fmla="*/ 9 w 27"/>
                  <a:gd name="T9" fmla="*/ 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21">
                    <a:moveTo>
                      <a:pt x="9" y="7"/>
                    </a:moveTo>
                    <a:cubicBezTo>
                      <a:pt x="11" y="5"/>
                      <a:pt x="14" y="2"/>
                      <a:pt x="16" y="0"/>
                    </a:cubicBezTo>
                    <a:cubicBezTo>
                      <a:pt x="21" y="1"/>
                      <a:pt x="6" y="16"/>
                      <a:pt x="23" y="9"/>
                    </a:cubicBezTo>
                    <a:cubicBezTo>
                      <a:pt x="27" y="7"/>
                      <a:pt x="27" y="12"/>
                      <a:pt x="19" y="21"/>
                    </a:cubicBezTo>
                    <a:cubicBezTo>
                      <a:pt x="10" y="21"/>
                      <a:pt x="0" y="21"/>
                      <a:pt x="9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6" name="Group 1411"/>
            <p:cNvGrpSpPr/>
            <p:nvPr/>
          </p:nvGrpSpPr>
          <p:grpSpPr bwMode="auto">
            <a:xfrm>
              <a:off x="3049588" y="1312863"/>
              <a:ext cx="6421438" cy="3271838"/>
              <a:chOff x="1921" y="827"/>
              <a:chExt cx="4045" cy="2061"/>
            </a:xfrm>
            <a:solidFill>
              <a:schemeClr val="bg1">
                <a:lumMod val="75000"/>
              </a:schemeClr>
            </a:solidFill>
          </p:grpSpPr>
          <p:sp>
            <p:nvSpPr>
              <p:cNvPr id="344" name="Freeform 1211"/>
              <p:cNvSpPr/>
              <p:nvPr/>
            </p:nvSpPr>
            <p:spPr bwMode="auto">
              <a:xfrm>
                <a:off x="5465" y="1702"/>
                <a:ext cx="21" cy="40"/>
              </a:xfrm>
              <a:custGeom>
                <a:avLst/>
                <a:gdLst>
                  <a:gd name="T0" fmla="*/ 1 w 11"/>
                  <a:gd name="T1" fmla="*/ 17 h 21"/>
                  <a:gd name="T2" fmla="*/ 11 w 11"/>
                  <a:gd name="T3" fmla="*/ 10 h 21"/>
                  <a:gd name="T4" fmla="*/ 1 w 11"/>
                  <a:gd name="T5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1" y="17"/>
                    </a:moveTo>
                    <a:cubicBezTo>
                      <a:pt x="3" y="13"/>
                      <a:pt x="0" y="0"/>
                      <a:pt x="11" y="10"/>
                    </a:cubicBezTo>
                    <a:cubicBezTo>
                      <a:pt x="11" y="17"/>
                      <a:pt x="9" y="21"/>
                      <a:pt x="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5" name="Freeform 1212"/>
              <p:cNvSpPr/>
              <p:nvPr/>
            </p:nvSpPr>
            <p:spPr bwMode="auto">
              <a:xfrm>
                <a:off x="5526" y="1606"/>
                <a:ext cx="71" cy="96"/>
              </a:xfrm>
              <a:custGeom>
                <a:avLst/>
                <a:gdLst>
                  <a:gd name="T0" fmla="*/ 11 w 37"/>
                  <a:gd name="T1" fmla="*/ 50 h 50"/>
                  <a:gd name="T2" fmla="*/ 0 w 37"/>
                  <a:gd name="T3" fmla="*/ 15 h 50"/>
                  <a:gd name="T4" fmla="*/ 25 w 37"/>
                  <a:gd name="T5" fmla="*/ 10 h 50"/>
                  <a:gd name="T6" fmla="*/ 37 w 37"/>
                  <a:gd name="T7" fmla="*/ 45 h 50"/>
                  <a:gd name="T8" fmla="*/ 32 w 37"/>
                  <a:gd name="T9" fmla="*/ 50 h 50"/>
                  <a:gd name="T10" fmla="*/ 11 w 37"/>
                  <a:gd name="T11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50">
                    <a:moveTo>
                      <a:pt x="11" y="50"/>
                    </a:moveTo>
                    <a:cubicBezTo>
                      <a:pt x="11" y="37"/>
                      <a:pt x="9" y="25"/>
                      <a:pt x="0" y="15"/>
                    </a:cubicBezTo>
                    <a:cubicBezTo>
                      <a:pt x="6" y="1"/>
                      <a:pt x="9" y="0"/>
                      <a:pt x="25" y="10"/>
                    </a:cubicBezTo>
                    <a:cubicBezTo>
                      <a:pt x="37" y="19"/>
                      <a:pt x="33" y="33"/>
                      <a:pt x="37" y="45"/>
                    </a:cubicBezTo>
                    <a:cubicBezTo>
                      <a:pt x="36" y="47"/>
                      <a:pt x="34" y="49"/>
                      <a:pt x="32" y="50"/>
                    </a:cubicBezTo>
                    <a:cubicBezTo>
                      <a:pt x="25" y="47"/>
                      <a:pt x="18" y="43"/>
                      <a:pt x="11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6" name="Freeform 1213"/>
              <p:cNvSpPr/>
              <p:nvPr/>
            </p:nvSpPr>
            <p:spPr bwMode="auto">
              <a:xfrm>
                <a:off x="5587" y="1658"/>
                <a:ext cx="67" cy="67"/>
              </a:xfrm>
              <a:custGeom>
                <a:avLst/>
                <a:gdLst>
                  <a:gd name="T0" fmla="*/ 0 w 35"/>
                  <a:gd name="T1" fmla="*/ 23 h 35"/>
                  <a:gd name="T2" fmla="*/ 3 w 35"/>
                  <a:gd name="T3" fmla="*/ 19 h 35"/>
                  <a:gd name="T4" fmla="*/ 14 w 35"/>
                  <a:gd name="T5" fmla="*/ 5 h 35"/>
                  <a:gd name="T6" fmla="*/ 30 w 35"/>
                  <a:gd name="T7" fmla="*/ 9 h 35"/>
                  <a:gd name="T8" fmla="*/ 21 w 35"/>
                  <a:gd name="T9" fmla="*/ 26 h 35"/>
                  <a:gd name="T10" fmla="*/ 0 w 35"/>
                  <a:gd name="T11" fmla="*/ 23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35">
                    <a:moveTo>
                      <a:pt x="0" y="23"/>
                    </a:moveTo>
                    <a:cubicBezTo>
                      <a:pt x="1" y="21"/>
                      <a:pt x="2" y="20"/>
                      <a:pt x="3" y="19"/>
                    </a:cubicBezTo>
                    <a:cubicBezTo>
                      <a:pt x="7" y="14"/>
                      <a:pt x="10" y="10"/>
                      <a:pt x="14" y="5"/>
                    </a:cubicBezTo>
                    <a:cubicBezTo>
                      <a:pt x="19" y="7"/>
                      <a:pt x="25" y="0"/>
                      <a:pt x="30" y="9"/>
                    </a:cubicBezTo>
                    <a:cubicBezTo>
                      <a:pt x="35" y="20"/>
                      <a:pt x="22" y="20"/>
                      <a:pt x="21" y="26"/>
                    </a:cubicBezTo>
                    <a:cubicBezTo>
                      <a:pt x="12" y="35"/>
                      <a:pt x="5" y="35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7" name="Freeform 1214"/>
              <p:cNvSpPr/>
              <p:nvPr/>
            </p:nvSpPr>
            <p:spPr bwMode="auto">
              <a:xfrm>
                <a:off x="5341" y="1809"/>
                <a:ext cx="80" cy="61"/>
              </a:xfrm>
              <a:custGeom>
                <a:avLst/>
                <a:gdLst>
                  <a:gd name="T0" fmla="*/ 14 w 42"/>
                  <a:gd name="T1" fmla="*/ 3 h 32"/>
                  <a:gd name="T2" fmla="*/ 35 w 42"/>
                  <a:gd name="T3" fmla="*/ 6 h 32"/>
                  <a:gd name="T4" fmla="*/ 42 w 42"/>
                  <a:gd name="T5" fmla="*/ 20 h 32"/>
                  <a:gd name="T6" fmla="*/ 14 w 42"/>
                  <a:gd name="T7" fmla="*/ 24 h 32"/>
                  <a:gd name="T8" fmla="*/ 3 w 42"/>
                  <a:gd name="T9" fmla="*/ 13 h 32"/>
                  <a:gd name="T10" fmla="*/ 6 w 42"/>
                  <a:gd name="T11" fmla="*/ 1 h 32"/>
                  <a:gd name="T12" fmla="*/ 14 w 42"/>
                  <a:gd name="T13" fmla="*/ 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32">
                    <a:moveTo>
                      <a:pt x="14" y="3"/>
                    </a:moveTo>
                    <a:cubicBezTo>
                      <a:pt x="21" y="4"/>
                      <a:pt x="28" y="5"/>
                      <a:pt x="35" y="6"/>
                    </a:cubicBezTo>
                    <a:cubicBezTo>
                      <a:pt x="37" y="11"/>
                      <a:pt x="39" y="16"/>
                      <a:pt x="42" y="20"/>
                    </a:cubicBezTo>
                    <a:cubicBezTo>
                      <a:pt x="34" y="32"/>
                      <a:pt x="23" y="19"/>
                      <a:pt x="14" y="24"/>
                    </a:cubicBezTo>
                    <a:cubicBezTo>
                      <a:pt x="12" y="19"/>
                      <a:pt x="14" y="9"/>
                      <a:pt x="3" y="13"/>
                    </a:cubicBezTo>
                    <a:cubicBezTo>
                      <a:pt x="0" y="8"/>
                      <a:pt x="0" y="4"/>
                      <a:pt x="6" y="1"/>
                    </a:cubicBezTo>
                    <a:cubicBezTo>
                      <a:pt x="9" y="0"/>
                      <a:pt x="11" y="1"/>
                      <a:pt x="1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8" name="Freeform 1215"/>
              <p:cNvSpPr/>
              <p:nvPr/>
            </p:nvSpPr>
            <p:spPr bwMode="auto">
              <a:xfrm>
                <a:off x="2108" y="1950"/>
                <a:ext cx="48" cy="58"/>
              </a:xfrm>
              <a:custGeom>
                <a:avLst/>
                <a:gdLst>
                  <a:gd name="T0" fmla="*/ 21 w 25"/>
                  <a:gd name="T1" fmla="*/ 23 h 30"/>
                  <a:gd name="T2" fmla="*/ 14 w 25"/>
                  <a:gd name="T3" fmla="*/ 30 h 30"/>
                  <a:gd name="T4" fmla="*/ 0 w 25"/>
                  <a:gd name="T5" fmla="*/ 23 h 30"/>
                  <a:gd name="T6" fmla="*/ 7 w 25"/>
                  <a:gd name="T7" fmla="*/ 9 h 30"/>
                  <a:gd name="T8" fmla="*/ 17 w 25"/>
                  <a:gd name="T9" fmla="*/ 1 h 30"/>
                  <a:gd name="T10" fmla="*/ 24 w 25"/>
                  <a:gd name="T11" fmla="*/ 14 h 30"/>
                  <a:gd name="T12" fmla="*/ 21 w 25"/>
                  <a:gd name="T13" fmla="*/ 2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30">
                    <a:moveTo>
                      <a:pt x="21" y="23"/>
                    </a:moveTo>
                    <a:cubicBezTo>
                      <a:pt x="18" y="25"/>
                      <a:pt x="16" y="28"/>
                      <a:pt x="14" y="30"/>
                    </a:cubicBezTo>
                    <a:cubicBezTo>
                      <a:pt x="9" y="28"/>
                      <a:pt x="4" y="25"/>
                      <a:pt x="0" y="23"/>
                    </a:cubicBezTo>
                    <a:cubicBezTo>
                      <a:pt x="2" y="18"/>
                      <a:pt x="4" y="14"/>
                      <a:pt x="7" y="9"/>
                    </a:cubicBezTo>
                    <a:cubicBezTo>
                      <a:pt x="8" y="3"/>
                      <a:pt x="12" y="0"/>
                      <a:pt x="17" y="1"/>
                    </a:cubicBezTo>
                    <a:cubicBezTo>
                      <a:pt x="25" y="2"/>
                      <a:pt x="24" y="9"/>
                      <a:pt x="24" y="14"/>
                    </a:cubicBezTo>
                    <a:cubicBezTo>
                      <a:pt x="24" y="17"/>
                      <a:pt x="21" y="20"/>
                      <a:pt x="2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9" name="Freeform 1216"/>
              <p:cNvSpPr/>
              <p:nvPr/>
            </p:nvSpPr>
            <p:spPr bwMode="auto">
              <a:xfrm>
                <a:off x="2081" y="1908"/>
                <a:ext cx="162" cy="85"/>
              </a:xfrm>
              <a:custGeom>
                <a:avLst/>
                <a:gdLst>
                  <a:gd name="T0" fmla="*/ 34 w 85"/>
                  <a:gd name="T1" fmla="*/ 41 h 44"/>
                  <a:gd name="T2" fmla="*/ 21 w 85"/>
                  <a:gd name="T3" fmla="*/ 31 h 44"/>
                  <a:gd name="T4" fmla="*/ 21 w 85"/>
                  <a:gd name="T5" fmla="*/ 31 h 44"/>
                  <a:gd name="T6" fmla="*/ 0 w 85"/>
                  <a:gd name="T7" fmla="*/ 17 h 44"/>
                  <a:gd name="T8" fmla="*/ 0 w 85"/>
                  <a:gd name="T9" fmla="*/ 17 h 44"/>
                  <a:gd name="T10" fmla="*/ 7 w 85"/>
                  <a:gd name="T11" fmla="*/ 10 h 44"/>
                  <a:gd name="T12" fmla="*/ 11 w 85"/>
                  <a:gd name="T13" fmla="*/ 9 h 44"/>
                  <a:gd name="T14" fmla="*/ 47 w 85"/>
                  <a:gd name="T15" fmla="*/ 1 h 44"/>
                  <a:gd name="T16" fmla="*/ 70 w 85"/>
                  <a:gd name="T17" fmla="*/ 1 h 44"/>
                  <a:gd name="T18" fmla="*/ 74 w 85"/>
                  <a:gd name="T19" fmla="*/ 1 h 44"/>
                  <a:gd name="T20" fmla="*/ 85 w 85"/>
                  <a:gd name="T21" fmla="*/ 6 h 44"/>
                  <a:gd name="T22" fmla="*/ 71 w 85"/>
                  <a:gd name="T23" fmla="*/ 27 h 44"/>
                  <a:gd name="T24" fmla="*/ 47 w 85"/>
                  <a:gd name="T25" fmla="*/ 37 h 44"/>
                  <a:gd name="T26" fmla="*/ 34 w 85"/>
                  <a:gd name="T27" fmla="*/ 4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5" h="44">
                    <a:moveTo>
                      <a:pt x="34" y="41"/>
                    </a:moveTo>
                    <a:cubicBezTo>
                      <a:pt x="34" y="32"/>
                      <a:pt x="38" y="18"/>
                      <a:pt x="21" y="31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13" y="27"/>
                      <a:pt x="9" y="19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2" y="15"/>
                      <a:pt x="4" y="12"/>
                      <a:pt x="7" y="10"/>
                    </a:cubicBezTo>
                    <a:cubicBezTo>
                      <a:pt x="8" y="9"/>
                      <a:pt x="9" y="8"/>
                      <a:pt x="11" y="9"/>
                    </a:cubicBezTo>
                    <a:cubicBezTo>
                      <a:pt x="25" y="15"/>
                      <a:pt x="36" y="6"/>
                      <a:pt x="47" y="1"/>
                    </a:cubicBezTo>
                    <a:cubicBezTo>
                      <a:pt x="55" y="1"/>
                      <a:pt x="62" y="0"/>
                      <a:pt x="70" y="1"/>
                    </a:cubicBezTo>
                    <a:cubicBezTo>
                      <a:pt x="71" y="1"/>
                      <a:pt x="73" y="1"/>
                      <a:pt x="74" y="1"/>
                    </a:cubicBezTo>
                    <a:cubicBezTo>
                      <a:pt x="78" y="2"/>
                      <a:pt x="84" y="0"/>
                      <a:pt x="85" y="6"/>
                    </a:cubicBezTo>
                    <a:cubicBezTo>
                      <a:pt x="85" y="16"/>
                      <a:pt x="78" y="22"/>
                      <a:pt x="71" y="27"/>
                    </a:cubicBezTo>
                    <a:cubicBezTo>
                      <a:pt x="62" y="29"/>
                      <a:pt x="54" y="32"/>
                      <a:pt x="47" y="37"/>
                    </a:cubicBezTo>
                    <a:cubicBezTo>
                      <a:pt x="43" y="39"/>
                      <a:pt x="40" y="44"/>
                      <a:pt x="3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0" name="Freeform 1217"/>
              <p:cNvSpPr/>
              <p:nvPr/>
            </p:nvSpPr>
            <p:spPr bwMode="auto">
              <a:xfrm>
                <a:off x="2053" y="1857"/>
                <a:ext cx="65" cy="71"/>
              </a:xfrm>
              <a:custGeom>
                <a:avLst/>
                <a:gdLst>
                  <a:gd name="T0" fmla="*/ 25 w 34"/>
                  <a:gd name="T1" fmla="*/ 37 h 37"/>
                  <a:gd name="T2" fmla="*/ 22 w 34"/>
                  <a:gd name="T3" fmla="*/ 37 h 37"/>
                  <a:gd name="T4" fmla="*/ 4 w 34"/>
                  <a:gd name="T5" fmla="*/ 30 h 37"/>
                  <a:gd name="T6" fmla="*/ 4 w 34"/>
                  <a:gd name="T7" fmla="*/ 20 h 37"/>
                  <a:gd name="T8" fmla="*/ 6 w 34"/>
                  <a:gd name="T9" fmla="*/ 4 h 37"/>
                  <a:gd name="T10" fmla="*/ 34 w 34"/>
                  <a:gd name="T11" fmla="*/ 27 h 37"/>
                  <a:gd name="T12" fmla="*/ 32 w 34"/>
                  <a:gd name="T13" fmla="*/ 34 h 37"/>
                  <a:gd name="T14" fmla="*/ 25 w 34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37">
                    <a:moveTo>
                      <a:pt x="25" y="37"/>
                    </a:moveTo>
                    <a:cubicBezTo>
                      <a:pt x="24" y="37"/>
                      <a:pt x="23" y="37"/>
                      <a:pt x="22" y="37"/>
                    </a:cubicBezTo>
                    <a:cubicBezTo>
                      <a:pt x="21" y="21"/>
                      <a:pt x="9" y="34"/>
                      <a:pt x="4" y="30"/>
                    </a:cubicBezTo>
                    <a:cubicBezTo>
                      <a:pt x="4" y="27"/>
                      <a:pt x="4" y="23"/>
                      <a:pt x="4" y="20"/>
                    </a:cubicBezTo>
                    <a:cubicBezTo>
                      <a:pt x="2" y="14"/>
                      <a:pt x="0" y="8"/>
                      <a:pt x="6" y="4"/>
                    </a:cubicBezTo>
                    <a:cubicBezTo>
                      <a:pt x="31" y="0"/>
                      <a:pt x="31" y="1"/>
                      <a:pt x="34" y="27"/>
                    </a:cubicBezTo>
                    <a:cubicBezTo>
                      <a:pt x="34" y="30"/>
                      <a:pt x="34" y="32"/>
                      <a:pt x="32" y="34"/>
                    </a:cubicBezTo>
                    <a:cubicBezTo>
                      <a:pt x="30" y="36"/>
                      <a:pt x="28" y="37"/>
                      <a:pt x="25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1" name="Freeform 1218"/>
              <p:cNvSpPr/>
              <p:nvPr/>
            </p:nvSpPr>
            <p:spPr bwMode="auto">
              <a:xfrm>
                <a:off x="2081" y="1937"/>
                <a:ext cx="40" cy="38"/>
              </a:xfrm>
              <a:custGeom>
                <a:avLst/>
                <a:gdLst>
                  <a:gd name="T0" fmla="*/ 0 w 21"/>
                  <a:gd name="T1" fmla="*/ 2 h 20"/>
                  <a:gd name="T2" fmla="*/ 21 w 21"/>
                  <a:gd name="T3" fmla="*/ 16 h 20"/>
                  <a:gd name="T4" fmla="*/ 0 w 21"/>
                  <a:gd name="T5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20">
                    <a:moveTo>
                      <a:pt x="0" y="2"/>
                    </a:moveTo>
                    <a:cubicBezTo>
                      <a:pt x="11" y="0"/>
                      <a:pt x="17" y="6"/>
                      <a:pt x="21" y="16"/>
                    </a:cubicBezTo>
                    <a:cubicBezTo>
                      <a:pt x="8" y="20"/>
                      <a:pt x="4" y="1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2" name="Freeform 1219"/>
              <p:cNvSpPr/>
              <p:nvPr/>
            </p:nvSpPr>
            <p:spPr bwMode="auto">
              <a:xfrm>
                <a:off x="2659" y="2697"/>
                <a:ext cx="230" cy="168"/>
              </a:xfrm>
              <a:custGeom>
                <a:avLst/>
                <a:gdLst>
                  <a:gd name="T0" fmla="*/ 63 w 121"/>
                  <a:gd name="T1" fmla="*/ 30 h 88"/>
                  <a:gd name="T2" fmla="*/ 95 w 121"/>
                  <a:gd name="T3" fmla="*/ 7 h 88"/>
                  <a:gd name="T4" fmla="*/ 115 w 121"/>
                  <a:gd name="T5" fmla="*/ 2 h 88"/>
                  <a:gd name="T6" fmla="*/ 104 w 121"/>
                  <a:gd name="T7" fmla="*/ 37 h 88"/>
                  <a:gd name="T8" fmla="*/ 59 w 121"/>
                  <a:gd name="T9" fmla="*/ 70 h 88"/>
                  <a:gd name="T10" fmla="*/ 52 w 121"/>
                  <a:gd name="T11" fmla="*/ 83 h 88"/>
                  <a:gd name="T12" fmla="*/ 45 w 121"/>
                  <a:gd name="T13" fmla="*/ 83 h 88"/>
                  <a:gd name="T14" fmla="*/ 10 w 121"/>
                  <a:gd name="T15" fmla="*/ 82 h 88"/>
                  <a:gd name="T16" fmla="*/ 3 w 121"/>
                  <a:gd name="T17" fmla="*/ 55 h 88"/>
                  <a:gd name="T18" fmla="*/ 6 w 121"/>
                  <a:gd name="T19" fmla="*/ 48 h 88"/>
                  <a:gd name="T20" fmla="*/ 56 w 121"/>
                  <a:gd name="T21" fmla="*/ 33 h 88"/>
                  <a:gd name="T22" fmla="*/ 63 w 121"/>
                  <a:gd name="T23" fmla="*/ 3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1" h="88">
                    <a:moveTo>
                      <a:pt x="63" y="30"/>
                    </a:moveTo>
                    <a:cubicBezTo>
                      <a:pt x="74" y="23"/>
                      <a:pt x="88" y="19"/>
                      <a:pt x="95" y="7"/>
                    </a:cubicBezTo>
                    <a:cubicBezTo>
                      <a:pt x="100" y="0"/>
                      <a:pt x="108" y="3"/>
                      <a:pt x="115" y="2"/>
                    </a:cubicBezTo>
                    <a:cubicBezTo>
                      <a:pt x="121" y="17"/>
                      <a:pt x="114" y="27"/>
                      <a:pt x="104" y="37"/>
                    </a:cubicBezTo>
                    <a:cubicBezTo>
                      <a:pt x="91" y="51"/>
                      <a:pt x="77" y="62"/>
                      <a:pt x="59" y="70"/>
                    </a:cubicBezTo>
                    <a:cubicBezTo>
                      <a:pt x="56" y="71"/>
                      <a:pt x="57" y="80"/>
                      <a:pt x="52" y="83"/>
                    </a:cubicBezTo>
                    <a:cubicBezTo>
                      <a:pt x="50" y="83"/>
                      <a:pt x="48" y="83"/>
                      <a:pt x="45" y="83"/>
                    </a:cubicBezTo>
                    <a:cubicBezTo>
                      <a:pt x="34" y="88"/>
                      <a:pt x="21" y="83"/>
                      <a:pt x="10" y="82"/>
                    </a:cubicBezTo>
                    <a:cubicBezTo>
                      <a:pt x="0" y="81"/>
                      <a:pt x="5" y="64"/>
                      <a:pt x="3" y="55"/>
                    </a:cubicBezTo>
                    <a:cubicBezTo>
                      <a:pt x="2" y="52"/>
                      <a:pt x="4" y="50"/>
                      <a:pt x="6" y="48"/>
                    </a:cubicBezTo>
                    <a:cubicBezTo>
                      <a:pt x="20" y="36"/>
                      <a:pt x="39" y="38"/>
                      <a:pt x="56" y="33"/>
                    </a:cubicBezTo>
                    <a:cubicBezTo>
                      <a:pt x="58" y="32"/>
                      <a:pt x="61" y="32"/>
                      <a:pt x="63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3" name="Freeform 1220"/>
              <p:cNvSpPr/>
              <p:nvPr/>
            </p:nvSpPr>
            <p:spPr bwMode="auto">
              <a:xfrm>
                <a:off x="2632" y="2773"/>
                <a:ext cx="44" cy="38"/>
              </a:xfrm>
              <a:custGeom>
                <a:avLst/>
                <a:gdLst>
                  <a:gd name="T0" fmla="*/ 21 w 23"/>
                  <a:gd name="T1" fmla="*/ 11 h 20"/>
                  <a:gd name="T2" fmla="*/ 17 w 23"/>
                  <a:gd name="T3" fmla="*/ 15 h 20"/>
                  <a:gd name="T4" fmla="*/ 0 w 23"/>
                  <a:gd name="T5" fmla="*/ 11 h 20"/>
                  <a:gd name="T6" fmla="*/ 0 w 23"/>
                  <a:gd name="T7" fmla="*/ 11 h 20"/>
                  <a:gd name="T8" fmla="*/ 11 w 23"/>
                  <a:gd name="T9" fmla="*/ 0 h 20"/>
                  <a:gd name="T10" fmla="*/ 15 w 23"/>
                  <a:gd name="T11" fmla="*/ 0 h 20"/>
                  <a:gd name="T12" fmla="*/ 21 w 23"/>
                  <a:gd name="T13" fmla="*/ 1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20">
                    <a:moveTo>
                      <a:pt x="21" y="11"/>
                    </a:moveTo>
                    <a:cubicBezTo>
                      <a:pt x="20" y="12"/>
                      <a:pt x="18" y="13"/>
                      <a:pt x="17" y="15"/>
                    </a:cubicBezTo>
                    <a:cubicBezTo>
                      <a:pt x="11" y="18"/>
                      <a:pt x="4" y="2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4" y="8"/>
                      <a:pt x="7" y="3"/>
                      <a:pt x="11" y="0"/>
                    </a:cubicBezTo>
                    <a:cubicBezTo>
                      <a:pt x="12" y="0"/>
                      <a:pt x="14" y="0"/>
                      <a:pt x="15" y="0"/>
                    </a:cubicBezTo>
                    <a:cubicBezTo>
                      <a:pt x="19" y="3"/>
                      <a:pt x="23" y="5"/>
                      <a:pt x="2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4" name="Freeform 1221"/>
              <p:cNvSpPr/>
              <p:nvPr/>
            </p:nvSpPr>
            <p:spPr bwMode="auto">
              <a:xfrm>
                <a:off x="2758" y="2758"/>
                <a:ext cx="99" cy="128"/>
              </a:xfrm>
              <a:custGeom>
                <a:avLst/>
                <a:gdLst>
                  <a:gd name="T0" fmla="*/ 0 w 52"/>
                  <a:gd name="T1" fmla="*/ 51 h 67"/>
                  <a:gd name="T2" fmla="*/ 3 w 52"/>
                  <a:gd name="T3" fmla="*/ 36 h 67"/>
                  <a:gd name="T4" fmla="*/ 6 w 52"/>
                  <a:gd name="T5" fmla="*/ 29 h 67"/>
                  <a:gd name="T6" fmla="*/ 37 w 52"/>
                  <a:gd name="T7" fmla="*/ 15 h 67"/>
                  <a:gd name="T8" fmla="*/ 52 w 52"/>
                  <a:gd name="T9" fmla="*/ 5 h 67"/>
                  <a:gd name="T10" fmla="*/ 50 w 52"/>
                  <a:gd name="T11" fmla="*/ 23 h 67"/>
                  <a:gd name="T12" fmla="*/ 42 w 52"/>
                  <a:gd name="T13" fmla="*/ 47 h 67"/>
                  <a:gd name="T14" fmla="*/ 42 w 52"/>
                  <a:gd name="T15" fmla="*/ 47 h 67"/>
                  <a:gd name="T16" fmla="*/ 14 w 52"/>
                  <a:gd name="T17" fmla="*/ 61 h 67"/>
                  <a:gd name="T18" fmla="*/ 0 w 52"/>
                  <a:gd name="T19" fmla="*/ 5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67">
                    <a:moveTo>
                      <a:pt x="0" y="51"/>
                    </a:moveTo>
                    <a:cubicBezTo>
                      <a:pt x="1" y="46"/>
                      <a:pt x="3" y="41"/>
                      <a:pt x="3" y="36"/>
                    </a:cubicBezTo>
                    <a:cubicBezTo>
                      <a:pt x="3" y="32"/>
                      <a:pt x="3" y="28"/>
                      <a:pt x="6" y="29"/>
                    </a:cubicBezTo>
                    <a:cubicBezTo>
                      <a:pt x="21" y="34"/>
                      <a:pt x="26" y="18"/>
                      <a:pt x="37" y="15"/>
                    </a:cubicBezTo>
                    <a:cubicBezTo>
                      <a:pt x="43" y="13"/>
                      <a:pt x="42" y="0"/>
                      <a:pt x="52" y="5"/>
                    </a:cubicBezTo>
                    <a:cubicBezTo>
                      <a:pt x="49" y="11"/>
                      <a:pt x="49" y="16"/>
                      <a:pt x="50" y="23"/>
                    </a:cubicBezTo>
                    <a:cubicBezTo>
                      <a:pt x="52" y="32"/>
                      <a:pt x="50" y="41"/>
                      <a:pt x="42" y="47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34" y="54"/>
                      <a:pt x="28" y="67"/>
                      <a:pt x="14" y="61"/>
                    </a:cubicBezTo>
                    <a:cubicBezTo>
                      <a:pt x="9" y="57"/>
                      <a:pt x="5" y="54"/>
                      <a:pt x="0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5" name="Freeform 1222"/>
              <p:cNvSpPr/>
              <p:nvPr/>
            </p:nvSpPr>
            <p:spPr bwMode="auto">
              <a:xfrm>
                <a:off x="2784" y="2844"/>
                <a:ext cx="59" cy="44"/>
              </a:xfrm>
              <a:custGeom>
                <a:avLst/>
                <a:gdLst>
                  <a:gd name="T0" fmla="*/ 0 w 31"/>
                  <a:gd name="T1" fmla="*/ 16 h 23"/>
                  <a:gd name="T2" fmla="*/ 28 w 31"/>
                  <a:gd name="T3" fmla="*/ 2 h 23"/>
                  <a:gd name="T4" fmla="*/ 31 w 31"/>
                  <a:gd name="T5" fmla="*/ 23 h 23"/>
                  <a:gd name="T6" fmla="*/ 0 w 31"/>
                  <a:gd name="T7" fmla="*/ 23 h 23"/>
                  <a:gd name="T8" fmla="*/ 0 w 31"/>
                  <a:gd name="T9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0" y="16"/>
                    </a:moveTo>
                    <a:cubicBezTo>
                      <a:pt x="13" y="18"/>
                      <a:pt x="15" y="0"/>
                      <a:pt x="28" y="2"/>
                    </a:cubicBezTo>
                    <a:cubicBezTo>
                      <a:pt x="29" y="9"/>
                      <a:pt x="30" y="16"/>
                      <a:pt x="31" y="23"/>
                    </a:cubicBezTo>
                    <a:cubicBezTo>
                      <a:pt x="21" y="23"/>
                      <a:pt x="11" y="23"/>
                      <a:pt x="0" y="23"/>
                    </a:cubicBezTo>
                    <a:cubicBezTo>
                      <a:pt x="0" y="21"/>
                      <a:pt x="4" y="18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6" name="Freeform 1223"/>
              <p:cNvSpPr/>
              <p:nvPr/>
            </p:nvSpPr>
            <p:spPr bwMode="auto">
              <a:xfrm>
                <a:off x="4272" y="2092"/>
                <a:ext cx="50" cy="40"/>
              </a:xfrm>
              <a:custGeom>
                <a:avLst/>
                <a:gdLst>
                  <a:gd name="T0" fmla="*/ 0 w 26"/>
                  <a:gd name="T1" fmla="*/ 12 h 21"/>
                  <a:gd name="T2" fmla="*/ 17 w 26"/>
                  <a:gd name="T3" fmla="*/ 5 h 21"/>
                  <a:gd name="T4" fmla="*/ 21 w 26"/>
                  <a:gd name="T5" fmla="*/ 17 h 21"/>
                  <a:gd name="T6" fmla="*/ 9 w 26"/>
                  <a:gd name="T7" fmla="*/ 14 h 21"/>
                  <a:gd name="T8" fmla="*/ 0 w 26"/>
                  <a:gd name="T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1">
                    <a:moveTo>
                      <a:pt x="0" y="12"/>
                    </a:moveTo>
                    <a:cubicBezTo>
                      <a:pt x="2" y="0"/>
                      <a:pt x="11" y="6"/>
                      <a:pt x="17" y="5"/>
                    </a:cubicBezTo>
                    <a:cubicBezTo>
                      <a:pt x="21" y="8"/>
                      <a:pt x="26" y="12"/>
                      <a:pt x="21" y="17"/>
                    </a:cubicBezTo>
                    <a:cubicBezTo>
                      <a:pt x="18" y="21"/>
                      <a:pt x="13" y="18"/>
                      <a:pt x="9" y="14"/>
                    </a:cubicBezTo>
                    <a:cubicBezTo>
                      <a:pt x="7" y="12"/>
                      <a:pt x="3" y="13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7" name="Freeform 1224"/>
              <p:cNvSpPr/>
              <p:nvPr/>
            </p:nvSpPr>
            <p:spPr bwMode="auto">
              <a:xfrm>
                <a:off x="4090" y="2270"/>
                <a:ext cx="104" cy="77"/>
              </a:xfrm>
              <a:custGeom>
                <a:avLst/>
                <a:gdLst>
                  <a:gd name="T0" fmla="*/ 23 w 55"/>
                  <a:gd name="T1" fmla="*/ 2 h 40"/>
                  <a:gd name="T2" fmla="*/ 26 w 55"/>
                  <a:gd name="T3" fmla="*/ 2 h 40"/>
                  <a:gd name="T4" fmla="*/ 38 w 55"/>
                  <a:gd name="T5" fmla="*/ 12 h 40"/>
                  <a:gd name="T6" fmla="*/ 40 w 55"/>
                  <a:gd name="T7" fmla="*/ 13 h 40"/>
                  <a:gd name="T8" fmla="*/ 33 w 55"/>
                  <a:gd name="T9" fmla="*/ 37 h 40"/>
                  <a:gd name="T10" fmla="*/ 14 w 55"/>
                  <a:gd name="T11" fmla="*/ 38 h 40"/>
                  <a:gd name="T12" fmla="*/ 12 w 55"/>
                  <a:gd name="T13" fmla="*/ 7 h 40"/>
                  <a:gd name="T14" fmla="*/ 23 w 55"/>
                  <a:gd name="T15" fmla="*/ 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40">
                    <a:moveTo>
                      <a:pt x="23" y="2"/>
                    </a:moveTo>
                    <a:cubicBezTo>
                      <a:pt x="24" y="2"/>
                      <a:pt x="25" y="2"/>
                      <a:pt x="26" y="2"/>
                    </a:cubicBezTo>
                    <a:cubicBezTo>
                      <a:pt x="30" y="6"/>
                      <a:pt x="30" y="13"/>
                      <a:pt x="38" y="12"/>
                    </a:cubicBezTo>
                    <a:cubicBezTo>
                      <a:pt x="39" y="12"/>
                      <a:pt x="39" y="12"/>
                      <a:pt x="40" y="13"/>
                    </a:cubicBezTo>
                    <a:cubicBezTo>
                      <a:pt x="41" y="22"/>
                      <a:pt x="55" y="35"/>
                      <a:pt x="33" y="37"/>
                    </a:cubicBezTo>
                    <a:cubicBezTo>
                      <a:pt x="27" y="33"/>
                      <a:pt x="20" y="40"/>
                      <a:pt x="14" y="38"/>
                    </a:cubicBezTo>
                    <a:cubicBezTo>
                      <a:pt x="0" y="23"/>
                      <a:pt x="0" y="21"/>
                      <a:pt x="12" y="7"/>
                    </a:cubicBezTo>
                    <a:cubicBezTo>
                      <a:pt x="15" y="5"/>
                      <a:pt x="17" y="0"/>
                      <a:pt x="2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8" name="Freeform 1225"/>
              <p:cNvSpPr/>
              <p:nvPr/>
            </p:nvSpPr>
            <p:spPr bwMode="auto">
              <a:xfrm>
                <a:off x="4031" y="2325"/>
                <a:ext cx="87" cy="87"/>
              </a:xfrm>
              <a:custGeom>
                <a:avLst/>
                <a:gdLst>
                  <a:gd name="T0" fmla="*/ 43 w 46"/>
                  <a:gd name="T1" fmla="*/ 19 h 45"/>
                  <a:gd name="T2" fmla="*/ 19 w 46"/>
                  <a:gd name="T3" fmla="*/ 40 h 45"/>
                  <a:gd name="T4" fmla="*/ 9 w 46"/>
                  <a:gd name="T5" fmla="*/ 44 h 45"/>
                  <a:gd name="T6" fmla="*/ 0 w 46"/>
                  <a:gd name="T7" fmla="*/ 29 h 45"/>
                  <a:gd name="T8" fmla="*/ 1 w 46"/>
                  <a:gd name="T9" fmla="*/ 24 h 45"/>
                  <a:gd name="T10" fmla="*/ 24 w 46"/>
                  <a:gd name="T11" fmla="*/ 6 h 45"/>
                  <a:gd name="T12" fmla="*/ 45 w 46"/>
                  <a:gd name="T13" fmla="*/ 9 h 45"/>
                  <a:gd name="T14" fmla="*/ 43 w 46"/>
                  <a:gd name="T15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45">
                    <a:moveTo>
                      <a:pt x="43" y="19"/>
                    </a:moveTo>
                    <a:cubicBezTo>
                      <a:pt x="29" y="19"/>
                      <a:pt x="24" y="30"/>
                      <a:pt x="19" y="40"/>
                    </a:cubicBezTo>
                    <a:cubicBezTo>
                      <a:pt x="16" y="43"/>
                      <a:pt x="13" y="45"/>
                      <a:pt x="9" y="44"/>
                    </a:cubicBezTo>
                    <a:cubicBezTo>
                      <a:pt x="5" y="39"/>
                      <a:pt x="4" y="33"/>
                      <a:pt x="0" y="29"/>
                    </a:cubicBezTo>
                    <a:cubicBezTo>
                      <a:pt x="0" y="27"/>
                      <a:pt x="0" y="25"/>
                      <a:pt x="1" y="24"/>
                    </a:cubicBezTo>
                    <a:cubicBezTo>
                      <a:pt x="9" y="18"/>
                      <a:pt x="16" y="11"/>
                      <a:pt x="24" y="6"/>
                    </a:cubicBezTo>
                    <a:cubicBezTo>
                      <a:pt x="32" y="1"/>
                      <a:pt x="39" y="0"/>
                      <a:pt x="45" y="9"/>
                    </a:cubicBezTo>
                    <a:cubicBezTo>
                      <a:pt x="46" y="13"/>
                      <a:pt x="46" y="16"/>
                      <a:pt x="43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9" name="Freeform 1226"/>
              <p:cNvSpPr/>
              <p:nvPr/>
            </p:nvSpPr>
            <p:spPr bwMode="auto">
              <a:xfrm>
                <a:off x="4143" y="2259"/>
                <a:ext cx="76" cy="66"/>
              </a:xfrm>
              <a:custGeom>
                <a:avLst/>
                <a:gdLst>
                  <a:gd name="T0" fmla="*/ 2 w 40"/>
                  <a:gd name="T1" fmla="*/ 8 h 35"/>
                  <a:gd name="T2" fmla="*/ 5 w 40"/>
                  <a:gd name="T3" fmla="*/ 5 h 35"/>
                  <a:gd name="T4" fmla="*/ 19 w 40"/>
                  <a:gd name="T5" fmla="*/ 8 h 35"/>
                  <a:gd name="T6" fmla="*/ 40 w 40"/>
                  <a:gd name="T7" fmla="*/ 19 h 35"/>
                  <a:gd name="T8" fmla="*/ 30 w 40"/>
                  <a:gd name="T9" fmla="*/ 35 h 35"/>
                  <a:gd name="T10" fmla="*/ 12 w 40"/>
                  <a:gd name="T11" fmla="*/ 19 h 35"/>
                  <a:gd name="T12" fmla="*/ 12 w 40"/>
                  <a:gd name="T13" fmla="*/ 19 h 35"/>
                  <a:gd name="T14" fmla="*/ 2 w 40"/>
                  <a:gd name="T15" fmla="*/ 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35">
                    <a:moveTo>
                      <a:pt x="2" y="8"/>
                    </a:moveTo>
                    <a:cubicBezTo>
                      <a:pt x="3" y="7"/>
                      <a:pt x="4" y="6"/>
                      <a:pt x="5" y="5"/>
                    </a:cubicBezTo>
                    <a:cubicBezTo>
                      <a:pt x="11" y="0"/>
                      <a:pt x="15" y="5"/>
                      <a:pt x="19" y="8"/>
                    </a:cubicBezTo>
                    <a:cubicBezTo>
                      <a:pt x="24" y="16"/>
                      <a:pt x="33" y="15"/>
                      <a:pt x="40" y="19"/>
                    </a:cubicBezTo>
                    <a:cubicBezTo>
                      <a:pt x="36" y="23"/>
                      <a:pt x="26" y="23"/>
                      <a:pt x="30" y="35"/>
                    </a:cubicBezTo>
                    <a:cubicBezTo>
                      <a:pt x="20" y="31"/>
                      <a:pt x="23" y="17"/>
                      <a:pt x="12" y="19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8" y="16"/>
                      <a:pt x="0" y="17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0" name="Freeform 1227"/>
              <p:cNvSpPr/>
              <p:nvPr/>
            </p:nvSpPr>
            <p:spPr bwMode="auto">
              <a:xfrm>
                <a:off x="4025" y="2398"/>
                <a:ext cx="59" cy="54"/>
              </a:xfrm>
              <a:custGeom>
                <a:avLst/>
                <a:gdLst>
                  <a:gd name="T0" fmla="*/ 11 w 31"/>
                  <a:gd name="T1" fmla="*/ 5 h 28"/>
                  <a:gd name="T2" fmla="*/ 22 w 31"/>
                  <a:gd name="T3" fmla="*/ 2 h 28"/>
                  <a:gd name="T4" fmla="*/ 25 w 31"/>
                  <a:gd name="T5" fmla="*/ 12 h 28"/>
                  <a:gd name="T6" fmla="*/ 15 w 31"/>
                  <a:gd name="T7" fmla="*/ 26 h 28"/>
                  <a:gd name="T8" fmla="*/ 10 w 31"/>
                  <a:gd name="T9" fmla="*/ 28 h 28"/>
                  <a:gd name="T10" fmla="*/ 2 w 31"/>
                  <a:gd name="T11" fmla="*/ 21 h 28"/>
                  <a:gd name="T12" fmla="*/ 1 w 31"/>
                  <a:gd name="T13" fmla="*/ 5 h 28"/>
                  <a:gd name="T14" fmla="*/ 11 w 31"/>
                  <a:gd name="T15" fmla="*/ 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" h="28">
                    <a:moveTo>
                      <a:pt x="11" y="5"/>
                    </a:moveTo>
                    <a:cubicBezTo>
                      <a:pt x="15" y="4"/>
                      <a:pt x="18" y="3"/>
                      <a:pt x="22" y="2"/>
                    </a:cubicBezTo>
                    <a:cubicBezTo>
                      <a:pt x="31" y="2"/>
                      <a:pt x="27" y="7"/>
                      <a:pt x="25" y="12"/>
                    </a:cubicBezTo>
                    <a:cubicBezTo>
                      <a:pt x="20" y="15"/>
                      <a:pt x="15" y="19"/>
                      <a:pt x="15" y="26"/>
                    </a:cubicBezTo>
                    <a:cubicBezTo>
                      <a:pt x="13" y="27"/>
                      <a:pt x="12" y="28"/>
                      <a:pt x="10" y="28"/>
                    </a:cubicBezTo>
                    <a:cubicBezTo>
                      <a:pt x="6" y="27"/>
                      <a:pt x="4" y="25"/>
                      <a:pt x="2" y="21"/>
                    </a:cubicBezTo>
                    <a:cubicBezTo>
                      <a:pt x="0" y="16"/>
                      <a:pt x="0" y="11"/>
                      <a:pt x="1" y="5"/>
                    </a:cubicBezTo>
                    <a:cubicBezTo>
                      <a:pt x="4" y="0"/>
                      <a:pt x="8" y="0"/>
                      <a:pt x="1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1" name="Freeform 1228"/>
              <p:cNvSpPr/>
              <p:nvPr/>
            </p:nvSpPr>
            <p:spPr bwMode="auto">
              <a:xfrm>
                <a:off x="4112" y="2316"/>
                <a:ext cx="40" cy="50"/>
              </a:xfrm>
              <a:custGeom>
                <a:avLst/>
                <a:gdLst>
                  <a:gd name="T0" fmla="*/ 0 w 21"/>
                  <a:gd name="T1" fmla="*/ 24 h 26"/>
                  <a:gd name="T2" fmla="*/ 0 w 21"/>
                  <a:gd name="T3" fmla="*/ 13 h 26"/>
                  <a:gd name="T4" fmla="*/ 4 w 21"/>
                  <a:gd name="T5" fmla="*/ 13 h 26"/>
                  <a:gd name="T6" fmla="*/ 21 w 21"/>
                  <a:gd name="T7" fmla="*/ 13 h 26"/>
                  <a:gd name="T8" fmla="*/ 14 w 21"/>
                  <a:gd name="T9" fmla="*/ 20 h 26"/>
                  <a:gd name="T10" fmla="*/ 4 w 21"/>
                  <a:gd name="T11" fmla="*/ 24 h 26"/>
                  <a:gd name="T12" fmla="*/ 0 w 21"/>
                  <a:gd name="T13" fmla="*/ 2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26">
                    <a:moveTo>
                      <a:pt x="0" y="24"/>
                    </a:moveTo>
                    <a:cubicBezTo>
                      <a:pt x="0" y="20"/>
                      <a:pt x="0" y="17"/>
                      <a:pt x="0" y="13"/>
                    </a:cubicBezTo>
                    <a:cubicBezTo>
                      <a:pt x="1" y="12"/>
                      <a:pt x="2" y="12"/>
                      <a:pt x="4" y="13"/>
                    </a:cubicBezTo>
                    <a:cubicBezTo>
                      <a:pt x="9" y="11"/>
                      <a:pt x="15" y="0"/>
                      <a:pt x="21" y="13"/>
                    </a:cubicBezTo>
                    <a:cubicBezTo>
                      <a:pt x="19" y="16"/>
                      <a:pt x="16" y="18"/>
                      <a:pt x="14" y="20"/>
                    </a:cubicBezTo>
                    <a:cubicBezTo>
                      <a:pt x="11" y="23"/>
                      <a:pt x="8" y="26"/>
                      <a:pt x="4" y="24"/>
                    </a:cubicBezTo>
                    <a:cubicBezTo>
                      <a:pt x="2" y="24"/>
                      <a:pt x="1" y="24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2" name="Freeform 1229"/>
              <p:cNvSpPr/>
              <p:nvPr/>
            </p:nvSpPr>
            <p:spPr bwMode="auto">
              <a:xfrm>
                <a:off x="4120" y="2354"/>
                <a:ext cx="19" cy="23"/>
              </a:xfrm>
              <a:custGeom>
                <a:avLst/>
                <a:gdLst>
                  <a:gd name="T0" fmla="*/ 0 w 10"/>
                  <a:gd name="T1" fmla="*/ 4 h 12"/>
                  <a:gd name="T2" fmla="*/ 10 w 10"/>
                  <a:gd name="T3" fmla="*/ 0 h 12"/>
                  <a:gd name="T4" fmla="*/ 4 w 10"/>
                  <a:gd name="T5" fmla="*/ 11 h 12"/>
                  <a:gd name="T6" fmla="*/ 0 w 10"/>
                  <a:gd name="T7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2">
                    <a:moveTo>
                      <a:pt x="0" y="4"/>
                    </a:moveTo>
                    <a:cubicBezTo>
                      <a:pt x="3" y="2"/>
                      <a:pt x="7" y="1"/>
                      <a:pt x="10" y="0"/>
                    </a:cubicBezTo>
                    <a:cubicBezTo>
                      <a:pt x="9" y="5"/>
                      <a:pt x="9" y="10"/>
                      <a:pt x="4" y="11"/>
                    </a:cubicBezTo>
                    <a:cubicBezTo>
                      <a:pt x="0" y="12"/>
                      <a:pt x="0" y="7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3" name="Freeform 1230"/>
              <p:cNvSpPr/>
              <p:nvPr/>
            </p:nvSpPr>
            <p:spPr bwMode="auto">
              <a:xfrm>
                <a:off x="4192" y="2023"/>
                <a:ext cx="96" cy="92"/>
              </a:xfrm>
              <a:custGeom>
                <a:avLst/>
                <a:gdLst>
                  <a:gd name="T0" fmla="*/ 3 w 50"/>
                  <a:gd name="T1" fmla="*/ 16 h 48"/>
                  <a:gd name="T2" fmla="*/ 14 w 50"/>
                  <a:gd name="T3" fmla="*/ 16 h 48"/>
                  <a:gd name="T4" fmla="*/ 25 w 50"/>
                  <a:gd name="T5" fmla="*/ 6 h 48"/>
                  <a:gd name="T6" fmla="*/ 49 w 50"/>
                  <a:gd name="T7" fmla="*/ 13 h 48"/>
                  <a:gd name="T8" fmla="*/ 50 w 50"/>
                  <a:gd name="T9" fmla="*/ 20 h 48"/>
                  <a:gd name="T10" fmla="*/ 7 w 50"/>
                  <a:gd name="T11" fmla="*/ 34 h 48"/>
                  <a:gd name="T12" fmla="*/ 0 w 50"/>
                  <a:gd name="T13" fmla="*/ 34 h 48"/>
                  <a:gd name="T14" fmla="*/ 3 w 50"/>
                  <a:gd name="T15" fmla="*/ 16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48">
                    <a:moveTo>
                      <a:pt x="3" y="16"/>
                    </a:moveTo>
                    <a:cubicBezTo>
                      <a:pt x="7" y="16"/>
                      <a:pt x="10" y="16"/>
                      <a:pt x="14" y="16"/>
                    </a:cubicBezTo>
                    <a:cubicBezTo>
                      <a:pt x="19" y="14"/>
                      <a:pt x="21" y="8"/>
                      <a:pt x="25" y="6"/>
                    </a:cubicBezTo>
                    <a:cubicBezTo>
                      <a:pt x="35" y="0"/>
                      <a:pt x="43" y="1"/>
                      <a:pt x="49" y="13"/>
                    </a:cubicBezTo>
                    <a:cubicBezTo>
                      <a:pt x="49" y="15"/>
                      <a:pt x="49" y="17"/>
                      <a:pt x="50" y="20"/>
                    </a:cubicBezTo>
                    <a:cubicBezTo>
                      <a:pt x="34" y="20"/>
                      <a:pt x="28" y="48"/>
                      <a:pt x="7" y="34"/>
                    </a:cubicBezTo>
                    <a:cubicBezTo>
                      <a:pt x="5" y="33"/>
                      <a:pt x="2" y="34"/>
                      <a:pt x="0" y="34"/>
                    </a:cubicBezTo>
                    <a:cubicBezTo>
                      <a:pt x="4" y="28"/>
                      <a:pt x="6" y="23"/>
                      <a:pt x="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4" name="Freeform 1231"/>
              <p:cNvSpPr/>
              <p:nvPr/>
            </p:nvSpPr>
            <p:spPr bwMode="auto">
              <a:xfrm>
                <a:off x="4286" y="1983"/>
                <a:ext cx="80" cy="71"/>
              </a:xfrm>
              <a:custGeom>
                <a:avLst/>
                <a:gdLst>
                  <a:gd name="T0" fmla="*/ 42 w 42"/>
                  <a:gd name="T1" fmla="*/ 13 h 37"/>
                  <a:gd name="T2" fmla="*/ 21 w 42"/>
                  <a:gd name="T3" fmla="*/ 37 h 37"/>
                  <a:gd name="T4" fmla="*/ 10 w 42"/>
                  <a:gd name="T5" fmla="*/ 30 h 37"/>
                  <a:gd name="T6" fmla="*/ 9 w 42"/>
                  <a:gd name="T7" fmla="*/ 28 h 37"/>
                  <a:gd name="T8" fmla="*/ 10 w 42"/>
                  <a:gd name="T9" fmla="*/ 27 h 37"/>
                  <a:gd name="T10" fmla="*/ 8 w 42"/>
                  <a:gd name="T11" fmla="*/ 3 h 37"/>
                  <a:gd name="T12" fmla="*/ 42 w 42"/>
                  <a:gd name="T13" fmla="*/ 1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37">
                    <a:moveTo>
                      <a:pt x="42" y="13"/>
                    </a:moveTo>
                    <a:cubicBezTo>
                      <a:pt x="26" y="14"/>
                      <a:pt x="30" y="31"/>
                      <a:pt x="21" y="37"/>
                    </a:cubicBezTo>
                    <a:cubicBezTo>
                      <a:pt x="16" y="37"/>
                      <a:pt x="10" y="37"/>
                      <a:pt x="10" y="30"/>
                    </a:cubicBezTo>
                    <a:cubicBezTo>
                      <a:pt x="9" y="30"/>
                      <a:pt x="9" y="29"/>
                      <a:pt x="9" y="28"/>
                    </a:cubicBezTo>
                    <a:cubicBezTo>
                      <a:pt x="9" y="27"/>
                      <a:pt x="10" y="27"/>
                      <a:pt x="10" y="27"/>
                    </a:cubicBezTo>
                    <a:cubicBezTo>
                      <a:pt x="17" y="18"/>
                      <a:pt x="0" y="13"/>
                      <a:pt x="8" y="3"/>
                    </a:cubicBezTo>
                    <a:cubicBezTo>
                      <a:pt x="19" y="2"/>
                      <a:pt x="32" y="0"/>
                      <a:pt x="42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5" name="Freeform 1232"/>
              <p:cNvSpPr/>
              <p:nvPr/>
            </p:nvSpPr>
            <p:spPr bwMode="auto">
              <a:xfrm>
                <a:off x="4219" y="2004"/>
                <a:ext cx="86" cy="50"/>
              </a:xfrm>
              <a:custGeom>
                <a:avLst/>
                <a:gdLst>
                  <a:gd name="T0" fmla="*/ 45 w 45"/>
                  <a:gd name="T1" fmla="*/ 16 h 26"/>
                  <a:gd name="T2" fmla="*/ 45 w 45"/>
                  <a:gd name="T3" fmla="*/ 19 h 26"/>
                  <a:gd name="T4" fmla="*/ 35 w 45"/>
                  <a:gd name="T5" fmla="*/ 23 h 26"/>
                  <a:gd name="T6" fmla="*/ 0 w 45"/>
                  <a:gd name="T7" fmla="*/ 26 h 26"/>
                  <a:gd name="T8" fmla="*/ 36 w 45"/>
                  <a:gd name="T9" fmla="*/ 11 h 26"/>
                  <a:gd name="T10" fmla="*/ 45 w 45"/>
                  <a:gd name="T11" fmla="*/ 1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" h="26">
                    <a:moveTo>
                      <a:pt x="45" y="16"/>
                    </a:moveTo>
                    <a:cubicBezTo>
                      <a:pt x="45" y="17"/>
                      <a:pt x="45" y="18"/>
                      <a:pt x="45" y="19"/>
                    </a:cubicBezTo>
                    <a:cubicBezTo>
                      <a:pt x="41" y="19"/>
                      <a:pt x="37" y="19"/>
                      <a:pt x="35" y="23"/>
                    </a:cubicBezTo>
                    <a:cubicBezTo>
                      <a:pt x="21" y="8"/>
                      <a:pt x="11" y="23"/>
                      <a:pt x="0" y="26"/>
                    </a:cubicBezTo>
                    <a:cubicBezTo>
                      <a:pt x="3" y="7"/>
                      <a:pt x="19" y="0"/>
                      <a:pt x="36" y="11"/>
                    </a:cubicBezTo>
                    <a:cubicBezTo>
                      <a:pt x="39" y="13"/>
                      <a:pt x="41" y="16"/>
                      <a:pt x="45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6" name="Freeform 1233"/>
              <p:cNvSpPr/>
              <p:nvPr/>
            </p:nvSpPr>
            <p:spPr bwMode="auto">
              <a:xfrm>
                <a:off x="4337" y="2193"/>
                <a:ext cx="54" cy="62"/>
              </a:xfrm>
              <a:custGeom>
                <a:avLst/>
                <a:gdLst>
                  <a:gd name="T0" fmla="*/ 28 w 28"/>
                  <a:gd name="T1" fmla="*/ 0 h 32"/>
                  <a:gd name="T2" fmla="*/ 15 w 28"/>
                  <a:gd name="T3" fmla="*/ 25 h 32"/>
                  <a:gd name="T4" fmla="*/ 4 w 28"/>
                  <a:gd name="T5" fmla="*/ 32 h 32"/>
                  <a:gd name="T6" fmla="*/ 28 w 28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32">
                    <a:moveTo>
                      <a:pt x="28" y="0"/>
                    </a:moveTo>
                    <a:cubicBezTo>
                      <a:pt x="27" y="10"/>
                      <a:pt x="19" y="16"/>
                      <a:pt x="15" y="25"/>
                    </a:cubicBezTo>
                    <a:cubicBezTo>
                      <a:pt x="13" y="29"/>
                      <a:pt x="9" y="32"/>
                      <a:pt x="4" y="32"/>
                    </a:cubicBezTo>
                    <a:cubicBezTo>
                      <a:pt x="0" y="13"/>
                      <a:pt x="3" y="9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7" name="Freeform 1234"/>
              <p:cNvSpPr/>
              <p:nvPr/>
            </p:nvSpPr>
            <p:spPr bwMode="auto">
              <a:xfrm>
                <a:off x="4031" y="2161"/>
                <a:ext cx="135" cy="126"/>
              </a:xfrm>
              <a:custGeom>
                <a:avLst/>
                <a:gdLst>
                  <a:gd name="T0" fmla="*/ 61 w 71"/>
                  <a:gd name="T1" fmla="*/ 0 h 66"/>
                  <a:gd name="T2" fmla="*/ 71 w 71"/>
                  <a:gd name="T3" fmla="*/ 24 h 66"/>
                  <a:gd name="T4" fmla="*/ 71 w 71"/>
                  <a:gd name="T5" fmla="*/ 28 h 66"/>
                  <a:gd name="T6" fmla="*/ 54 w 71"/>
                  <a:gd name="T7" fmla="*/ 44 h 66"/>
                  <a:gd name="T8" fmla="*/ 40 w 71"/>
                  <a:gd name="T9" fmla="*/ 56 h 66"/>
                  <a:gd name="T10" fmla="*/ 0 w 71"/>
                  <a:gd name="T11" fmla="*/ 38 h 66"/>
                  <a:gd name="T12" fmla="*/ 3 w 71"/>
                  <a:gd name="T13" fmla="*/ 22 h 66"/>
                  <a:gd name="T14" fmla="*/ 12 w 71"/>
                  <a:gd name="T15" fmla="*/ 21 h 66"/>
                  <a:gd name="T16" fmla="*/ 31 w 71"/>
                  <a:gd name="T17" fmla="*/ 31 h 66"/>
                  <a:gd name="T18" fmla="*/ 31 w 71"/>
                  <a:gd name="T19" fmla="*/ 23 h 66"/>
                  <a:gd name="T20" fmla="*/ 36 w 71"/>
                  <a:gd name="T21" fmla="*/ 17 h 66"/>
                  <a:gd name="T22" fmla="*/ 61 w 71"/>
                  <a:gd name="T2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1" h="66">
                    <a:moveTo>
                      <a:pt x="61" y="0"/>
                    </a:moveTo>
                    <a:cubicBezTo>
                      <a:pt x="59" y="10"/>
                      <a:pt x="63" y="18"/>
                      <a:pt x="71" y="24"/>
                    </a:cubicBezTo>
                    <a:cubicBezTo>
                      <a:pt x="71" y="26"/>
                      <a:pt x="71" y="27"/>
                      <a:pt x="71" y="28"/>
                    </a:cubicBezTo>
                    <a:cubicBezTo>
                      <a:pt x="63" y="31"/>
                      <a:pt x="55" y="34"/>
                      <a:pt x="54" y="44"/>
                    </a:cubicBezTo>
                    <a:cubicBezTo>
                      <a:pt x="54" y="54"/>
                      <a:pt x="43" y="50"/>
                      <a:pt x="40" y="56"/>
                    </a:cubicBezTo>
                    <a:cubicBezTo>
                      <a:pt x="19" y="66"/>
                      <a:pt x="5" y="60"/>
                      <a:pt x="0" y="38"/>
                    </a:cubicBezTo>
                    <a:cubicBezTo>
                      <a:pt x="0" y="33"/>
                      <a:pt x="0" y="27"/>
                      <a:pt x="3" y="22"/>
                    </a:cubicBezTo>
                    <a:cubicBezTo>
                      <a:pt x="6" y="19"/>
                      <a:pt x="9" y="20"/>
                      <a:pt x="12" y="21"/>
                    </a:cubicBezTo>
                    <a:cubicBezTo>
                      <a:pt x="19" y="24"/>
                      <a:pt x="17" y="43"/>
                      <a:pt x="31" y="31"/>
                    </a:cubicBezTo>
                    <a:cubicBezTo>
                      <a:pt x="34" y="29"/>
                      <a:pt x="31" y="26"/>
                      <a:pt x="31" y="23"/>
                    </a:cubicBezTo>
                    <a:cubicBezTo>
                      <a:pt x="31" y="20"/>
                      <a:pt x="31" y="16"/>
                      <a:pt x="36" y="17"/>
                    </a:cubicBezTo>
                    <a:cubicBezTo>
                      <a:pt x="45" y="13"/>
                      <a:pt x="49" y="1"/>
                      <a:pt x="6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8" name="Freeform 1235"/>
              <p:cNvSpPr/>
              <p:nvPr/>
            </p:nvSpPr>
            <p:spPr bwMode="auto">
              <a:xfrm>
                <a:off x="4017" y="2090"/>
                <a:ext cx="92" cy="123"/>
              </a:xfrm>
              <a:custGeom>
                <a:avLst/>
                <a:gdLst>
                  <a:gd name="T0" fmla="*/ 43 w 48"/>
                  <a:gd name="T1" fmla="*/ 54 h 64"/>
                  <a:gd name="T2" fmla="*/ 40 w 48"/>
                  <a:gd name="T3" fmla="*/ 61 h 64"/>
                  <a:gd name="T4" fmla="*/ 19 w 48"/>
                  <a:gd name="T5" fmla="*/ 61 h 64"/>
                  <a:gd name="T6" fmla="*/ 12 w 48"/>
                  <a:gd name="T7" fmla="*/ 58 h 64"/>
                  <a:gd name="T8" fmla="*/ 3 w 48"/>
                  <a:gd name="T9" fmla="*/ 34 h 64"/>
                  <a:gd name="T10" fmla="*/ 19 w 48"/>
                  <a:gd name="T11" fmla="*/ 9 h 64"/>
                  <a:gd name="T12" fmla="*/ 32 w 48"/>
                  <a:gd name="T13" fmla="*/ 6 h 64"/>
                  <a:gd name="T14" fmla="*/ 47 w 48"/>
                  <a:gd name="T15" fmla="*/ 2 h 64"/>
                  <a:gd name="T16" fmla="*/ 44 w 48"/>
                  <a:gd name="T17" fmla="*/ 31 h 64"/>
                  <a:gd name="T18" fmla="*/ 43 w 48"/>
                  <a:gd name="T19" fmla="*/ 5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64">
                    <a:moveTo>
                      <a:pt x="43" y="54"/>
                    </a:moveTo>
                    <a:cubicBezTo>
                      <a:pt x="40" y="56"/>
                      <a:pt x="40" y="59"/>
                      <a:pt x="40" y="61"/>
                    </a:cubicBezTo>
                    <a:cubicBezTo>
                      <a:pt x="33" y="64"/>
                      <a:pt x="26" y="58"/>
                      <a:pt x="19" y="61"/>
                    </a:cubicBezTo>
                    <a:cubicBezTo>
                      <a:pt x="16" y="60"/>
                      <a:pt x="14" y="59"/>
                      <a:pt x="12" y="58"/>
                    </a:cubicBezTo>
                    <a:cubicBezTo>
                      <a:pt x="15" y="48"/>
                      <a:pt x="11" y="40"/>
                      <a:pt x="3" y="34"/>
                    </a:cubicBezTo>
                    <a:cubicBezTo>
                      <a:pt x="0" y="20"/>
                      <a:pt x="8" y="14"/>
                      <a:pt x="19" y="9"/>
                    </a:cubicBezTo>
                    <a:cubicBezTo>
                      <a:pt x="24" y="13"/>
                      <a:pt x="28" y="9"/>
                      <a:pt x="32" y="6"/>
                    </a:cubicBezTo>
                    <a:cubicBezTo>
                      <a:pt x="36" y="2"/>
                      <a:pt x="41" y="0"/>
                      <a:pt x="47" y="2"/>
                    </a:cubicBezTo>
                    <a:cubicBezTo>
                      <a:pt x="37" y="11"/>
                      <a:pt x="48" y="21"/>
                      <a:pt x="44" y="31"/>
                    </a:cubicBezTo>
                    <a:cubicBezTo>
                      <a:pt x="42" y="37"/>
                      <a:pt x="42" y="47"/>
                      <a:pt x="43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9" name="Freeform 1236"/>
              <p:cNvSpPr/>
              <p:nvPr/>
            </p:nvSpPr>
            <p:spPr bwMode="auto">
              <a:xfrm>
                <a:off x="4002" y="2228"/>
                <a:ext cx="131" cy="96"/>
              </a:xfrm>
              <a:custGeom>
                <a:avLst/>
                <a:gdLst>
                  <a:gd name="T0" fmla="*/ 20 w 69"/>
                  <a:gd name="T1" fmla="*/ 3 h 50"/>
                  <a:gd name="T2" fmla="*/ 55 w 69"/>
                  <a:gd name="T3" fmla="*/ 21 h 50"/>
                  <a:gd name="T4" fmla="*/ 69 w 69"/>
                  <a:gd name="T5" fmla="*/ 24 h 50"/>
                  <a:gd name="T6" fmla="*/ 62 w 69"/>
                  <a:gd name="T7" fmla="*/ 31 h 50"/>
                  <a:gd name="T8" fmla="*/ 43 w 69"/>
                  <a:gd name="T9" fmla="*/ 45 h 50"/>
                  <a:gd name="T10" fmla="*/ 30 w 69"/>
                  <a:gd name="T11" fmla="*/ 46 h 50"/>
                  <a:gd name="T12" fmla="*/ 14 w 69"/>
                  <a:gd name="T13" fmla="*/ 41 h 50"/>
                  <a:gd name="T14" fmla="*/ 5 w 69"/>
                  <a:gd name="T15" fmla="*/ 30 h 50"/>
                  <a:gd name="T16" fmla="*/ 1 w 69"/>
                  <a:gd name="T17" fmla="*/ 8 h 50"/>
                  <a:gd name="T18" fmla="*/ 13 w 69"/>
                  <a:gd name="T19" fmla="*/ 0 h 50"/>
                  <a:gd name="T20" fmla="*/ 20 w 69"/>
                  <a:gd name="T21" fmla="*/ 3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9" h="50">
                    <a:moveTo>
                      <a:pt x="20" y="3"/>
                    </a:moveTo>
                    <a:cubicBezTo>
                      <a:pt x="23" y="19"/>
                      <a:pt x="30" y="23"/>
                      <a:pt x="55" y="21"/>
                    </a:cubicBezTo>
                    <a:cubicBezTo>
                      <a:pt x="59" y="21"/>
                      <a:pt x="65" y="19"/>
                      <a:pt x="69" y="24"/>
                    </a:cubicBezTo>
                    <a:cubicBezTo>
                      <a:pt x="66" y="27"/>
                      <a:pt x="64" y="29"/>
                      <a:pt x="62" y="31"/>
                    </a:cubicBezTo>
                    <a:cubicBezTo>
                      <a:pt x="55" y="36"/>
                      <a:pt x="47" y="38"/>
                      <a:pt x="43" y="45"/>
                    </a:cubicBezTo>
                    <a:cubicBezTo>
                      <a:pt x="39" y="50"/>
                      <a:pt x="35" y="50"/>
                      <a:pt x="30" y="46"/>
                    </a:cubicBezTo>
                    <a:cubicBezTo>
                      <a:pt x="25" y="42"/>
                      <a:pt x="19" y="43"/>
                      <a:pt x="14" y="41"/>
                    </a:cubicBezTo>
                    <a:cubicBezTo>
                      <a:pt x="9" y="39"/>
                      <a:pt x="6" y="35"/>
                      <a:pt x="5" y="30"/>
                    </a:cubicBezTo>
                    <a:cubicBezTo>
                      <a:pt x="7" y="22"/>
                      <a:pt x="0" y="16"/>
                      <a:pt x="1" y="8"/>
                    </a:cubicBezTo>
                    <a:cubicBezTo>
                      <a:pt x="3" y="3"/>
                      <a:pt x="7" y="0"/>
                      <a:pt x="13" y="0"/>
                    </a:cubicBezTo>
                    <a:cubicBezTo>
                      <a:pt x="15" y="0"/>
                      <a:pt x="18" y="2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0" name="Freeform 1237"/>
              <p:cNvSpPr/>
              <p:nvPr/>
            </p:nvSpPr>
            <p:spPr bwMode="auto">
              <a:xfrm>
                <a:off x="4147" y="2232"/>
                <a:ext cx="66" cy="42"/>
              </a:xfrm>
              <a:custGeom>
                <a:avLst/>
                <a:gdLst>
                  <a:gd name="T0" fmla="*/ 17 w 35"/>
                  <a:gd name="T1" fmla="*/ 22 h 22"/>
                  <a:gd name="T2" fmla="*/ 3 w 35"/>
                  <a:gd name="T3" fmla="*/ 19 h 22"/>
                  <a:gd name="T4" fmla="*/ 4 w 35"/>
                  <a:gd name="T5" fmla="*/ 0 h 22"/>
                  <a:gd name="T6" fmla="*/ 23 w 35"/>
                  <a:gd name="T7" fmla="*/ 7 h 22"/>
                  <a:gd name="T8" fmla="*/ 32 w 35"/>
                  <a:gd name="T9" fmla="*/ 9 h 22"/>
                  <a:gd name="T10" fmla="*/ 33 w 35"/>
                  <a:gd name="T11" fmla="*/ 17 h 22"/>
                  <a:gd name="T12" fmla="*/ 25 w 35"/>
                  <a:gd name="T13" fmla="*/ 18 h 22"/>
                  <a:gd name="T14" fmla="*/ 17 w 35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22">
                    <a:moveTo>
                      <a:pt x="17" y="22"/>
                    </a:moveTo>
                    <a:cubicBezTo>
                      <a:pt x="12" y="21"/>
                      <a:pt x="8" y="20"/>
                      <a:pt x="3" y="19"/>
                    </a:cubicBezTo>
                    <a:cubicBezTo>
                      <a:pt x="0" y="13"/>
                      <a:pt x="4" y="7"/>
                      <a:pt x="4" y="0"/>
                    </a:cubicBezTo>
                    <a:cubicBezTo>
                      <a:pt x="9" y="8"/>
                      <a:pt x="14" y="15"/>
                      <a:pt x="23" y="7"/>
                    </a:cubicBezTo>
                    <a:cubicBezTo>
                      <a:pt x="27" y="5"/>
                      <a:pt x="30" y="6"/>
                      <a:pt x="32" y="9"/>
                    </a:cubicBezTo>
                    <a:cubicBezTo>
                      <a:pt x="34" y="11"/>
                      <a:pt x="35" y="14"/>
                      <a:pt x="33" y="17"/>
                    </a:cubicBezTo>
                    <a:cubicBezTo>
                      <a:pt x="31" y="21"/>
                      <a:pt x="28" y="21"/>
                      <a:pt x="25" y="18"/>
                    </a:cubicBezTo>
                    <a:cubicBezTo>
                      <a:pt x="20" y="14"/>
                      <a:pt x="18" y="17"/>
                      <a:pt x="17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1" name="Freeform 1238"/>
              <p:cNvSpPr/>
              <p:nvPr/>
            </p:nvSpPr>
            <p:spPr bwMode="auto">
              <a:xfrm>
                <a:off x="4135" y="2274"/>
                <a:ext cx="31" cy="36"/>
              </a:xfrm>
              <a:custGeom>
                <a:avLst/>
                <a:gdLst>
                  <a:gd name="T0" fmla="*/ 6 w 16"/>
                  <a:gd name="T1" fmla="*/ 0 h 19"/>
                  <a:gd name="T2" fmla="*/ 16 w 16"/>
                  <a:gd name="T3" fmla="*/ 11 h 19"/>
                  <a:gd name="T4" fmla="*/ 6 w 16"/>
                  <a:gd name="T5" fmla="*/ 16 h 19"/>
                  <a:gd name="T6" fmla="*/ 2 w 16"/>
                  <a:gd name="T7" fmla="*/ 0 h 19"/>
                  <a:gd name="T8" fmla="*/ 6 w 16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9">
                    <a:moveTo>
                      <a:pt x="6" y="0"/>
                    </a:moveTo>
                    <a:cubicBezTo>
                      <a:pt x="9" y="4"/>
                      <a:pt x="12" y="7"/>
                      <a:pt x="16" y="11"/>
                    </a:cubicBezTo>
                    <a:cubicBezTo>
                      <a:pt x="13" y="12"/>
                      <a:pt x="12" y="19"/>
                      <a:pt x="6" y="16"/>
                    </a:cubicBezTo>
                    <a:cubicBezTo>
                      <a:pt x="0" y="12"/>
                      <a:pt x="2" y="6"/>
                      <a:pt x="2" y="0"/>
                    </a:cubicBezTo>
                    <a:cubicBezTo>
                      <a:pt x="3" y="0"/>
                      <a:pt x="4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2" name="Freeform 1239"/>
              <p:cNvSpPr/>
              <p:nvPr/>
            </p:nvSpPr>
            <p:spPr bwMode="auto">
              <a:xfrm>
                <a:off x="5532" y="1451"/>
                <a:ext cx="91" cy="88"/>
              </a:xfrm>
              <a:custGeom>
                <a:avLst/>
                <a:gdLst>
                  <a:gd name="T0" fmla="*/ 43 w 48"/>
                  <a:gd name="T1" fmla="*/ 2 h 46"/>
                  <a:gd name="T2" fmla="*/ 45 w 48"/>
                  <a:gd name="T3" fmla="*/ 14 h 46"/>
                  <a:gd name="T4" fmla="*/ 48 w 48"/>
                  <a:gd name="T5" fmla="*/ 19 h 46"/>
                  <a:gd name="T6" fmla="*/ 34 w 48"/>
                  <a:gd name="T7" fmla="*/ 24 h 46"/>
                  <a:gd name="T8" fmla="*/ 43 w 48"/>
                  <a:gd name="T9" fmla="*/ 36 h 46"/>
                  <a:gd name="T10" fmla="*/ 22 w 48"/>
                  <a:gd name="T11" fmla="*/ 43 h 46"/>
                  <a:gd name="T12" fmla="*/ 4 w 48"/>
                  <a:gd name="T13" fmla="*/ 44 h 46"/>
                  <a:gd name="T14" fmla="*/ 4 w 48"/>
                  <a:gd name="T15" fmla="*/ 30 h 46"/>
                  <a:gd name="T16" fmla="*/ 19 w 48"/>
                  <a:gd name="T17" fmla="*/ 17 h 46"/>
                  <a:gd name="T18" fmla="*/ 11 w 48"/>
                  <a:gd name="T19" fmla="*/ 16 h 46"/>
                  <a:gd name="T20" fmla="*/ 1 w 48"/>
                  <a:gd name="T21" fmla="*/ 12 h 46"/>
                  <a:gd name="T22" fmla="*/ 10 w 48"/>
                  <a:gd name="T23" fmla="*/ 2 h 46"/>
                  <a:gd name="T24" fmla="*/ 43 w 48"/>
                  <a:gd name="T25" fmla="*/ 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46">
                    <a:moveTo>
                      <a:pt x="43" y="2"/>
                    </a:moveTo>
                    <a:cubicBezTo>
                      <a:pt x="44" y="6"/>
                      <a:pt x="27" y="12"/>
                      <a:pt x="45" y="14"/>
                    </a:cubicBezTo>
                    <a:cubicBezTo>
                      <a:pt x="46" y="14"/>
                      <a:pt x="48" y="18"/>
                      <a:pt x="48" y="19"/>
                    </a:cubicBezTo>
                    <a:cubicBezTo>
                      <a:pt x="46" y="26"/>
                      <a:pt x="39" y="23"/>
                      <a:pt x="34" y="24"/>
                    </a:cubicBezTo>
                    <a:cubicBezTo>
                      <a:pt x="34" y="31"/>
                      <a:pt x="42" y="31"/>
                      <a:pt x="43" y="36"/>
                    </a:cubicBezTo>
                    <a:cubicBezTo>
                      <a:pt x="36" y="39"/>
                      <a:pt x="29" y="41"/>
                      <a:pt x="22" y="43"/>
                    </a:cubicBezTo>
                    <a:cubicBezTo>
                      <a:pt x="16" y="44"/>
                      <a:pt x="10" y="46"/>
                      <a:pt x="4" y="44"/>
                    </a:cubicBezTo>
                    <a:cubicBezTo>
                      <a:pt x="0" y="39"/>
                      <a:pt x="1" y="34"/>
                      <a:pt x="4" y="30"/>
                    </a:cubicBezTo>
                    <a:cubicBezTo>
                      <a:pt x="9" y="25"/>
                      <a:pt x="14" y="21"/>
                      <a:pt x="19" y="17"/>
                    </a:cubicBezTo>
                    <a:cubicBezTo>
                      <a:pt x="16" y="14"/>
                      <a:pt x="14" y="16"/>
                      <a:pt x="11" y="16"/>
                    </a:cubicBezTo>
                    <a:cubicBezTo>
                      <a:pt x="7" y="17"/>
                      <a:pt x="2" y="20"/>
                      <a:pt x="1" y="12"/>
                    </a:cubicBezTo>
                    <a:cubicBezTo>
                      <a:pt x="1" y="6"/>
                      <a:pt x="5" y="0"/>
                      <a:pt x="10" y="2"/>
                    </a:cubicBezTo>
                    <a:cubicBezTo>
                      <a:pt x="22" y="8"/>
                      <a:pt x="32" y="1"/>
                      <a:pt x="4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3" name="Freeform 1240"/>
              <p:cNvSpPr/>
              <p:nvPr/>
            </p:nvSpPr>
            <p:spPr bwMode="auto">
              <a:xfrm>
                <a:off x="5524" y="1549"/>
                <a:ext cx="103" cy="72"/>
              </a:xfrm>
              <a:custGeom>
                <a:avLst/>
                <a:gdLst>
                  <a:gd name="T0" fmla="*/ 50 w 54"/>
                  <a:gd name="T1" fmla="*/ 20 h 38"/>
                  <a:gd name="T2" fmla="*/ 54 w 54"/>
                  <a:gd name="T3" fmla="*/ 31 h 38"/>
                  <a:gd name="T4" fmla="*/ 40 w 54"/>
                  <a:gd name="T5" fmla="*/ 37 h 38"/>
                  <a:gd name="T6" fmla="*/ 13 w 54"/>
                  <a:gd name="T7" fmla="*/ 23 h 38"/>
                  <a:gd name="T8" fmla="*/ 8 w 54"/>
                  <a:gd name="T9" fmla="*/ 2 h 38"/>
                  <a:gd name="T10" fmla="*/ 22 w 54"/>
                  <a:gd name="T11" fmla="*/ 6 h 38"/>
                  <a:gd name="T12" fmla="*/ 50 w 54"/>
                  <a:gd name="T13" fmla="*/ 2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38">
                    <a:moveTo>
                      <a:pt x="50" y="20"/>
                    </a:moveTo>
                    <a:cubicBezTo>
                      <a:pt x="51" y="24"/>
                      <a:pt x="52" y="27"/>
                      <a:pt x="54" y="31"/>
                    </a:cubicBezTo>
                    <a:cubicBezTo>
                      <a:pt x="51" y="36"/>
                      <a:pt x="46" y="38"/>
                      <a:pt x="40" y="37"/>
                    </a:cubicBezTo>
                    <a:cubicBezTo>
                      <a:pt x="31" y="31"/>
                      <a:pt x="25" y="24"/>
                      <a:pt x="13" y="23"/>
                    </a:cubicBezTo>
                    <a:cubicBezTo>
                      <a:pt x="1" y="22"/>
                      <a:pt x="0" y="12"/>
                      <a:pt x="8" y="2"/>
                    </a:cubicBezTo>
                    <a:cubicBezTo>
                      <a:pt x="14" y="0"/>
                      <a:pt x="18" y="3"/>
                      <a:pt x="22" y="6"/>
                    </a:cubicBezTo>
                    <a:cubicBezTo>
                      <a:pt x="29" y="16"/>
                      <a:pt x="41" y="15"/>
                      <a:pt x="5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4" name="Freeform 1241"/>
              <p:cNvSpPr/>
              <p:nvPr/>
            </p:nvSpPr>
            <p:spPr bwMode="auto">
              <a:xfrm>
                <a:off x="5536" y="1522"/>
                <a:ext cx="38" cy="40"/>
              </a:xfrm>
              <a:custGeom>
                <a:avLst/>
                <a:gdLst>
                  <a:gd name="T0" fmla="*/ 16 w 20"/>
                  <a:gd name="T1" fmla="*/ 20 h 21"/>
                  <a:gd name="T2" fmla="*/ 2 w 20"/>
                  <a:gd name="T3" fmla="*/ 17 h 21"/>
                  <a:gd name="T4" fmla="*/ 6 w 20"/>
                  <a:gd name="T5" fmla="*/ 6 h 21"/>
                  <a:gd name="T6" fmla="*/ 20 w 20"/>
                  <a:gd name="T7" fmla="*/ 6 h 21"/>
                  <a:gd name="T8" fmla="*/ 16 w 20"/>
                  <a:gd name="T9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1">
                    <a:moveTo>
                      <a:pt x="16" y="20"/>
                    </a:moveTo>
                    <a:cubicBezTo>
                      <a:pt x="11" y="21"/>
                      <a:pt x="7" y="19"/>
                      <a:pt x="2" y="17"/>
                    </a:cubicBezTo>
                    <a:cubicBezTo>
                      <a:pt x="0" y="12"/>
                      <a:pt x="3" y="9"/>
                      <a:pt x="6" y="6"/>
                    </a:cubicBezTo>
                    <a:cubicBezTo>
                      <a:pt x="10" y="0"/>
                      <a:pt x="15" y="0"/>
                      <a:pt x="20" y="6"/>
                    </a:cubicBezTo>
                    <a:cubicBezTo>
                      <a:pt x="19" y="11"/>
                      <a:pt x="17" y="16"/>
                      <a:pt x="16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5" name="Freeform 1242"/>
              <p:cNvSpPr/>
              <p:nvPr/>
            </p:nvSpPr>
            <p:spPr bwMode="auto">
              <a:xfrm>
                <a:off x="5574" y="1608"/>
                <a:ext cx="53" cy="86"/>
              </a:xfrm>
              <a:custGeom>
                <a:avLst/>
                <a:gdLst>
                  <a:gd name="T0" fmla="*/ 14 w 28"/>
                  <a:gd name="T1" fmla="*/ 3 h 45"/>
                  <a:gd name="T2" fmla="*/ 28 w 28"/>
                  <a:gd name="T3" fmla="*/ 0 h 45"/>
                  <a:gd name="T4" fmla="*/ 28 w 28"/>
                  <a:gd name="T5" fmla="*/ 10 h 45"/>
                  <a:gd name="T6" fmla="*/ 24 w 28"/>
                  <a:gd name="T7" fmla="*/ 14 h 45"/>
                  <a:gd name="T8" fmla="*/ 21 w 28"/>
                  <a:gd name="T9" fmla="*/ 28 h 45"/>
                  <a:gd name="T10" fmla="*/ 21 w 28"/>
                  <a:gd name="T11" fmla="*/ 31 h 45"/>
                  <a:gd name="T12" fmla="*/ 10 w 28"/>
                  <a:gd name="T13" fmla="*/ 45 h 45"/>
                  <a:gd name="T14" fmla="*/ 0 w 28"/>
                  <a:gd name="T15" fmla="*/ 10 h 45"/>
                  <a:gd name="T16" fmla="*/ 14 w 28"/>
                  <a:gd name="T17" fmla="*/ 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45">
                    <a:moveTo>
                      <a:pt x="14" y="3"/>
                    </a:moveTo>
                    <a:cubicBezTo>
                      <a:pt x="19" y="4"/>
                      <a:pt x="23" y="2"/>
                      <a:pt x="28" y="0"/>
                    </a:cubicBezTo>
                    <a:cubicBezTo>
                      <a:pt x="28" y="3"/>
                      <a:pt x="28" y="7"/>
                      <a:pt x="28" y="10"/>
                    </a:cubicBezTo>
                    <a:cubicBezTo>
                      <a:pt x="26" y="11"/>
                      <a:pt x="25" y="13"/>
                      <a:pt x="24" y="14"/>
                    </a:cubicBezTo>
                    <a:cubicBezTo>
                      <a:pt x="19" y="17"/>
                      <a:pt x="14" y="21"/>
                      <a:pt x="21" y="28"/>
                    </a:cubicBezTo>
                    <a:cubicBezTo>
                      <a:pt x="21" y="29"/>
                      <a:pt x="21" y="30"/>
                      <a:pt x="21" y="31"/>
                    </a:cubicBezTo>
                    <a:cubicBezTo>
                      <a:pt x="26" y="42"/>
                      <a:pt x="15" y="41"/>
                      <a:pt x="10" y="45"/>
                    </a:cubicBezTo>
                    <a:cubicBezTo>
                      <a:pt x="0" y="36"/>
                      <a:pt x="8" y="20"/>
                      <a:pt x="0" y="10"/>
                    </a:cubicBezTo>
                    <a:cubicBezTo>
                      <a:pt x="2" y="3"/>
                      <a:pt x="9" y="5"/>
                      <a:pt x="1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6" name="Freeform 1243"/>
              <p:cNvSpPr/>
              <p:nvPr/>
            </p:nvSpPr>
            <p:spPr bwMode="auto">
              <a:xfrm>
                <a:off x="5595" y="1623"/>
                <a:ext cx="25" cy="46"/>
              </a:xfrm>
              <a:custGeom>
                <a:avLst/>
                <a:gdLst>
                  <a:gd name="T0" fmla="*/ 10 w 13"/>
                  <a:gd name="T1" fmla="*/ 20 h 24"/>
                  <a:gd name="T2" fmla="*/ 1 w 13"/>
                  <a:gd name="T3" fmla="*/ 17 h 24"/>
                  <a:gd name="T4" fmla="*/ 13 w 13"/>
                  <a:gd name="T5" fmla="*/ 6 h 24"/>
                  <a:gd name="T6" fmla="*/ 10 w 13"/>
                  <a:gd name="T7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24">
                    <a:moveTo>
                      <a:pt x="10" y="20"/>
                    </a:moveTo>
                    <a:cubicBezTo>
                      <a:pt x="6" y="21"/>
                      <a:pt x="0" y="24"/>
                      <a:pt x="1" y="17"/>
                    </a:cubicBezTo>
                    <a:cubicBezTo>
                      <a:pt x="2" y="12"/>
                      <a:pt x="1" y="0"/>
                      <a:pt x="13" y="6"/>
                    </a:cubicBezTo>
                    <a:cubicBezTo>
                      <a:pt x="12" y="10"/>
                      <a:pt x="11" y="15"/>
                      <a:pt x="1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7" name="Freeform 1244"/>
              <p:cNvSpPr/>
              <p:nvPr/>
            </p:nvSpPr>
            <p:spPr bwMode="auto">
              <a:xfrm>
                <a:off x="5326" y="1419"/>
                <a:ext cx="151" cy="176"/>
              </a:xfrm>
              <a:custGeom>
                <a:avLst/>
                <a:gdLst>
                  <a:gd name="T0" fmla="*/ 57 w 79"/>
                  <a:gd name="T1" fmla="*/ 12 h 92"/>
                  <a:gd name="T2" fmla="*/ 48 w 79"/>
                  <a:gd name="T3" fmla="*/ 15 h 92"/>
                  <a:gd name="T4" fmla="*/ 47 w 79"/>
                  <a:gd name="T5" fmla="*/ 25 h 92"/>
                  <a:gd name="T6" fmla="*/ 60 w 79"/>
                  <a:gd name="T7" fmla="*/ 47 h 92"/>
                  <a:gd name="T8" fmla="*/ 67 w 79"/>
                  <a:gd name="T9" fmla="*/ 53 h 92"/>
                  <a:gd name="T10" fmla="*/ 61 w 79"/>
                  <a:gd name="T11" fmla="*/ 81 h 92"/>
                  <a:gd name="T12" fmla="*/ 51 w 79"/>
                  <a:gd name="T13" fmla="*/ 79 h 92"/>
                  <a:gd name="T14" fmla="*/ 36 w 79"/>
                  <a:gd name="T15" fmla="*/ 77 h 92"/>
                  <a:gd name="T16" fmla="*/ 30 w 79"/>
                  <a:gd name="T17" fmla="*/ 90 h 92"/>
                  <a:gd name="T18" fmla="*/ 20 w 79"/>
                  <a:gd name="T19" fmla="*/ 86 h 92"/>
                  <a:gd name="T20" fmla="*/ 4 w 79"/>
                  <a:gd name="T21" fmla="*/ 75 h 92"/>
                  <a:gd name="T22" fmla="*/ 9 w 79"/>
                  <a:gd name="T23" fmla="*/ 59 h 92"/>
                  <a:gd name="T24" fmla="*/ 12 w 79"/>
                  <a:gd name="T25" fmla="*/ 56 h 92"/>
                  <a:gd name="T26" fmla="*/ 25 w 79"/>
                  <a:gd name="T27" fmla="*/ 51 h 92"/>
                  <a:gd name="T28" fmla="*/ 7 w 79"/>
                  <a:gd name="T29" fmla="*/ 32 h 92"/>
                  <a:gd name="T30" fmla="*/ 29 w 79"/>
                  <a:gd name="T31" fmla="*/ 6 h 92"/>
                  <a:gd name="T32" fmla="*/ 57 w 79"/>
                  <a:gd name="T33" fmla="*/ 7 h 92"/>
                  <a:gd name="T34" fmla="*/ 57 w 79"/>
                  <a:gd name="T35" fmla="*/ 1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9" h="92">
                    <a:moveTo>
                      <a:pt x="57" y="12"/>
                    </a:moveTo>
                    <a:cubicBezTo>
                      <a:pt x="54" y="12"/>
                      <a:pt x="49" y="10"/>
                      <a:pt x="48" y="15"/>
                    </a:cubicBezTo>
                    <a:cubicBezTo>
                      <a:pt x="48" y="18"/>
                      <a:pt x="48" y="22"/>
                      <a:pt x="47" y="25"/>
                    </a:cubicBezTo>
                    <a:cubicBezTo>
                      <a:pt x="39" y="46"/>
                      <a:pt x="39" y="46"/>
                      <a:pt x="60" y="47"/>
                    </a:cubicBezTo>
                    <a:cubicBezTo>
                      <a:pt x="63" y="48"/>
                      <a:pt x="65" y="50"/>
                      <a:pt x="67" y="53"/>
                    </a:cubicBezTo>
                    <a:cubicBezTo>
                      <a:pt x="79" y="65"/>
                      <a:pt x="68" y="73"/>
                      <a:pt x="61" y="81"/>
                    </a:cubicBezTo>
                    <a:cubicBezTo>
                      <a:pt x="58" y="85"/>
                      <a:pt x="54" y="82"/>
                      <a:pt x="51" y="79"/>
                    </a:cubicBezTo>
                    <a:cubicBezTo>
                      <a:pt x="47" y="75"/>
                      <a:pt x="42" y="72"/>
                      <a:pt x="36" y="77"/>
                    </a:cubicBezTo>
                    <a:cubicBezTo>
                      <a:pt x="34" y="81"/>
                      <a:pt x="36" y="87"/>
                      <a:pt x="30" y="90"/>
                    </a:cubicBezTo>
                    <a:cubicBezTo>
                      <a:pt x="26" y="92"/>
                      <a:pt x="24" y="84"/>
                      <a:pt x="20" y="86"/>
                    </a:cubicBezTo>
                    <a:cubicBezTo>
                      <a:pt x="13" y="84"/>
                      <a:pt x="9" y="79"/>
                      <a:pt x="4" y="75"/>
                    </a:cubicBezTo>
                    <a:cubicBezTo>
                      <a:pt x="0" y="68"/>
                      <a:pt x="6" y="64"/>
                      <a:pt x="9" y="59"/>
                    </a:cubicBezTo>
                    <a:cubicBezTo>
                      <a:pt x="9" y="57"/>
                      <a:pt x="11" y="56"/>
                      <a:pt x="12" y="56"/>
                    </a:cubicBezTo>
                    <a:cubicBezTo>
                      <a:pt x="17" y="55"/>
                      <a:pt x="22" y="56"/>
                      <a:pt x="25" y="51"/>
                    </a:cubicBezTo>
                    <a:cubicBezTo>
                      <a:pt x="22" y="41"/>
                      <a:pt x="9" y="42"/>
                      <a:pt x="7" y="32"/>
                    </a:cubicBezTo>
                    <a:cubicBezTo>
                      <a:pt x="9" y="19"/>
                      <a:pt x="20" y="13"/>
                      <a:pt x="29" y="6"/>
                    </a:cubicBezTo>
                    <a:cubicBezTo>
                      <a:pt x="38" y="4"/>
                      <a:pt x="48" y="0"/>
                      <a:pt x="57" y="7"/>
                    </a:cubicBezTo>
                    <a:cubicBezTo>
                      <a:pt x="58" y="8"/>
                      <a:pt x="58" y="10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8" name="Freeform 1245"/>
              <p:cNvSpPr/>
              <p:nvPr/>
            </p:nvSpPr>
            <p:spPr bwMode="auto">
              <a:xfrm>
                <a:off x="5461" y="1509"/>
                <a:ext cx="140" cy="126"/>
              </a:xfrm>
              <a:custGeom>
                <a:avLst/>
                <a:gdLst>
                  <a:gd name="T0" fmla="*/ 73 w 73"/>
                  <a:gd name="T1" fmla="*/ 55 h 66"/>
                  <a:gd name="T2" fmla="*/ 59 w 73"/>
                  <a:gd name="T3" fmla="*/ 62 h 66"/>
                  <a:gd name="T4" fmla="*/ 34 w 73"/>
                  <a:gd name="T5" fmla="*/ 66 h 66"/>
                  <a:gd name="T6" fmla="*/ 31 w 73"/>
                  <a:gd name="T7" fmla="*/ 66 h 66"/>
                  <a:gd name="T8" fmla="*/ 13 w 73"/>
                  <a:gd name="T9" fmla="*/ 55 h 66"/>
                  <a:gd name="T10" fmla="*/ 21 w 73"/>
                  <a:gd name="T11" fmla="*/ 28 h 66"/>
                  <a:gd name="T12" fmla="*/ 1 w 73"/>
                  <a:gd name="T13" fmla="*/ 8 h 66"/>
                  <a:gd name="T14" fmla="*/ 7 w 73"/>
                  <a:gd name="T15" fmla="*/ 0 h 66"/>
                  <a:gd name="T16" fmla="*/ 41 w 73"/>
                  <a:gd name="T17" fmla="*/ 0 h 66"/>
                  <a:gd name="T18" fmla="*/ 45 w 73"/>
                  <a:gd name="T19" fmla="*/ 13 h 66"/>
                  <a:gd name="T20" fmla="*/ 41 w 73"/>
                  <a:gd name="T21" fmla="*/ 24 h 66"/>
                  <a:gd name="T22" fmla="*/ 54 w 73"/>
                  <a:gd name="T23" fmla="*/ 40 h 66"/>
                  <a:gd name="T24" fmla="*/ 73 w 73"/>
                  <a:gd name="T25" fmla="*/ 55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3" h="66">
                    <a:moveTo>
                      <a:pt x="73" y="55"/>
                    </a:moveTo>
                    <a:cubicBezTo>
                      <a:pt x="68" y="58"/>
                      <a:pt x="63" y="60"/>
                      <a:pt x="59" y="62"/>
                    </a:cubicBezTo>
                    <a:cubicBezTo>
                      <a:pt x="50" y="60"/>
                      <a:pt x="41" y="52"/>
                      <a:pt x="34" y="66"/>
                    </a:cubicBezTo>
                    <a:cubicBezTo>
                      <a:pt x="33" y="66"/>
                      <a:pt x="32" y="66"/>
                      <a:pt x="31" y="66"/>
                    </a:cubicBezTo>
                    <a:cubicBezTo>
                      <a:pt x="23" y="66"/>
                      <a:pt x="19" y="59"/>
                      <a:pt x="13" y="55"/>
                    </a:cubicBezTo>
                    <a:cubicBezTo>
                      <a:pt x="0" y="41"/>
                      <a:pt x="16" y="36"/>
                      <a:pt x="21" y="28"/>
                    </a:cubicBezTo>
                    <a:cubicBezTo>
                      <a:pt x="15" y="21"/>
                      <a:pt x="3" y="20"/>
                      <a:pt x="1" y="8"/>
                    </a:cubicBezTo>
                    <a:cubicBezTo>
                      <a:pt x="2" y="4"/>
                      <a:pt x="3" y="1"/>
                      <a:pt x="7" y="0"/>
                    </a:cubicBezTo>
                    <a:cubicBezTo>
                      <a:pt x="18" y="5"/>
                      <a:pt x="30" y="10"/>
                      <a:pt x="41" y="0"/>
                    </a:cubicBezTo>
                    <a:cubicBezTo>
                      <a:pt x="42" y="4"/>
                      <a:pt x="40" y="10"/>
                      <a:pt x="45" y="13"/>
                    </a:cubicBezTo>
                    <a:cubicBezTo>
                      <a:pt x="44" y="17"/>
                      <a:pt x="43" y="20"/>
                      <a:pt x="41" y="24"/>
                    </a:cubicBezTo>
                    <a:cubicBezTo>
                      <a:pt x="38" y="35"/>
                      <a:pt x="37" y="44"/>
                      <a:pt x="54" y="40"/>
                    </a:cubicBezTo>
                    <a:cubicBezTo>
                      <a:pt x="67" y="37"/>
                      <a:pt x="67" y="50"/>
                      <a:pt x="7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9" name="Freeform 1246"/>
              <p:cNvSpPr/>
              <p:nvPr/>
            </p:nvSpPr>
            <p:spPr bwMode="auto">
              <a:xfrm>
                <a:off x="5435" y="1350"/>
                <a:ext cx="108" cy="113"/>
              </a:xfrm>
              <a:custGeom>
                <a:avLst/>
                <a:gdLst>
                  <a:gd name="T0" fmla="*/ 0 w 57"/>
                  <a:gd name="T1" fmla="*/ 48 h 59"/>
                  <a:gd name="T2" fmla="*/ 0 w 57"/>
                  <a:gd name="T3" fmla="*/ 44 h 59"/>
                  <a:gd name="T4" fmla="*/ 11 w 57"/>
                  <a:gd name="T5" fmla="*/ 39 h 59"/>
                  <a:gd name="T6" fmla="*/ 18 w 57"/>
                  <a:gd name="T7" fmla="*/ 19 h 59"/>
                  <a:gd name="T8" fmla="*/ 22 w 57"/>
                  <a:gd name="T9" fmla="*/ 4 h 59"/>
                  <a:gd name="T10" fmla="*/ 39 w 57"/>
                  <a:gd name="T11" fmla="*/ 7 h 59"/>
                  <a:gd name="T12" fmla="*/ 52 w 57"/>
                  <a:gd name="T13" fmla="*/ 15 h 59"/>
                  <a:gd name="T14" fmla="*/ 55 w 57"/>
                  <a:gd name="T15" fmla="*/ 37 h 59"/>
                  <a:gd name="T16" fmla="*/ 32 w 57"/>
                  <a:gd name="T17" fmla="*/ 47 h 59"/>
                  <a:gd name="T18" fmla="*/ 21 w 57"/>
                  <a:gd name="T19" fmla="*/ 48 h 59"/>
                  <a:gd name="T20" fmla="*/ 0 w 57"/>
                  <a:gd name="T21" fmla="*/ 48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59">
                    <a:moveTo>
                      <a:pt x="0" y="48"/>
                    </a:moveTo>
                    <a:cubicBezTo>
                      <a:pt x="0" y="46"/>
                      <a:pt x="0" y="45"/>
                      <a:pt x="0" y="44"/>
                    </a:cubicBezTo>
                    <a:cubicBezTo>
                      <a:pt x="2" y="41"/>
                      <a:pt x="9" y="46"/>
                      <a:pt x="11" y="39"/>
                    </a:cubicBezTo>
                    <a:cubicBezTo>
                      <a:pt x="20" y="35"/>
                      <a:pt x="18" y="26"/>
                      <a:pt x="18" y="19"/>
                    </a:cubicBezTo>
                    <a:cubicBezTo>
                      <a:pt x="17" y="13"/>
                      <a:pt x="16" y="8"/>
                      <a:pt x="22" y="4"/>
                    </a:cubicBezTo>
                    <a:cubicBezTo>
                      <a:pt x="29" y="0"/>
                      <a:pt x="34" y="3"/>
                      <a:pt x="39" y="7"/>
                    </a:cubicBezTo>
                    <a:cubicBezTo>
                      <a:pt x="43" y="10"/>
                      <a:pt x="47" y="14"/>
                      <a:pt x="52" y="15"/>
                    </a:cubicBezTo>
                    <a:cubicBezTo>
                      <a:pt x="57" y="22"/>
                      <a:pt x="54" y="30"/>
                      <a:pt x="55" y="37"/>
                    </a:cubicBezTo>
                    <a:cubicBezTo>
                      <a:pt x="50" y="47"/>
                      <a:pt x="45" y="56"/>
                      <a:pt x="32" y="47"/>
                    </a:cubicBezTo>
                    <a:cubicBezTo>
                      <a:pt x="28" y="44"/>
                      <a:pt x="23" y="45"/>
                      <a:pt x="21" y="48"/>
                    </a:cubicBezTo>
                    <a:cubicBezTo>
                      <a:pt x="13" y="59"/>
                      <a:pt x="7" y="54"/>
                      <a:pt x="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0" name="Freeform 1247"/>
              <p:cNvSpPr/>
              <p:nvPr/>
            </p:nvSpPr>
            <p:spPr bwMode="auto">
              <a:xfrm>
                <a:off x="5418" y="1461"/>
                <a:ext cx="57" cy="65"/>
              </a:xfrm>
              <a:custGeom>
                <a:avLst/>
                <a:gdLst>
                  <a:gd name="T0" fmla="*/ 30 w 30"/>
                  <a:gd name="T1" fmla="*/ 25 h 34"/>
                  <a:gd name="T2" fmla="*/ 26 w 30"/>
                  <a:gd name="T3" fmla="*/ 31 h 34"/>
                  <a:gd name="T4" fmla="*/ 16 w 30"/>
                  <a:gd name="T5" fmla="*/ 32 h 34"/>
                  <a:gd name="T6" fmla="*/ 12 w 30"/>
                  <a:gd name="T7" fmla="*/ 25 h 34"/>
                  <a:gd name="T8" fmla="*/ 5 w 30"/>
                  <a:gd name="T9" fmla="*/ 12 h 34"/>
                  <a:gd name="T10" fmla="*/ 7 w 30"/>
                  <a:gd name="T11" fmla="*/ 4 h 34"/>
                  <a:gd name="T12" fmla="*/ 29 w 30"/>
                  <a:gd name="T13" fmla="*/ 18 h 34"/>
                  <a:gd name="T14" fmla="*/ 30 w 30"/>
                  <a:gd name="T15" fmla="*/ 2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34">
                    <a:moveTo>
                      <a:pt x="30" y="25"/>
                    </a:moveTo>
                    <a:cubicBezTo>
                      <a:pt x="29" y="27"/>
                      <a:pt x="29" y="30"/>
                      <a:pt x="26" y="31"/>
                    </a:cubicBezTo>
                    <a:cubicBezTo>
                      <a:pt x="23" y="34"/>
                      <a:pt x="19" y="34"/>
                      <a:pt x="16" y="32"/>
                    </a:cubicBezTo>
                    <a:cubicBezTo>
                      <a:pt x="13" y="30"/>
                      <a:pt x="12" y="27"/>
                      <a:pt x="12" y="25"/>
                    </a:cubicBezTo>
                    <a:cubicBezTo>
                      <a:pt x="9" y="21"/>
                      <a:pt x="21" y="10"/>
                      <a:pt x="5" y="12"/>
                    </a:cubicBezTo>
                    <a:cubicBezTo>
                      <a:pt x="0" y="13"/>
                      <a:pt x="5" y="5"/>
                      <a:pt x="7" y="4"/>
                    </a:cubicBezTo>
                    <a:cubicBezTo>
                      <a:pt x="14" y="0"/>
                      <a:pt x="29" y="9"/>
                      <a:pt x="29" y="18"/>
                    </a:cubicBezTo>
                    <a:cubicBezTo>
                      <a:pt x="30" y="20"/>
                      <a:pt x="30" y="22"/>
                      <a:pt x="3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1" name="Freeform 1248"/>
              <p:cNvSpPr/>
              <p:nvPr/>
            </p:nvSpPr>
            <p:spPr bwMode="auto">
              <a:xfrm>
                <a:off x="5517" y="1348"/>
                <a:ext cx="57" cy="73"/>
              </a:xfrm>
              <a:custGeom>
                <a:avLst/>
                <a:gdLst>
                  <a:gd name="T0" fmla="*/ 12 w 30"/>
                  <a:gd name="T1" fmla="*/ 38 h 38"/>
                  <a:gd name="T2" fmla="*/ 9 w 30"/>
                  <a:gd name="T3" fmla="*/ 17 h 38"/>
                  <a:gd name="T4" fmla="*/ 10 w 30"/>
                  <a:gd name="T5" fmla="*/ 5 h 38"/>
                  <a:gd name="T6" fmla="*/ 23 w 30"/>
                  <a:gd name="T7" fmla="*/ 2 h 38"/>
                  <a:gd name="T8" fmla="*/ 26 w 30"/>
                  <a:gd name="T9" fmla="*/ 17 h 38"/>
                  <a:gd name="T10" fmla="*/ 12 w 30"/>
                  <a:gd name="T11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38">
                    <a:moveTo>
                      <a:pt x="12" y="38"/>
                    </a:moveTo>
                    <a:cubicBezTo>
                      <a:pt x="0" y="33"/>
                      <a:pt x="11" y="24"/>
                      <a:pt x="9" y="17"/>
                    </a:cubicBezTo>
                    <a:cubicBezTo>
                      <a:pt x="5" y="13"/>
                      <a:pt x="6" y="9"/>
                      <a:pt x="10" y="5"/>
                    </a:cubicBezTo>
                    <a:cubicBezTo>
                      <a:pt x="14" y="2"/>
                      <a:pt x="18" y="0"/>
                      <a:pt x="23" y="2"/>
                    </a:cubicBezTo>
                    <a:cubicBezTo>
                      <a:pt x="27" y="7"/>
                      <a:pt x="30" y="11"/>
                      <a:pt x="26" y="17"/>
                    </a:cubicBezTo>
                    <a:cubicBezTo>
                      <a:pt x="29" y="29"/>
                      <a:pt x="20" y="33"/>
                      <a:pt x="12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2" name="Freeform 1249"/>
              <p:cNvSpPr/>
              <p:nvPr/>
            </p:nvSpPr>
            <p:spPr bwMode="auto">
              <a:xfrm>
                <a:off x="5578" y="1327"/>
                <a:ext cx="63" cy="48"/>
              </a:xfrm>
              <a:custGeom>
                <a:avLst/>
                <a:gdLst>
                  <a:gd name="T0" fmla="*/ 15 w 33"/>
                  <a:gd name="T1" fmla="*/ 4 h 25"/>
                  <a:gd name="T2" fmla="*/ 27 w 33"/>
                  <a:gd name="T3" fmla="*/ 3 h 25"/>
                  <a:gd name="T4" fmla="*/ 33 w 33"/>
                  <a:gd name="T5" fmla="*/ 7 h 25"/>
                  <a:gd name="T6" fmla="*/ 5 w 33"/>
                  <a:gd name="T7" fmla="*/ 25 h 25"/>
                  <a:gd name="T8" fmla="*/ 4 w 33"/>
                  <a:gd name="T9" fmla="*/ 6 h 25"/>
                  <a:gd name="T10" fmla="*/ 15 w 33"/>
                  <a:gd name="T11" fmla="*/ 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25">
                    <a:moveTo>
                      <a:pt x="15" y="4"/>
                    </a:moveTo>
                    <a:cubicBezTo>
                      <a:pt x="19" y="9"/>
                      <a:pt x="22" y="7"/>
                      <a:pt x="27" y="3"/>
                    </a:cubicBezTo>
                    <a:cubicBezTo>
                      <a:pt x="31" y="0"/>
                      <a:pt x="32" y="4"/>
                      <a:pt x="33" y="7"/>
                    </a:cubicBezTo>
                    <a:cubicBezTo>
                      <a:pt x="20" y="8"/>
                      <a:pt x="16" y="22"/>
                      <a:pt x="5" y="25"/>
                    </a:cubicBezTo>
                    <a:cubicBezTo>
                      <a:pt x="0" y="19"/>
                      <a:pt x="3" y="12"/>
                      <a:pt x="4" y="6"/>
                    </a:cubicBezTo>
                    <a:cubicBezTo>
                      <a:pt x="7" y="3"/>
                      <a:pt x="11" y="0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3" name="Freeform 1250"/>
              <p:cNvSpPr/>
              <p:nvPr/>
            </p:nvSpPr>
            <p:spPr bwMode="auto">
              <a:xfrm>
                <a:off x="5561" y="1331"/>
                <a:ext cx="36" cy="49"/>
              </a:xfrm>
              <a:custGeom>
                <a:avLst/>
                <a:gdLst>
                  <a:gd name="T0" fmla="*/ 14 w 19"/>
                  <a:gd name="T1" fmla="*/ 5 h 26"/>
                  <a:gd name="T2" fmla="*/ 14 w 19"/>
                  <a:gd name="T3" fmla="*/ 23 h 26"/>
                  <a:gd name="T4" fmla="*/ 3 w 19"/>
                  <a:gd name="T5" fmla="*/ 26 h 26"/>
                  <a:gd name="T6" fmla="*/ 0 w 19"/>
                  <a:gd name="T7" fmla="*/ 12 h 26"/>
                  <a:gd name="T8" fmla="*/ 7 w 19"/>
                  <a:gd name="T9" fmla="*/ 1 h 26"/>
                  <a:gd name="T10" fmla="*/ 14 w 19"/>
                  <a:gd name="T11" fmla="*/ 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6">
                    <a:moveTo>
                      <a:pt x="14" y="5"/>
                    </a:moveTo>
                    <a:cubicBezTo>
                      <a:pt x="19" y="11"/>
                      <a:pt x="14" y="17"/>
                      <a:pt x="14" y="23"/>
                    </a:cubicBezTo>
                    <a:cubicBezTo>
                      <a:pt x="10" y="24"/>
                      <a:pt x="7" y="25"/>
                      <a:pt x="3" y="26"/>
                    </a:cubicBezTo>
                    <a:cubicBezTo>
                      <a:pt x="2" y="22"/>
                      <a:pt x="1" y="17"/>
                      <a:pt x="0" y="12"/>
                    </a:cubicBezTo>
                    <a:cubicBezTo>
                      <a:pt x="0" y="7"/>
                      <a:pt x="2" y="3"/>
                      <a:pt x="7" y="1"/>
                    </a:cubicBezTo>
                    <a:cubicBezTo>
                      <a:pt x="11" y="0"/>
                      <a:pt x="14" y="0"/>
                      <a:pt x="1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4" name="Freeform 1251"/>
              <p:cNvSpPr/>
              <p:nvPr/>
            </p:nvSpPr>
            <p:spPr bwMode="auto">
              <a:xfrm>
                <a:off x="5646" y="1380"/>
                <a:ext cx="35" cy="33"/>
              </a:xfrm>
              <a:custGeom>
                <a:avLst/>
                <a:gdLst>
                  <a:gd name="T0" fmla="*/ 7 w 18"/>
                  <a:gd name="T1" fmla="*/ 0 h 17"/>
                  <a:gd name="T2" fmla="*/ 18 w 18"/>
                  <a:gd name="T3" fmla="*/ 11 h 17"/>
                  <a:gd name="T4" fmla="*/ 4 w 18"/>
                  <a:gd name="T5" fmla="*/ 12 h 17"/>
                  <a:gd name="T6" fmla="*/ 7 w 18"/>
                  <a:gd name="T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7">
                    <a:moveTo>
                      <a:pt x="7" y="0"/>
                    </a:moveTo>
                    <a:cubicBezTo>
                      <a:pt x="12" y="3"/>
                      <a:pt x="15" y="6"/>
                      <a:pt x="18" y="11"/>
                    </a:cubicBezTo>
                    <a:cubicBezTo>
                      <a:pt x="13" y="10"/>
                      <a:pt x="8" y="17"/>
                      <a:pt x="4" y="12"/>
                    </a:cubicBezTo>
                    <a:cubicBezTo>
                      <a:pt x="0" y="7"/>
                      <a:pt x="9" y="5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5" name="Freeform 1252"/>
              <p:cNvSpPr/>
              <p:nvPr/>
            </p:nvSpPr>
            <p:spPr bwMode="auto">
              <a:xfrm>
                <a:off x="5688" y="1206"/>
                <a:ext cx="160" cy="115"/>
              </a:xfrm>
              <a:custGeom>
                <a:avLst/>
                <a:gdLst>
                  <a:gd name="T0" fmla="*/ 34 w 84"/>
                  <a:gd name="T1" fmla="*/ 39 h 60"/>
                  <a:gd name="T2" fmla="*/ 30 w 84"/>
                  <a:gd name="T3" fmla="*/ 56 h 60"/>
                  <a:gd name="T4" fmla="*/ 16 w 84"/>
                  <a:gd name="T5" fmla="*/ 60 h 60"/>
                  <a:gd name="T6" fmla="*/ 16 w 84"/>
                  <a:gd name="T7" fmla="*/ 43 h 60"/>
                  <a:gd name="T8" fmla="*/ 1 w 84"/>
                  <a:gd name="T9" fmla="*/ 6 h 60"/>
                  <a:gd name="T10" fmla="*/ 12 w 84"/>
                  <a:gd name="T11" fmla="*/ 1 h 60"/>
                  <a:gd name="T12" fmla="*/ 63 w 84"/>
                  <a:gd name="T13" fmla="*/ 0 h 60"/>
                  <a:gd name="T14" fmla="*/ 78 w 84"/>
                  <a:gd name="T15" fmla="*/ 5 h 60"/>
                  <a:gd name="T16" fmla="*/ 83 w 84"/>
                  <a:gd name="T17" fmla="*/ 11 h 60"/>
                  <a:gd name="T18" fmla="*/ 82 w 84"/>
                  <a:gd name="T19" fmla="*/ 16 h 60"/>
                  <a:gd name="T20" fmla="*/ 63 w 84"/>
                  <a:gd name="T21" fmla="*/ 19 h 60"/>
                  <a:gd name="T22" fmla="*/ 54 w 84"/>
                  <a:gd name="T23" fmla="*/ 18 h 60"/>
                  <a:gd name="T24" fmla="*/ 19 w 84"/>
                  <a:gd name="T25" fmla="*/ 23 h 60"/>
                  <a:gd name="T26" fmla="*/ 34 w 84"/>
                  <a:gd name="T27" fmla="*/ 39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" h="60">
                    <a:moveTo>
                      <a:pt x="34" y="39"/>
                    </a:moveTo>
                    <a:cubicBezTo>
                      <a:pt x="46" y="47"/>
                      <a:pt x="35" y="51"/>
                      <a:pt x="30" y="56"/>
                    </a:cubicBezTo>
                    <a:cubicBezTo>
                      <a:pt x="26" y="59"/>
                      <a:pt x="20" y="56"/>
                      <a:pt x="16" y="60"/>
                    </a:cubicBezTo>
                    <a:cubicBezTo>
                      <a:pt x="12" y="54"/>
                      <a:pt x="32" y="48"/>
                      <a:pt x="16" y="43"/>
                    </a:cubicBezTo>
                    <a:cubicBezTo>
                      <a:pt x="3" y="34"/>
                      <a:pt x="0" y="21"/>
                      <a:pt x="1" y="6"/>
                    </a:cubicBezTo>
                    <a:cubicBezTo>
                      <a:pt x="4" y="2"/>
                      <a:pt x="8" y="1"/>
                      <a:pt x="12" y="1"/>
                    </a:cubicBezTo>
                    <a:cubicBezTo>
                      <a:pt x="29" y="4"/>
                      <a:pt x="46" y="2"/>
                      <a:pt x="63" y="0"/>
                    </a:cubicBezTo>
                    <a:cubicBezTo>
                      <a:pt x="68" y="0"/>
                      <a:pt x="74" y="2"/>
                      <a:pt x="78" y="5"/>
                    </a:cubicBezTo>
                    <a:cubicBezTo>
                      <a:pt x="81" y="6"/>
                      <a:pt x="82" y="8"/>
                      <a:pt x="83" y="11"/>
                    </a:cubicBezTo>
                    <a:cubicBezTo>
                      <a:pt x="84" y="13"/>
                      <a:pt x="83" y="14"/>
                      <a:pt x="82" y="16"/>
                    </a:cubicBezTo>
                    <a:cubicBezTo>
                      <a:pt x="77" y="20"/>
                      <a:pt x="70" y="20"/>
                      <a:pt x="63" y="19"/>
                    </a:cubicBezTo>
                    <a:cubicBezTo>
                      <a:pt x="60" y="19"/>
                      <a:pt x="57" y="18"/>
                      <a:pt x="54" y="18"/>
                    </a:cubicBezTo>
                    <a:cubicBezTo>
                      <a:pt x="41" y="11"/>
                      <a:pt x="31" y="24"/>
                      <a:pt x="19" y="23"/>
                    </a:cubicBezTo>
                    <a:cubicBezTo>
                      <a:pt x="21" y="30"/>
                      <a:pt x="48" y="18"/>
                      <a:pt x="34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6" name="Freeform 1253"/>
              <p:cNvSpPr/>
              <p:nvPr/>
            </p:nvSpPr>
            <p:spPr bwMode="auto">
              <a:xfrm>
                <a:off x="5519" y="1187"/>
                <a:ext cx="127" cy="174"/>
              </a:xfrm>
              <a:custGeom>
                <a:avLst/>
                <a:gdLst>
                  <a:gd name="T0" fmla="*/ 36 w 67"/>
                  <a:gd name="T1" fmla="*/ 80 h 91"/>
                  <a:gd name="T2" fmla="*/ 22 w 67"/>
                  <a:gd name="T3" fmla="*/ 87 h 91"/>
                  <a:gd name="T4" fmla="*/ 11 w 67"/>
                  <a:gd name="T5" fmla="*/ 91 h 91"/>
                  <a:gd name="T6" fmla="*/ 16 w 67"/>
                  <a:gd name="T7" fmla="*/ 60 h 91"/>
                  <a:gd name="T8" fmla="*/ 33 w 67"/>
                  <a:gd name="T9" fmla="*/ 61 h 91"/>
                  <a:gd name="T10" fmla="*/ 31 w 67"/>
                  <a:gd name="T11" fmla="*/ 37 h 91"/>
                  <a:gd name="T12" fmla="*/ 36 w 67"/>
                  <a:gd name="T13" fmla="*/ 20 h 91"/>
                  <a:gd name="T14" fmla="*/ 49 w 67"/>
                  <a:gd name="T15" fmla="*/ 2 h 91"/>
                  <a:gd name="T16" fmla="*/ 59 w 67"/>
                  <a:gd name="T17" fmla="*/ 33 h 91"/>
                  <a:gd name="T18" fmla="*/ 66 w 67"/>
                  <a:gd name="T19" fmla="*/ 57 h 91"/>
                  <a:gd name="T20" fmla="*/ 67 w 67"/>
                  <a:gd name="T21" fmla="*/ 59 h 91"/>
                  <a:gd name="T22" fmla="*/ 46 w 67"/>
                  <a:gd name="T23" fmla="*/ 77 h 91"/>
                  <a:gd name="T24" fmla="*/ 36 w 67"/>
                  <a:gd name="T25" fmla="*/ 8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7" h="91">
                    <a:moveTo>
                      <a:pt x="36" y="80"/>
                    </a:moveTo>
                    <a:cubicBezTo>
                      <a:pt x="26" y="73"/>
                      <a:pt x="27" y="86"/>
                      <a:pt x="22" y="87"/>
                    </a:cubicBezTo>
                    <a:cubicBezTo>
                      <a:pt x="18" y="89"/>
                      <a:pt x="15" y="90"/>
                      <a:pt x="11" y="91"/>
                    </a:cubicBezTo>
                    <a:cubicBezTo>
                      <a:pt x="0" y="73"/>
                      <a:pt x="0" y="73"/>
                      <a:pt x="16" y="60"/>
                    </a:cubicBezTo>
                    <a:cubicBezTo>
                      <a:pt x="22" y="55"/>
                      <a:pt x="27" y="58"/>
                      <a:pt x="33" y="61"/>
                    </a:cubicBezTo>
                    <a:cubicBezTo>
                      <a:pt x="16" y="49"/>
                      <a:pt x="16" y="43"/>
                      <a:pt x="31" y="37"/>
                    </a:cubicBezTo>
                    <a:cubicBezTo>
                      <a:pt x="43" y="33"/>
                      <a:pt x="36" y="26"/>
                      <a:pt x="36" y="20"/>
                    </a:cubicBezTo>
                    <a:cubicBezTo>
                      <a:pt x="37" y="11"/>
                      <a:pt x="33" y="0"/>
                      <a:pt x="49" y="2"/>
                    </a:cubicBezTo>
                    <a:cubicBezTo>
                      <a:pt x="61" y="10"/>
                      <a:pt x="67" y="18"/>
                      <a:pt x="59" y="33"/>
                    </a:cubicBezTo>
                    <a:cubicBezTo>
                      <a:pt x="55" y="41"/>
                      <a:pt x="57" y="51"/>
                      <a:pt x="66" y="57"/>
                    </a:cubicBezTo>
                    <a:cubicBezTo>
                      <a:pt x="66" y="58"/>
                      <a:pt x="67" y="59"/>
                      <a:pt x="67" y="59"/>
                    </a:cubicBezTo>
                    <a:cubicBezTo>
                      <a:pt x="60" y="65"/>
                      <a:pt x="49" y="66"/>
                      <a:pt x="46" y="77"/>
                    </a:cubicBezTo>
                    <a:cubicBezTo>
                      <a:pt x="43" y="78"/>
                      <a:pt x="39" y="79"/>
                      <a:pt x="36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7" name="Freeform 1254"/>
              <p:cNvSpPr/>
              <p:nvPr/>
            </p:nvSpPr>
            <p:spPr bwMode="auto">
              <a:xfrm>
                <a:off x="5633" y="1273"/>
                <a:ext cx="27" cy="27"/>
              </a:xfrm>
              <a:custGeom>
                <a:avLst/>
                <a:gdLst>
                  <a:gd name="T0" fmla="*/ 11 w 14"/>
                  <a:gd name="T1" fmla="*/ 1 h 14"/>
                  <a:gd name="T2" fmla="*/ 14 w 14"/>
                  <a:gd name="T3" fmla="*/ 14 h 14"/>
                  <a:gd name="T4" fmla="*/ 7 w 14"/>
                  <a:gd name="T5" fmla="*/ 14 h 14"/>
                  <a:gd name="T6" fmla="*/ 7 w 14"/>
                  <a:gd name="T7" fmla="*/ 14 h 14"/>
                  <a:gd name="T8" fmla="*/ 8 w 14"/>
                  <a:gd name="T9" fmla="*/ 0 h 14"/>
                  <a:gd name="T10" fmla="*/ 11 w 14"/>
                  <a:gd name="T11" fmla="*/ 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14">
                    <a:moveTo>
                      <a:pt x="11" y="1"/>
                    </a:moveTo>
                    <a:cubicBezTo>
                      <a:pt x="12" y="5"/>
                      <a:pt x="13" y="10"/>
                      <a:pt x="14" y="14"/>
                    </a:cubicBezTo>
                    <a:cubicBezTo>
                      <a:pt x="12" y="14"/>
                      <a:pt x="9" y="14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0" y="9"/>
                      <a:pt x="2" y="5"/>
                      <a:pt x="8" y="0"/>
                    </a:cubicBezTo>
                    <a:cubicBezTo>
                      <a:pt x="9" y="0"/>
                      <a:pt x="10" y="0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8" name="Freeform 1255"/>
              <p:cNvSpPr/>
              <p:nvPr/>
            </p:nvSpPr>
            <p:spPr bwMode="auto">
              <a:xfrm>
                <a:off x="5641" y="1199"/>
                <a:ext cx="78" cy="93"/>
              </a:xfrm>
              <a:custGeom>
                <a:avLst/>
                <a:gdLst>
                  <a:gd name="T0" fmla="*/ 27 w 41"/>
                  <a:gd name="T1" fmla="*/ 12 h 49"/>
                  <a:gd name="T2" fmla="*/ 41 w 41"/>
                  <a:gd name="T3" fmla="*/ 47 h 49"/>
                  <a:gd name="T4" fmla="*/ 7 w 41"/>
                  <a:gd name="T5" fmla="*/ 40 h 49"/>
                  <a:gd name="T6" fmla="*/ 7 w 41"/>
                  <a:gd name="T7" fmla="*/ 40 h 49"/>
                  <a:gd name="T8" fmla="*/ 5 w 41"/>
                  <a:gd name="T9" fmla="*/ 30 h 49"/>
                  <a:gd name="T10" fmla="*/ 24 w 41"/>
                  <a:gd name="T11" fmla="*/ 0 h 49"/>
                  <a:gd name="T12" fmla="*/ 27 w 41"/>
                  <a:gd name="T13" fmla="*/ 12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49">
                    <a:moveTo>
                      <a:pt x="27" y="12"/>
                    </a:moveTo>
                    <a:cubicBezTo>
                      <a:pt x="32" y="23"/>
                      <a:pt x="33" y="36"/>
                      <a:pt x="41" y="47"/>
                    </a:cubicBezTo>
                    <a:cubicBezTo>
                      <a:pt x="29" y="49"/>
                      <a:pt x="19" y="37"/>
                      <a:pt x="7" y="40"/>
                    </a:cubicBezTo>
                    <a:cubicBezTo>
                      <a:pt x="7" y="40"/>
                      <a:pt x="7" y="40"/>
                      <a:pt x="7" y="40"/>
                    </a:cubicBezTo>
                    <a:cubicBezTo>
                      <a:pt x="4" y="37"/>
                      <a:pt x="5" y="33"/>
                      <a:pt x="5" y="30"/>
                    </a:cubicBezTo>
                    <a:cubicBezTo>
                      <a:pt x="0" y="8"/>
                      <a:pt x="0" y="8"/>
                      <a:pt x="24" y="0"/>
                    </a:cubicBezTo>
                    <a:cubicBezTo>
                      <a:pt x="28" y="3"/>
                      <a:pt x="25" y="8"/>
                      <a:pt x="2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9" name="Freeform 1256"/>
              <p:cNvSpPr/>
              <p:nvPr/>
            </p:nvSpPr>
            <p:spPr bwMode="auto">
              <a:xfrm>
                <a:off x="3581" y="2299"/>
                <a:ext cx="116" cy="92"/>
              </a:xfrm>
              <a:custGeom>
                <a:avLst/>
                <a:gdLst>
                  <a:gd name="T0" fmla="*/ 49 w 61"/>
                  <a:gd name="T1" fmla="*/ 36 h 48"/>
                  <a:gd name="T2" fmla="*/ 32 w 61"/>
                  <a:gd name="T3" fmla="*/ 47 h 48"/>
                  <a:gd name="T4" fmla="*/ 0 w 61"/>
                  <a:gd name="T5" fmla="*/ 22 h 48"/>
                  <a:gd name="T6" fmla="*/ 0 w 61"/>
                  <a:gd name="T7" fmla="*/ 22 h 48"/>
                  <a:gd name="T8" fmla="*/ 27 w 61"/>
                  <a:gd name="T9" fmla="*/ 0 h 48"/>
                  <a:gd name="T10" fmla="*/ 43 w 61"/>
                  <a:gd name="T11" fmla="*/ 1 h 48"/>
                  <a:gd name="T12" fmla="*/ 55 w 61"/>
                  <a:gd name="T13" fmla="*/ 19 h 48"/>
                  <a:gd name="T14" fmla="*/ 50 w 61"/>
                  <a:gd name="T15" fmla="*/ 32 h 48"/>
                  <a:gd name="T16" fmla="*/ 49 w 61"/>
                  <a:gd name="T17" fmla="*/ 36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48">
                    <a:moveTo>
                      <a:pt x="49" y="36"/>
                    </a:moveTo>
                    <a:cubicBezTo>
                      <a:pt x="40" y="34"/>
                      <a:pt x="37" y="41"/>
                      <a:pt x="32" y="47"/>
                    </a:cubicBezTo>
                    <a:cubicBezTo>
                      <a:pt x="17" y="48"/>
                      <a:pt x="4" y="38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5" y="9"/>
                      <a:pt x="19" y="8"/>
                      <a:pt x="27" y="0"/>
                    </a:cubicBezTo>
                    <a:cubicBezTo>
                      <a:pt x="32" y="1"/>
                      <a:pt x="37" y="3"/>
                      <a:pt x="43" y="1"/>
                    </a:cubicBezTo>
                    <a:cubicBezTo>
                      <a:pt x="57" y="0"/>
                      <a:pt x="61" y="6"/>
                      <a:pt x="55" y="19"/>
                    </a:cubicBezTo>
                    <a:cubicBezTo>
                      <a:pt x="53" y="23"/>
                      <a:pt x="49" y="27"/>
                      <a:pt x="50" y="32"/>
                    </a:cubicBezTo>
                    <a:cubicBezTo>
                      <a:pt x="51" y="34"/>
                      <a:pt x="50" y="35"/>
                      <a:pt x="49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0" name="Freeform 1257"/>
              <p:cNvSpPr/>
              <p:nvPr/>
            </p:nvSpPr>
            <p:spPr bwMode="auto">
              <a:xfrm>
                <a:off x="3680" y="2347"/>
                <a:ext cx="67" cy="101"/>
              </a:xfrm>
              <a:custGeom>
                <a:avLst/>
                <a:gdLst>
                  <a:gd name="T0" fmla="*/ 14 w 35"/>
                  <a:gd name="T1" fmla="*/ 49 h 53"/>
                  <a:gd name="T2" fmla="*/ 8 w 35"/>
                  <a:gd name="T3" fmla="*/ 42 h 53"/>
                  <a:gd name="T4" fmla="*/ 8 w 35"/>
                  <a:gd name="T5" fmla="*/ 53 h 53"/>
                  <a:gd name="T6" fmla="*/ 1 w 35"/>
                  <a:gd name="T7" fmla="*/ 36 h 53"/>
                  <a:gd name="T8" fmla="*/ 14 w 35"/>
                  <a:gd name="T9" fmla="*/ 4 h 53"/>
                  <a:gd name="T10" fmla="*/ 16 w 35"/>
                  <a:gd name="T11" fmla="*/ 2 h 53"/>
                  <a:gd name="T12" fmla="*/ 33 w 35"/>
                  <a:gd name="T13" fmla="*/ 12 h 53"/>
                  <a:gd name="T14" fmla="*/ 19 w 35"/>
                  <a:gd name="T15" fmla="*/ 39 h 53"/>
                  <a:gd name="T16" fmla="*/ 14 w 35"/>
                  <a:gd name="T17" fmla="*/ 49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" h="53">
                    <a:moveTo>
                      <a:pt x="14" y="49"/>
                    </a:moveTo>
                    <a:cubicBezTo>
                      <a:pt x="8" y="51"/>
                      <a:pt x="13" y="43"/>
                      <a:pt x="8" y="42"/>
                    </a:cubicBezTo>
                    <a:cubicBezTo>
                      <a:pt x="8" y="46"/>
                      <a:pt x="8" y="49"/>
                      <a:pt x="8" y="53"/>
                    </a:cubicBezTo>
                    <a:cubicBezTo>
                      <a:pt x="0" y="49"/>
                      <a:pt x="6" y="40"/>
                      <a:pt x="1" y="36"/>
                    </a:cubicBezTo>
                    <a:cubicBezTo>
                      <a:pt x="1" y="23"/>
                      <a:pt x="14" y="16"/>
                      <a:pt x="14" y="4"/>
                    </a:cubicBezTo>
                    <a:cubicBezTo>
                      <a:pt x="15" y="4"/>
                      <a:pt x="16" y="3"/>
                      <a:pt x="16" y="2"/>
                    </a:cubicBezTo>
                    <a:cubicBezTo>
                      <a:pt x="25" y="0"/>
                      <a:pt x="29" y="6"/>
                      <a:pt x="33" y="12"/>
                    </a:cubicBezTo>
                    <a:cubicBezTo>
                      <a:pt x="32" y="23"/>
                      <a:pt x="35" y="36"/>
                      <a:pt x="19" y="39"/>
                    </a:cubicBezTo>
                    <a:cubicBezTo>
                      <a:pt x="17" y="40"/>
                      <a:pt x="18" y="47"/>
                      <a:pt x="14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1" name="Freeform 1258"/>
              <p:cNvSpPr/>
              <p:nvPr/>
            </p:nvSpPr>
            <p:spPr bwMode="auto">
              <a:xfrm>
                <a:off x="3674" y="2345"/>
                <a:ext cx="36" cy="34"/>
              </a:xfrm>
              <a:custGeom>
                <a:avLst/>
                <a:gdLst>
                  <a:gd name="T0" fmla="*/ 0 w 19"/>
                  <a:gd name="T1" fmla="*/ 12 h 18"/>
                  <a:gd name="T2" fmla="*/ 0 w 19"/>
                  <a:gd name="T3" fmla="*/ 9 h 18"/>
                  <a:gd name="T4" fmla="*/ 10 w 19"/>
                  <a:gd name="T5" fmla="*/ 0 h 18"/>
                  <a:gd name="T6" fmla="*/ 15 w 19"/>
                  <a:gd name="T7" fmla="*/ 0 h 18"/>
                  <a:gd name="T8" fmla="*/ 17 w 19"/>
                  <a:gd name="T9" fmla="*/ 5 h 18"/>
                  <a:gd name="T10" fmla="*/ 17 w 19"/>
                  <a:gd name="T11" fmla="*/ 5 h 18"/>
                  <a:gd name="T12" fmla="*/ 0 w 19"/>
                  <a:gd name="T1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8">
                    <a:moveTo>
                      <a:pt x="0" y="12"/>
                    </a:moveTo>
                    <a:cubicBezTo>
                      <a:pt x="0" y="11"/>
                      <a:pt x="0" y="10"/>
                      <a:pt x="0" y="9"/>
                    </a:cubicBezTo>
                    <a:cubicBezTo>
                      <a:pt x="2" y="4"/>
                      <a:pt x="6" y="2"/>
                      <a:pt x="10" y="0"/>
                    </a:cubicBezTo>
                    <a:cubicBezTo>
                      <a:pt x="12" y="0"/>
                      <a:pt x="13" y="0"/>
                      <a:pt x="15" y="0"/>
                    </a:cubicBezTo>
                    <a:cubicBezTo>
                      <a:pt x="17" y="1"/>
                      <a:pt x="19" y="2"/>
                      <a:pt x="17" y="5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11" y="7"/>
                      <a:pt x="9" y="18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2" name="Freeform 1259"/>
              <p:cNvSpPr/>
              <p:nvPr/>
            </p:nvSpPr>
            <p:spPr bwMode="auto">
              <a:xfrm>
                <a:off x="4814" y="1281"/>
                <a:ext cx="118" cy="128"/>
              </a:xfrm>
              <a:custGeom>
                <a:avLst/>
                <a:gdLst>
                  <a:gd name="T0" fmla="*/ 36 w 62"/>
                  <a:gd name="T1" fmla="*/ 0 h 67"/>
                  <a:gd name="T2" fmla="*/ 40 w 62"/>
                  <a:gd name="T3" fmla="*/ 0 h 67"/>
                  <a:gd name="T4" fmla="*/ 62 w 62"/>
                  <a:gd name="T5" fmla="*/ 43 h 67"/>
                  <a:gd name="T6" fmla="*/ 37 w 62"/>
                  <a:gd name="T7" fmla="*/ 53 h 67"/>
                  <a:gd name="T8" fmla="*/ 23 w 62"/>
                  <a:gd name="T9" fmla="*/ 36 h 67"/>
                  <a:gd name="T10" fmla="*/ 19 w 62"/>
                  <a:gd name="T11" fmla="*/ 24 h 67"/>
                  <a:gd name="T12" fmla="*/ 8 w 62"/>
                  <a:gd name="T13" fmla="*/ 10 h 67"/>
                  <a:gd name="T14" fmla="*/ 36 w 62"/>
                  <a:gd name="T15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67">
                    <a:moveTo>
                      <a:pt x="36" y="0"/>
                    </a:moveTo>
                    <a:cubicBezTo>
                      <a:pt x="38" y="0"/>
                      <a:pt x="39" y="0"/>
                      <a:pt x="40" y="0"/>
                    </a:cubicBezTo>
                    <a:cubicBezTo>
                      <a:pt x="47" y="14"/>
                      <a:pt x="54" y="29"/>
                      <a:pt x="62" y="43"/>
                    </a:cubicBezTo>
                    <a:cubicBezTo>
                      <a:pt x="53" y="65"/>
                      <a:pt x="49" y="67"/>
                      <a:pt x="37" y="53"/>
                    </a:cubicBezTo>
                    <a:cubicBezTo>
                      <a:pt x="35" y="45"/>
                      <a:pt x="37" y="35"/>
                      <a:pt x="23" y="36"/>
                    </a:cubicBezTo>
                    <a:cubicBezTo>
                      <a:pt x="15" y="37"/>
                      <a:pt x="18" y="29"/>
                      <a:pt x="19" y="24"/>
                    </a:cubicBezTo>
                    <a:cubicBezTo>
                      <a:pt x="14" y="21"/>
                      <a:pt x="0" y="24"/>
                      <a:pt x="8" y="10"/>
                    </a:cubicBezTo>
                    <a:cubicBezTo>
                      <a:pt x="15" y="0"/>
                      <a:pt x="30" y="11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3" name="Freeform 1260"/>
              <p:cNvSpPr/>
              <p:nvPr/>
            </p:nvSpPr>
            <p:spPr bwMode="auto">
              <a:xfrm>
                <a:off x="4777" y="1331"/>
                <a:ext cx="75" cy="51"/>
              </a:xfrm>
              <a:custGeom>
                <a:avLst/>
                <a:gdLst>
                  <a:gd name="T0" fmla="*/ 0 w 39"/>
                  <a:gd name="T1" fmla="*/ 2 h 27"/>
                  <a:gd name="T2" fmla="*/ 3 w 39"/>
                  <a:gd name="T3" fmla="*/ 2 h 27"/>
                  <a:gd name="T4" fmla="*/ 31 w 39"/>
                  <a:gd name="T5" fmla="*/ 5 h 27"/>
                  <a:gd name="T6" fmla="*/ 29 w 39"/>
                  <a:gd name="T7" fmla="*/ 20 h 27"/>
                  <a:gd name="T8" fmla="*/ 3 w 39"/>
                  <a:gd name="T9" fmla="*/ 19 h 27"/>
                  <a:gd name="T10" fmla="*/ 3 w 39"/>
                  <a:gd name="T11" fmla="*/ 19 h 27"/>
                  <a:gd name="T12" fmla="*/ 0 w 39"/>
                  <a:gd name="T13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27">
                    <a:moveTo>
                      <a:pt x="0" y="2"/>
                    </a:moveTo>
                    <a:cubicBezTo>
                      <a:pt x="1" y="2"/>
                      <a:pt x="2" y="2"/>
                      <a:pt x="3" y="2"/>
                    </a:cubicBezTo>
                    <a:cubicBezTo>
                      <a:pt x="12" y="2"/>
                      <a:pt x="22" y="0"/>
                      <a:pt x="31" y="5"/>
                    </a:cubicBezTo>
                    <a:cubicBezTo>
                      <a:pt x="39" y="11"/>
                      <a:pt x="33" y="15"/>
                      <a:pt x="29" y="20"/>
                    </a:cubicBezTo>
                    <a:cubicBezTo>
                      <a:pt x="21" y="27"/>
                      <a:pt x="12" y="25"/>
                      <a:pt x="3" y="19"/>
                    </a:cubicBezTo>
                    <a:cubicBezTo>
                      <a:pt x="3" y="19"/>
                      <a:pt x="3" y="19"/>
                      <a:pt x="3" y="19"/>
                    </a:cubicBezTo>
                    <a:cubicBezTo>
                      <a:pt x="1" y="14"/>
                      <a:pt x="0" y="8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4" name="Freeform 1261"/>
              <p:cNvSpPr/>
              <p:nvPr/>
            </p:nvSpPr>
            <p:spPr bwMode="auto">
              <a:xfrm>
                <a:off x="4829" y="1327"/>
                <a:ext cx="70" cy="61"/>
              </a:xfrm>
              <a:custGeom>
                <a:avLst/>
                <a:gdLst>
                  <a:gd name="T0" fmla="*/ 0 w 37"/>
                  <a:gd name="T1" fmla="*/ 18 h 32"/>
                  <a:gd name="T2" fmla="*/ 4 w 37"/>
                  <a:gd name="T3" fmla="*/ 7 h 32"/>
                  <a:gd name="T4" fmla="*/ 11 w 37"/>
                  <a:gd name="T5" fmla="*/ 0 h 32"/>
                  <a:gd name="T6" fmla="*/ 15 w 37"/>
                  <a:gd name="T7" fmla="*/ 9 h 32"/>
                  <a:gd name="T8" fmla="*/ 32 w 37"/>
                  <a:gd name="T9" fmla="*/ 28 h 32"/>
                  <a:gd name="T10" fmla="*/ 25 w 37"/>
                  <a:gd name="T11" fmla="*/ 32 h 32"/>
                  <a:gd name="T12" fmla="*/ 7 w 37"/>
                  <a:gd name="T13" fmla="*/ 23 h 32"/>
                  <a:gd name="T14" fmla="*/ 25 w 37"/>
                  <a:gd name="T15" fmla="*/ 19 h 32"/>
                  <a:gd name="T16" fmla="*/ 22 w 37"/>
                  <a:gd name="T17" fmla="*/ 18 h 32"/>
                  <a:gd name="T18" fmla="*/ 8 w 37"/>
                  <a:gd name="T19" fmla="*/ 21 h 32"/>
                  <a:gd name="T20" fmla="*/ 0 w 37"/>
                  <a:gd name="T21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" h="32">
                    <a:moveTo>
                      <a:pt x="0" y="18"/>
                    </a:moveTo>
                    <a:cubicBezTo>
                      <a:pt x="3" y="15"/>
                      <a:pt x="8" y="13"/>
                      <a:pt x="4" y="7"/>
                    </a:cubicBezTo>
                    <a:cubicBezTo>
                      <a:pt x="6" y="5"/>
                      <a:pt x="9" y="3"/>
                      <a:pt x="11" y="0"/>
                    </a:cubicBezTo>
                    <a:cubicBezTo>
                      <a:pt x="15" y="2"/>
                      <a:pt x="9" y="11"/>
                      <a:pt x="15" y="9"/>
                    </a:cubicBezTo>
                    <a:cubicBezTo>
                      <a:pt x="37" y="2"/>
                      <a:pt x="31" y="18"/>
                      <a:pt x="32" y="28"/>
                    </a:cubicBezTo>
                    <a:cubicBezTo>
                      <a:pt x="30" y="30"/>
                      <a:pt x="27" y="31"/>
                      <a:pt x="25" y="32"/>
                    </a:cubicBezTo>
                    <a:cubicBezTo>
                      <a:pt x="18" y="31"/>
                      <a:pt x="11" y="30"/>
                      <a:pt x="7" y="23"/>
                    </a:cubicBezTo>
                    <a:cubicBezTo>
                      <a:pt x="10" y="17"/>
                      <a:pt x="16" y="19"/>
                      <a:pt x="25" y="19"/>
                    </a:cubicBezTo>
                    <a:cubicBezTo>
                      <a:pt x="24" y="19"/>
                      <a:pt x="22" y="18"/>
                      <a:pt x="22" y="18"/>
                    </a:cubicBezTo>
                    <a:cubicBezTo>
                      <a:pt x="17" y="20"/>
                      <a:pt x="12" y="17"/>
                      <a:pt x="8" y="21"/>
                    </a:cubicBezTo>
                    <a:cubicBezTo>
                      <a:pt x="4" y="23"/>
                      <a:pt x="2" y="21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5" name="Freeform 1262"/>
              <p:cNvSpPr/>
              <p:nvPr/>
            </p:nvSpPr>
            <p:spPr bwMode="auto">
              <a:xfrm>
                <a:off x="4823" y="1275"/>
                <a:ext cx="59" cy="36"/>
              </a:xfrm>
              <a:custGeom>
                <a:avLst/>
                <a:gdLst>
                  <a:gd name="T0" fmla="*/ 31 w 31"/>
                  <a:gd name="T1" fmla="*/ 3 h 19"/>
                  <a:gd name="T2" fmla="*/ 11 w 31"/>
                  <a:gd name="T3" fmla="*/ 11 h 19"/>
                  <a:gd name="T4" fmla="*/ 3 w 31"/>
                  <a:gd name="T5" fmla="*/ 13 h 19"/>
                  <a:gd name="T6" fmla="*/ 11 w 31"/>
                  <a:gd name="T7" fmla="*/ 4 h 19"/>
                  <a:gd name="T8" fmla="*/ 28 w 31"/>
                  <a:gd name="T9" fmla="*/ 0 h 19"/>
                  <a:gd name="T10" fmla="*/ 31 w 31"/>
                  <a:gd name="T1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19">
                    <a:moveTo>
                      <a:pt x="31" y="3"/>
                    </a:moveTo>
                    <a:cubicBezTo>
                      <a:pt x="27" y="12"/>
                      <a:pt x="23" y="19"/>
                      <a:pt x="11" y="11"/>
                    </a:cubicBezTo>
                    <a:cubicBezTo>
                      <a:pt x="10" y="10"/>
                      <a:pt x="6" y="13"/>
                      <a:pt x="3" y="13"/>
                    </a:cubicBezTo>
                    <a:cubicBezTo>
                      <a:pt x="0" y="6"/>
                      <a:pt x="4" y="2"/>
                      <a:pt x="11" y="4"/>
                    </a:cubicBezTo>
                    <a:cubicBezTo>
                      <a:pt x="18" y="6"/>
                      <a:pt x="22" y="2"/>
                      <a:pt x="28" y="0"/>
                    </a:cubicBezTo>
                    <a:cubicBezTo>
                      <a:pt x="29" y="1"/>
                      <a:pt x="30" y="2"/>
                      <a:pt x="3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6" name="Freeform 1263"/>
              <p:cNvSpPr/>
              <p:nvPr/>
            </p:nvSpPr>
            <p:spPr bwMode="auto">
              <a:xfrm>
                <a:off x="4770" y="1334"/>
                <a:ext cx="13" cy="33"/>
              </a:xfrm>
              <a:custGeom>
                <a:avLst/>
                <a:gdLst>
                  <a:gd name="T0" fmla="*/ 4 w 7"/>
                  <a:gd name="T1" fmla="*/ 0 h 17"/>
                  <a:gd name="T2" fmla="*/ 7 w 7"/>
                  <a:gd name="T3" fmla="*/ 17 h 17"/>
                  <a:gd name="T4" fmla="*/ 0 w 7"/>
                  <a:gd name="T5" fmla="*/ 3 h 17"/>
                  <a:gd name="T6" fmla="*/ 4 w 7"/>
                  <a:gd name="T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7">
                    <a:moveTo>
                      <a:pt x="4" y="0"/>
                    </a:moveTo>
                    <a:cubicBezTo>
                      <a:pt x="7" y="5"/>
                      <a:pt x="7" y="11"/>
                      <a:pt x="7" y="17"/>
                    </a:cubicBezTo>
                    <a:cubicBezTo>
                      <a:pt x="5" y="13"/>
                      <a:pt x="2" y="8"/>
                      <a:pt x="0" y="3"/>
                    </a:cubicBezTo>
                    <a:cubicBezTo>
                      <a:pt x="1" y="2"/>
                      <a:pt x="2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7" name="Freeform 1264"/>
              <p:cNvSpPr/>
              <p:nvPr/>
            </p:nvSpPr>
            <p:spPr bwMode="auto">
              <a:xfrm>
                <a:off x="4417" y="1235"/>
                <a:ext cx="90" cy="65"/>
              </a:xfrm>
              <a:custGeom>
                <a:avLst/>
                <a:gdLst>
                  <a:gd name="T0" fmla="*/ 4 w 47"/>
                  <a:gd name="T1" fmla="*/ 10 h 34"/>
                  <a:gd name="T2" fmla="*/ 28 w 47"/>
                  <a:gd name="T3" fmla="*/ 0 h 34"/>
                  <a:gd name="T4" fmla="*/ 35 w 47"/>
                  <a:gd name="T5" fmla="*/ 3 h 34"/>
                  <a:gd name="T6" fmla="*/ 47 w 47"/>
                  <a:gd name="T7" fmla="*/ 13 h 34"/>
                  <a:gd name="T8" fmla="*/ 23 w 47"/>
                  <a:gd name="T9" fmla="*/ 25 h 34"/>
                  <a:gd name="T10" fmla="*/ 14 w 47"/>
                  <a:gd name="T11" fmla="*/ 28 h 34"/>
                  <a:gd name="T12" fmla="*/ 0 w 47"/>
                  <a:gd name="T13" fmla="*/ 24 h 34"/>
                  <a:gd name="T14" fmla="*/ 4 w 47"/>
                  <a:gd name="T15" fmla="*/ 1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" h="34">
                    <a:moveTo>
                      <a:pt x="4" y="10"/>
                    </a:moveTo>
                    <a:cubicBezTo>
                      <a:pt x="10" y="2"/>
                      <a:pt x="23" y="11"/>
                      <a:pt x="28" y="0"/>
                    </a:cubicBezTo>
                    <a:cubicBezTo>
                      <a:pt x="31" y="1"/>
                      <a:pt x="33" y="2"/>
                      <a:pt x="35" y="3"/>
                    </a:cubicBezTo>
                    <a:cubicBezTo>
                      <a:pt x="42" y="4"/>
                      <a:pt x="44" y="8"/>
                      <a:pt x="47" y="13"/>
                    </a:cubicBezTo>
                    <a:cubicBezTo>
                      <a:pt x="41" y="21"/>
                      <a:pt x="32" y="23"/>
                      <a:pt x="23" y="25"/>
                    </a:cubicBezTo>
                    <a:cubicBezTo>
                      <a:pt x="19" y="22"/>
                      <a:pt x="17" y="27"/>
                      <a:pt x="14" y="28"/>
                    </a:cubicBezTo>
                    <a:cubicBezTo>
                      <a:pt x="9" y="30"/>
                      <a:pt x="2" y="34"/>
                      <a:pt x="0" y="24"/>
                    </a:cubicBezTo>
                    <a:cubicBezTo>
                      <a:pt x="5" y="20"/>
                      <a:pt x="3" y="15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8" name="Freeform 1265"/>
              <p:cNvSpPr/>
              <p:nvPr/>
            </p:nvSpPr>
            <p:spPr bwMode="auto">
              <a:xfrm>
                <a:off x="4484" y="1216"/>
                <a:ext cx="90" cy="69"/>
              </a:xfrm>
              <a:custGeom>
                <a:avLst/>
                <a:gdLst>
                  <a:gd name="T0" fmla="*/ 11 w 47"/>
                  <a:gd name="T1" fmla="*/ 24 h 36"/>
                  <a:gd name="T2" fmla="*/ 0 w 47"/>
                  <a:gd name="T3" fmla="*/ 13 h 36"/>
                  <a:gd name="T4" fmla="*/ 21 w 47"/>
                  <a:gd name="T5" fmla="*/ 8 h 36"/>
                  <a:gd name="T6" fmla="*/ 46 w 47"/>
                  <a:gd name="T7" fmla="*/ 17 h 36"/>
                  <a:gd name="T8" fmla="*/ 46 w 47"/>
                  <a:gd name="T9" fmla="*/ 20 h 36"/>
                  <a:gd name="T10" fmla="*/ 41 w 47"/>
                  <a:gd name="T11" fmla="*/ 27 h 36"/>
                  <a:gd name="T12" fmla="*/ 18 w 47"/>
                  <a:gd name="T13" fmla="*/ 34 h 36"/>
                  <a:gd name="T14" fmla="*/ 8 w 47"/>
                  <a:gd name="T15" fmla="*/ 32 h 36"/>
                  <a:gd name="T16" fmla="*/ 11 w 47"/>
                  <a:gd name="T17" fmla="*/ 2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36">
                    <a:moveTo>
                      <a:pt x="11" y="24"/>
                    </a:moveTo>
                    <a:cubicBezTo>
                      <a:pt x="7" y="20"/>
                      <a:pt x="4" y="17"/>
                      <a:pt x="0" y="13"/>
                    </a:cubicBezTo>
                    <a:cubicBezTo>
                      <a:pt x="7" y="11"/>
                      <a:pt x="14" y="14"/>
                      <a:pt x="21" y="8"/>
                    </a:cubicBezTo>
                    <a:cubicBezTo>
                      <a:pt x="31" y="0"/>
                      <a:pt x="37" y="14"/>
                      <a:pt x="46" y="17"/>
                    </a:cubicBezTo>
                    <a:cubicBezTo>
                      <a:pt x="46" y="18"/>
                      <a:pt x="46" y="19"/>
                      <a:pt x="46" y="20"/>
                    </a:cubicBezTo>
                    <a:cubicBezTo>
                      <a:pt x="47" y="24"/>
                      <a:pt x="44" y="28"/>
                      <a:pt x="41" y="27"/>
                    </a:cubicBezTo>
                    <a:cubicBezTo>
                      <a:pt x="32" y="26"/>
                      <a:pt x="24" y="26"/>
                      <a:pt x="18" y="34"/>
                    </a:cubicBezTo>
                    <a:cubicBezTo>
                      <a:pt x="15" y="36"/>
                      <a:pt x="11" y="34"/>
                      <a:pt x="8" y="32"/>
                    </a:cubicBezTo>
                    <a:cubicBezTo>
                      <a:pt x="5" y="28"/>
                      <a:pt x="8" y="26"/>
                      <a:pt x="11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9" name="Freeform 1266"/>
              <p:cNvSpPr/>
              <p:nvPr/>
            </p:nvSpPr>
            <p:spPr bwMode="auto">
              <a:xfrm>
                <a:off x="4688" y="1373"/>
                <a:ext cx="145" cy="178"/>
              </a:xfrm>
              <a:custGeom>
                <a:avLst/>
                <a:gdLst>
                  <a:gd name="T0" fmla="*/ 36 w 76"/>
                  <a:gd name="T1" fmla="*/ 8 h 93"/>
                  <a:gd name="T2" fmla="*/ 50 w 76"/>
                  <a:gd name="T3" fmla="*/ 1 h 93"/>
                  <a:gd name="T4" fmla="*/ 66 w 76"/>
                  <a:gd name="T5" fmla="*/ 13 h 93"/>
                  <a:gd name="T6" fmla="*/ 66 w 76"/>
                  <a:gd name="T7" fmla="*/ 23 h 93"/>
                  <a:gd name="T8" fmla="*/ 49 w 76"/>
                  <a:gd name="T9" fmla="*/ 41 h 93"/>
                  <a:gd name="T10" fmla="*/ 38 w 76"/>
                  <a:gd name="T11" fmla="*/ 46 h 93"/>
                  <a:gd name="T12" fmla="*/ 57 w 76"/>
                  <a:gd name="T13" fmla="*/ 48 h 93"/>
                  <a:gd name="T14" fmla="*/ 70 w 76"/>
                  <a:gd name="T15" fmla="*/ 57 h 93"/>
                  <a:gd name="T16" fmla="*/ 74 w 76"/>
                  <a:gd name="T17" fmla="*/ 64 h 93"/>
                  <a:gd name="T18" fmla="*/ 73 w 76"/>
                  <a:gd name="T19" fmla="*/ 73 h 93"/>
                  <a:gd name="T20" fmla="*/ 62 w 76"/>
                  <a:gd name="T21" fmla="*/ 71 h 93"/>
                  <a:gd name="T22" fmla="*/ 51 w 76"/>
                  <a:gd name="T23" fmla="*/ 65 h 93"/>
                  <a:gd name="T24" fmla="*/ 52 w 76"/>
                  <a:gd name="T25" fmla="*/ 70 h 93"/>
                  <a:gd name="T26" fmla="*/ 55 w 76"/>
                  <a:gd name="T27" fmla="*/ 81 h 93"/>
                  <a:gd name="T28" fmla="*/ 33 w 76"/>
                  <a:gd name="T29" fmla="*/ 83 h 93"/>
                  <a:gd name="T30" fmla="*/ 30 w 76"/>
                  <a:gd name="T31" fmla="*/ 73 h 93"/>
                  <a:gd name="T32" fmla="*/ 20 w 76"/>
                  <a:gd name="T33" fmla="*/ 53 h 93"/>
                  <a:gd name="T34" fmla="*/ 7 w 76"/>
                  <a:gd name="T35" fmla="*/ 61 h 93"/>
                  <a:gd name="T36" fmla="*/ 5 w 76"/>
                  <a:gd name="T37" fmla="*/ 45 h 93"/>
                  <a:gd name="T38" fmla="*/ 19 w 76"/>
                  <a:gd name="T39" fmla="*/ 29 h 93"/>
                  <a:gd name="T40" fmla="*/ 28 w 76"/>
                  <a:gd name="T41" fmla="*/ 14 h 93"/>
                  <a:gd name="T42" fmla="*/ 43 w 76"/>
                  <a:gd name="T43" fmla="*/ 17 h 93"/>
                  <a:gd name="T44" fmla="*/ 31 w 76"/>
                  <a:gd name="T45" fmla="*/ 13 h 93"/>
                  <a:gd name="T46" fmla="*/ 36 w 76"/>
                  <a:gd name="T47" fmla="*/ 8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6" h="93">
                    <a:moveTo>
                      <a:pt x="36" y="8"/>
                    </a:moveTo>
                    <a:cubicBezTo>
                      <a:pt x="40" y="3"/>
                      <a:pt x="45" y="1"/>
                      <a:pt x="50" y="1"/>
                    </a:cubicBezTo>
                    <a:cubicBezTo>
                      <a:pt x="59" y="0"/>
                      <a:pt x="66" y="1"/>
                      <a:pt x="66" y="13"/>
                    </a:cubicBezTo>
                    <a:cubicBezTo>
                      <a:pt x="65" y="16"/>
                      <a:pt x="65" y="20"/>
                      <a:pt x="66" y="23"/>
                    </a:cubicBezTo>
                    <a:cubicBezTo>
                      <a:pt x="69" y="38"/>
                      <a:pt x="65" y="42"/>
                      <a:pt x="49" y="41"/>
                    </a:cubicBezTo>
                    <a:cubicBezTo>
                      <a:pt x="45" y="41"/>
                      <a:pt x="41" y="41"/>
                      <a:pt x="38" y="46"/>
                    </a:cubicBezTo>
                    <a:cubicBezTo>
                      <a:pt x="44" y="51"/>
                      <a:pt x="51" y="49"/>
                      <a:pt x="57" y="48"/>
                    </a:cubicBezTo>
                    <a:cubicBezTo>
                      <a:pt x="65" y="47"/>
                      <a:pt x="69" y="50"/>
                      <a:pt x="70" y="57"/>
                    </a:cubicBezTo>
                    <a:cubicBezTo>
                      <a:pt x="72" y="59"/>
                      <a:pt x="73" y="62"/>
                      <a:pt x="74" y="64"/>
                    </a:cubicBezTo>
                    <a:cubicBezTo>
                      <a:pt x="76" y="67"/>
                      <a:pt x="76" y="70"/>
                      <a:pt x="73" y="73"/>
                    </a:cubicBezTo>
                    <a:cubicBezTo>
                      <a:pt x="69" y="76"/>
                      <a:pt x="65" y="74"/>
                      <a:pt x="62" y="71"/>
                    </a:cubicBezTo>
                    <a:cubicBezTo>
                      <a:pt x="59" y="68"/>
                      <a:pt x="56" y="64"/>
                      <a:pt x="51" y="65"/>
                    </a:cubicBezTo>
                    <a:cubicBezTo>
                      <a:pt x="44" y="67"/>
                      <a:pt x="52" y="68"/>
                      <a:pt x="52" y="70"/>
                    </a:cubicBezTo>
                    <a:cubicBezTo>
                      <a:pt x="54" y="73"/>
                      <a:pt x="56" y="77"/>
                      <a:pt x="55" y="81"/>
                    </a:cubicBezTo>
                    <a:cubicBezTo>
                      <a:pt x="49" y="93"/>
                      <a:pt x="41" y="91"/>
                      <a:pt x="33" y="83"/>
                    </a:cubicBezTo>
                    <a:cubicBezTo>
                      <a:pt x="31" y="80"/>
                      <a:pt x="34" y="75"/>
                      <a:pt x="30" y="73"/>
                    </a:cubicBezTo>
                    <a:cubicBezTo>
                      <a:pt x="26" y="67"/>
                      <a:pt x="31" y="56"/>
                      <a:pt x="20" y="53"/>
                    </a:cubicBezTo>
                    <a:cubicBezTo>
                      <a:pt x="16" y="57"/>
                      <a:pt x="13" y="64"/>
                      <a:pt x="7" y="61"/>
                    </a:cubicBezTo>
                    <a:cubicBezTo>
                      <a:pt x="0" y="57"/>
                      <a:pt x="5" y="51"/>
                      <a:pt x="5" y="45"/>
                    </a:cubicBezTo>
                    <a:cubicBezTo>
                      <a:pt x="7" y="37"/>
                      <a:pt x="13" y="33"/>
                      <a:pt x="19" y="29"/>
                    </a:cubicBezTo>
                    <a:cubicBezTo>
                      <a:pt x="23" y="24"/>
                      <a:pt x="20" y="16"/>
                      <a:pt x="28" y="14"/>
                    </a:cubicBezTo>
                    <a:cubicBezTo>
                      <a:pt x="33" y="16"/>
                      <a:pt x="36" y="22"/>
                      <a:pt x="43" y="17"/>
                    </a:cubicBezTo>
                    <a:cubicBezTo>
                      <a:pt x="39" y="14"/>
                      <a:pt x="33" y="19"/>
                      <a:pt x="31" y="13"/>
                    </a:cubicBezTo>
                    <a:cubicBezTo>
                      <a:pt x="32" y="10"/>
                      <a:pt x="34" y="9"/>
                      <a:pt x="3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0" name="Freeform 1267"/>
              <p:cNvSpPr/>
              <p:nvPr/>
            </p:nvSpPr>
            <p:spPr bwMode="auto">
              <a:xfrm>
                <a:off x="4604" y="1281"/>
                <a:ext cx="147" cy="84"/>
              </a:xfrm>
              <a:custGeom>
                <a:avLst/>
                <a:gdLst>
                  <a:gd name="T0" fmla="*/ 3 w 77"/>
                  <a:gd name="T1" fmla="*/ 21 h 44"/>
                  <a:gd name="T2" fmla="*/ 10 w 77"/>
                  <a:gd name="T3" fmla="*/ 0 h 44"/>
                  <a:gd name="T4" fmla="*/ 20 w 77"/>
                  <a:gd name="T5" fmla="*/ 3 h 44"/>
                  <a:gd name="T6" fmla="*/ 48 w 77"/>
                  <a:gd name="T7" fmla="*/ 18 h 44"/>
                  <a:gd name="T8" fmla="*/ 51 w 77"/>
                  <a:gd name="T9" fmla="*/ 21 h 44"/>
                  <a:gd name="T10" fmla="*/ 77 w 77"/>
                  <a:gd name="T11" fmla="*/ 38 h 44"/>
                  <a:gd name="T12" fmla="*/ 59 w 77"/>
                  <a:gd name="T13" fmla="*/ 39 h 44"/>
                  <a:gd name="T14" fmla="*/ 5 w 77"/>
                  <a:gd name="T15" fmla="*/ 23 h 44"/>
                  <a:gd name="T16" fmla="*/ 3 w 77"/>
                  <a:gd name="T17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" h="44">
                    <a:moveTo>
                      <a:pt x="3" y="21"/>
                    </a:moveTo>
                    <a:cubicBezTo>
                      <a:pt x="7" y="14"/>
                      <a:pt x="0" y="4"/>
                      <a:pt x="10" y="0"/>
                    </a:cubicBezTo>
                    <a:cubicBezTo>
                      <a:pt x="14" y="1"/>
                      <a:pt x="17" y="3"/>
                      <a:pt x="20" y="3"/>
                    </a:cubicBezTo>
                    <a:cubicBezTo>
                      <a:pt x="34" y="1"/>
                      <a:pt x="40" y="4"/>
                      <a:pt x="48" y="18"/>
                    </a:cubicBezTo>
                    <a:cubicBezTo>
                      <a:pt x="49" y="20"/>
                      <a:pt x="50" y="20"/>
                      <a:pt x="51" y="21"/>
                    </a:cubicBezTo>
                    <a:cubicBezTo>
                      <a:pt x="65" y="21"/>
                      <a:pt x="66" y="22"/>
                      <a:pt x="77" y="38"/>
                    </a:cubicBezTo>
                    <a:cubicBezTo>
                      <a:pt x="71" y="44"/>
                      <a:pt x="65" y="41"/>
                      <a:pt x="59" y="39"/>
                    </a:cubicBezTo>
                    <a:cubicBezTo>
                      <a:pt x="42" y="32"/>
                      <a:pt x="23" y="27"/>
                      <a:pt x="5" y="23"/>
                    </a:cubicBezTo>
                    <a:cubicBezTo>
                      <a:pt x="5" y="22"/>
                      <a:pt x="4" y="22"/>
                      <a:pt x="3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1" name="Freeform 1268"/>
              <p:cNvSpPr/>
              <p:nvPr/>
            </p:nvSpPr>
            <p:spPr bwMode="auto">
              <a:xfrm>
                <a:off x="4783" y="1361"/>
                <a:ext cx="101" cy="50"/>
              </a:xfrm>
              <a:custGeom>
                <a:avLst/>
                <a:gdLst>
                  <a:gd name="T0" fmla="*/ 14 w 53"/>
                  <a:gd name="T1" fmla="*/ 17 h 26"/>
                  <a:gd name="T2" fmla="*/ 0 w 53"/>
                  <a:gd name="T3" fmla="*/ 7 h 26"/>
                  <a:gd name="T4" fmla="*/ 0 w 53"/>
                  <a:gd name="T5" fmla="*/ 3 h 26"/>
                  <a:gd name="T6" fmla="*/ 24 w 53"/>
                  <a:gd name="T7" fmla="*/ 0 h 26"/>
                  <a:gd name="T8" fmla="*/ 31 w 53"/>
                  <a:gd name="T9" fmla="*/ 3 h 26"/>
                  <a:gd name="T10" fmla="*/ 49 w 53"/>
                  <a:gd name="T11" fmla="*/ 10 h 26"/>
                  <a:gd name="T12" fmla="*/ 50 w 53"/>
                  <a:gd name="T13" fmla="*/ 24 h 26"/>
                  <a:gd name="T14" fmla="*/ 46 w 53"/>
                  <a:gd name="T15" fmla="*/ 26 h 26"/>
                  <a:gd name="T16" fmla="*/ 14 w 53"/>
                  <a:gd name="T17" fmla="*/ 17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26">
                    <a:moveTo>
                      <a:pt x="14" y="17"/>
                    </a:moveTo>
                    <a:cubicBezTo>
                      <a:pt x="12" y="10"/>
                      <a:pt x="5" y="10"/>
                      <a:pt x="0" y="7"/>
                    </a:cubicBezTo>
                    <a:cubicBezTo>
                      <a:pt x="0" y="6"/>
                      <a:pt x="0" y="4"/>
                      <a:pt x="0" y="3"/>
                    </a:cubicBezTo>
                    <a:cubicBezTo>
                      <a:pt x="8" y="0"/>
                      <a:pt x="18" y="10"/>
                      <a:pt x="24" y="0"/>
                    </a:cubicBezTo>
                    <a:cubicBezTo>
                      <a:pt x="27" y="1"/>
                      <a:pt x="29" y="2"/>
                      <a:pt x="31" y="3"/>
                    </a:cubicBezTo>
                    <a:cubicBezTo>
                      <a:pt x="36" y="8"/>
                      <a:pt x="43" y="9"/>
                      <a:pt x="49" y="10"/>
                    </a:cubicBezTo>
                    <a:cubicBezTo>
                      <a:pt x="52" y="14"/>
                      <a:pt x="53" y="19"/>
                      <a:pt x="50" y="24"/>
                    </a:cubicBezTo>
                    <a:cubicBezTo>
                      <a:pt x="49" y="25"/>
                      <a:pt x="47" y="26"/>
                      <a:pt x="46" y="26"/>
                    </a:cubicBezTo>
                    <a:cubicBezTo>
                      <a:pt x="35" y="25"/>
                      <a:pt x="24" y="24"/>
                      <a:pt x="1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2" name="Freeform 1269"/>
              <p:cNvSpPr/>
              <p:nvPr/>
            </p:nvSpPr>
            <p:spPr bwMode="auto">
              <a:xfrm>
                <a:off x="4701" y="1348"/>
                <a:ext cx="65" cy="86"/>
              </a:xfrm>
              <a:custGeom>
                <a:avLst/>
                <a:gdLst>
                  <a:gd name="T0" fmla="*/ 8 w 34"/>
                  <a:gd name="T1" fmla="*/ 0 h 45"/>
                  <a:gd name="T2" fmla="*/ 26 w 34"/>
                  <a:gd name="T3" fmla="*/ 3 h 45"/>
                  <a:gd name="T4" fmla="*/ 29 w 34"/>
                  <a:gd name="T5" fmla="*/ 21 h 45"/>
                  <a:gd name="T6" fmla="*/ 26 w 34"/>
                  <a:gd name="T7" fmla="*/ 24 h 45"/>
                  <a:gd name="T8" fmla="*/ 22 w 34"/>
                  <a:gd name="T9" fmla="*/ 28 h 45"/>
                  <a:gd name="T10" fmla="*/ 15 w 34"/>
                  <a:gd name="T11" fmla="*/ 45 h 45"/>
                  <a:gd name="T12" fmla="*/ 13 w 34"/>
                  <a:gd name="T13" fmla="*/ 45 h 45"/>
                  <a:gd name="T14" fmla="*/ 8 w 34"/>
                  <a:gd name="T15" fmla="*/ 28 h 45"/>
                  <a:gd name="T16" fmla="*/ 0 w 34"/>
                  <a:gd name="T17" fmla="*/ 7 h 45"/>
                  <a:gd name="T18" fmla="*/ 8 w 34"/>
                  <a:gd name="T19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" h="45">
                    <a:moveTo>
                      <a:pt x="8" y="0"/>
                    </a:moveTo>
                    <a:cubicBezTo>
                      <a:pt x="14" y="3"/>
                      <a:pt x="20" y="4"/>
                      <a:pt x="26" y="3"/>
                    </a:cubicBezTo>
                    <a:cubicBezTo>
                      <a:pt x="34" y="8"/>
                      <a:pt x="22" y="16"/>
                      <a:pt x="29" y="21"/>
                    </a:cubicBezTo>
                    <a:cubicBezTo>
                      <a:pt x="28" y="22"/>
                      <a:pt x="27" y="23"/>
                      <a:pt x="26" y="24"/>
                    </a:cubicBezTo>
                    <a:cubicBezTo>
                      <a:pt x="25" y="26"/>
                      <a:pt x="24" y="28"/>
                      <a:pt x="22" y="28"/>
                    </a:cubicBezTo>
                    <a:cubicBezTo>
                      <a:pt x="16" y="32"/>
                      <a:pt x="22" y="41"/>
                      <a:pt x="15" y="45"/>
                    </a:cubicBezTo>
                    <a:cubicBezTo>
                      <a:pt x="14" y="45"/>
                      <a:pt x="14" y="45"/>
                      <a:pt x="13" y="45"/>
                    </a:cubicBezTo>
                    <a:cubicBezTo>
                      <a:pt x="6" y="41"/>
                      <a:pt x="5" y="35"/>
                      <a:pt x="8" y="28"/>
                    </a:cubicBezTo>
                    <a:cubicBezTo>
                      <a:pt x="11" y="19"/>
                      <a:pt x="9" y="12"/>
                      <a:pt x="0" y="7"/>
                    </a:cubicBezTo>
                    <a:cubicBezTo>
                      <a:pt x="0" y="2"/>
                      <a:pt x="4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3" name="Freeform 1270"/>
              <p:cNvSpPr/>
              <p:nvPr/>
            </p:nvSpPr>
            <p:spPr bwMode="auto">
              <a:xfrm>
                <a:off x="4440" y="1250"/>
                <a:ext cx="164" cy="115"/>
              </a:xfrm>
              <a:custGeom>
                <a:avLst/>
                <a:gdLst>
                  <a:gd name="T0" fmla="*/ 34 w 86"/>
                  <a:gd name="T1" fmla="*/ 6 h 60"/>
                  <a:gd name="T2" fmla="*/ 39 w 86"/>
                  <a:gd name="T3" fmla="*/ 13 h 60"/>
                  <a:gd name="T4" fmla="*/ 64 w 86"/>
                  <a:gd name="T5" fmla="*/ 7 h 60"/>
                  <a:gd name="T6" fmla="*/ 69 w 86"/>
                  <a:gd name="T7" fmla="*/ 2 h 60"/>
                  <a:gd name="T8" fmla="*/ 83 w 86"/>
                  <a:gd name="T9" fmla="*/ 16 h 60"/>
                  <a:gd name="T10" fmla="*/ 60 w 86"/>
                  <a:gd name="T11" fmla="*/ 27 h 60"/>
                  <a:gd name="T12" fmla="*/ 51 w 86"/>
                  <a:gd name="T13" fmla="*/ 27 h 60"/>
                  <a:gd name="T14" fmla="*/ 72 w 86"/>
                  <a:gd name="T15" fmla="*/ 44 h 60"/>
                  <a:gd name="T16" fmla="*/ 75 w 86"/>
                  <a:gd name="T17" fmla="*/ 45 h 60"/>
                  <a:gd name="T18" fmla="*/ 74 w 86"/>
                  <a:gd name="T19" fmla="*/ 57 h 60"/>
                  <a:gd name="T20" fmla="*/ 29 w 86"/>
                  <a:gd name="T21" fmla="*/ 52 h 60"/>
                  <a:gd name="T22" fmla="*/ 1 w 86"/>
                  <a:gd name="T23" fmla="*/ 27 h 60"/>
                  <a:gd name="T24" fmla="*/ 1 w 86"/>
                  <a:gd name="T25" fmla="*/ 23 h 60"/>
                  <a:gd name="T26" fmla="*/ 9 w 86"/>
                  <a:gd name="T27" fmla="*/ 16 h 60"/>
                  <a:gd name="T28" fmla="*/ 34 w 86"/>
                  <a:gd name="T29" fmla="*/ 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6" h="60">
                    <a:moveTo>
                      <a:pt x="34" y="6"/>
                    </a:moveTo>
                    <a:cubicBezTo>
                      <a:pt x="31" y="12"/>
                      <a:pt x="37" y="16"/>
                      <a:pt x="39" y="13"/>
                    </a:cubicBezTo>
                    <a:cubicBezTo>
                      <a:pt x="46" y="0"/>
                      <a:pt x="54" y="2"/>
                      <a:pt x="64" y="7"/>
                    </a:cubicBezTo>
                    <a:cubicBezTo>
                      <a:pt x="65" y="7"/>
                      <a:pt x="67" y="4"/>
                      <a:pt x="69" y="2"/>
                    </a:cubicBezTo>
                    <a:cubicBezTo>
                      <a:pt x="74" y="6"/>
                      <a:pt x="86" y="7"/>
                      <a:pt x="83" y="16"/>
                    </a:cubicBezTo>
                    <a:cubicBezTo>
                      <a:pt x="80" y="25"/>
                      <a:pt x="71" y="30"/>
                      <a:pt x="60" y="27"/>
                    </a:cubicBezTo>
                    <a:cubicBezTo>
                      <a:pt x="58" y="26"/>
                      <a:pt x="54" y="27"/>
                      <a:pt x="51" y="27"/>
                    </a:cubicBezTo>
                    <a:cubicBezTo>
                      <a:pt x="55" y="37"/>
                      <a:pt x="53" y="53"/>
                      <a:pt x="72" y="44"/>
                    </a:cubicBezTo>
                    <a:cubicBezTo>
                      <a:pt x="73" y="44"/>
                      <a:pt x="74" y="45"/>
                      <a:pt x="75" y="45"/>
                    </a:cubicBezTo>
                    <a:cubicBezTo>
                      <a:pt x="78" y="49"/>
                      <a:pt x="79" y="53"/>
                      <a:pt x="74" y="57"/>
                    </a:cubicBezTo>
                    <a:cubicBezTo>
                      <a:pt x="58" y="60"/>
                      <a:pt x="44" y="53"/>
                      <a:pt x="29" y="52"/>
                    </a:cubicBezTo>
                    <a:cubicBezTo>
                      <a:pt x="16" y="48"/>
                      <a:pt x="11" y="34"/>
                      <a:pt x="1" y="27"/>
                    </a:cubicBezTo>
                    <a:cubicBezTo>
                      <a:pt x="0" y="26"/>
                      <a:pt x="1" y="24"/>
                      <a:pt x="1" y="23"/>
                    </a:cubicBezTo>
                    <a:cubicBezTo>
                      <a:pt x="4" y="21"/>
                      <a:pt x="7" y="19"/>
                      <a:pt x="9" y="16"/>
                    </a:cubicBezTo>
                    <a:cubicBezTo>
                      <a:pt x="17" y="11"/>
                      <a:pt x="25" y="7"/>
                      <a:pt x="3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4" name="Freeform 1271"/>
              <p:cNvSpPr/>
              <p:nvPr/>
            </p:nvSpPr>
            <p:spPr bwMode="auto">
              <a:xfrm>
                <a:off x="4577" y="1315"/>
                <a:ext cx="56" cy="40"/>
              </a:xfrm>
              <a:custGeom>
                <a:avLst/>
                <a:gdLst>
                  <a:gd name="T0" fmla="*/ 0 w 29"/>
                  <a:gd name="T1" fmla="*/ 10 h 21"/>
                  <a:gd name="T2" fmla="*/ 17 w 29"/>
                  <a:gd name="T3" fmla="*/ 3 h 21"/>
                  <a:gd name="T4" fmla="*/ 17 w 29"/>
                  <a:gd name="T5" fmla="*/ 3 h 21"/>
                  <a:gd name="T6" fmla="*/ 23 w 29"/>
                  <a:gd name="T7" fmla="*/ 16 h 21"/>
                  <a:gd name="T8" fmla="*/ 8 w 29"/>
                  <a:gd name="T9" fmla="*/ 16 h 21"/>
                  <a:gd name="T10" fmla="*/ 0 w 29"/>
                  <a:gd name="T11" fmla="*/ 1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1">
                    <a:moveTo>
                      <a:pt x="0" y="10"/>
                    </a:moveTo>
                    <a:cubicBezTo>
                      <a:pt x="3" y="2"/>
                      <a:pt x="10" y="0"/>
                      <a:pt x="17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22" y="6"/>
                      <a:pt x="29" y="9"/>
                      <a:pt x="23" y="16"/>
                    </a:cubicBezTo>
                    <a:cubicBezTo>
                      <a:pt x="19" y="21"/>
                      <a:pt x="13" y="21"/>
                      <a:pt x="8" y="16"/>
                    </a:cubicBezTo>
                    <a:cubicBezTo>
                      <a:pt x="5" y="14"/>
                      <a:pt x="3" y="12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5" name="Freeform 1272"/>
              <p:cNvSpPr/>
              <p:nvPr/>
            </p:nvSpPr>
            <p:spPr bwMode="auto">
              <a:xfrm>
                <a:off x="4011" y="2427"/>
                <a:ext cx="140" cy="124"/>
              </a:xfrm>
              <a:custGeom>
                <a:avLst/>
                <a:gdLst>
                  <a:gd name="T0" fmla="*/ 32 w 73"/>
                  <a:gd name="T1" fmla="*/ 60 h 65"/>
                  <a:gd name="T2" fmla="*/ 29 w 73"/>
                  <a:gd name="T3" fmla="*/ 60 h 65"/>
                  <a:gd name="T4" fmla="*/ 21 w 73"/>
                  <a:gd name="T5" fmla="*/ 64 h 65"/>
                  <a:gd name="T6" fmla="*/ 6 w 73"/>
                  <a:gd name="T7" fmla="*/ 55 h 65"/>
                  <a:gd name="T8" fmla="*/ 0 w 73"/>
                  <a:gd name="T9" fmla="*/ 46 h 65"/>
                  <a:gd name="T10" fmla="*/ 16 w 73"/>
                  <a:gd name="T11" fmla="*/ 28 h 65"/>
                  <a:gd name="T12" fmla="*/ 32 w 73"/>
                  <a:gd name="T13" fmla="*/ 25 h 65"/>
                  <a:gd name="T14" fmla="*/ 41 w 73"/>
                  <a:gd name="T15" fmla="*/ 25 h 65"/>
                  <a:gd name="T16" fmla="*/ 67 w 73"/>
                  <a:gd name="T17" fmla="*/ 0 h 65"/>
                  <a:gd name="T18" fmla="*/ 66 w 73"/>
                  <a:gd name="T19" fmla="*/ 12 h 65"/>
                  <a:gd name="T20" fmla="*/ 50 w 73"/>
                  <a:gd name="T21" fmla="*/ 39 h 65"/>
                  <a:gd name="T22" fmla="*/ 32 w 73"/>
                  <a:gd name="T23" fmla="*/ 6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65">
                    <a:moveTo>
                      <a:pt x="32" y="60"/>
                    </a:moveTo>
                    <a:cubicBezTo>
                      <a:pt x="31" y="60"/>
                      <a:pt x="30" y="60"/>
                      <a:pt x="29" y="60"/>
                    </a:cubicBezTo>
                    <a:cubicBezTo>
                      <a:pt x="27" y="62"/>
                      <a:pt x="25" y="65"/>
                      <a:pt x="21" y="64"/>
                    </a:cubicBezTo>
                    <a:cubicBezTo>
                      <a:pt x="16" y="61"/>
                      <a:pt x="12" y="57"/>
                      <a:pt x="6" y="55"/>
                    </a:cubicBezTo>
                    <a:cubicBezTo>
                      <a:pt x="5" y="51"/>
                      <a:pt x="2" y="47"/>
                      <a:pt x="0" y="46"/>
                    </a:cubicBezTo>
                    <a:cubicBezTo>
                      <a:pt x="1" y="36"/>
                      <a:pt x="11" y="35"/>
                      <a:pt x="16" y="28"/>
                    </a:cubicBezTo>
                    <a:cubicBezTo>
                      <a:pt x="21" y="25"/>
                      <a:pt x="26" y="20"/>
                      <a:pt x="32" y="25"/>
                    </a:cubicBezTo>
                    <a:cubicBezTo>
                      <a:pt x="35" y="26"/>
                      <a:pt x="41" y="27"/>
                      <a:pt x="41" y="25"/>
                    </a:cubicBezTo>
                    <a:cubicBezTo>
                      <a:pt x="40" y="6"/>
                      <a:pt x="61" y="11"/>
                      <a:pt x="67" y="0"/>
                    </a:cubicBezTo>
                    <a:cubicBezTo>
                      <a:pt x="73" y="5"/>
                      <a:pt x="69" y="10"/>
                      <a:pt x="66" y="12"/>
                    </a:cubicBezTo>
                    <a:cubicBezTo>
                      <a:pt x="55" y="18"/>
                      <a:pt x="54" y="29"/>
                      <a:pt x="50" y="39"/>
                    </a:cubicBezTo>
                    <a:cubicBezTo>
                      <a:pt x="44" y="46"/>
                      <a:pt x="32" y="47"/>
                      <a:pt x="32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6" name="Freeform 1273"/>
              <p:cNvSpPr/>
              <p:nvPr/>
            </p:nvSpPr>
            <p:spPr bwMode="auto">
              <a:xfrm>
                <a:off x="4031" y="2446"/>
                <a:ext cx="47" cy="46"/>
              </a:xfrm>
              <a:custGeom>
                <a:avLst/>
                <a:gdLst>
                  <a:gd name="T0" fmla="*/ 22 w 25"/>
                  <a:gd name="T1" fmla="*/ 15 h 24"/>
                  <a:gd name="T2" fmla="*/ 8 w 25"/>
                  <a:gd name="T3" fmla="*/ 22 h 24"/>
                  <a:gd name="T4" fmla="*/ 0 w 25"/>
                  <a:gd name="T5" fmla="*/ 16 h 24"/>
                  <a:gd name="T6" fmla="*/ 8 w 25"/>
                  <a:gd name="T7" fmla="*/ 1 h 24"/>
                  <a:gd name="T8" fmla="*/ 12 w 25"/>
                  <a:gd name="T9" fmla="*/ 1 h 24"/>
                  <a:gd name="T10" fmla="*/ 22 w 25"/>
                  <a:gd name="T11" fmla="*/ 1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4">
                    <a:moveTo>
                      <a:pt x="22" y="15"/>
                    </a:moveTo>
                    <a:cubicBezTo>
                      <a:pt x="17" y="15"/>
                      <a:pt x="12" y="17"/>
                      <a:pt x="8" y="22"/>
                    </a:cubicBezTo>
                    <a:cubicBezTo>
                      <a:pt x="3" y="24"/>
                      <a:pt x="1" y="20"/>
                      <a:pt x="0" y="16"/>
                    </a:cubicBezTo>
                    <a:cubicBezTo>
                      <a:pt x="2" y="11"/>
                      <a:pt x="2" y="4"/>
                      <a:pt x="8" y="1"/>
                    </a:cubicBezTo>
                    <a:cubicBezTo>
                      <a:pt x="9" y="1"/>
                      <a:pt x="11" y="1"/>
                      <a:pt x="12" y="1"/>
                    </a:cubicBezTo>
                    <a:cubicBezTo>
                      <a:pt x="23" y="0"/>
                      <a:pt x="25" y="5"/>
                      <a:pt x="2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7" name="Freeform 1274"/>
              <p:cNvSpPr/>
              <p:nvPr/>
            </p:nvSpPr>
            <p:spPr bwMode="auto">
              <a:xfrm>
                <a:off x="3487" y="2234"/>
                <a:ext cx="189" cy="107"/>
              </a:xfrm>
              <a:custGeom>
                <a:avLst/>
                <a:gdLst>
                  <a:gd name="T0" fmla="*/ 77 w 99"/>
                  <a:gd name="T1" fmla="*/ 35 h 56"/>
                  <a:gd name="T2" fmla="*/ 49 w 99"/>
                  <a:gd name="T3" fmla="*/ 56 h 56"/>
                  <a:gd name="T4" fmla="*/ 46 w 99"/>
                  <a:gd name="T5" fmla="*/ 49 h 56"/>
                  <a:gd name="T6" fmla="*/ 46 w 99"/>
                  <a:gd name="T7" fmla="*/ 42 h 56"/>
                  <a:gd name="T8" fmla="*/ 52 w 99"/>
                  <a:gd name="T9" fmla="*/ 37 h 56"/>
                  <a:gd name="T10" fmla="*/ 42 w 99"/>
                  <a:gd name="T11" fmla="*/ 32 h 56"/>
                  <a:gd name="T12" fmla="*/ 7 w 99"/>
                  <a:gd name="T13" fmla="*/ 27 h 56"/>
                  <a:gd name="T14" fmla="*/ 4 w 99"/>
                  <a:gd name="T15" fmla="*/ 18 h 56"/>
                  <a:gd name="T16" fmla="*/ 37 w 99"/>
                  <a:gd name="T17" fmla="*/ 21 h 56"/>
                  <a:gd name="T18" fmla="*/ 49 w 99"/>
                  <a:gd name="T19" fmla="*/ 14 h 56"/>
                  <a:gd name="T20" fmla="*/ 56 w 99"/>
                  <a:gd name="T21" fmla="*/ 18 h 56"/>
                  <a:gd name="T22" fmla="*/ 63 w 99"/>
                  <a:gd name="T23" fmla="*/ 13 h 56"/>
                  <a:gd name="T24" fmla="*/ 95 w 99"/>
                  <a:gd name="T25" fmla="*/ 15 h 56"/>
                  <a:gd name="T26" fmla="*/ 77 w 99"/>
                  <a:gd name="T27" fmla="*/ 3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9" h="56">
                    <a:moveTo>
                      <a:pt x="77" y="35"/>
                    </a:moveTo>
                    <a:cubicBezTo>
                      <a:pt x="72" y="47"/>
                      <a:pt x="57" y="48"/>
                      <a:pt x="49" y="56"/>
                    </a:cubicBezTo>
                    <a:cubicBezTo>
                      <a:pt x="48" y="54"/>
                      <a:pt x="47" y="51"/>
                      <a:pt x="46" y="49"/>
                    </a:cubicBezTo>
                    <a:cubicBezTo>
                      <a:pt x="46" y="47"/>
                      <a:pt x="42" y="45"/>
                      <a:pt x="46" y="42"/>
                    </a:cubicBezTo>
                    <a:cubicBezTo>
                      <a:pt x="48" y="40"/>
                      <a:pt x="52" y="40"/>
                      <a:pt x="52" y="37"/>
                    </a:cubicBezTo>
                    <a:cubicBezTo>
                      <a:pt x="51" y="31"/>
                      <a:pt x="45" y="35"/>
                      <a:pt x="42" y="32"/>
                    </a:cubicBezTo>
                    <a:cubicBezTo>
                      <a:pt x="31" y="28"/>
                      <a:pt x="22" y="16"/>
                      <a:pt x="7" y="27"/>
                    </a:cubicBezTo>
                    <a:cubicBezTo>
                      <a:pt x="0" y="31"/>
                      <a:pt x="6" y="21"/>
                      <a:pt x="4" y="18"/>
                    </a:cubicBezTo>
                    <a:cubicBezTo>
                      <a:pt x="15" y="18"/>
                      <a:pt x="27" y="17"/>
                      <a:pt x="37" y="21"/>
                    </a:cubicBezTo>
                    <a:cubicBezTo>
                      <a:pt x="47" y="24"/>
                      <a:pt x="45" y="16"/>
                      <a:pt x="49" y="14"/>
                    </a:cubicBezTo>
                    <a:cubicBezTo>
                      <a:pt x="52" y="15"/>
                      <a:pt x="54" y="17"/>
                      <a:pt x="56" y="18"/>
                    </a:cubicBezTo>
                    <a:cubicBezTo>
                      <a:pt x="59" y="16"/>
                      <a:pt x="61" y="15"/>
                      <a:pt x="63" y="13"/>
                    </a:cubicBezTo>
                    <a:cubicBezTo>
                      <a:pt x="76" y="0"/>
                      <a:pt x="81" y="1"/>
                      <a:pt x="95" y="15"/>
                    </a:cubicBezTo>
                    <a:cubicBezTo>
                      <a:pt x="99" y="31"/>
                      <a:pt x="90" y="35"/>
                      <a:pt x="7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8" name="Freeform 1275"/>
              <p:cNvSpPr/>
              <p:nvPr/>
            </p:nvSpPr>
            <p:spPr bwMode="auto">
              <a:xfrm>
                <a:off x="5124" y="980"/>
                <a:ext cx="141" cy="138"/>
              </a:xfrm>
              <a:custGeom>
                <a:avLst/>
                <a:gdLst>
                  <a:gd name="T0" fmla="*/ 16 w 74"/>
                  <a:gd name="T1" fmla="*/ 25 h 72"/>
                  <a:gd name="T2" fmla="*/ 16 w 74"/>
                  <a:gd name="T3" fmla="*/ 14 h 72"/>
                  <a:gd name="T4" fmla="*/ 32 w 74"/>
                  <a:gd name="T5" fmla="*/ 12 h 72"/>
                  <a:gd name="T6" fmla="*/ 51 w 74"/>
                  <a:gd name="T7" fmla="*/ 4 h 72"/>
                  <a:gd name="T8" fmla="*/ 63 w 74"/>
                  <a:gd name="T9" fmla="*/ 6 h 72"/>
                  <a:gd name="T10" fmla="*/ 74 w 74"/>
                  <a:gd name="T11" fmla="*/ 14 h 72"/>
                  <a:gd name="T12" fmla="*/ 62 w 74"/>
                  <a:gd name="T13" fmla="*/ 21 h 72"/>
                  <a:gd name="T14" fmla="*/ 56 w 74"/>
                  <a:gd name="T15" fmla="*/ 21 h 72"/>
                  <a:gd name="T16" fmla="*/ 58 w 74"/>
                  <a:gd name="T17" fmla="*/ 28 h 72"/>
                  <a:gd name="T18" fmla="*/ 65 w 74"/>
                  <a:gd name="T19" fmla="*/ 32 h 72"/>
                  <a:gd name="T20" fmla="*/ 51 w 74"/>
                  <a:gd name="T21" fmla="*/ 42 h 72"/>
                  <a:gd name="T22" fmla="*/ 37 w 74"/>
                  <a:gd name="T23" fmla="*/ 59 h 72"/>
                  <a:gd name="T24" fmla="*/ 1 w 74"/>
                  <a:gd name="T25" fmla="*/ 55 h 72"/>
                  <a:gd name="T26" fmla="*/ 1 w 74"/>
                  <a:gd name="T27" fmla="*/ 47 h 72"/>
                  <a:gd name="T28" fmla="*/ 16 w 74"/>
                  <a:gd name="T29" fmla="*/ 25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" h="72">
                    <a:moveTo>
                      <a:pt x="16" y="25"/>
                    </a:moveTo>
                    <a:cubicBezTo>
                      <a:pt x="16" y="21"/>
                      <a:pt x="16" y="18"/>
                      <a:pt x="16" y="14"/>
                    </a:cubicBezTo>
                    <a:cubicBezTo>
                      <a:pt x="21" y="9"/>
                      <a:pt x="23" y="0"/>
                      <a:pt x="32" y="12"/>
                    </a:cubicBezTo>
                    <a:cubicBezTo>
                      <a:pt x="42" y="24"/>
                      <a:pt x="47" y="12"/>
                      <a:pt x="51" y="4"/>
                    </a:cubicBezTo>
                    <a:cubicBezTo>
                      <a:pt x="55" y="4"/>
                      <a:pt x="59" y="5"/>
                      <a:pt x="63" y="6"/>
                    </a:cubicBezTo>
                    <a:cubicBezTo>
                      <a:pt x="67" y="8"/>
                      <a:pt x="74" y="7"/>
                      <a:pt x="74" y="14"/>
                    </a:cubicBezTo>
                    <a:cubicBezTo>
                      <a:pt x="73" y="20"/>
                      <a:pt x="67" y="20"/>
                      <a:pt x="62" y="21"/>
                    </a:cubicBezTo>
                    <a:cubicBezTo>
                      <a:pt x="60" y="19"/>
                      <a:pt x="58" y="18"/>
                      <a:pt x="56" y="21"/>
                    </a:cubicBezTo>
                    <a:cubicBezTo>
                      <a:pt x="54" y="23"/>
                      <a:pt x="56" y="26"/>
                      <a:pt x="58" y="28"/>
                    </a:cubicBezTo>
                    <a:cubicBezTo>
                      <a:pt x="60" y="29"/>
                      <a:pt x="63" y="30"/>
                      <a:pt x="65" y="32"/>
                    </a:cubicBezTo>
                    <a:cubicBezTo>
                      <a:pt x="62" y="38"/>
                      <a:pt x="59" y="42"/>
                      <a:pt x="51" y="42"/>
                    </a:cubicBezTo>
                    <a:cubicBezTo>
                      <a:pt x="40" y="42"/>
                      <a:pt x="36" y="49"/>
                      <a:pt x="37" y="59"/>
                    </a:cubicBezTo>
                    <a:cubicBezTo>
                      <a:pt x="26" y="72"/>
                      <a:pt x="7" y="69"/>
                      <a:pt x="1" y="55"/>
                    </a:cubicBezTo>
                    <a:cubicBezTo>
                      <a:pt x="0" y="52"/>
                      <a:pt x="0" y="47"/>
                      <a:pt x="1" y="47"/>
                    </a:cubicBezTo>
                    <a:cubicBezTo>
                      <a:pt x="15" y="45"/>
                      <a:pt x="9" y="30"/>
                      <a:pt x="1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9" name="Freeform 1276"/>
              <p:cNvSpPr/>
              <p:nvPr/>
            </p:nvSpPr>
            <p:spPr bwMode="auto">
              <a:xfrm>
                <a:off x="3960" y="2811"/>
                <a:ext cx="67" cy="39"/>
              </a:xfrm>
              <a:custGeom>
                <a:avLst/>
                <a:gdLst>
                  <a:gd name="T0" fmla="*/ 35 w 35"/>
                  <a:gd name="T1" fmla="*/ 9 h 20"/>
                  <a:gd name="T2" fmla="*/ 31 w 35"/>
                  <a:gd name="T3" fmla="*/ 19 h 20"/>
                  <a:gd name="T4" fmla="*/ 17 w 35"/>
                  <a:gd name="T5" fmla="*/ 19 h 20"/>
                  <a:gd name="T6" fmla="*/ 0 w 35"/>
                  <a:gd name="T7" fmla="*/ 9 h 20"/>
                  <a:gd name="T8" fmla="*/ 7 w 35"/>
                  <a:gd name="T9" fmla="*/ 1 h 20"/>
                  <a:gd name="T10" fmla="*/ 11 w 35"/>
                  <a:gd name="T11" fmla="*/ 0 h 20"/>
                  <a:gd name="T12" fmla="*/ 24 w 35"/>
                  <a:gd name="T13" fmla="*/ 4 h 20"/>
                  <a:gd name="T14" fmla="*/ 35 w 35"/>
                  <a:gd name="T15" fmla="*/ 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20">
                    <a:moveTo>
                      <a:pt x="35" y="9"/>
                    </a:moveTo>
                    <a:cubicBezTo>
                      <a:pt x="35" y="12"/>
                      <a:pt x="35" y="17"/>
                      <a:pt x="31" y="19"/>
                    </a:cubicBezTo>
                    <a:cubicBezTo>
                      <a:pt x="27" y="19"/>
                      <a:pt x="22" y="19"/>
                      <a:pt x="17" y="19"/>
                    </a:cubicBezTo>
                    <a:cubicBezTo>
                      <a:pt x="9" y="20"/>
                      <a:pt x="4" y="16"/>
                      <a:pt x="0" y="9"/>
                    </a:cubicBezTo>
                    <a:cubicBezTo>
                      <a:pt x="1" y="5"/>
                      <a:pt x="4" y="3"/>
                      <a:pt x="7" y="1"/>
                    </a:cubicBezTo>
                    <a:cubicBezTo>
                      <a:pt x="8" y="0"/>
                      <a:pt x="9" y="0"/>
                      <a:pt x="11" y="0"/>
                    </a:cubicBezTo>
                    <a:cubicBezTo>
                      <a:pt x="15" y="2"/>
                      <a:pt x="19" y="4"/>
                      <a:pt x="24" y="4"/>
                    </a:cubicBezTo>
                    <a:cubicBezTo>
                      <a:pt x="28" y="5"/>
                      <a:pt x="32" y="5"/>
                      <a:pt x="3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0" name="Freeform 1277"/>
              <p:cNvSpPr/>
              <p:nvPr/>
            </p:nvSpPr>
            <p:spPr bwMode="auto">
              <a:xfrm>
                <a:off x="3971" y="2643"/>
                <a:ext cx="77" cy="140"/>
              </a:xfrm>
              <a:custGeom>
                <a:avLst/>
                <a:gdLst>
                  <a:gd name="T0" fmla="*/ 36 w 40"/>
                  <a:gd name="T1" fmla="*/ 9 h 73"/>
                  <a:gd name="T2" fmla="*/ 36 w 40"/>
                  <a:gd name="T3" fmla="*/ 13 h 73"/>
                  <a:gd name="T4" fmla="*/ 36 w 40"/>
                  <a:gd name="T5" fmla="*/ 34 h 73"/>
                  <a:gd name="T6" fmla="*/ 31 w 40"/>
                  <a:gd name="T7" fmla="*/ 50 h 73"/>
                  <a:gd name="T8" fmla="*/ 11 w 40"/>
                  <a:gd name="T9" fmla="*/ 69 h 73"/>
                  <a:gd name="T10" fmla="*/ 1 w 40"/>
                  <a:gd name="T11" fmla="*/ 58 h 73"/>
                  <a:gd name="T12" fmla="*/ 1 w 40"/>
                  <a:gd name="T13" fmla="*/ 44 h 73"/>
                  <a:gd name="T14" fmla="*/ 0 w 40"/>
                  <a:gd name="T15" fmla="*/ 42 h 73"/>
                  <a:gd name="T16" fmla="*/ 1 w 40"/>
                  <a:gd name="T17" fmla="*/ 40 h 73"/>
                  <a:gd name="T18" fmla="*/ 5 w 40"/>
                  <a:gd name="T19" fmla="*/ 38 h 73"/>
                  <a:gd name="T20" fmla="*/ 9 w 40"/>
                  <a:gd name="T21" fmla="*/ 19 h 73"/>
                  <a:gd name="T22" fmla="*/ 7 w 40"/>
                  <a:gd name="T23" fmla="*/ 14 h 73"/>
                  <a:gd name="T24" fmla="*/ 36 w 40"/>
                  <a:gd name="T25" fmla="*/ 9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73">
                    <a:moveTo>
                      <a:pt x="36" y="9"/>
                    </a:moveTo>
                    <a:cubicBezTo>
                      <a:pt x="36" y="11"/>
                      <a:pt x="36" y="12"/>
                      <a:pt x="36" y="13"/>
                    </a:cubicBezTo>
                    <a:cubicBezTo>
                      <a:pt x="40" y="20"/>
                      <a:pt x="39" y="27"/>
                      <a:pt x="36" y="34"/>
                    </a:cubicBezTo>
                    <a:cubicBezTo>
                      <a:pt x="33" y="39"/>
                      <a:pt x="29" y="46"/>
                      <a:pt x="31" y="50"/>
                    </a:cubicBezTo>
                    <a:cubicBezTo>
                      <a:pt x="39" y="73"/>
                      <a:pt x="22" y="67"/>
                      <a:pt x="11" y="69"/>
                    </a:cubicBezTo>
                    <a:cubicBezTo>
                      <a:pt x="7" y="66"/>
                      <a:pt x="1" y="65"/>
                      <a:pt x="1" y="58"/>
                    </a:cubicBezTo>
                    <a:cubicBezTo>
                      <a:pt x="4" y="54"/>
                      <a:pt x="4" y="49"/>
                      <a:pt x="1" y="44"/>
                    </a:cubicBezTo>
                    <a:cubicBezTo>
                      <a:pt x="0" y="43"/>
                      <a:pt x="0" y="43"/>
                      <a:pt x="0" y="42"/>
                    </a:cubicBezTo>
                    <a:cubicBezTo>
                      <a:pt x="0" y="41"/>
                      <a:pt x="0" y="40"/>
                      <a:pt x="1" y="40"/>
                    </a:cubicBezTo>
                    <a:cubicBezTo>
                      <a:pt x="2" y="39"/>
                      <a:pt x="4" y="39"/>
                      <a:pt x="5" y="38"/>
                    </a:cubicBezTo>
                    <a:cubicBezTo>
                      <a:pt x="21" y="31"/>
                      <a:pt x="21" y="31"/>
                      <a:pt x="9" y="19"/>
                    </a:cubicBezTo>
                    <a:cubicBezTo>
                      <a:pt x="7" y="18"/>
                      <a:pt x="7" y="16"/>
                      <a:pt x="7" y="14"/>
                    </a:cubicBezTo>
                    <a:cubicBezTo>
                      <a:pt x="19" y="0"/>
                      <a:pt x="23" y="0"/>
                      <a:pt x="3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1" name="Freeform 1278"/>
              <p:cNvSpPr/>
              <p:nvPr/>
            </p:nvSpPr>
            <p:spPr bwMode="auto">
              <a:xfrm>
                <a:off x="3914" y="2641"/>
                <a:ext cx="71" cy="107"/>
              </a:xfrm>
              <a:custGeom>
                <a:avLst/>
                <a:gdLst>
                  <a:gd name="T0" fmla="*/ 31 w 37"/>
                  <a:gd name="T1" fmla="*/ 42 h 56"/>
                  <a:gd name="T2" fmla="*/ 31 w 37"/>
                  <a:gd name="T3" fmla="*/ 45 h 56"/>
                  <a:gd name="T4" fmla="*/ 12 w 37"/>
                  <a:gd name="T5" fmla="*/ 56 h 56"/>
                  <a:gd name="T6" fmla="*/ 0 w 37"/>
                  <a:gd name="T7" fmla="*/ 31 h 56"/>
                  <a:gd name="T8" fmla="*/ 3 w 37"/>
                  <a:gd name="T9" fmla="*/ 24 h 56"/>
                  <a:gd name="T10" fmla="*/ 6 w 37"/>
                  <a:gd name="T11" fmla="*/ 17 h 56"/>
                  <a:gd name="T12" fmla="*/ 3 w 37"/>
                  <a:gd name="T13" fmla="*/ 0 h 56"/>
                  <a:gd name="T14" fmla="*/ 26 w 37"/>
                  <a:gd name="T15" fmla="*/ 14 h 56"/>
                  <a:gd name="T16" fmla="*/ 28 w 37"/>
                  <a:gd name="T17" fmla="*/ 28 h 56"/>
                  <a:gd name="T18" fmla="*/ 19 w 37"/>
                  <a:gd name="T19" fmla="*/ 28 h 56"/>
                  <a:gd name="T20" fmla="*/ 31 w 37"/>
                  <a:gd name="T21" fmla="*/ 4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" h="56">
                    <a:moveTo>
                      <a:pt x="31" y="42"/>
                    </a:moveTo>
                    <a:cubicBezTo>
                      <a:pt x="31" y="43"/>
                      <a:pt x="31" y="44"/>
                      <a:pt x="31" y="45"/>
                    </a:cubicBezTo>
                    <a:cubicBezTo>
                      <a:pt x="21" y="45"/>
                      <a:pt x="21" y="45"/>
                      <a:pt x="12" y="56"/>
                    </a:cubicBezTo>
                    <a:cubicBezTo>
                      <a:pt x="5" y="49"/>
                      <a:pt x="19" y="32"/>
                      <a:pt x="0" y="31"/>
                    </a:cubicBezTo>
                    <a:cubicBezTo>
                      <a:pt x="1" y="29"/>
                      <a:pt x="2" y="27"/>
                      <a:pt x="3" y="24"/>
                    </a:cubicBezTo>
                    <a:cubicBezTo>
                      <a:pt x="3" y="21"/>
                      <a:pt x="4" y="19"/>
                      <a:pt x="6" y="17"/>
                    </a:cubicBezTo>
                    <a:cubicBezTo>
                      <a:pt x="3" y="12"/>
                      <a:pt x="3" y="6"/>
                      <a:pt x="3" y="0"/>
                    </a:cubicBezTo>
                    <a:cubicBezTo>
                      <a:pt x="12" y="3"/>
                      <a:pt x="18" y="9"/>
                      <a:pt x="26" y="14"/>
                    </a:cubicBezTo>
                    <a:cubicBezTo>
                      <a:pt x="29" y="18"/>
                      <a:pt x="31" y="23"/>
                      <a:pt x="28" y="28"/>
                    </a:cubicBezTo>
                    <a:cubicBezTo>
                      <a:pt x="26" y="30"/>
                      <a:pt x="23" y="30"/>
                      <a:pt x="19" y="28"/>
                    </a:cubicBezTo>
                    <a:cubicBezTo>
                      <a:pt x="23" y="33"/>
                      <a:pt x="37" y="30"/>
                      <a:pt x="31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2" name="Freeform 1279"/>
              <p:cNvSpPr/>
              <p:nvPr/>
            </p:nvSpPr>
            <p:spPr bwMode="auto">
              <a:xfrm>
                <a:off x="3992" y="2649"/>
                <a:ext cx="101" cy="178"/>
              </a:xfrm>
              <a:custGeom>
                <a:avLst/>
                <a:gdLst>
                  <a:gd name="T0" fmla="*/ 0 w 53"/>
                  <a:gd name="T1" fmla="*/ 66 h 93"/>
                  <a:gd name="T2" fmla="*/ 19 w 53"/>
                  <a:gd name="T3" fmla="*/ 61 h 93"/>
                  <a:gd name="T4" fmla="*/ 25 w 53"/>
                  <a:gd name="T5" fmla="*/ 10 h 93"/>
                  <a:gd name="T6" fmla="*/ 37 w 53"/>
                  <a:gd name="T7" fmla="*/ 10 h 93"/>
                  <a:gd name="T8" fmla="*/ 38 w 53"/>
                  <a:gd name="T9" fmla="*/ 25 h 93"/>
                  <a:gd name="T10" fmla="*/ 33 w 53"/>
                  <a:gd name="T11" fmla="*/ 45 h 93"/>
                  <a:gd name="T12" fmla="*/ 53 w 53"/>
                  <a:gd name="T13" fmla="*/ 41 h 93"/>
                  <a:gd name="T14" fmla="*/ 44 w 53"/>
                  <a:gd name="T15" fmla="*/ 52 h 93"/>
                  <a:gd name="T16" fmla="*/ 35 w 53"/>
                  <a:gd name="T17" fmla="*/ 80 h 93"/>
                  <a:gd name="T18" fmla="*/ 28 w 53"/>
                  <a:gd name="T19" fmla="*/ 93 h 93"/>
                  <a:gd name="T20" fmla="*/ 25 w 53"/>
                  <a:gd name="T21" fmla="*/ 93 h 93"/>
                  <a:gd name="T22" fmla="*/ 0 w 53"/>
                  <a:gd name="T23" fmla="*/ 73 h 93"/>
                  <a:gd name="T24" fmla="*/ 0 w 53"/>
                  <a:gd name="T25" fmla="*/ 6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" h="93">
                    <a:moveTo>
                      <a:pt x="0" y="66"/>
                    </a:moveTo>
                    <a:cubicBezTo>
                      <a:pt x="3" y="51"/>
                      <a:pt x="15" y="67"/>
                      <a:pt x="19" y="61"/>
                    </a:cubicBezTo>
                    <a:cubicBezTo>
                      <a:pt x="6" y="42"/>
                      <a:pt x="28" y="27"/>
                      <a:pt x="25" y="10"/>
                    </a:cubicBezTo>
                    <a:cubicBezTo>
                      <a:pt x="29" y="6"/>
                      <a:pt x="33" y="0"/>
                      <a:pt x="37" y="10"/>
                    </a:cubicBezTo>
                    <a:cubicBezTo>
                      <a:pt x="39" y="15"/>
                      <a:pt x="40" y="21"/>
                      <a:pt x="38" y="25"/>
                    </a:cubicBezTo>
                    <a:cubicBezTo>
                      <a:pt x="36" y="32"/>
                      <a:pt x="28" y="39"/>
                      <a:pt x="33" y="45"/>
                    </a:cubicBezTo>
                    <a:cubicBezTo>
                      <a:pt x="39" y="53"/>
                      <a:pt x="45" y="38"/>
                      <a:pt x="53" y="41"/>
                    </a:cubicBezTo>
                    <a:cubicBezTo>
                      <a:pt x="50" y="45"/>
                      <a:pt x="49" y="50"/>
                      <a:pt x="44" y="52"/>
                    </a:cubicBezTo>
                    <a:cubicBezTo>
                      <a:pt x="30" y="58"/>
                      <a:pt x="28" y="67"/>
                      <a:pt x="35" y="80"/>
                    </a:cubicBezTo>
                    <a:cubicBezTo>
                      <a:pt x="29" y="82"/>
                      <a:pt x="28" y="87"/>
                      <a:pt x="28" y="93"/>
                    </a:cubicBezTo>
                    <a:cubicBezTo>
                      <a:pt x="27" y="93"/>
                      <a:pt x="26" y="93"/>
                      <a:pt x="25" y="93"/>
                    </a:cubicBezTo>
                    <a:cubicBezTo>
                      <a:pt x="18" y="84"/>
                      <a:pt x="1" y="89"/>
                      <a:pt x="0" y="73"/>
                    </a:cubicBezTo>
                    <a:cubicBezTo>
                      <a:pt x="0" y="70"/>
                      <a:pt x="0" y="68"/>
                      <a:pt x="0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3" name="Freeform 1280"/>
              <p:cNvSpPr/>
              <p:nvPr/>
            </p:nvSpPr>
            <p:spPr bwMode="auto">
              <a:xfrm>
                <a:off x="3973" y="2788"/>
                <a:ext cx="67" cy="41"/>
              </a:xfrm>
              <a:custGeom>
                <a:avLst/>
                <a:gdLst>
                  <a:gd name="T0" fmla="*/ 10 w 35"/>
                  <a:gd name="T1" fmla="*/ 0 h 21"/>
                  <a:gd name="T2" fmla="*/ 28 w 35"/>
                  <a:gd name="T3" fmla="*/ 10 h 21"/>
                  <a:gd name="T4" fmla="*/ 35 w 35"/>
                  <a:gd name="T5" fmla="*/ 20 h 21"/>
                  <a:gd name="T6" fmla="*/ 28 w 35"/>
                  <a:gd name="T7" fmla="*/ 21 h 21"/>
                  <a:gd name="T8" fmla="*/ 14 w 35"/>
                  <a:gd name="T9" fmla="*/ 20 h 21"/>
                  <a:gd name="T10" fmla="*/ 3 w 35"/>
                  <a:gd name="T11" fmla="*/ 14 h 21"/>
                  <a:gd name="T12" fmla="*/ 0 w 35"/>
                  <a:gd name="T13" fmla="*/ 13 h 21"/>
                  <a:gd name="T14" fmla="*/ 10 w 35"/>
                  <a:gd name="T1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21">
                    <a:moveTo>
                      <a:pt x="10" y="0"/>
                    </a:moveTo>
                    <a:cubicBezTo>
                      <a:pt x="15" y="5"/>
                      <a:pt x="20" y="11"/>
                      <a:pt x="28" y="10"/>
                    </a:cubicBezTo>
                    <a:cubicBezTo>
                      <a:pt x="35" y="10"/>
                      <a:pt x="35" y="16"/>
                      <a:pt x="35" y="20"/>
                    </a:cubicBezTo>
                    <a:cubicBezTo>
                      <a:pt x="32" y="21"/>
                      <a:pt x="30" y="21"/>
                      <a:pt x="28" y="21"/>
                    </a:cubicBezTo>
                    <a:cubicBezTo>
                      <a:pt x="23" y="21"/>
                      <a:pt x="18" y="20"/>
                      <a:pt x="14" y="20"/>
                    </a:cubicBezTo>
                    <a:cubicBezTo>
                      <a:pt x="11" y="18"/>
                      <a:pt x="8" y="14"/>
                      <a:pt x="3" y="14"/>
                    </a:cubicBezTo>
                    <a:cubicBezTo>
                      <a:pt x="2" y="14"/>
                      <a:pt x="1" y="14"/>
                      <a:pt x="0" y="13"/>
                    </a:cubicBezTo>
                    <a:cubicBezTo>
                      <a:pt x="0" y="6"/>
                      <a:pt x="5" y="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4" name="Freeform 1281"/>
              <p:cNvSpPr/>
              <p:nvPr/>
            </p:nvSpPr>
            <p:spPr bwMode="auto">
              <a:xfrm>
                <a:off x="3002" y="912"/>
                <a:ext cx="93" cy="229"/>
              </a:xfrm>
              <a:custGeom>
                <a:avLst/>
                <a:gdLst>
                  <a:gd name="T0" fmla="*/ 15 w 49"/>
                  <a:gd name="T1" fmla="*/ 15 h 120"/>
                  <a:gd name="T2" fmla="*/ 12 w 49"/>
                  <a:gd name="T3" fmla="*/ 1 h 120"/>
                  <a:gd name="T4" fmla="*/ 26 w 49"/>
                  <a:gd name="T5" fmla="*/ 3 h 120"/>
                  <a:gd name="T6" fmla="*/ 46 w 49"/>
                  <a:gd name="T7" fmla="*/ 1 h 120"/>
                  <a:gd name="T8" fmla="*/ 46 w 49"/>
                  <a:gd name="T9" fmla="*/ 8 h 120"/>
                  <a:gd name="T10" fmla="*/ 38 w 49"/>
                  <a:gd name="T11" fmla="*/ 50 h 120"/>
                  <a:gd name="T12" fmla="*/ 33 w 49"/>
                  <a:gd name="T13" fmla="*/ 63 h 120"/>
                  <a:gd name="T14" fmla="*/ 26 w 49"/>
                  <a:gd name="T15" fmla="*/ 73 h 120"/>
                  <a:gd name="T16" fmla="*/ 32 w 49"/>
                  <a:gd name="T17" fmla="*/ 85 h 120"/>
                  <a:gd name="T18" fmla="*/ 35 w 49"/>
                  <a:gd name="T19" fmla="*/ 93 h 120"/>
                  <a:gd name="T20" fmla="*/ 32 w 49"/>
                  <a:gd name="T21" fmla="*/ 120 h 120"/>
                  <a:gd name="T22" fmla="*/ 20 w 49"/>
                  <a:gd name="T23" fmla="*/ 93 h 120"/>
                  <a:gd name="T24" fmla="*/ 8 w 49"/>
                  <a:gd name="T25" fmla="*/ 75 h 120"/>
                  <a:gd name="T26" fmla="*/ 3 w 49"/>
                  <a:gd name="T27" fmla="*/ 57 h 120"/>
                  <a:gd name="T28" fmla="*/ 7 w 49"/>
                  <a:gd name="T29" fmla="*/ 54 h 120"/>
                  <a:gd name="T30" fmla="*/ 14 w 49"/>
                  <a:gd name="T31" fmla="*/ 28 h 120"/>
                  <a:gd name="T32" fmla="*/ 15 w 49"/>
                  <a:gd name="T33" fmla="*/ 15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9" h="120">
                    <a:moveTo>
                      <a:pt x="15" y="15"/>
                    </a:moveTo>
                    <a:cubicBezTo>
                      <a:pt x="16" y="10"/>
                      <a:pt x="14" y="6"/>
                      <a:pt x="12" y="1"/>
                    </a:cubicBezTo>
                    <a:cubicBezTo>
                      <a:pt x="17" y="2"/>
                      <a:pt x="24" y="0"/>
                      <a:pt x="26" y="3"/>
                    </a:cubicBezTo>
                    <a:cubicBezTo>
                      <a:pt x="34" y="12"/>
                      <a:pt x="40" y="5"/>
                      <a:pt x="46" y="1"/>
                    </a:cubicBezTo>
                    <a:cubicBezTo>
                      <a:pt x="48" y="4"/>
                      <a:pt x="49" y="6"/>
                      <a:pt x="46" y="8"/>
                    </a:cubicBezTo>
                    <a:cubicBezTo>
                      <a:pt x="35" y="18"/>
                      <a:pt x="30" y="38"/>
                      <a:pt x="38" y="50"/>
                    </a:cubicBezTo>
                    <a:cubicBezTo>
                      <a:pt x="43" y="58"/>
                      <a:pt x="44" y="62"/>
                      <a:pt x="33" y="63"/>
                    </a:cubicBezTo>
                    <a:cubicBezTo>
                      <a:pt x="28" y="64"/>
                      <a:pt x="27" y="67"/>
                      <a:pt x="26" y="73"/>
                    </a:cubicBezTo>
                    <a:cubicBezTo>
                      <a:pt x="24" y="81"/>
                      <a:pt x="26" y="83"/>
                      <a:pt x="32" y="85"/>
                    </a:cubicBezTo>
                    <a:cubicBezTo>
                      <a:pt x="40" y="86"/>
                      <a:pt x="37" y="90"/>
                      <a:pt x="35" y="93"/>
                    </a:cubicBezTo>
                    <a:cubicBezTo>
                      <a:pt x="32" y="102"/>
                      <a:pt x="30" y="111"/>
                      <a:pt x="32" y="120"/>
                    </a:cubicBezTo>
                    <a:cubicBezTo>
                      <a:pt x="19" y="115"/>
                      <a:pt x="20" y="104"/>
                      <a:pt x="20" y="93"/>
                    </a:cubicBezTo>
                    <a:cubicBezTo>
                      <a:pt x="20" y="84"/>
                      <a:pt x="22" y="74"/>
                      <a:pt x="8" y="75"/>
                    </a:cubicBezTo>
                    <a:cubicBezTo>
                      <a:pt x="6" y="69"/>
                      <a:pt x="0" y="64"/>
                      <a:pt x="3" y="57"/>
                    </a:cubicBezTo>
                    <a:cubicBezTo>
                      <a:pt x="4" y="56"/>
                      <a:pt x="6" y="55"/>
                      <a:pt x="7" y="54"/>
                    </a:cubicBezTo>
                    <a:cubicBezTo>
                      <a:pt x="17" y="47"/>
                      <a:pt x="24" y="40"/>
                      <a:pt x="14" y="28"/>
                    </a:cubicBezTo>
                    <a:cubicBezTo>
                      <a:pt x="11" y="24"/>
                      <a:pt x="12" y="19"/>
                      <a:pt x="1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5" name="Freeform 1282"/>
              <p:cNvSpPr/>
              <p:nvPr/>
            </p:nvSpPr>
            <p:spPr bwMode="auto">
              <a:xfrm>
                <a:off x="3089" y="873"/>
                <a:ext cx="107" cy="69"/>
              </a:xfrm>
              <a:custGeom>
                <a:avLst/>
                <a:gdLst>
                  <a:gd name="T0" fmla="*/ 0 w 56"/>
                  <a:gd name="T1" fmla="*/ 28 h 36"/>
                  <a:gd name="T2" fmla="*/ 0 w 56"/>
                  <a:gd name="T3" fmla="*/ 21 h 36"/>
                  <a:gd name="T4" fmla="*/ 4 w 56"/>
                  <a:gd name="T5" fmla="*/ 11 h 36"/>
                  <a:gd name="T6" fmla="*/ 42 w 56"/>
                  <a:gd name="T7" fmla="*/ 4 h 36"/>
                  <a:gd name="T8" fmla="*/ 53 w 56"/>
                  <a:gd name="T9" fmla="*/ 0 h 36"/>
                  <a:gd name="T10" fmla="*/ 48 w 56"/>
                  <a:gd name="T11" fmla="*/ 18 h 36"/>
                  <a:gd name="T12" fmla="*/ 31 w 56"/>
                  <a:gd name="T13" fmla="*/ 28 h 36"/>
                  <a:gd name="T14" fmla="*/ 18 w 56"/>
                  <a:gd name="T15" fmla="*/ 21 h 36"/>
                  <a:gd name="T16" fmla="*/ 0 w 56"/>
                  <a:gd name="T17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36">
                    <a:moveTo>
                      <a:pt x="0" y="28"/>
                    </a:moveTo>
                    <a:cubicBezTo>
                      <a:pt x="0" y="26"/>
                      <a:pt x="0" y="24"/>
                      <a:pt x="0" y="21"/>
                    </a:cubicBezTo>
                    <a:cubicBezTo>
                      <a:pt x="2" y="18"/>
                      <a:pt x="3" y="14"/>
                      <a:pt x="4" y="11"/>
                    </a:cubicBezTo>
                    <a:cubicBezTo>
                      <a:pt x="15" y="0"/>
                      <a:pt x="30" y="11"/>
                      <a:pt x="42" y="4"/>
                    </a:cubicBezTo>
                    <a:cubicBezTo>
                      <a:pt x="46" y="3"/>
                      <a:pt x="49" y="2"/>
                      <a:pt x="53" y="0"/>
                    </a:cubicBezTo>
                    <a:cubicBezTo>
                      <a:pt x="56" y="8"/>
                      <a:pt x="55" y="14"/>
                      <a:pt x="48" y="18"/>
                    </a:cubicBezTo>
                    <a:cubicBezTo>
                      <a:pt x="42" y="21"/>
                      <a:pt x="39" y="28"/>
                      <a:pt x="31" y="28"/>
                    </a:cubicBezTo>
                    <a:cubicBezTo>
                      <a:pt x="26" y="27"/>
                      <a:pt x="22" y="25"/>
                      <a:pt x="18" y="21"/>
                    </a:cubicBezTo>
                    <a:cubicBezTo>
                      <a:pt x="13" y="26"/>
                      <a:pt x="10" y="36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6" name="Freeform 1283"/>
              <p:cNvSpPr/>
              <p:nvPr/>
            </p:nvSpPr>
            <p:spPr bwMode="auto">
              <a:xfrm>
                <a:off x="3116" y="914"/>
                <a:ext cx="67" cy="66"/>
              </a:xfrm>
              <a:custGeom>
                <a:avLst/>
                <a:gdLst>
                  <a:gd name="T0" fmla="*/ 4 w 35"/>
                  <a:gd name="T1" fmla="*/ 0 h 35"/>
                  <a:gd name="T2" fmla="*/ 18 w 35"/>
                  <a:gd name="T3" fmla="*/ 4 h 35"/>
                  <a:gd name="T4" fmla="*/ 28 w 35"/>
                  <a:gd name="T5" fmla="*/ 28 h 35"/>
                  <a:gd name="T6" fmla="*/ 11 w 35"/>
                  <a:gd name="T7" fmla="*/ 35 h 35"/>
                  <a:gd name="T8" fmla="*/ 4 w 35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5">
                    <a:moveTo>
                      <a:pt x="4" y="0"/>
                    </a:moveTo>
                    <a:cubicBezTo>
                      <a:pt x="9" y="0"/>
                      <a:pt x="13" y="1"/>
                      <a:pt x="18" y="4"/>
                    </a:cubicBezTo>
                    <a:cubicBezTo>
                      <a:pt x="24" y="11"/>
                      <a:pt x="35" y="16"/>
                      <a:pt x="28" y="28"/>
                    </a:cubicBezTo>
                    <a:cubicBezTo>
                      <a:pt x="22" y="31"/>
                      <a:pt x="17" y="33"/>
                      <a:pt x="11" y="35"/>
                    </a:cubicBezTo>
                    <a:cubicBezTo>
                      <a:pt x="0" y="25"/>
                      <a:pt x="10" y="1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7" name="Freeform 1284"/>
              <p:cNvSpPr/>
              <p:nvPr/>
            </p:nvSpPr>
            <p:spPr bwMode="auto">
              <a:xfrm>
                <a:off x="3099" y="1034"/>
                <a:ext cx="38" cy="27"/>
              </a:xfrm>
              <a:custGeom>
                <a:avLst/>
                <a:gdLst>
                  <a:gd name="T0" fmla="*/ 20 w 20"/>
                  <a:gd name="T1" fmla="*/ 11 h 14"/>
                  <a:gd name="T2" fmla="*/ 2 w 20"/>
                  <a:gd name="T3" fmla="*/ 14 h 14"/>
                  <a:gd name="T4" fmla="*/ 9 w 20"/>
                  <a:gd name="T5" fmla="*/ 1 h 14"/>
                  <a:gd name="T6" fmla="*/ 20 w 20"/>
                  <a:gd name="T7" fmla="*/ 1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4">
                    <a:moveTo>
                      <a:pt x="20" y="11"/>
                    </a:moveTo>
                    <a:cubicBezTo>
                      <a:pt x="14" y="14"/>
                      <a:pt x="8" y="14"/>
                      <a:pt x="2" y="14"/>
                    </a:cubicBezTo>
                    <a:cubicBezTo>
                      <a:pt x="3" y="9"/>
                      <a:pt x="0" y="2"/>
                      <a:pt x="9" y="1"/>
                    </a:cubicBezTo>
                    <a:cubicBezTo>
                      <a:pt x="16" y="0"/>
                      <a:pt x="19" y="4"/>
                      <a:pt x="2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8" name="Freeform 1285"/>
              <p:cNvSpPr/>
              <p:nvPr/>
            </p:nvSpPr>
            <p:spPr bwMode="auto">
              <a:xfrm>
                <a:off x="3150" y="898"/>
                <a:ext cx="90" cy="123"/>
              </a:xfrm>
              <a:custGeom>
                <a:avLst/>
                <a:gdLst>
                  <a:gd name="T0" fmla="*/ 10 w 47"/>
                  <a:gd name="T1" fmla="*/ 36 h 64"/>
                  <a:gd name="T2" fmla="*/ 0 w 47"/>
                  <a:gd name="T3" fmla="*/ 12 h 64"/>
                  <a:gd name="T4" fmla="*/ 14 w 47"/>
                  <a:gd name="T5" fmla="*/ 1 h 64"/>
                  <a:gd name="T6" fmla="*/ 38 w 47"/>
                  <a:gd name="T7" fmla="*/ 19 h 64"/>
                  <a:gd name="T8" fmla="*/ 37 w 47"/>
                  <a:gd name="T9" fmla="*/ 29 h 64"/>
                  <a:gd name="T10" fmla="*/ 21 w 47"/>
                  <a:gd name="T11" fmla="*/ 41 h 64"/>
                  <a:gd name="T12" fmla="*/ 31 w 47"/>
                  <a:gd name="T13" fmla="*/ 64 h 64"/>
                  <a:gd name="T14" fmla="*/ 29 w 47"/>
                  <a:gd name="T15" fmla="*/ 64 h 64"/>
                  <a:gd name="T16" fmla="*/ 28 w 47"/>
                  <a:gd name="T17" fmla="*/ 64 h 64"/>
                  <a:gd name="T18" fmla="*/ 10 w 47"/>
                  <a:gd name="T19" fmla="*/ 36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64">
                    <a:moveTo>
                      <a:pt x="10" y="36"/>
                    </a:moveTo>
                    <a:cubicBezTo>
                      <a:pt x="13" y="25"/>
                      <a:pt x="0" y="21"/>
                      <a:pt x="0" y="12"/>
                    </a:cubicBezTo>
                    <a:cubicBezTo>
                      <a:pt x="8" y="13"/>
                      <a:pt x="6" y="0"/>
                      <a:pt x="14" y="1"/>
                    </a:cubicBezTo>
                    <a:cubicBezTo>
                      <a:pt x="22" y="7"/>
                      <a:pt x="38" y="1"/>
                      <a:pt x="38" y="19"/>
                    </a:cubicBezTo>
                    <a:cubicBezTo>
                      <a:pt x="38" y="22"/>
                      <a:pt x="36" y="26"/>
                      <a:pt x="37" y="29"/>
                    </a:cubicBezTo>
                    <a:cubicBezTo>
                      <a:pt x="47" y="44"/>
                      <a:pt x="37" y="44"/>
                      <a:pt x="21" y="41"/>
                    </a:cubicBezTo>
                    <a:cubicBezTo>
                      <a:pt x="35" y="48"/>
                      <a:pt x="28" y="58"/>
                      <a:pt x="31" y="6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28" y="64"/>
                      <a:pt x="28" y="64"/>
                      <a:pt x="28" y="64"/>
                    </a:cubicBezTo>
                    <a:cubicBezTo>
                      <a:pt x="23" y="54"/>
                      <a:pt x="20" y="43"/>
                      <a:pt x="10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9" name="Freeform 1286"/>
              <p:cNvSpPr/>
              <p:nvPr/>
            </p:nvSpPr>
            <p:spPr bwMode="auto">
              <a:xfrm>
                <a:off x="3116" y="1134"/>
                <a:ext cx="21" cy="36"/>
              </a:xfrm>
              <a:custGeom>
                <a:avLst/>
                <a:gdLst>
                  <a:gd name="T0" fmla="*/ 11 w 11"/>
                  <a:gd name="T1" fmla="*/ 0 h 19"/>
                  <a:gd name="T2" fmla="*/ 7 w 11"/>
                  <a:gd name="T3" fmla="*/ 18 h 19"/>
                  <a:gd name="T4" fmla="*/ 5 w 11"/>
                  <a:gd name="T5" fmla="*/ 19 h 19"/>
                  <a:gd name="T6" fmla="*/ 4 w 11"/>
                  <a:gd name="T7" fmla="*/ 18 h 19"/>
                  <a:gd name="T8" fmla="*/ 11 w 11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9">
                    <a:moveTo>
                      <a:pt x="11" y="0"/>
                    </a:moveTo>
                    <a:cubicBezTo>
                      <a:pt x="7" y="6"/>
                      <a:pt x="8" y="12"/>
                      <a:pt x="7" y="18"/>
                    </a:cubicBezTo>
                    <a:cubicBezTo>
                      <a:pt x="7" y="18"/>
                      <a:pt x="6" y="19"/>
                      <a:pt x="5" y="19"/>
                    </a:cubicBezTo>
                    <a:cubicBezTo>
                      <a:pt x="5" y="19"/>
                      <a:pt x="4" y="18"/>
                      <a:pt x="4" y="18"/>
                    </a:cubicBezTo>
                    <a:cubicBezTo>
                      <a:pt x="5" y="12"/>
                      <a:pt x="0" y="3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0" name="Freeform 1287"/>
              <p:cNvSpPr/>
              <p:nvPr/>
            </p:nvSpPr>
            <p:spPr bwMode="auto">
              <a:xfrm>
                <a:off x="2015" y="1694"/>
                <a:ext cx="116" cy="138"/>
              </a:xfrm>
              <a:custGeom>
                <a:avLst/>
                <a:gdLst>
                  <a:gd name="T0" fmla="*/ 3 w 61"/>
                  <a:gd name="T1" fmla="*/ 38 h 72"/>
                  <a:gd name="T2" fmla="*/ 24 w 61"/>
                  <a:gd name="T3" fmla="*/ 20 h 72"/>
                  <a:gd name="T4" fmla="*/ 59 w 61"/>
                  <a:gd name="T5" fmla="*/ 0 h 72"/>
                  <a:gd name="T6" fmla="*/ 61 w 61"/>
                  <a:gd name="T7" fmla="*/ 5 h 72"/>
                  <a:gd name="T8" fmla="*/ 56 w 61"/>
                  <a:gd name="T9" fmla="*/ 12 h 72"/>
                  <a:gd name="T10" fmla="*/ 49 w 61"/>
                  <a:gd name="T11" fmla="*/ 27 h 72"/>
                  <a:gd name="T12" fmla="*/ 42 w 61"/>
                  <a:gd name="T13" fmla="*/ 39 h 72"/>
                  <a:gd name="T14" fmla="*/ 39 w 61"/>
                  <a:gd name="T15" fmla="*/ 42 h 72"/>
                  <a:gd name="T16" fmla="*/ 29 w 61"/>
                  <a:gd name="T17" fmla="*/ 48 h 72"/>
                  <a:gd name="T18" fmla="*/ 23 w 61"/>
                  <a:gd name="T19" fmla="*/ 57 h 72"/>
                  <a:gd name="T20" fmla="*/ 18 w 61"/>
                  <a:gd name="T21" fmla="*/ 65 h 72"/>
                  <a:gd name="T22" fmla="*/ 0 w 61"/>
                  <a:gd name="T23" fmla="*/ 49 h 72"/>
                  <a:gd name="T24" fmla="*/ 3 w 61"/>
                  <a:gd name="T25" fmla="*/ 3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1" h="72">
                    <a:moveTo>
                      <a:pt x="3" y="38"/>
                    </a:moveTo>
                    <a:cubicBezTo>
                      <a:pt x="12" y="34"/>
                      <a:pt x="19" y="29"/>
                      <a:pt x="24" y="20"/>
                    </a:cubicBezTo>
                    <a:cubicBezTo>
                      <a:pt x="31" y="6"/>
                      <a:pt x="49" y="9"/>
                      <a:pt x="59" y="0"/>
                    </a:cubicBezTo>
                    <a:cubicBezTo>
                      <a:pt x="60" y="1"/>
                      <a:pt x="61" y="3"/>
                      <a:pt x="61" y="5"/>
                    </a:cubicBezTo>
                    <a:cubicBezTo>
                      <a:pt x="60" y="8"/>
                      <a:pt x="59" y="11"/>
                      <a:pt x="56" y="12"/>
                    </a:cubicBezTo>
                    <a:cubicBezTo>
                      <a:pt x="47" y="14"/>
                      <a:pt x="46" y="20"/>
                      <a:pt x="49" y="27"/>
                    </a:cubicBezTo>
                    <a:cubicBezTo>
                      <a:pt x="48" y="32"/>
                      <a:pt x="46" y="36"/>
                      <a:pt x="42" y="39"/>
                    </a:cubicBezTo>
                    <a:cubicBezTo>
                      <a:pt x="41" y="40"/>
                      <a:pt x="40" y="41"/>
                      <a:pt x="39" y="42"/>
                    </a:cubicBezTo>
                    <a:cubicBezTo>
                      <a:pt x="36" y="44"/>
                      <a:pt x="32" y="45"/>
                      <a:pt x="29" y="48"/>
                    </a:cubicBezTo>
                    <a:cubicBezTo>
                      <a:pt x="27" y="50"/>
                      <a:pt x="25" y="53"/>
                      <a:pt x="23" y="57"/>
                    </a:cubicBezTo>
                    <a:cubicBezTo>
                      <a:pt x="21" y="60"/>
                      <a:pt x="20" y="62"/>
                      <a:pt x="18" y="65"/>
                    </a:cubicBezTo>
                    <a:cubicBezTo>
                      <a:pt x="1" y="72"/>
                      <a:pt x="2" y="59"/>
                      <a:pt x="0" y="49"/>
                    </a:cubicBezTo>
                    <a:cubicBezTo>
                      <a:pt x="1" y="45"/>
                      <a:pt x="2" y="42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1" name="Freeform 1288"/>
              <p:cNvSpPr/>
              <p:nvPr/>
            </p:nvSpPr>
            <p:spPr bwMode="auto">
              <a:xfrm>
                <a:off x="1996" y="1788"/>
                <a:ext cx="57" cy="74"/>
              </a:xfrm>
              <a:custGeom>
                <a:avLst/>
                <a:gdLst>
                  <a:gd name="T0" fmla="*/ 10 w 30"/>
                  <a:gd name="T1" fmla="*/ 0 h 39"/>
                  <a:gd name="T2" fmla="*/ 27 w 30"/>
                  <a:gd name="T3" fmla="*/ 14 h 39"/>
                  <a:gd name="T4" fmla="*/ 29 w 30"/>
                  <a:gd name="T5" fmla="*/ 18 h 39"/>
                  <a:gd name="T6" fmla="*/ 26 w 30"/>
                  <a:gd name="T7" fmla="*/ 32 h 39"/>
                  <a:gd name="T8" fmla="*/ 22 w 30"/>
                  <a:gd name="T9" fmla="*/ 34 h 39"/>
                  <a:gd name="T10" fmla="*/ 1 w 30"/>
                  <a:gd name="T11" fmla="*/ 27 h 39"/>
                  <a:gd name="T12" fmla="*/ 3 w 30"/>
                  <a:gd name="T13" fmla="*/ 4 h 39"/>
                  <a:gd name="T14" fmla="*/ 3 w 30"/>
                  <a:gd name="T15" fmla="*/ 0 h 39"/>
                  <a:gd name="T16" fmla="*/ 10 w 30"/>
                  <a:gd name="T17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39">
                    <a:moveTo>
                      <a:pt x="10" y="0"/>
                    </a:moveTo>
                    <a:cubicBezTo>
                      <a:pt x="17" y="2"/>
                      <a:pt x="12" y="21"/>
                      <a:pt x="27" y="14"/>
                    </a:cubicBezTo>
                    <a:cubicBezTo>
                      <a:pt x="28" y="15"/>
                      <a:pt x="29" y="16"/>
                      <a:pt x="29" y="18"/>
                    </a:cubicBezTo>
                    <a:cubicBezTo>
                      <a:pt x="30" y="23"/>
                      <a:pt x="29" y="28"/>
                      <a:pt x="26" y="32"/>
                    </a:cubicBezTo>
                    <a:cubicBezTo>
                      <a:pt x="24" y="33"/>
                      <a:pt x="23" y="34"/>
                      <a:pt x="22" y="34"/>
                    </a:cubicBezTo>
                    <a:cubicBezTo>
                      <a:pt x="13" y="36"/>
                      <a:pt x="5" y="39"/>
                      <a:pt x="1" y="27"/>
                    </a:cubicBezTo>
                    <a:cubicBezTo>
                      <a:pt x="0" y="19"/>
                      <a:pt x="3" y="12"/>
                      <a:pt x="3" y="4"/>
                    </a:cubicBezTo>
                    <a:cubicBezTo>
                      <a:pt x="3" y="2"/>
                      <a:pt x="3" y="1"/>
                      <a:pt x="3" y="0"/>
                    </a:cubicBezTo>
                    <a:cubicBezTo>
                      <a:pt x="5" y="0"/>
                      <a:pt x="8" y="0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2" name="Freeform 1289"/>
              <p:cNvSpPr/>
              <p:nvPr/>
            </p:nvSpPr>
            <p:spPr bwMode="auto">
              <a:xfrm>
                <a:off x="1921" y="1792"/>
                <a:ext cx="92" cy="69"/>
              </a:xfrm>
              <a:custGeom>
                <a:avLst/>
                <a:gdLst>
                  <a:gd name="T0" fmla="*/ 42 w 48"/>
                  <a:gd name="T1" fmla="*/ 2 h 36"/>
                  <a:gd name="T2" fmla="*/ 42 w 48"/>
                  <a:gd name="T3" fmla="*/ 26 h 36"/>
                  <a:gd name="T4" fmla="*/ 28 w 48"/>
                  <a:gd name="T5" fmla="*/ 36 h 36"/>
                  <a:gd name="T6" fmla="*/ 21 w 48"/>
                  <a:gd name="T7" fmla="*/ 29 h 36"/>
                  <a:gd name="T8" fmla="*/ 7 w 48"/>
                  <a:gd name="T9" fmla="*/ 15 h 36"/>
                  <a:gd name="T10" fmla="*/ 0 w 48"/>
                  <a:gd name="T11" fmla="*/ 12 h 36"/>
                  <a:gd name="T12" fmla="*/ 18 w 48"/>
                  <a:gd name="T13" fmla="*/ 4 h 36"/>
                  <a:gd name="T14" fmla="*/ 42 w 48"/>
                  <a:gd name="T15" fmla="*/ 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36">
                    <a:moveTo>
                      <a:pt x="42" y="2"/>
                    </a:moveTo>
                    <a:cubicBezTo>
                      <a:pt x="48" y="10"/>
                      <a:pt x="43" y="18"/>
                      <a:pt x="42" y="26"/>
                    </a:cubicBezTo>
                    <a:cubicBezTo>
                      <a:pt x="38" y="30"/>
                      <a:pt x="33" y="33"/>
                      <a:pt x="28" y="36"/>
                    </a:cubicBezTo>
                    <a:cubicBezTo>
                      <a:pt x="24" y="36"/>
                      <a:pt x="21" y="34"/>
                      <a:pt x="21" y="29"/>
                    </a:cubicBezTo>
                    <a:cubicBezTo>
                      <a:pt x="21" y="20"/>
                      <a:pt x="14" y="17"/>
                      <a:pt x="7" y="15"/>
                    </a:cubicBezTo>
                    <a:cubicBezTo>
                      <a:pt x="5" y="14"/>
                      <a:pt x="2" y="13"/>
                      <a:pt x="0" y="12"/>
                    </a:cubicBezTo>
                    <a:cubicBezTo>
                      <a:pt x="3" y="3"/>
                      <a:pt x="8" y="0"/>
                      <a:pt x="18" y="4"/>
                    </a:cubicBezTo>
                    <a:cubicBezTo>
                      <a:pt x="25" y="7"/>
                      <a:pt x="35" y="12"/>
                      <a:pt x="4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3" name="Freeform 1290"/>
              <p:cNvSpPr/>
              <p:nvPr/>
            </p:nvSpPr>
            <p:spPr bwMode="auto">
              <a:xfrm>
                <a:off x="2306" y="1704"/>
                <a:ext cx="120" cy="61"/>
              </a:xfrm>
              <a:custGeom>
                <a:avLst/>
                <a:gdLst>
                  <a:gd name="T0" fmla="*/ 3 w 63"/>
                  <a:gd name="T1" fmla="*/ 11 h 32"/>
                  <a:gd name="T2" fmla="*/ 11 w 63"/>
                  <a:gd name="T3" fmla="*/ 11 h 32"/>
                  <a:gd name="T4" fmla="*/ 56 w 63"/>
                  <a:gd name="T5" fmla="*/ 12 h 32"/>
                  <a:gd name="T6" fmla="*/ 63 w 63"/>
                  <a:gd name="T7" fmla="*/ 16 h 32"/>
                  <a:gd name="T8" fmla="*/ 60 w 63"/>
                  <a:gd name="T9" fmla="*/ 19 h 32"/>
                  <a:gd name="T10" fmla="*/ 47 w 63"/>
                  <a:gd name="T11" fmla="*/ 22 h 32"/>
                  <a:gd name="T12" fmla="*/ 35 w 63"/>
                  <a:gd name="T13" fmla="*/ 29 h 32"/>
                  <a:gd name="T14" fmla="*/ 12 w 63"/>
                  <a:gd name="T15" fmla="*/ 31 h 32"/>
                  <a:gd name="T16" fmla="*/ 1 w 63"/>
                  <a:gd name="T17" fmla="*/ 21 h 32"/>
                  <a:gd name="T18" fmla="*/ 3 w 63"/>
                  <a:gd name="T19" fmla="*/ 1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32">
                    <a:moveTo>
                      <a:pt x="3" y="11"/>
                    </a:moveTo>
                    <a:cubicBezTo>
                      <a:pt x="6" y="9"/>
                      <a:pt x="10" y="12"/>
                      <a:pt x="11" y="11"/>
                    </a:cubicBezTo>
                    <a:cubicBezTo>
                      <a:pt x="26" y="0"/>
                      <a:pt x="41" y="13"/>
                      <a:pt x="56" y="12"/>
                    </a:cubicBezTo>
                    <a:cubicBezTo>
                      <a:pt x="58" y="13"/>
                      <a:pt x="60" y="15"/>
                      <a:pt x="63" y="16"/>
                    </a:cubicBezTo>
                    <a:cubicBezTo>
                      <a:pt x="62" y="17"/>
                      <a:pt x="61" y="18"/>
                      <a:pt x="60" y="19"/>
                    </a:cubicBezTo>
                    <a:cubicBezTo>
                      <a:pt x="55" y="20"/>
                      <a:pt x="51" y="20"/>
                      <a:pt x="47" y="22"/>
                    </a:cubicBezTo>
                    <a:cubicBezTo>
                      <a:pt x="42" y="24"/>
                      <a:pt x="39" y="26"/>
                      <a:pt x="35" y="29"/>
                    </a:cubicBezTo>
                    <a:cubicBezTo>
                      <a:pt x="28" y="32"/>
                      <a:pt x="20" y="32"/>
                      <a:pt x="12" y="31"/>
                    </a:cubicBezTo>
                    <a:cubicBezTo>
                      <a:pt x="7" y="30"/>
                      <a:pt x="3" y="27"/>
                      <a:pt x="1" y="21"/>
                    </a:cubicBezTo>
                    <a:cubicBezTo>
                      <a:pt x="0" y="18"/>
                      <a:pt x="1" y="14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4" name="Freeform 1291"/>
              <p:cNvSpPr/>
              <p:nvPr/>
            </p:nvSpPr>
            <p:spPr bwMode="auto">
              <a:xfrm>
                <a:off x="3594" y="2100"/>
                <a:ext cx="145" cy="172"/>
              </a:xfrm>
              <a:custGeom>
                <a:avLst/>
                <a:gdLst>
                  <a:gd name="T0" fmla="*/ 39 w 76"/>
                  <a:gd name="T1" fmla="*/ 88 h 90"/>
                  <a:gd name="T2" fmla="*/ 0 w 76"/>
                  <a:gd name="T3" fmla="*/ 88 h 90"/>
                  <a:gd name="T4" fmla="*/ 19 w 76"/>
                  <a:gd name="T5" fmla="*/ 63 h 90"/>
                  <a:gd name="T6" fmla="*/ 2 w 76"/>
                  <a:gd name="T7" fmla="*/ 61 h 90"/>
                  <a:gd name="T8" fmla="*/ 7 w 76"/>
                  <a:gd name="T9" fmla="*/ 49 h 90"/>
                  <a:gd name="T10" fmla="*/ 7 w 76"/>
                  <a:gd name="T11" fmla="*/ 46 h 90"/>
                  <a:gd name="T12" fmla="*/ 25 w 76"/>
                  <a:gd name="T13" fmla="*/ 36 h 90"/>
                  <a:gd name="T14" fmla="*/ 25 w 76"/>
                  <a:gd name="T15" fmla="*/ 36 h 90"/>
                  <a:gd name="T16" fmla="*/ 28 w 76"/>
                  <a:gd name="T17" fmla="*/ 29 h 90"/>
                  <a:gd name="T18" fmla="*/ 25 w 76"/>
                  <a:gd name="T19" fmla="*/ 15 h 90"/>
                  <a:gd name="T20" fmla="*/ 28 w 76"/>
                  <a:gd name="T21" fmla="*/ 4 h 90"/>
                  <a:gd name="T22" fmla="*/ 58 w 76"/>
                  <a:gd name="T23" fmla="*/ 0 h 90"/>
                  <a:gd name="T24" fmla="*/ 63 w 76"/>
                  <a:gd name="T25" fmla="*/ 15 h 90"/>
                  <a:gd name="T26" fmla="*/ 75 w 76"/>
                  <a:gd name="T27" fmla="*/ 23 h 90"/>
                  <a:gd name="T28" fmla="*/ 64 w 76"/>
                  <a:gd name="T29" fmla="*/ 49 h 90"/>
                  <a:gd name="T30" fmla="*/ 40 w 76"/>
                  <a:gd name="T31" fmla="*/ 56 h 90"/>
                  <a:gd name="T32" fmla="*/ 66 w 76"/>
                  <a:gd name="T33" fmla="*/ 69 h 90"/>
                  <a:gd name="T34" fmla="*/ 68 w 76"/>
                  <a:gd name="T35" fmla="*/ 73 h 90"/>
                  <a:gd name="T36" fmla="*/ 67 w 76"/>
                  <a:gd name="T37" fmla="*/ 78 h 90"/>
                  <a:gd name="T38" fmla="*/ 39 w 76"/>
                  <a:gd name="T39" fmla="*/ 88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6" h="90">
                    <a:moveTo>
                      <a:pt x="39" y="88"/>
                    </a:moveTo>
                    <a:cubicBezTo>
                      <a:pt x="26" y="71"/>
                      <a:pt x="13" y="81"/>
                      <a:pt x="0" y="88"/>
                    </a:cubicBezTo>
                    <a:cubicBezTo>
                      <a:pt x="6" y="79"/>
                      <a:pt x="7" y="67"/>
                      <a:pt x="19" y="63"/>
                    </a:cubicBezTo>
                    <a:cubicBezTo>
                      <a:pt x="13" y="58"/>
                      <a:pt x="8" y="61"/>
                      <a:pt x="2" y="61"/>
                    </a:cubicBezTo>
                    <a:cubicBezTo>
                      <a:pt x="0" y="55"/>
                      <a:pt x="7" y="54"/>
                      <a:pt x="7" y="49"/>
                    </a:cubicBezTo>
                    <a:cubicBezTo>
                      <a:pt x="7" y="48"/>
                      <a:pt x="7" y="47"/>
                      <a:pt x="7" y="46"/>
                    </a:cubicBezTo>
                    <a:cubicBezTo>
                      <a:pt x="9" y="36"/>
                      <a:pt x="16" y="35"/>
                      <a:pt x="25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5" y="33"/>
                      <a:pt x="34" y="35"/>
                      <a:pt x="28" y="29"/>
                    </a:cubicBezTo>
                    <a:cubicBezTo>
                      <a:pt x="25" y="24"/>
                      <a:pt x="35" y="17"/>
                      <a:pt x="25" y="15"/>
                    </a:cubicBezTo>
                    <a:cubicBezTo>
                      <a:pt x="21" y="10"/>
                      <a:pt x="24" y="7"/>
                      <a:pt x="28" y="4"/>
                    </a:cubicBezTo>
                    <a:cubicBezTo>
                      <a:pt x="39" y="10"/>
                      <a:pt x="49" y="5"/>
                      <a:pt x="58" y="0"/>
                    </a:cubicBezTo>
                    <a:cubicBezTo>
                      <a:pt x="64" y="4"/>
                      <a:pt x="50" y="14"/>
                      <a:pt x="63" y="15"/>
                    </a:cubicBezTo>
                    <a:cubicBezTo>
                      <a:pt x="68" y="17"/>
                      <a:pt x="73" y="17"/>
                      <a:pt x="75" y="23"/>
                    </a:cubicBezTo>
                    <a:cubicBezTo>
                      <a:pt x="73" y="32"/>
                      <a:pt x="76" y="44"/>
                      <a:pt x="64" y="49"/>
                    </a:cubicBezTo>
                    <a:cubicBezTo>
                      <a:pt x="55" y="49"/>
                      <a:pt x="48" y="51"/>
                      <a:pt x="40" y="56"/>
                    </a:cubicBezTo>
                    <a:cubicBezTo>
                      <a:pt x="45" y="69"/>
                      <a:pt x="57" y="66"/>
                      <a:pt x="66" y="69"/>
                    </a:cubicBezTo>
                    <a:cubicBezTo>
                      <a:pt x="67" y="70"/>
                      <a:pt x="68" y="72"/>
                      <a:pt x="68" y="73"/>
                    </a:cubicBezTo>
                    <a:cubicBezTo>
                      <a:pt x="69" y="75"/>
                      <a:pt x="68" y="76"/>
                      <a:pt x="67" y="78"/>
                    </a:cubicBezTo>
                    <a:cubicBezTo>
                      <a:pt x="58" y="82"/>
                      <a:pt x="50" y="90"/>
                      <a:pt x="39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5" name="Freeform 1292"/>
              <p:cNvSpPr/>
              <p:nvPr/>
            </p:nvSpPr>
            <p:spPr bwMode="auto">
              <a:xfrm>
                <a:off x="3710" y="2050"/>
                <a:ext cx="84" cy="98"/>
              </a:xfrm>
              <a:custGeom>
                <a:avLst/>
                <a:gdLst>
                  <a:gd name="T0" fmla="*/ 12 w 44"/>
                  <a:gd name="T1" fmla="*/ 48 h 51"/>
                  <a:gd name="T2" fmla="*/ 2 w 44"/>
                  <a:gd name="T3" fmla="*/ 41 h 51"/>
                  <a:gd name="T4" fmla="*/ 6 w 44"/>
                  <a:gd name="T5" fmla="*/ 24 h 51"/>
                  <a:gd name="T6" fmla="*/ 12 w 44"/>
                  <a:gd name="T7" fmla="*/ 6 h 51"/>
                  <a:gd name="T8" fmla="*/ 43 w 44"/>
                  <a:gd name="T9" fmla="*/ 16 h 51"/>
                  <a:gd name="T10" fmla="*/ 42 w 44"/>
                  <a:gd name="T11" fmla="*/ 26 h 51"/>
                  <a:gd name="T12" fmla="*/ 36 w 44"/>
                  <a:gd name="T13" fmla="*/ 33 h 51"/>
                  <a:gd name="T14" fmla="*/ 22 w 44"/>
                  <a:gd name="T15" fmla="*/ 50 h 51"/>
                  <a:gd name="T16" fmla="*/ 12 w 44"/>
                  <a:gd name="T17" fmla="*/ 4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51">
                    <a:moveTo>
                      <a:pt x="12" y="48"/>
                    </a:moveTo>
                    <a:cubicBezTo>
                      <a:pt x="10" y="44"/>
                      <a:pt x="2" y="49"/>
                      <a:pt x="2" y="41"/>
                    </a:cubicBezTo>
                    <a:cubicBezTo>
                      <a:pt x="7" y="36"/>
                      <a:pt x="12" y="32"/>
                      <a:pt x="6" y="24"/>
                    </a:cubicBezTo>
                    <a:cubicBezTo>
                      <a:pt x="0" y="15"/>
                      <a:pt x="16" y="14"/>
                      <a:pt x="12" y="6"/>
                    </a:cubicBezTo>
                    <a:cubicBezTo>
                      <a:pt x="25" y="0"/>
                      <a:pt x="35" y="5"/>
                      <a:pt x="43" y="16"/>
                    </a:cubicBezTo>
                    <a:cubicBezTo>
                      <a:pt x="44" y="19"/>
                      <a:pt x="44" y="22"/>
                      <a:pt x="42" y="26"/>
                    </a:cubicBezTo>
                    <a:cubicBezTo>
                      <a:pt x="40" y="28"/>
                      <a:pt x="36" y="29"/>
                      <a:pt x="36" y="33"/>
                    </a:cubicBezTo>
                    <a:cubicBezTo>
                      <a:pt x="37" y="44"/>
                      <a:pt x="31" y="48"/>
                      <a:pt x="22" y="50"/>
                    </a:cubicBezTo>
                    <a:cubicBezTo>
                      <a:pt x="18" y="51"/>
                      <a:pt x="15" y="50"/>
                      <a:pt x="12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6" name="Freeform 1293"/>
              <p:cNvSpPr/>
              <p:nvPr/>
            </p:nvSpPr>
            <p:spPr bwMode="auto">
              <a:xfrm>
                <a:off x="3646" y="1998"/>
                <a:ext cx="146" cy="83"/>
              </a:xfrm>
              <a:custGeom>
                <a:avLst/>
                <a:gdLst>
                  <a:gd name="T0" fmla="*/ 74 w 77"/>
                  <a:gd name="T1" fmla="*/ 43 h 43"/>
                  <a:gd name="T2" fmla="*/ 46 w 77"/>
                  <a:gd name="T3" fmla="*/ 33 h 43"/>
                  <a:gd name="T4" fmla="*/ 1 w 77"/>
                  <a:gd name="T5" fmla="*/ 19 h 43"/>
                  <a:gd name="T6" fmla="*/ 5 w 77"/>
                  <a:gd name="T7" fmla="*/ 15 h 43"/>
                  <a:gd name="T8" fmla="*/ 50 w 77"/>
                  <a:gd name="T9" fmla="*/ 5 h 43"/>
                  <a:gd name="T10" fmla="*/ 64 w 77"/>
                  <a:gd name="T11" fmla="*/ 19 h 43"/>
                  <a:gd name="T12" fmla="*/ 74 w 77"/>
                  <a:gd name="T13" fmla="*/ 33 h 43"/>
                  <a:gd name="T14" fmla="*/ 74 w 77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43">
                    <a:moveTo>
                      <a:pt x="74" y="43"/>
                    </a:moveTo>
                    <a:cubicBezTo>
                      <a:pt x="68" y="32"/>
                      <a:pt x="56" y="36"/>
                      <a:pt x="46" y="33"/>
                    </a:cubicBezTo>
                    <a:cubicBezTo>
                      <a:pt x="32" y="25"/>
                      <a:pt x="16" y="24"/>
                      <a:pt x="1" y="19"/>
                    </a:cubicBezTo>
                    <a:cubicBezTo>
                      <a:pt x="0" y="16"/>
                      <a:pt x="1" y="14"/>
                      <a:pt x="5" y="15"/>
                    </a:cubicBezTo>
                    <a:cubicBezTo>
                      <a:pt x="17" y="0"/>
                      <a:pt x="35" y="10"/>
                      <a:pt x="50" y="5"/>
                    </a:cubicBezTo>
                    <a:cubicBezTo>
                      <a:pt x="51" y="13"/>
                      <a:pt x="56" y="18"/>
                      <a:pt x="64" y="19"/>
                    </a:cubicBezTo>
                    <a:cubicBezTo>
                      <a:pt x="64" y="26"/>
                      <a:pt x="68" y="31"/>
                      <a:pt x="74" y="33"/>
                    </a:cubicBezTo>
                    <a:cubicBezTo>
                      <a:pt x="77" y="36"/>
                      <a:pt x="77" y="40"/>
                      <a:pt x="74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7" name="Freeform 1294"/>
              <p:cNvSpPr/>
              <p:nvPr/>
            </p:nvSpPr>
            <p:spPr bwMode="auto">
              <a:xfrm>
                <a:off x="3609" y="2102"/>
                <a:ext cx="39" cy="36"/>
              </a:xfrm>
              <a:custGeom>
                <a:avLst/>
                <a:gdLst>
                  <a:gd name="T0" fmla="*/ 20 w 20"/>
                  <a:gd name="T1" fmla="*/ 3 h 19"/>
                  <a:gd name="T2" fmla="*/ 17 w 20"/>
                  <a:gd name="T3" fmla="*/ 14 h 19"/>
                  <a:gd name="T4" fmla="*/ 4 w 20"/>
                  <a:gd name="T5" fmla="*/ 11 h 19"/>
                  <a:gd name="T6" fmla="*/ 10 w 20"/>
                  <a:gd name="T7" fmla="*/ 0 h 19"/>
                  <a:gd name="T8" fmla="*/ 20 w 20"/>
                  <a:gd name="T9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9">
                    <a:moveTo>
                      <a:pt x="20" y="3"/>
                    </a:moveTo>
                    <a:cubicBezTo>
                      <a:pt x="19" y="7"/>
                      <a:pt x="18" y="10"/>
                      <a:pt x="17" y="14"/>
                    </a:cubicBezTo>
                    <a:cubicBezTo>
                      <a:pt x="11" y="19"/>
                      <a:pt x="7" y="15"/>
                      <a:pt x="4" y="11"/>
                    </a:cubicBezTo>
                    <a:cubicBezTo>
                      <a:pt x="0" y="5"/>
                      <a:pt x="8" y="3"/>
                      <a:pt x="10" y="0"/>
                    </a:cubicBezTo>
                    <a:cubicBezTo>
                      <a:pt x="13" y="1"/>
                      <a:pt x="17" y="2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8" name="Freeform 1295"/>
              <p:cNvSpPr/>
              <p:nvPr/>
            </p:nvSpPr>
            <p:spPr bwMode="auto">
              <a:xfrm>
                <a:off x="3621" y="2008"/>
                <a:ext cx="34" cy="32"/>
              </a:xfrm>
              <a:custGeom>
                <a:avLst/>
                <a:gdLst>
                  <a:gd name="T0" fmla="*/ 18 w 18"/>
                  <a:gd name="T1" fmla="*/ 10 h 17"/>
                  <a:gd name="T2" fmla="*/ 14 w 18"/>
                  <a:gd name="T3" fmla="*/ 14 h 17"/>
                  <a:gd name="T4" fmla="*/ 0 w 18"/>
                  <a:gd name="T5" fmla="*/ 14 h 17"/>
                  <a:gd name="T6" fmla="*/ 18 w 18"/>
                  <a:gd name="T7" fmla="*/ 0 h 17"/>
                  <a:gd name="T8" fmla="*/ 18 w 18"/>
                  <a:gd name="T9" fmla="*/ 1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7">
                    <a:moveTo>
                      <a:pt x="18" y="10"/>
                    </a:moveTo>
                    <a:cubicBezTo>
                      <a:pt x="16" y="11"/>
                      <a:pt x="15" y="13"/>
                      <a:pt x="14" y="14"/>
                    </a:cubicBezTo>
                    <a:cubicBezTo>
                      <a:pt x="9" y="17"/>
                      <a:pt x="5" y="14"/>
                      <a:pt x="0" y="14"/>
                    </a:cubicBezTo>
                    <a:cubicBezTo>
                      <a:pt x="6" y="9"/>
                      <a:pt x="12" y="5"/>
                      <a:pt x="18" y="0"/>
                    </a:cubicBezTo>
                    <a:cubicBezTo>
                      <a:pt x="18" y="3"/>
                      <a:pt x="18" y="7"/>
                      <a:pt x="18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9" name="Freeform 1296"/>
              <p:cNvSpPr/>
              <p:nvPr/>
            </p:nvSpPr>
            <p:spPr bwMode="auto">
              <a:xfrm>
                <a:off x="3598" y="2140"/>
                <a:ext cx="44" cy="48"/>
              </a:xfrm>
              <a:custGeom>
                <a:avLst/>
                <a:gdLst>
                  <a:gd name="T0" fmla="*/ 23 w 23"/>
                  <a:gd name="T1" fmla="*/ 15 h 25"/>
                  <a:gd name="T2" fmla="*/ 5 w 23"/>
                  <a:gd name="T3" fmla="*/ 25 h 25"/>
                  <a:gd name="T4" fmla="*/ 5 w 23"/>
                  <a:gd name="T5" fmla="*/ 23 h 25"/>
                  <a:gd name="T6" fmla="*/ 8 w 23"/>
                  <a:gd name="T7" fmla="*/ 4 h 25"/>
                  <a:gd name="T8" fmla="*/ 23 w 23"/>
                  <a:gd name="T9" fmla="*/ 1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25">
                    <a:moveTo>
                      <a:pt x="23" y="15"/>
                    </a:moveTo>
                    <a:cubicBezTo>
                      <a:pt x="17" y="18"/>
                      <a:pt x="11" y="22"/>
                      <a:pt x="5" y="25"/>
                    </a:cubicBezTo>
                    <a:cubicBezTo>
                      <a:pt x="5" y="24"/>
                      <a:pt x="5" y="24"/>
                      <a:pt x="5" y="23"/>
                    </a:cubicBezTo>
                    <a:cubicBezTo>
                      <a:pt x="0" y="16"/>
                      <a:pt x="0" y="8"/>
                      <a:pt x="8" y="4"/>
                    </a:cubicBezTo>
                    <a:cubicBezTo>
                      <a:pt x="17" y="0"/>
                      <a:pt x="17" y="12"/>
                      <a:pt x="2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0" name="Freeform 1297"/>
              <p:cNvSpPr/>
              <p:nvPr/>
            </p:nvSpPr>
            <p:spPr bwMode="auto">
              <a:xfrm>
                <a:off x="3642" y="2151"/>
                <a:ext cx="26" cy="20"/>
              </a:xfrm>
              <a:custGeom>
                <a:avLst/>
                <a:gdLst>
                  <a:gd name="T0" fmla="*/ 3 w 14"/>
                  <a:gd name="T1" fmla="*/ 2 h 10"/>
                  <a:gd name="T2" fmla="*/ 14 w 14"/>
                  <a:gd name="T3" fmla="*/ 7 h 10"/>
                  <a:gd name="T4" fmla="*/ 0 w 14"/>
                  <a:gd name="T5" fmla="*/ 9 h 10"/>
                  <a:gd name="T6" fmla="*/ 3 w 14"/>
                  <a:gd name="T7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0">
                    <a:moveTo>
                      <a:pt x="3" y="2"/>
                    </a:moveTo>
                    <a:cubicBezTo>
                      <a:pt x="7" y="2"/>
                      <a:pt x="13" y="0"/>
                      <a:pt x="14" y="7"/>
                    </a:cubicBezTo>
                    <a:cubicBezTo>
                      <a:pt x="10" y="10"/>
                      <a:pt x="4" y="8"/>
                      <a:pt x="0" y="9"/>
                    </a:cubicBezTo>
                    <a:cubicBezTo>
                      <a:pt x="1" y="6"/>
                      <a:pt x="2" y="4"/>
                      <a:pt x="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1" name="Freeform 1298"/>
              <p:cNvSpPr/>
              <p:nvPr/>
            </p:nvSpPr>
            <p:spPr bwMode="auto">
              <a:xfrm>
                <a:off x="2266" y="1906"/>
                <a:ext cx="95" cy="98"/>
              </a:xfrm>
              <a:custGeom>
                <a:avLst/>
                <a:gdLst>
                  <a:gd name="T0" fmla="*/ 25 w 50"/>
                  <a:gd name="T1" fmla="*/ 49 h 51"/>
                  <a:gd name="T2" fmla="*/ 0 w 50"/>
                  <a:gd name="T3" fmla="*/ 39 h 51"/>
                  <a:gd name="T4" fmla="*/ 7 w 50"/>
                  <a:gd name="T5" fmla="*/ 18 h 51"/>
                  <a:gd name="T6" fmla="*/ 13 w 50"/>
                  <a:gd name="T7" fmla="*/ 5 h 51"/>
                  <a:gd name="T8" fmla="*/ 27 w 50"/>
                  <a:gd name="T9" fmla="*/ 2 h 51"/>
                  <a:gd name="T10" fmla="*/ 49 w 50"/>
                  <a:gd name="T11" fmla="*/ 14 h 51"/>
                  <a:gd name="T12" fmla="*/ 46 w 50"/>
                  <a:gd name="T13" fmla="*/ 25 h 51"/>
                  <a:gd name="T14" fmla="*/ 39 w 50"/>
                  <a:gd name="T15" fmla="*/ 39 h 51"/>
                  <a:gd name="T16" fmla="*/ 32 w 50"/>
                  <a:gd name="T17" fmla="*/ 42 h 51"/>
                  <a:gd name="T18" fmla="*/ 25 w 50"/>
                  <a:gd name="T19" fmla="*/ 49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1">
                    <a:moveTo>
                      <a:pt x="25" y="49"/>
                    </a:moveTo>
                    <a:cubicBezTo>
                      <a:pt x="16" y="46"/>
                      <a:pt x="8" y="42"/>
                      <a:pt x="0" y="39"/>
                    </a:cubicBezTo>
                    <a:cubicBezTo>
                      <a:pt x="3" y="32"/>
                      <a:pt x="5" y="25"/>
                      <a:pt x="7" y="18"/>
                    </a:cubicBezTo>
                    <a:cubicBezTo>
                      <a:pt x="10" y="14"/>
                      <a:pt x="9" y="8"/>
                      <a:pt x="13" y="5"/>
                    </a:cubicBezTo>
                    <a:cubicBezTo>
                      <a:pt x="18" y="2"/>
                      <a:pt x="22" y="0"/>
                      <a:pt x="27" y="2"/>
                    </a:cubicBezTo>
                    <a:cubicBezTo>
                      <a:pt x="30" y="14"/>
                      <a:pt x="43" y="9"/>
                      <a:pt x="49" y="14"/>
                    </a:cubicBezTo>
                    <a:cubicBezTo>
                      <a:pt x="49" y="18"/>
                      <a:pt x="50" y="22"/>
                      <a:pt x="46" y="25"/>
                    </a:cubicBezTo>
                    <a:cubicBezTo>
                      <a:pt x="44" y="30"/>
                      <a:pt x="42" y="35"/>
                      <a:pt x="39" y="39"/>
                    </a:cubicBezTo>
                    <a:cubicBezTo>
                      <a:pt x="36" y="40"/>
                      <a:pt x="34" y="41"/>
                      <a:pt x="32" y="42"/>
                    </a:cubicBezTo>
                    <a:cubicBezTo>
                      <a:pt x="22" y="37"/>
                      <a:pt x="31" y="51"/>
                      <a:pt x="25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2" name="Freeform 1299"/>
              <p:cNvSpPr/>
              <p:nvPr/>
            </p:nvSpPr>
            <p:spPr bwMode="auto">
              <a:xfrm>
                <a:off x="2201" y="1866"/>
                <a:ext cx="124" cy="111"/>
              </a:xfrm>
              <a:custGeom>
                <a:avLst/>
                <a:gdLst>
                  <a:gd name="T0" fmla="*/ 48 w 65"/>
                  <a:gd name="T1" fmla="*/ 29 h 58"/>
                  <a:gd name="T2" fmla="*/ 41 w 65"/>
                  <a:gd name="T3" fmla="*/ 39 h 58"/>
                  <a:gd name="T4" fmla="*/ 35 w 65"/>
                  <a:gd name="T5" fmla="*/ 35 h 58"/>
                  <a:gd name="T6" fmla="*/ 20 w 65"/>
                  <a:gd name="T7" fmla="*/ 50 h 58"/>
                  <a:gd name="T8" fmla="*/ 5 w 65"/>
                  <a:gd name="T9" fmla="*/ 54 h 58"/>
                  <a:gd name="T10" fmla="*/ 6 w 65"/>
                  <a:gd name="T11" fmla="*/ 46 h 58"/>
                  <a:gd name="T12" fmla="*/ 20 w 65"/>
                  <a:gd name="T13" fmla="*/ 25 h 58"/>
                  <a:gd name="T14" fmla="*/ 29 w 65"/>
                  <a:gd name="T15" fmla="*/ 14 h 58"/>
                  <a:gd name="T16" fmla="*/ 38 w 65"/>
                  <a:gd name="T17" fmla="*/ 2 h 58"/>
                  <a:gd name="T18" fmla="*/ 51 w 65"/>
                  <a:gd name="T19" fmla="*/ 9 h 58"/>
                  <a:gd name="T20" fmla="*/ 48 w 65"/>
                  <a:gd name="T21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5" h="58">
                    <a:moveTo>
                      <a:pt x="48" y="29"/>
                    </a:moveTo>
                    <a:cubicBezTo>
                      <a:pt x="46" y="32"/>
                      <a:pt x="44" y="36"/>
                      <a:pt x="41" y="39"/>
                    </a:cubicBezTo>
                    <a:cubicBezTo>
                      <a:pt x="40" y="36"/>
                      <a:pt x="40" y="31"/>
                      <a:pt x="35" y="35"/>
                    </a:cubicBezTo>
                    <a:cubicBezTo>
                      <a:pt x="30" y="39"/>
                      <a:pt x="25" y="45"/>
                      <a:pt x="20" y="50"/>
                    </a:cubicBezTo>
                    <a:cubicBezTo>
                      <a:pt x="16" y="56"/>
                      <a:pt x="11" y="58"/>
                      <a:pt x="5" y="54"/>
                    </a:cubicBezTo>
                    <a:cubicBezTo>
                      <a:pt x="0" y="51"/>
                      <a:pt x="4" y="48"/>
                      <a:pt x="6" y="46"/>
                    </a:cubicBezTo>
                    <a:cubicBezTo>
                      <a:pt x="12" y="40"/>
                      <a:pt x="20" y="35"/>
                      <a:pt x="20" y="25"/>
                    </a:cubicBezTo>
                    <a:cubicBezTo>
                      <a:pt x="23" y="21"/>
                      <a:pt x="28" y="19"/>
                      <a:pt x="29" y="14"/>
                    </a:cubicBezTo>
                    <a:cubicBezTo>
                      <a:pt x="33" y="11"/>
                      <a:pt x="28" y="0"/>
                      <a:pt x="38" y="2"/>
                    </a:cubicBezTo>
                    <a:cubicBezTo>
                      <a:pt x="43" y="2"/>
                      <a:pt x="47" y="6"/>
                      <a:pt x="51" y="9"/>
                    </a:cubicBezTo>
                    <a:cubicBezTo>
                      <a:pt x="65" y="17"/>
                      <a:pt x="56" y="23"/>
                      <a:pt x="48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3" name="Freeform 1300"/>
              <p:cNvSpPr/>
              <p:nvPr/>
            </p:nvSpPr>
            <p:spPr bwMode="auto">
              <a:xfrm>
                <a:off x="2161" y="1954"/>
                <a:ext cx="78" cy="56"/>
              </a:xfrm>
              <a:custGeom>
                <a:avLst/>
                <a:gdLst>
                  <a:gd name="T0" fmla="*/ 27 w 41"/>
                  <a:gd name="T1" fmla="*/ 0 h 29"/>
                  <a:gd name="T2" fmla="*/ 41 w 41"/>
                  <a:gd name="T3" fmla="*/ 4 h 29"/>
                  <a:gd name="T4" fmla="*/ 21 w 41"/>
                  <a:gd name="T5" fmla="*/ 22 h 29"/>
                  <a:gd name="T6" fmla="*/ 3 w 41"/>
                  <a:gd name="T7" fmla="*/ 28 h 29"/>
                  <a:gd name="T8" fmla="*/ 0 w 41"/>
                  <a:gd name="T9" fmla="*/ 24 h 29"/>
                  <a:gd name="T10" fmla="*/ 13 w 41"/>
                  <a:gd name="T11" fmla="*/ 15 h 29"/>
                  <a:gd name="T12" fmla="*/ 3 w 41"/>
                  <a:gd name="T13" fmla="*/ 10 h 29"/>
                  <a:gd name="T14" fmla="*/ 27 w 41"/>
                  <a:gd name="T1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29">
                    <a:moveTo>
                      <a:pt x="27" y="0"/>
                    </a:moveTo>
                    <a:cubicBezTo>
                      <a:pt x="27" y="9"/>
                      <a:pt x="29" y="9"/>
                      <a:pt x="41" y="4"/>
                    </a:cubicBezTo>
                    <a:cubicBezTo>
                      <a:pt x="41" y="17"/>
                      <a:pt x="29" y="17"/>
                      <a:pt x="21" y="22"/>
                    </a:cubicBezTo>
                    <a:cubicBezTo>
                      <a:pt x="16" y="26"/>
                      <a:pt x="10" y="29"/>
                      <a:pt x="3" y="28"/>
                    </a:cubicBezTo>
                    <a:cubicBezTo>
                      <a:pt x="2" y="27"/>
                      <a:pt x="1" y="26"/>
                      <a:pt x="0" y="24"/>
                    </a:cubicBezTo>
                    <a:cubicBezTo>
                      <a:pt x="0" y="15"/>
                      <a:pt x="8" y="18"/>
                      <a:pt x="13" y="15"/>
                    </a:cubicBezTo>
                    <a:cubicBezTo>
                      <a:pt x="10" y="13"/>
                      <a:pt x="5" y="15"/>
                      <a:pt x="3" y="10"/>
                    </a:cubicBezTo>
                    <a:cubicBezTo>
                      <a:pt x="10" y="4"/>
                      <a:pt x="18" y="0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4" name="Freeform 1301"/>
              <p:cNvSpPr/>
              <p:nvPr/>
            </p:nvSpPr>
            <p:spPr bwMode="auto">
              <a:xfrm>
                <a:off x="2142" y="1973"/>
                <a:ext cx="63" cy="27"/>
              </a:xfrm>
              <a:custGeom>
                <a:avLst/>
                <a:gdLst>
                  <a:gd name="T0" fmla="*/ 13 w 33"/>
                  <a:gd name="T1" fmla="*/ 0 h 14"/>
                  <a:gd name="T2" fmla="*/ 33 w 33"/>
                  <a:gd name="T3" fmla="*/ 4 h 14"/>
                  <a:gd name="T4" fmla="*/ 10 w 33"/>
                  <a:gd name="T5" fmla="*/ 14 h 14"/>
                  <a:gd name="T6" fmla="*/ 3 w 33"/>
                  <a:gd name="T7" fmla="*/ 11 h 14"/>
                  <a:gd name="T8" fmla="*/ 2 w 33"/>
                  <a:gd name="T9" fmla="*/ 7 h 14"/>
                  <a:gd name="T10" fmla="*/ 13 w 33"/>
                  <a:gd name="T11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14">
                    <a:moveTo>
                      <a:pt x="13" y="0"/>
                    </a:moveTo>
                    <a:cubicBezTo>
                      <a:pt x="20" y="0"/>
                      <a:pt x="26" y="1"/>
                      <a:pt x="33" y="4"/>
                    </a:cubicBezTo>
                    <a:cubicBezTo>
                      <a:pt x="28" y="13"/>
                      <a:pt x="15" y="6"/>
                      <a:pt x="10" y="14"/>
                    </a:cubicBezTo>
                    <a:cubicBezTo>
                      <a:pt x="7" y="13"/>
                      <a:pt x="5" y="12"/>
                      <a:pt x="3" y="11"/>
                    </a:cubicBezTo>
                    <a:cubicBezTo>
                      <a:pt x="0" y="10"/>
                      <a:pt x="0" y="9"/>
                      <a:pt x="2" y="7"/>
                    </a:cubicBezTo>
                    <a:cubicBezTo>
                      <a:pt x="6" y="5"/>
                      <a:pt x="9" y="3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5" name="Freeform 1302"/>
              <p:cNvSpPr/>
              <p:nvPr/>
            </p:nvSpPr>
            <p:spPr bwMode="auto">
              <a:xfrm>
                <a:off x="4120" y="2813"/>
                <a:ext cx="52" cy="35"/>
              </a:xfrm>
              <a:custGeom>
                <a:avLst/>
                <a:gdLst>
                  <a:gd name="T0" fmla="*/ 3 w 27"/>
                  <a:gd name="T1" fmla="*/ 18 h 18"/>
                  <a:gd name="T2" fmla="*/ 0 w 27"/>
                  <a:gd name="T3" fmla="*/ 8 h 18"/>
                  <a:gd name="T4" fmla="*/ 3 w 27"/>
                  <a:gd name="T5" fmla="*/ 1 h 18"/>
                  <a:gd name="T6" fmla="*/ 27 w 27"/>
                  <a:gd name="T7" fmla="*/ 8 h 18"/>
                  <a:gd name="T8" fmla="*/ 27 w 27"/>
                  <a:gd name="T9" fmla="*/ 8 h 18"/>
                  <a:gd name="T10" fmla="*/ 27 w 27"/>
                  <a:gd name="T11" fmla="*/ 18 h 18"/>
                  <a:gd name="T12" fmla="*/ 3 w 27"/>
                  <a:gd name="T1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18">
                    <a:moveTo>
                      <a:pt x="3" y="18"/>
                    </a:moveTo>
                    <a:cubicBezTo>
                      <a:pt x="2" y="14"/>
                      <a:pt x="1" y="11"/>
                      <a:pt x="0" y="8"/>
                    </a:cubicBezTo>
                    <a:cubicBezTo>
                      <a:pt x="2" y="6"/>
                      <a:pt x="3" y="3"/>
                      <a:pt x="3" y="1"/>
                    </a:cubicBezTo>
                    <a:cubicBezTo>
                      <a:pt x="12" y="0"/>
                      <a:pt x="20" y="3"/>
                      <a:pt x="27" y="8"/>
                    </a:cubicBezTo>
                    <a:cubicBezTo>
                      <a:pt x="27" y="8"/>
                      <a:pt x="27" y="8"/>
                      <a:pt x="27" y="8"/>
                    </a:cubicBezTo>
                    <a:cubicBezTo>
                      <a:pt x="27" y="11"/>
                      <a:pt x="27" y="14"/>
                      <a:pt x="27" y="18"/>
                    </a:cubicBezTo>
                    <a:cubicBezTo>
                      <a:pt x="19" y="18"/>
                      <a:pt x="11" y="18"/>
                      <a:pt x="3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6" name="Freeform 1303"/>
              <p:cNvSpPr/>
              <p:nvPr/>
            </p:nvSpPr>
            <p:spPr bwMode="auto">
              <a:xfrm>
                <a:off x="5101" y="2033"/>
                <a:ext cx="153" cy="109"/>
              </a:xfrm>
              <a:custGeom>
                <a:avLst/>
                <a:gdLst>
                  <a:gd name="T0" fmla="*/ 28 w 80"/>
                  <a:gd name="T1" fmla="*/ 4 h 57"/>
                  <a:gd name="T2" fmla="*/ 78 w 80"/>
                  <a:gd name="T3" fmla="*/ 30 h 57"/>
                  <a:gd name="T4" fmla="*/ 77 w 80"/>
                  <a:gd name="T5" fmla="*/ 46 h 57"/>
                  <a:gd name="T6" fmla="*/ 53 w 80"/>
                  <a:gd name="T7" fmla="*/ 57 h 57"/>
                  <a:gd name="T8" fmla="*/ 39 w 80"/>
                  <a:gd name="T9" fmla="*/ 50 h 57"/>
                  <a:gd name="T10" fmla="*/ 39 w 80"/>
                  <a:gd name="T11" fmla="*/ 50 h 57"/>
                  <a:gd name="T12" fmla="*/ 34 w 80"/>
                  <a:gd name="T13" fmla="*/ 36 h 57"/>
                  <a:gd name="T14" fmla="*/ 35 w 80"/>
                  <a:gd name="T15" fmla="*/ 26 h 57"/>
                  <a:gd name="T16" fmla="*/ 21 w 80"/>
                  <a:gd name="T17" fmla="*/ 30 h 57"/>
                  <a:gd name="T18" fmla="*/ 4 w 80"/>
                  <a:gd name="T19" fmla="*/ 29 h 57"/>
                  <a:gd name="T20" fmla="*/ 5 w 80"/>
                  <a:gd name="T21" fmla="*/ 2 h 57"/>
                  <a:gd name="T22" fmla="*/ 21 w 80"/>
                  <a:gd name="T23" fmla="*/ 0 h 57"/>
                  <a:gd name="T24" fmla="*/ 28 w 80"/>
                  <a:gd name="T25" fmla="*/ 4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57">
                    <a:moveTo>
                      <a:pt x="28" y="4"/>
                    </a:moveTo>
                    <a:cubicBezTo>
                      <a:pt x="44" y="27"/>
                      <a:pt x="63" y="37"/>
                      <a:pt x="78" y="30"/>
                    </a:cubicBezTo>
                    <a:cubicBezTo>
                      <a:pt x="77" y="35"/>
                      <a:pt x="80" y="41"/>
                      <a:pt x="77" y="46"/>
                    </a:cubicBezTo>
                    <a:cubicBezTo>
                      <a:pt x="66" y="44"/>
                      <a:pt x="60" y="52"/>
                      <a:pt x="53" y="57"/>
                    </a:cubicBezTo>
                    <a:cubicBezTo>
                      <a:pt x="46" y="57"/>
                      <a:pt x="43" y="52"/>
                      <a:pt x="39" y="50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8" y="45"/>
                      <a:pt x="30" y="42"/>
                      <a:pt x="34" y="36"/>
                    </a:cubicBezTo>
                    <a:cubicBezTo>
                      <a:pt x="35" y="33"/>
                      <a:pt x="41" y="29"/>
                      <a:pt x="35" y="26"/>
                    </a:cubicBezTo>
                    <a:cubicBezTo>
                      <a:pt x="30" y="24"/>
                      <a:pt x="25" y="24"/>
                      <a:pt x="21" y="30"/>
                    </a:cubicBezTo>
                    <a:cubicBezTo>
                      <a:pt x="15" y="38"/>
                      <a:pt x="9" y="40"/>
                      <a:pt x="4" y="29"/>
                    </a:cubicBezTo>
                    <a:cubicBezTo>
                      <a:pt x="0" y="20"/>
                      <a:pt x="2" y="11"/>
                      <a:pt x="5" y="2"/>
                    </a:cubicBezTo>
                    <a:cubicBezTo>
                      <a:pt x="10" y="0"/>
                      <a:pt x="16" y="0"/>
                      <a:pt x="21" y="0"/>
                    </a:cubicBezTo>
                    <a:cubicBezTo>
                      <a:pt x="24" y="1"/>
                      <a:pt x="26" y="2"/>
                      <a:pt x="2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7" name="Freeform 1304"/>
              <p:cNvSpPr/>
              <p:nvPr/>
            </p:nvSpPr>
            <p:spPr bwMode="auto">
              <a:xfrm>
                <a:off x="5176" y="2128"/>
                <a:ext cx="26" cy="29"/>
              </a:xfrm>
              <a:custGeom>
                <a:avLst/>
                <a:gdLst>
                  <a:gd name="T0" fmla="*/ 0 w 14"/>
                  <a:gd name="T1" fmla="*/ 0 h 15"/>
                  <a:gd name="T2" fmla="*/ 14 w 14"/>
                  <a:gd name="T3" fmla="*/ 7 h 15"/>
                  <a:gd name="T4" fmla="*/ 14 w 14"/>
                  <a:gd name="T5" fmla="*/ 14 h 15"/>
                  <a:gd name="T6" fmla="*/ 0 w 14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5">
                    <a:moveTo>
                      <a:pt x="0" y="0"/>
                    </a:moveTo>
                    <a:cubicBezTo>
                      <a:pt x="5" y="0"/>
                      <a:pt x="10" y="2"/>
                      <a:pt x="14" y="7"/>
                    </a:cubicBezTo>
                    <a:cubicBezTo>
                      <a:pt x="14" y="9"/>
                      <a:pt x="14" y="11"/>
                      <a:pt x="14" y="14"/>
                    </a:cubicBezTo>
                    <a:cubicBezTo>
                      <a:pt x="2" y="15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8" name="Freeform 1305"/>
              <p:cNvSpPr/>
              <p:nvPr/>
            </p:nvSpPr>
            <p:spPr bwMode="auto">
              <a:xfrm>
                <a:off x="5202" y="887"/>
                <a:ext cx="84" cy="48"/>
              </a:xfrm>
              <a:custGeom>
                <a:avLst/>
                <a:gdLst>
                  <a:gd name="T0" fmla="*/ 0 w 44"/>
                  <a:gd name="T1" fmla="*/ 11 h 25"/>
                  <a:gd name="T2" fmla="*/ 24 w 44"/>
                  <a:gd name="T3" fmla="*/ 3 h 25"/>
                  <a:gd name="T4" fmla="*/ 32 w 44"/>
                  <a:gd name="T5" fmla="*/ 6 h 25"/>
                  <a:gd name="T6" fmla="*/ 34 w 44"/>
                  <a:gd name="T7" fmla="*/ 25 h 25"/>
                  <a:gd name="T8" fmla="*/ 0 w 44"/>
                  <a:gd name="T9" fmla="*/ 1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25">
                    <a:moveTo>
                      <a:pt x="0" y="11"/>
                    </a:moveTo>
                    <a:cubicBezTo>
                      <a:pt x="7" y="5"/>
                      <a:pt x="17" y="10"/>
                      <a:pt x="24" y="3"/>
                    </a:cubicBezTo>
                    <a:cubicBezTo>
                      <a:pt x="27" y="0"/>
                      <a:pt x="31" y="2"/>
                      <a:pt x="32" y="6"/>
                    </a:cubicBezTo>
                    <a:cubicBezTo>
                      <a:pt x="34" y="12"/>
                      <a:pt x="44" y="17"/>
                      <a:pt x="34" y="25"/>
                    </a:cubicBezTo>
                    <a:cubicBezTo>
                      <a:pt x="23" y="19"/>
                      <a:pt x="9" y="2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9" name="Freeform 1306"/>
              <p:cNvSpPr/>
              <p:nvPr/>
            </p:nvSpPr>
            <p:spPr bwMode="auto">
              <a:xfrm>
                <a:off x="5216" y="1007"/>
                <a:ext cx="30" cy="27"/>
              </a:xfrm>
              <a:custGeom>
                <a:avLst/>
                <a:gdLst>
                  <a:gd name="T0" fmla="*/ 10 w 16"/>
                  <a:gd name="T1" fmla="*/ 14 h 14"/>
                  <a:gd name="T2" fmla="*/ 3 w 16"/>
                  <a:gd name="T3" fmla="*/ 5 h 14"/>
                  <a:gd name="T4" fmla="*/ 11 w 16"/>
                  <a:gd name="T5" fmla="*/ 0 h 14"/>
                  <a:gd name="T6" fmla="*/ 14 w 16"/>
                  <a:gd name="T7" fmla="*/ 7 h 14"/>
                  <a:gd name="T8" fmla="*/ 10 w 16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4">
                    <a:moveTo>
                      <a:pt x="10" y="14"/>
                    </a:moveTo>
                    <a:cubicBezTo>
                      <a:pt x="7" y="12"/>
                      <a:pt x="0" y="12"/>
                      <a:pt x="3" y="5"/>
                    </a:cubicBezTo>
                    <a:cubicBezTo>
                      <a:pt x="4" y="2"/>
                      <a:pt x="7" y="0"/>
                      <a:pt x="11" y="0"/>
                    </a:cubicBezTo>
                    <a:cubicBezTo>
                      <a:pt x="16" y="0"/>
                      <a:pt x="15" y="4"/>
                      <a:pt x="14" y="7"/>
                    </a:cubicBezTo>
                    <a:cubicBezTo>
                      <a:pt x="11" y="9"/>
                      <a:pt x="10" y="11"/>
                      <a:pt x="1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0" name="Freeform 1307"/>
              <p:cNvSpPr/>
              <p:nvPr/>
            </p:nvSpPr>
            <p:spPr bwMode="auto">
              <a:xfrm>
                <a:off x="4290" y="1262"/>
                <a:ext cx="158" cy="78"/>
              </a:xfrm>
              <a:custGeom>
                <a:avLst/>
                <a:gdLst>
                  <a:gd name="T0" fmla="*/ 67 w 83"/>
                  <a:gd name="T1" fmla="*/ 10 h 41"/>
                  <a:gd name="T2" fmla="*/ 81 w 83"/>
                  <a:gd name="T3" fmla="*/ 10 h 41"/>
                  <a:gd name="T4" fmla="*/ 81 w 83"/>
                  <a:gd name="T5" fmla="*/ 17 h 41"/>
                  <a:gd name="T6" fmla="*/ 63 w 83"/>
                  <a:gd name="T7" fmla="*/ 37 h 41"/>
                  <a:gd name="T8" fmla="*/ 22 w 83"/>
                  <a:gd name="T9" fmla="*/ 21 h 41"/>
                  <a:gd name="T10" fmla="*/ 15 w 83"/>
                  <a:gd name="T11" fmla="*/ 18 h 41"/>
                  <a:gd name="T12" fmla="*/ 12 w 83"/>
                  <a:gd name="T13" fmla="*/ 0 h 41"/>
                  <a:gd name="T14" fmla="*/ 12 w 83"/>
                  <a:gd name="T15" fmla="*/ 0 h 41"/>
                  <a:gd name="T16" fmla="*/ 67 w 83"/>
                  <a:gd name="T17" fmla="*/ 1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41">
                    <a:moveTo>
                      <a:pt x="67" y="10"/>
                    </a:moveTo>
                    <a:cubicBezTo>
                      <a:pt x="72" y="16"/>
                      <a:pt x="77" y="12"/>
                      <a:pt x="81" y="10"/>
                    </a:cubicBezTo>
                    <a:cubicBezTo>
                      <a:pt x="83" y="12"/>
                      <a:pt x="83" y="15"/>
                      <a:pt x="81" y="17"/>
                    </a:cubicBezTo>
                    <a:cubicBezTo>
                      <a:pt x="79" y="26"/>
                      <a:pt x="71" y="32"/>
                      <a:pt x="63" y="37"/>
                    </a:cubicBezTo>
                    <a:cubicBezTo>
                      <a:pt x="46" y="41"/>
                      <a:pt x="32" y="36"/>
                      <a:pt x="22" y="21"/>
                    </a:cubicBezTo>
                    <a:cubicBezTo>
                      <a:pt x="20" y="18"/>
                      <a:pt x="18" y="18"/>
                      <a:pt x="15" y="18"/>
                    </a:cubicBezTo>
                    <a:cubicBezTo>
                      <a:pt x="5" y="14"/>
                      <a:pt x="0" y="8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29" y="10"/>
                      <a:pt x="48" y="13"/>
                      <a:pt x="6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1" name="Freeform 1308"/>
              <p:cNvSpPr/>
              <p:nvPr/>
            </p:nvSpPr>
            <p:spPr bwMode="auto">
              <a:xfrm>
                <a:off x="4126" y="2700"/>
                <a:ext cx="76" cy="132"/>
              </a:xfrm>
              <a:custGeom>
                <a:avLst/>
                <a:gdLst>
                  <a:gd name="T0" fmla="*/ 24 w 40"/>
                  <a:gd name="T1" fmla="*/ 67 h 69"/>
                  <a:gd name="T2" fmla="*/ 0 w 40"/>
                  <a:gd name="T3" fmla="*/ 60 h 69"/>
                  <a:gd name="T4" fmla="*/ 7 w 40"/>
                  <a:gd name="T5" fmla="*/ 0 h 69"/>
                  <a:gd name="T6" fmla="*/ 11 w 40"/>
                  <a:gd name="T7" fmla="*/ 4 h 69"/>
                  <a:gd name="T8" fmla="*/ 13 w 40"/>
                  <a:gd name="T9" fmla="*/ 13 h 69"/>
                  <a:gd name="T10" fmla="*/ 38 w 40"/>
                  <a:gd name="T11" fmla="*/ 25 h 69"/>
                  <a:gd name="T12" fmla="*/ 33 w 40"/>
                  <a:gd name="T13" fmla="*/ 31 h 69"/>
                  <a:gd name="T14" fmla="*/ 24 w 40"/>
                  <a:gd name="T15" fmla="*/ 67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69">
                    <a:moveTo>
                      <a:pt x="24" y="67"/>
                    </a:moveTo>
                    <a:cubicBezTo>
                      <a:pt x="16" y="66"/>
                      <a:pt x="6" y="69"/>
                      <a:pt x="0" y="60"/>
                    </a:cubicBezTo>
                    <a:cubicBezTo>
                      <a:pt x="2" y="40"/>
                      <a:pt x="0" y="20"/>
                      <a:pt x="7" y="0"/>
                    </a:cubicBezTo>
                    <a:cubicBezTo>
                      <a:pt x="8" y="2"/>
                      <a:pt x="9" y="3"/>
                      <a:pt x="11" y="4"/>
                    </a:cubicBezTo>
                    <a:cubicBezTo>
                      <a:pt x="11" y="7"/>
                      <a:pt x="12" y="13"/>
                      <a:pt x="13" y="13"/>
                    </a:cubicBezTo>
                    <a:cubicBezTo>
                      <a:pt x="29" y="2"/>
                      <a:pt x="28" y="25"/>
                      <a:pt x="38" y="25"/>
                    </a:cubicBezTo>
                    <a:cubicBezTo>
                      <a:pt x="36" y="27"/>
                      <a:pt x="32" y="30"/>
                      <a:pt x="33" y="31"/>
                    </a:cubicBezTo>
                    <a:cubicBezTo>
                      <a:pt x="40" y="45"/>
                      <a:pt x="29" y="55"/>
                      <a:pt x="24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2" name="Freeform 1309"/>
              <p:cNvSpPr/>
              <p:nvPr/>
            </p:nvSpPr>
            <p:spPr bwMode="auto">
              <a:xfrm>
                <a:off x="3177" y="827"/>
                <a:ext cx="109" cy="113"/>
              </a:xfrm>
              <a:custGeom>
                <a:avLst/>
                <a:gdLst>
                  <a:gd name="T0" fmla="*/ 24 w 57"/>
                  <a:gd name="T1" fmla="*/ 56 h 59"/>
                  <a:gd name="T2" fmla="*/ 0 w 57"/>
                  <a:gd name="T3" fmla="*/ 38 h 59"/>
                  <a:gd name="T4" fmla="*/ 7 w 57"/>
                  <a:gd name="T5" fmla="*/ 24 h 59"/>
                  <a:gd name="T6" fmla="*/ 7 w 57"/>
                  <a:gd name="T7" fmla="*/ 21 h 59"/>
                  <a:gd name="T8" fmla="*/ 27 w 57"/>
                  <a:gd name="T9" fmla="*/ 10 h 59"/>
                  <a:gd name="T10" fmla="*/ 42 w 57"/>
                  <a:gd name="T11" fmla="*/ 0 h 59"/>
                  <a:gd name="T12" fmla="*/ 41 w 57"/>
                  <a:gd name="T13" fmla="*/ 14 h 59"/>
                  <a:gd name="T14" fmla="*/ 43 w 57"/>
                  <a:gd name="T15" fmla="*/ 50 h 59"/>
                  <a:gd name="T16" fmla="*/ 28 w 57"/>
                  <a:gd name="T17" fmla="*/ 59 h 59"/>
                  <a:gd name="T18" fmla="*/ 24 w 57"/>
                  <a:gd name="T19" fmla="*/ 56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59">
                    <a:moveTo>
                      <a:pt x="24" y="56"/>
                    </a:moveTo>
                    <a:cubicBezTo>
                      <a:pt x="21" y="43"/>
                      <a:pt x="4" y="49"/>
                      <a:pt x="0" y="38"/>
                    </a:cubicBezTo>
                    <a:cubicBezTo>
                      <a:pt x="9" y="37"/>
                      <a:pt x="4" y="29"/>
                      <a:pt x="7" y="24"/>
                    </a:cubicBezTo>
                    <a:cubicBezTo>
                      <a:pt x="7" y="23"/>
                      <a:pt x="7" y="22"/>
                      <a:pt x="7" y="21"/>
                    </a:cubicBezTo>
                    <a:cubicBezTo>
                      <a:pt x="16" y="22"/>
                      <a:pt x="24" y="20"/>
                      <a:pt x="27" y="10"/>
                    </a:cubicBezTo>
                    <a:cubicBezTo>
                      <a:pt x="29" y="2"/>
                      <a:pt x="37" y="4"/>
                      <a:pt x="42" y="0"/>
                    </a:cubicBezTo>
                    <a:cubicBezTo>
                      <a:pt x="50" y="5"/>
                      <a:pt x="39" y="13"/>
                      <a:pt x="41" y="14"/>
                    </a:cubicBezTo>
                    <a:cubicBezTo>
                      <a:pt x="57" y="25"/>
                      <a:pt x="31" y="37"/>
                      <a:pt x="43" y="50"/>
                    </a:cubicBezTo>
                    <a:cubicBezTo>
                      <a:pt x="46" y="53"/>
                      <a:pt x="33" y="55"/>
                      <a:pt x="28" y="59"/>
                    </a:cubicBezTo>
                    <a:cubicBezTo>
                      <a:pt x="26" y="58"/>
                      <a:pt x="25" y="57"/>
                      <a:pt x="24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3" name="Freeform 1310"/>
              <p:cNvSpPr/>
              <p:nvPr/>
            </p:nvSpPr>
            <p:spPr bwMode="auto">
              <a:xfrm>
                <a:off x="3255" y="940"/>
                <a:ext cx="21" cy="19"/>
              </a:xfrm>
              <a:custGeom>
                <a:avLst/>
                <a:gdLst>
                  <a:gd name="T0" fmla="*/ 0 w 11"/>
                  <a:gd name="T1" fmla="*/ 7 h 10"/>
                  <a:gd name="T2" fmla="*/ 7 w 11"/>
                  <a:gd name="T3" fmla="*/ 0 h 10"/>
                  <a:gd name="T4" fmla="*/ 8 w 11"/>
                  <a:gd name="T5" fmla="*/ 8 h 10"/>
                  <a:gd name="T6" fmla="*/ 0 w 11"/>
                  <a:gd name="T7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0">
                    <a:moveTo>
                      <a:pt x="0" y="7"/>
                    </a:moveTo>
                    <a:cubicBezTo>
                      <a:pt x="2" y="4"/>
                      <a:pt x="4" y="2"/>
                      <a:pt x="7" y="0"/>
                    </a:cubicBezTo>
                    <a:cubicBezTo>
                      <a:pt x="8" y="3"/>
                      <a:pt x="11" y="5"/>
                      <a:pt x="8" y="8"/>
                    </a:cubicBezTo>
                    <a:cubicBezTo>
                      <a:pt x="5" y="10"/>
                      <a:pt x="3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4" name="Freeform 1311"/>
              <p:cNvSpPr/>
              <p:nvPr/>
            </p:nvSpPr>
            <p:spPr bwMode="auto">
              <a:xfrm>
                <a:off x="2984" y="940"/>
                <a:ext cx="69" cy="81"/>
              </a:xfrm>
              <a:custGeom>
                <a:avLst/>
                <a:gdLst>
                  <a:gd name="T0" fmla="*/ 24 w 36"/>
                  <a:gd name="T1" fmla="*/ 0 h 42"/>
                  <a:gd name="T2" fmla="*/ 25 w 36"/>
                  <a:gd name="T3" fmla="*/ 10 h 42"/>
                  <a:gd name="T4" fmla="*/ 17 w 36"/>
                  <a:gd name="T5" fmla="*/ 42 h 42"/>
                  <a:gd name="T6" fmla="*/ 0 w 36"/>
                  <a:gd name="T7" fmla="*/ 11 h 42"/>
                  <a:gd name="T8" fmla="*/ 0 w 36"/>
                  <a:gd name="T9" fmla="*/ 4 h 42"/>
                  <a:gd name="T10" fmla="*/ 24 w 36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42">
                    <a:moveTo>
                      <a:pt x="24" y="0"/>
                    </a:moveTo>
                    <a:cubicBezTo>
                      <a:pt x="24" y="4"/>
                      <a:pt x="23" y="8"/>
                      <a:pt x="25" y="10"/>
                    </a:cubicBezTo>
                    <a:cubicBezTo>
                      <a:pt x="36" y="26"/>
                      <a:pt x="35" y="33"/>
                      <a:pt x="17" y="42"/>
                    </a:cubicBezTo>
                    <a:cubicBezTo>
                      <a:pt x="11" y="32"/>
                      <a:pt x="10" y="19"/>
                      <a:pt x="0" y="11"/>
                    </a:cubicBezTo>
                    <a:cubicBezTo>
                      <a:pt x="0" y="8"/>
                      <a:pt x="0" y="6"/>
                      <a:pt x="0" y="4"/>
                    </a:cubicBezTo>
                    <a:cubicBezTo>
                      <a:pt x="8" y="4"/>
                      <a:pt x="16" y="5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5" name="Freeform 1312"/>
              <p:cNvSpPr/>
              <p:nvPr/>
            </p:nvSpPr>
            <p:spPr bwMode="auto">
              <a:xfrm>
                <a:off x="2956" y="961"/>
                <a:ext cx="63" cy="60"/>
              </a:xfrm>
              <a:custGeom>
                <a:avLst/>
                <a:gdLst>
                  <a:gd name="T0" fmla="*/ 15 w 33"/>
                  <a:gd name="T1" fmla="*/ 0 h 31"/>
                  <a:gd name="T2" fmla="*/ 32 w 33"/>
                  <a:gd name="T3" fmla="*/ 31 h 31"/>
                  <a:gd name="T4" fmla="*/ 29 w 33"/>
                  <a:gd name="T5" fmla="*/ 31 h 31"/>
                  <a:gd name="T6" fmla="*/ 8 w 33"/>
                  <a:gd name="T7" fmla="*/ 28 h 31"/>
                  <a:gd name="T8" fmla="*/ 15 w 33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1">
                    <a:moveTo>
                      <a:pt x="15" y="0"/>
                    </a:moveTo>
                    <a:cubicBezTo>
                      <a:pt x="32" y="4"/>
                      <a:pt x="33" y="17"/>
                      <a:pt x="32" y="31"/>
                    </a:cubicBezTo>
                    <a:cubicBezTo>
                      <a:pt x="31" y="31"/>
                      <a:pt x="30" y="31"/>
                      <a:pt x="29" y="31"/>
                    </a:cubicBezTo>
                    <a:cubicBezTo>
                      <a:pt x="22" y="30"/>
                      <a:pt x="15" y="28"/>
                      <a:pt x="8" y="28"/>
                    </a:cubicBezTo>
                    <a:cubicBezTo>
                      <a:pt x="7" y="17"/>
                      <a:pt x="0" y="6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6" name="Freeform 1313"/>
              <p:cNvSpPr/>
              <p:nvPr/>
            </p:nvSpPr>
            <p:spPr bwMode="auto">
              <a:xfrm>
                <a:off x="2971" y="1002"/>
                <a:ext cx="61" cy="61"/>
              </a:xfrm>
              <a:custGeom>
                <a:avLst/>
                <a:gdLst>
                  <a:gd name="T0" fmla="*/ 0 w 32"/>
                  <a:gd name="T1" fmla="*/ 7 h 32"/>
                  <a:gd name="T2" fmla="*/ 21 w 32"/>
                  <a:gd name="T3" fmla="*/ 10 h 32"/>
                  <a:gd name="T4" fmla="*/ 24 w 32"/>
                  <a:gd name="T5" fmla="*/ 28 h 32"/>
                  <a:gd name="T6" fmla="*/ 14 w 32"/>
                  <a:gd name="T7" fmla="*/ 31 h 32"/>
                  <a:gd name="T8" fmla="*/ 10 w 32"/>
                  <a:gd name="T9" fmla="*/ 21 h 32"/>
                  <a:gd name="T10" fmla="*/ 0 w 32"/>
                  <a:gd name="T11" fmla="*/ 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2">
                    <a:moveTo>
                      <a:pt x="0" y="7"/>
                    </a:moveTo>
                    <a:cubicBezTo>
                      <a:pt x="7" y="3"/>
                      <a:pt x="15" y="0"/>
                      <a:pt x="21" y="10"/>
                    </a:cubicBezTo>
                    <a:cubicBezTo>
                      <a:pt x="16" y="17"/>
                      <a:pt x="32" y="20"/>
                      <a:pt x="24" y="28"/>
                    </a:cubicBezTo>
                    <a:cubicBezTo>
                      <a:pt x="22" y="32"/>
                      <a:pt x="17" y="31"/>
                      <a:pt x="14" y="31"/>
                    </a:cubicBezTo>
                    <a:cubicBezTo>
                      <a:pt x="12" y="28"/>
                      <a:pt x="11" y="24"/>
                      <a:pt x="10" y="21"/>
                    </a:cubicBezTo>
                    <a:cubicBezTo>
                      <a:pt x="8" y="15"/>
                      <a:pt x="4" y="11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7" name="Freeform 1314"/>
              <p:cNvSpPr/>
              <p:nvPr/>
            </p:nvSpPr>
            <p:spPr bwMode="auto">
              <a:xfrm>
                <a:off x="2901" y="2693"/>
                <a:ext cx="51" cy="53"/>
              </a:xfrm>
              <a:custGeom>
                <a:avLst/>
                <a:gdLst>
                  <a:gd name="T0" fmla="*/ 26 w 27"/>
                  <a:gd name="T1" fmla="*/ 18 h 28"/>
                  <a:gd name="T2" fmla="*/ 20 w 27"/>
                  <a:gd name="T3" fmla="*/ 20 h 28"/>
                  <a:gd name="T4" fmla="*/ 5 w 27"/>
                  <a:gd name="T5" fmla="*/ 22 h 28"/>
                  <a:gd name="T6" fmla="*/ 6 w 27"/>
                  <a:gd name="T7" fmla="*/ 8 h 28"/>
                  <a:gd name="T8" fmla="*/ 20 w 27"/>
                  <a:gd name="T9" fmla="*/ 1 h 28"/>
                  <a:gd name="T10" fmla="*/ 26 w 27"/>
                  <a:gd name="T11" fmla="*/ 13 h 28"/>
                  <a:gd name="T12" fmla="*/ 26 w 27"/>
                  <a:gd name="T13" fmla="*/ 1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28">
                    <a:moveTo>
                      <a:pt x="26" y="18"/>
                    </a:moveTo>
                    <a:cubicBezTo>
                      <a:pt x="24" y="19"/>
                      <a:pt x="22" y="19"/>
                      <a:pt x="20" y="20"/>
                    </a:cubicBezTo>
                    <a:cubicBezTo>
                      <a:pt x="15" y="23"/>
                      <a:pt x="10" y="28"/>
                      <a:pt x="5" y="22"/>
                    </a:cubicBezTo>
                    <a:cubicBezTo>
                      <a:pt x="0" y="17"/>
                      <a:pt x="5" y="12"/>
                      <a:pt x="6" y="8"/>
                    </a:cubicBezTo>
                    <a:cubicBezTo>
                      <a:pt x="8" y="1"/>
                      <a:pt x="14" y="0"/>
                      <a:pt x="20" y="1"/>
                    </a:cubicBezTo>
                    <a:cubicBezTo>
                      <a:pt x="27" y="2"/>
                      <a:pt x="26" y="8"/>
                      <a:pt x="26" y="13"/>
                    </a:cubicBezTo>
                    <a:cubicBezTo>
                      <a:pt x="26" y="15"/>
                      <a:pt x="26" y="17"/>
                      <a:pt x="2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8" name="Freeform 1315"/>
              <p:cNvSpPr/>
              <p:nvPr/>
            </p:nvSpPr>
            <p:spPr bwMode="auto">
              <a:xfrm>
                <a:off x="2598" y="2603"/>
                <a:ext cx="127" cy="126"/>
              </a:xfrm>
              <a:custGeom>
                <a:avLst/>
                <a:gdLst>
                  <a:gd name="T0" fmla="*/ 15 w 67"/>
                  <a:gd name="T1" fmla="*/ 65 h 66"/>
                  <a:gd name="T2" fmla="*/ 0 w 67"/>
                  <a:gd name="T3" fmla="*/ 27 h 66"/>
                  <a:gd name="T4" fmla="*/ 13 w 67"/>
                  <a:gd name="T5" fmla="*/ 31 h 66"/>
                  <a:gd name="T6" fmla="*/ 11 w 67"/>
                  <a:gd name="T7" fmla="*/ 23 h 66"/>
                  <a:gd name="T8" fmla="*/ 11 w 67"/>
                  <a:gd name="T9" fmla="*/ 14 h 66"/>
                  <a:gd name="T10" fmla="*/ 57 w 67"/>
                  <a:gd name="T11" fmla="*/ 11 h 66"/>
                  <a:gd name="T12" fmla="*/ 57 w 67"/>
                  <a:gd name="T13" fmla="*/ 34 h 66"/>
                  <a:gd name="T14" fmla="*/ 51 w 67"/>
                  <a:gd name="T15" fmla="*/ 38 h 66"/>
                  <a:gd name="T16" fmla="*/ 43 w 67"/>
                  <a:gd name="T17" fmla="*/ 53 h 66"/>
                  <a:gd name="T18" fmla="*/ 24 w 67"/>
                  <a:gd name="T19" fmla="*/ 56 h 66"/>
                  <a:gd name="T20" fmla="*/ 15 w 67"/>
                  <a:gd name="T21" fmla="*/ 65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7" h="66">
                    <a:moveTo>
                      <a:pt x="15" y="65"/>
                    </a:moveTo>
                    <a:cubicBezTo>
                      <a:pt x="14" y="51"/>
                      <a:pt x="2" y="41"/>
                      <a:pt x="0" y="27"/>
                    </a:cubicBezTo>
                    <a:cubicBezTo>
                      <a:pt x="5" y="28"/>
                      <a:pt x="9" y="30"/>
                      <a:pt x="13" y="31"/>
                    </a:cubicBezTo>
                    <a:cubicBezTo>
                      <a:pt x="12" y="28"/>
                      <a:pt x="11" y="26"/>
                      <a:pt x="11" y="23"/>
                    </a:cubicBezTo>
                    <a:cubicBezTo>
                      <a:pt x="9" y="20"/>
                      <a:pt x="8" y="14"/>
                      <a:pt x="11" y="14"/>
                    </a:cubicBezTo>
                    <a:cubicBezTo>
                      <a:pt x="26" y="14"/>
                      <a:pt x="41" y="0"/>
                      <a:pt x="57" y="11"/>
                    </a:cubicBezTo>
                    <a:cubicBezTo>
                      <a:pt x="63" y="19"/>
                      <a:pt x="67" y="27"/>
                      <a:pt x="57" y="34"/>
                    </a:cubicBezTo>
                    <a:cubicBezTo>
                      <a:pt x="53" y="34"/>
                      <a:pt x="52" y="34"/>
                      <a:pt x="51" y="38"/>
                    </a:cubicBezTo>
                    <a:cubicBezTo>
                      <a:pt x="51" y="44"/>
                      <a:pt x="51" y="51"/>
                      <a:pt x="43" y="53"/>
                    </a:cubicBezTo>
                    <a:cubicBezTo>
                      <a:pt x="36" y="52"/>
                      <a:pt x="28" y="45"/>
                      <a:pt x="24" y="56"/>
                    </a:cubicBezTo>
                    <a:cubicBezTo>
                      <a:pt x="21" y="60"/>
                      <a:pt x="21" y="66"/>
                      <a:pt x="15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9" name="Freeform 1316"/>
              <p:cNvSpPr/>
              <p:nvPr/>
            </p:nvSpPr>
            <p:spPr bwMode="auto">
              <a:xfrm>
                <a:off x="2598" y="2578"/>
                <a:ext cx="110" cy="69"/>
              </a:xfrm>
              <a:custGeom>
                <a:avLst/>
                <a:gdLst>
                  <a:gd name="T0" fmla="*/ 56 w 58"/>
                  <a:gd name="T1" fmla="*/ 26 h 36"/>
                  <a:gd name="T2" fmla="*/ 40 w 58"/>
                  <a:gd name="T3" fmla="*/ 24 h 36"/>
                  <a:gd name="T4" fmla="*/ 16 w 58"/>
                  <a:gd name="T5" fmla="*/ 29 h 36"/>
                  <a:gd name="T6" fmla="*/ 11 w 58"/>
                  <a:gd name="T7" fmla="*/ 36 h 36"/>
                  <a:gd name="T8" fmla="*/ 14 w 58"/>
                  <a:gd name="T9" fmla="*/ 12 h 36"/>
                  <a:gd name="T10" fmla="*/ 32 w 58"/>
                  <a:gd name="T11" fmla="*/ 2 h 36"/>
                  <a:gd name="T12" fmla="*/ 39 w 58"/>
                  <a:gd name="T13" fmla="*/ 2 h 36"/>
                  <a:gd name="T14" fmla="*/ 46 w 58"/>
                  <a:gd name="T15" fmla="*/ 2 h 36"/>
                  <a:gd name="T16" fmla="*/ 56 w 58"/>
                  <a:gd name="T17" fmla="*/ 19 h 36"/>
                  <a:gd name="T18" fmla="*/ 56 w 58"/>
                  <a:gd name="T19" fmla="*/ 2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36">
                    <a:moveTo>
                      <a:pt x="56" y="26"/>
                    </a:moveTo>
                    <a:cubicBezTo>
                      <a:pt x="51" y="23"/>
                      <a:pt x="45" y="20"/>
                      <a:pt x="40" y="24"/>
                    </a:cubicBezTo>
                    <a:cubicBezTo>
                      <a:pt x="33" y="30"/>
                      <a:pt x="25" y="30"/>
                      <a:pt x="16" y="29"/>
                    </a:cubicBezTo>
                    <a:cubicBezTo>
                      <a:pt x="9" y="27"/>
                      <a:pt x="12" y="33"/>
                      <a:pt x="11" y="36"/>
                    </a:cubicBezTo>
                    <a:cubicBezTo>
                      <a:pt x="0" y="20"/>
                      <a:pt x="1" y="13"/>
                      <a:pt x="14" y="12"/>
                    </a:cubicBezTo>
                    <a:cubicBezTo>
                      <a:pt x="22" y="11"/>
                      <a:pt x="29" y="9"/>
                      <a:pt x="32" y="2"/>
                    </a:cubicBezTo>
                    <a:cubicBezTo>
                      <a:pt x="34" y="2"/>
                      <a:pt x="37" y="2"/>
                      <a:pt x="39" y="2"/>
                    </a:cubicBezTo>
                    <a:cubicBezTo>
                      <a:pt x="41" y="0"/>
                      <a:pt x="44" y="0"/>
                      <a:pt x="46" y="2"/>
                    </a:cubicBezTo>
                    <a:cubicBezTo>
                      <a:pt x="53" y="5"/>
                      <a:pt x="50" y="15"/>
                      <a:pt x="56" y="19"/>
                    </a:cubicBezTo>
                    <a:cubicBezTo>
                      <a:pt x="58" y="21"/>
                      <a:pt x="58" y="24"/>
                      <a:pt x="56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0" name="Freeform 1317"/>
              <p:cNvSpPr/>
              <p:nvPr/>
            </p:nvSpPr>
            <p:spPr bwMode="auto">
              <a:xfrm>
                <a:off x="2603" y="2471"/>
                <a:ext cx="69" cy="82"/>
              </a:xfrm>
              <a:custGeom>
                <a:avLst/>
                <a:gdLst>
                  <a:gd name="T0" fmla="*/ 1 w 36"/>
                  <a:gd name="T1" fmla="*/ 37 h 43"/>
                  <a:gd name="T2" fmla="*/ 7 w 36"/>
                  <a:gd name="T3" fmla="*/ 24 h 43"/>
                  <a:gd name="T4" fmla="*/ 4 w 36"/>
                  <a:gd name="T5" fmla="*/ 16 h 43"/>
                  <a:gd name="T6" fmla="*/ 36 w 36"/>
                  <a:gd name="T7" fmla="*/ 19 h 43"/>
                  <a:gd name="T8" fmla="*/ 32 w 36"/>
                  <a:gd name="T9" fmla="*/ 33 h 43"/>
                  <a:gd name="T10" fmla="*/ 22 w 36"/>
                  <a:gd name="T11" fmla="*/ 43 h 43"/>
                  <a:gd name="T12" fmla="*/ 5 w 36"/>
                  <a:gd name="T13" fmla="*/ 37 h 43"/>
                  <a:gd name="T14" fmla="*/ 1 w 36"/>
                  <a:gd name="T15" fmla="*/ 3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43">
                    <a:moveTo>
                      <a:pt x="1" y="37"/>
                    </a:moveTo>
                    <a:cubicBezTo>
                      <a:pt x="0" y="31"/>
                      <a:pt x="5" y="28"/>
                      <a:pt x="7" y="24"/>
                    </a:cubicBezTo>
                    <a:cubicBezTo>
                      <a:pt x="9" y="20"/>
                      <a:pt x="11" y="16"/>
                      <a:pt x="4" y="16"/>
                    </a:cubicBezTo>
                    <a:cubicBezTo>
                      <a:pt x="17" y="0"/>
                      <a:pt x="26" y="15"/>
                      <a:pt x="36" y="19"/>
                    </a:cubicBezTo>
                    <a:cubicBezTo>
                      <a:pt x="35" y="24"/>
                      <a:pt x="33" y="29"/>
                      <a:pt x="32" y="33"/>
                    </a:cubicBezTo>
                    <a:cubicBezTo>
                      <a:pt x="28" y="36"/>
                      <a:pt x="28" y="43"/>
                      <a:pt x="22" y="43"/>
                    </a:cubicBezTo>
                    <a:cubicBezTo>
                      <a:pt x="16" y="40"/>
                      <a:pt x="9" y="42"/>
                      <a:pt x="5" y="37"/>
                    </a:cubicBezTo>
                    <a:cubicBezTo>
                      <a:pt x="3" y="37"/>
                      <a:pt x="2" y="37"/>
                      <a:pt x="1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1" name="Freeform 1318"/>
              <p:cNvSpPr/>
              <p:nvPr/>
            </p:nvSpPr>
            <p:spPr bwMode="auto">
              <a:xfrm>
                <a:off x="2611" y="2532"/>
                <a:ext cx="34" cy="31"/>
              </a:xfrm>
              <a:custGeom>
                <a:avLst/>
                <a:gdLst>
                  <a:gd name="T0" fmla="*/ 1 w 18"/>
                  <a:gd name="T1" fmla="*/ 5 h 16"/>
                  <a:gd name="T2" fmla="*/ 18 w 18"/>
                  <a:gd name="T3" fmla="*/ 11 h 16"/>
                  <a:gd name="T4" fmla="*/ 4 w 18"/>
                  <a:gd name="T5" fmla="*/ 15 h 16"/>
                  <a:gd name="T6" fmla="*/ 1 w 18"/>
                  <a:gd name="T7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6">
                    <a:moveTo>
                      <a:pt x="1" y="5"/>
                    </a:moveTo>
                    <a:cubicBezTo>
                      <a:pt x="7" y="6"/>
                      <a:pt x="15" y="0"/>
                      <a:pt x="18" y="11"/>
                    </a:cubicBezTo>
                    <a:cubicBezTo>
                      <a:pt x="14" y="14"/>
                      <a:pt x="9" y="16"/>
                      <a:pt x="4" y="15"/>
                    </a:cubicBezTo>
                    <a:cubicBezTo>
                      <a:pt x="0" y="13"/>
                      <a:pt x="0" y="9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2" name="Freeform 1319"/>
              <p:cNvSpPr/>
              <p:nvPr/>
            </p:nvSpPr>
            <p:spPr bwMode="auto">
              <a:xfrm>
                <a:off x="2624" y="2582"/>
                <a:ext cx="40" cy="21"/>
              </a:xfrm>
              <a:custGeom>
                <a:avLst/>
                <a:gdLst>
                  <a:gd name="T0" fmla="*/ 18 w 21"/>
                  <a:gd name="T1" fmla="*/ 0 h 11"/>
                  <a:gd name="T2" fmla="*/ 0 w 21"/>
                  <a:gd name="T3" fmla="*/ 10 h 11"/>
                  <a:gd name="T4" fmla="*/ 18 w 21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11">
                    <a:moveTo>
                      <a:pt x="18" y="0"/>
                    </a:moveTo>
                    <a:cubicBezTo>
                      <a:pt x="21" y="7"/>
                      <a:pt x="14" y="11"/>
                      <a:pt x="0" y="10"/>
                    </a:cubicBezTo>
                    <a:cubicBezTo>
                      <a:pt x="2" y="0"/>
                      <a:pt x="13" y="4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3" name="Freeform 1320"/>
              <p:cNvSpPr/>
              <p:nvPr/>
            </p:nvSpPr>
            <p:spPr bwMode="auto">
              <a:xfrm>
                <a:off x="2672" y="2561"/>
                <a:ext cx="27" cy="21"/>
              </a:xfrm>
              <a:custGeom>
                <a:avLst/>
                <a:gdLst>
                  <a:gd name="T0" fmla="*/ 7 w 14"/>
                  <a:gd name="T1" fmla="*/ 11 h 11"/>
                  <a:gd name="T2" fmla="*/ 0 w 14"/>
                  <a:gd name="T3" fmla="*/ 11 h 11"/>
                  <a:gd name="T4" fmla="*/ 7 w 14"/>
                  <a:gd name="T5" fmla="*/ 0 h 11"/>
                  <a:gd name="T6" fmla="*/ 14 w 14"/>
                  <a:gd name="T7" fmla="*/ 0 h 11"/>
                  <a:gd name="T8" fmla="*/ 7 w 14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1">
                    <a:moveTo>
                      <a:pt x="7" y="11"/>
                    </a:moveTo>
                    <a:cubicBezTo>
                      <a:pt x="5" y="11"/>
                      <a:pt x="2" y="11"/>
                      <a:pt x="0" y="11"/>
                    </a:cubicBezTo>
                    <a:cubicBezTo>
                      <a:pt x="2" y="7"/>
                      <a:pt x="7" y="6"/>
                      <a:pt x="7" y="0"/>
                    </a:cubicBezTo>
                    <a:cubicBezTo>
                      <a:pt x="9" y="0"/>
                      <a:pt x="11" y="0"/>
                      <a:pt x="14" y="0"/>
                    </a:cubicBezTo>
                    <a:cubicBezTo>
                      <a:pt x="14" y="5"/>
                      <a:pt x="14" y="10"/>
                      <a:pt x="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4" name="Freeform 1321"/>
              <p:cNvSpPr/>
              <p:nvPr/>
            </p:nvSpPr>
            <p:spPr bwMode="auto">
              <a:xfrm>
                <a:off x="5705" y="1107"/>
                <a:ext cx="80" cy="86"/>
              </a:xfrm>
              <a:custGeom>
                <a:avLst/>
                <a:gdLst>
                  <a:gd name="T0" fmla="*/ 35 w 42"/>
                  <a:gd name="T1" fmla="*/ 11 h 45"/>
                  <a:gd name="T2" fmla="*/ 35 w 42"/>
                  <a:gd name="T3" fmla="*/ 23 h 45"/>
                  <a:gd name="T4" fmla="*/ 39 w 42"/>
                  <a:gd name="T5" fmla="*/ 35 h 45"/>
                  <a:gd name="T6" fmla="*/ 25 w 42"/>
                  <a:gd name="T7" fmla="*/ 43 h 45"/>
                  <a:gd name="T8" fmla="*/ 18 w 42"/>
                  <a:gd name="T9" fmla="*/ 40 h 45"/>
                  <a:gd name="T10" fmla="*/ 9 w 42"/>
                  <a:gd name="T11" fmla="*/ 26 h 45"/>
                  <a:gd name="T12" fmla="*/ 0 w 42"/>
                  <a:gd name="T13" fmla="*/ 18 h 45"/>
                  <a:gd name="T14" fmla="*/ 0 w 42"/>
                  <a:gd name="T15" fmla="*/ 18 h 45"/>
                  <a:gd name="T16" fmla="*/ 25 w 42"/>
                  <a:gd name="T17" fmla="*/ 0 h 45"/>
                  <a:gd name="T18" fmla="*/ 35 w 42"/>
                  <a:gd name="T19" fmla="*/ 11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" h="45">
                    <a:moveTo>
                      <a:pt x="35" y="11"/>
                    </a:moveTo>
                    <a:cubicBezTo>
                      <a:pt x="23" y="14"/>
                      <a:pt x="31" y="22"/>
                      <a:pt x="35" y="23"/>
                    </a:cubicBezTo>
                    <a:cubicBezTo>
                      <a:pt x="42" y="26"/>
                      <a:pt x="39" y="31"/>
                      <a:pt x="39" y="35"/>
                    </a:cubicBezTo>
                    <a:cubicBezTo>
                      <a:pt x="39" y="45"/>
                      <a:pt x="39" y="45"/>
                      <a:pt x="25" y="43"/>
                    </a:cubicBezTo>
                    <a:cubicBezTo>
                      <a:pt x="23" y="43"/>
                      <a:pt x="20" y="42"/>
                      <a:pt x="18" y="40"/>
                    </a:cubicBezTo>
                    <a:cubicBezTo>
                      <a:pt x="18" y="34"/>
                      <a:pt x="18" y="27"/>
                      <a:pt x="9" y="26"/>
                    </a:cubicBezTo>
                    <a:cubicBezTo>
                      <a:pt x="5" y="25"/>
                      <a:pt x="3" y="21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14" y="19"/>
                      <a:pt x="19" y="10"/>
                      <a:pt x="25" y="0"/>
                    </a:cubicBezTo>
                    <a:cubicBezTo>
                      <a:pt x="24" y="8"/>
                      <a:pt x="33" y="6"/>
                      <a:pt x="3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5" name="Freeform 1322"/>
              <p:cNvSpPr/>
              <p:nvPr/>
            </p:nvSpPr>
            <p:spPr bwMode="auto">
              <a:xfrm>
                <a:off x="5825" y="1093"/>
                <a:ext cx="61" cy="69"/>
              </a:xfrm>
              <a:custGeom>
                <a:avLst/>
                <a:gdLst>
                  <a:gd name="T0" fmla="*/ 4 w 32"/>
                  <a:gd name="T1" fmla="*/ 14 h 36"/>
                  <a:gd name="T2" fmla="*/ 12 w 32"/>
                  <a:gd name="T3" fmla="*/ 9 h 36"/>
                  <a:gd name="T4" fmla="*/ 26 w 32"/>
                  <a:gd name="T5" fmla="*/ 5 h 36"/>
                  <a:gd name="T6" fmla="*/ 28 w 32"/>
                  <a:gd name="T7" fmla="*/ 15 h 36"/>
                  <a:gd name="T8" fmla="*/ 0 w 32"/>
                  <a:gd name="T9" fmla="*/ 36 h 36"/>
                  <a:gd name="T10" fmla="*/ 4 w 32"/>
                  <a:gd name="T11" fmla="*/ 18 h 36"/>
                  <a:gd name="T12" fmla="*/ 4 w 32"/>
                  <a:gd name="T13" fmla="*/ 1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36">
                    <a:moveTo>
                      <a:pt x="4" y="14"/>
                    </a:moveTo>
                    <a:cubicBezTo>
                      <a:pt x="7" y="14"/>
                      <a:pt x="11" y="16"/>
                      <a:pt x="12" y="9"/>
                    </a:cubicBezTo>
                    <a:cubicBezTo>
                      <a:pt x="13" y="0"/>
                      <a:pt x="22" y="4"/>
                      <a:pt x="26" y="5"/>
                    </a:cubicBezTo>
                    <a:cubicBezTo>
                      <a:pt x="32" y="6"/>
                      <a:pt x="28" y="12"/>
                      <a:pt x="28" y="15"/>
                    </a:cubicBezTo>
                    <a:cubicBezTo>
                      <a:pt x="26" y="23"/>
                      <a:pt x="11" y="35"/>
                      <a:pt x="0" y="36"/>
                    </a:cubicBezTo>
                    <a:cubicBezTo>
                      <a:pt x="2" y="30"/>
                      <a:pt x="3" y="24"/>
                      <a:pt x="4" y="18"/>
                    </a:cubicBezTo>
                    <a:cubicBezTo>
                      <a:pt x="4" y="17"/>
                      <a:pt x="4" y="16"/>
                      <a:pt x="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6" name="Freeform 1323"/>
              <p:cNvSpPr/>
              <p:nvPr/>
            </p:nvSpPr>
            <p:spPr bwMode="auto">
              <a:xfrm>
                <a:off x="5762" y="1105"/>
                <a:ext cx="23" cy="9"/>
              </a:xfrm>
              <a:custGeom>
                <a:avLst/>
                <a:gdLst>
                  <a:gd name="T0" fmla="*/ 12 w 12"/>
                  <a:gd name="T1" fmla="*/ 4 h 5"/>
                  <a:gd name="T2" fmla="*/ 4 w 12"/>
                  <a:gd name="T3" fmla="*/ 5 h 5"/>
                  <a:gd name="T4" fmla="*/ 2 w 12"/>
                  <a:gd name="T5" fmla="*/ 2 h 5"/>
                  <a:gd name="T6" fmla="*/ 7 w 12"/>
                  <a:gd name="T7" fmla="*/ 0 h 5"/>
                  <a:gd name="T8" fmla="*/ 12 w 12"/>
                  <a:gd name="T9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">
                    <a:moveTo>
                      <a:pt x="12" y="4"/>
                    </a:moveTo>
                    <a:cubicBezTo>
                      <a:pt x="8" y="4"/>
                      <a:pt x="6" y="5"/>
                      <a:pt x="4" y="5"/>
                    </a:cubicBezTo>
                    <a:cubicBezTo>
                      <a:pt x="2" y="5"/>
                      <a:pt x="0" y="4"/>
                      <a:pt x="2" y="2"/>
                    </a:cubicBezTo>
                    <a:cubicBezTo>
                      <a:pt x="3" y="1"/>
                      <a:pt x="5" y="0"/>
                      <a:pt x="7" y="0"/>
                    </a:cubicBezTo>
                    <a:cubicBezTo>
                      <a:pt x="8" y="0"/>
                      <a:pt x="9" y="2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7" name="Freeform 1324"/>
              <p:cNvSpPr/>
              <p:nvPr/>
            </p:nvSpPr>
            <p:spPr bwMode="auto">
              <a:xfrm>
                <a:off x="1935" y="1811"/>
                <a:ext cx="34" cy="36"/>
              </a:xfrm>
              <a:custGeom>
                <a:avLst/>
                <a:gdLst>
                  <a:gd name="T0" fmla="*/ 0 w 18"/>
                  <a:gd name="T1" fmla="*/ 5 h 19"/>
                  <a:gd name="T2" fmla="*/ 14 w 18"/>
                  <a:gd name="T3" fmla="*/ 19 h 19"/>
                  <a:gd name="T4" fmla="*/ 12 w 18"/>
                  <a:gd name="T5" fmla="*/ 19 h 19"/>
                  <a:gd name="T6" fmla="*/ 11 w 18"/>
                  <a:gd name="T7" fmla="*/ 19 h 19"/>
                  <a:gd name="T8" fmla="*/ 0 w 18"/>
                  <a:gd name="T9" fmla="*/ 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9">
                    <a:moveTo>
                      <a:pt x="0" y="5"/>
                    </a:moveTo>
                    <a:cubicBezTo>
                      <a:pt x="15" y="0"/>
                      <a:pt x="18" y="6"/>
                      <a:pt x="14" y="19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2" y="19"/>
                      <a:pt x="11" y="19"/>
                      <a:pt x="11" y="19"/>
                    </a:cubicBezTo>
                    <a:cubicBezTo>
                      <a:pt x="11" y="12"/>
                      <a:pt x="1" y="12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8" name="Freeform 1325"/>
              <p:cNvSpPr/>
              <p:nvPr/>
            </p:nvSpPr>
            <p:spPr bwMode="auto">
              <a:xfrm>
                <a:off x="1975" y="1840"/>
                <a:ext cx="93" cy="55"/>
              </a:xfrm>
              <a:custGeom>
                <a:avLst/>
                <a:gdLst>
                  <a:gd name="T0" fmla="*/ 0 w 49"/>
                  <a:gd name="T1" fmla="*/ 11 h 29"/>
                  <a:gd name="T2" fmla="*/ 14 w 49"/>
                  <a:gd name="T3" fmla="*/ 1 h 29"/>
                  <a:gd name="T4" fmla="*/ 35 w 49"/>
                  <a:gd name="T5" fmla="*/ 4 h 29"/>
                  <a:gd name="T6" fmla="*/ 45 w 49"/>
                  <a:gd name="T7" fmla="*/ 15 h 29"/>
                  <a:gd name="T8" fmla="*/ 45 w 49"/>
                  <a:gd name="T9" fmla="*/ 29 h 29"/>
                  <a:gd name="T10" fmla="*/ 21 w 49"/>
                  <a:gd name="T11" fmla="*/ 29 h 29"/>
                  <a:gd name="T12" fmla="*/ 7 w 49"/>
                  <a:gd name="T13" fmla="*/ 18 h 29"/>
                  <a:gd name="T14" fmla="*/ 0 w 49"/>
                  <a:gd name="T15" fmla="*/ 1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29">
                    <a:moveTo>
                      <a:pt x="0" y="11"/>
                    </a:moveTo>
                    <a:cubicBezTo>
                      <a:pt x="2" y="5"/>
                      <a:pt x="6" y="0"/>
                      <a:pt x="14" y="1"/>
                    </a:cubicBezTo>
                    <a:cubicBezTo>
                      <a:pt x="20" y="9"/>
                      <a:pt x="28" y="3"/>
                      <a:pt x="35" y="4"/>
                    </a:cubicBezTo>
                    <a:cubicBezTo>
                      <a:pt x="41" y="6"/>
                      <a:pt x="44" y="9"/>
                      <a:pt x="45" y="15"/>
                    </a:cubicBezTo>
                    <a:cubicBezTo>
                      <a:pt x="45" y="19"/>
                      <a:pt x="49" y="24"/>
                      <a:pt x="45" y="29"/>
                    </a:cubicBezTo>
                    <a:cubicBezTo>
                      <a:pt x="37" y="29"/>
                      <a:pt x="29" y="29"/>
                      <a:pt x="21" y="29"/>
                    </a:cubicBezTo>
                    <a:cubicBezTo>
                      <a:pt x="16" y="25"/>
                      <a:pt x="14" y="19"/>
                      <a:pt x="7" y="18"/>
                    </a:cubicBezTo>
                    <a:cubicBezTo>
                      <a:pt x="1" y="20"/>
                      <a:pt x="3" y="13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9" name="Freeform 1326"/>
              <p:cNvSpPr/>
              <p:nvPr/>
            </p:nvSpPr>
            <p:spPr bwMode="auto">
              <a:xfrm>
                <a:off x="2361" y="1840"/>
                <a:ext cx="86" cy="141"/>
              </a:xfrm>
              <a:custGeom>
                <a:avLst/>
                <a:gdLst>
                  <a:gd name="T0" fmla="*/ 13 w 45"/>
                  <a:gd name="T1" fmla="*/ 1 h 74"/>
                  <a:gd name="T2" fmla="*/ 45 w 45"/>
                  <a:gd name="T3" fmla="*/ 6 h 74"/>
                  <a:gd name="T4" fmla="*/ 44 w 45"/>
                  <a:gd name="T5" fmla="*/ 36 h 74"/>
                  <a:gd name="T6" fmla="*/ 27 w 45"/>
                  <a:gd name="T7" fmla="*/ 46 h 74"/>
                  <a:gd name="T8" fmla="*/ 30 w 45"/>
                  <a:gd name="T9" fmla="*/ 63 h 74"/>
                  <a:gd name="T10" fmla="*/ 30 w 45"/>
                  <a:gd name="T11" fmla="*/ 74 h 74"/>
                  <a:gd name="T12" fmla="*/ 13 w 45"/>
                  <a:gd name="T13" fmla="*/ 74 h 74"/>
                  <a:gd name="T14" fmla="*/ 13 w 45"/>
                  <a:gd name="T15" fmla="*/ 70 h 74"/>
                  <a:gd name="T16" fmla="*/ 0 w 45"/>
                  <a:gd name="T17" fmla="*/ 32 h 74"/>
                  <a:gd name="T18" fmla="*/ 13 w 45"/>
                  <a:gd name="T19" fmla="*/ 1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" h="74">
                    <a:moveTo>
                      <a:pt x="13" y="1"/>
                    </a:moveTo>
                    <a:cubicBezTo>
                      <a:pt x="23" y="9"/>
                      <a:pt x="35" y="0"/>
                      <a:pt x="45" y="6"/>
                    </a:cubicBezTo>
                    <a:cubicBezTo>
                      <a:pt x="44" y="15"/>
                      <a:pt x="25" y="25"/>
                      <a:pt x="44" y="36"/>
                    </a:cubicBezTo>
                    <a:cubicBezTo>
                      <a:pt x="40" y="42"/>
                      <a:pt x="30" y="38"/>
                      <a:pt x="27" y="46"/>
                    </a:cubicBezTo>
                    <a:cubicBezTo>
                      <a:pt x="29" y="52"/>
                      <a:pt x="27" y="58"/>
                      <a:pt x="30" y="63"/>
                    </a:cubicBezTo>
                    <a:cubicBezTo>
                      <a:pt x="28" y="67"/>
                      <a:pt x="28" y="70"/>
                      <a:pt x="30" y="74"/>
                    </a:cubicBezTo>
                    <a:cubicBezTo>
                      <a:pt x="25" y="72"/>
                      <a:pt x="19" y="72"/>
                      <a:pt x="13" y="74"/>
                    </a:cubicBezTo>
                    <a:cubicBezTo>
                      <a:pt x="13" y="73"/>
                      <a:pt x="13" y="72"/>
                      <a:pt x="13" y="70"/>
                    </a:cubicBezTo>
                    <a:cubicBezTo>
                      <a:pt x="10" y="57"/>
                      <a:pt x="4" y="45"/>
                      <a:pt x="0" y="32"/>
                    </a:cubicBezTo>
                    <a:cubicBezTo>
                      <a:pt x="0" y="20"/>
                      <a:pt x="5" y="9"/>
                      <a:pt x="1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0" name="Freeform 1327"/>
              <p:cNvSpPr/>
              <p:nvPr/>
            </p:nvSpPr>
            <p:spPr bwMode="auto">
              <a:xfrm>
                <a:off x="2400" y="1928"/>
                <a:ext cx="40" cy="32"/>
              </a:xfrm>
              <a:custGeom>
                <a:avLst/>
                <a:gdLst>
                  <a:gd name="T0" fmla="*/ 10 w 21"/>
                  <a:gd name="T1" fmla="*/ 17 h 17"/>
                  <a:gd name="T2" fmla="*/ 7 w 21"/>
                  <a:gd name="T3" fmla="*/ 0 h 17"/>
                  <a:gd name="T4" fmla="*/ 10 w 21"/>
                  <a:gd name="T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17">
                    <a:moveTo>
                      <a:pt x="10" y="17"/>
                    </a:moveTo>
                    <a:cubicBezTo>
                      <a:pt x="6" y="12"/>
                      <a:pt x="0" y="8"/>
                      <a:pt x="7" y="0"/>
                    </a:cubicBezTo>
                    <a:cubicBezTo>
                      <a:pt x="21" y="3"/>
                      <a:pt x="9" y="12"/>
                      <a:pt x="1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1" name="Freeform 1328"/>
              <p:cNvSpPr/>
              <p:nvPr/>
            </p:nvSpPr>
            <p:spPr bwMode="auto">
              <a:xfrm>
                <a:off x="4554" y="1727"/>
                <a:ext cx="168" cy="120"/>
              </a:xfrm>
              <a:custGeom>
                <a:avLst/>
                <a:gdLst>
                  <a:gd name="T0" fmla="*/ 82 w 88"/>
                  <a:gd name="T1" fmla="*/ 8 h 63"/>
                  <a:gd name="T2" fmla="*/ 88 w 88"/>
                  <a:gd name="T3" fmla="*/ 23 h 63"/>
                  <a:gd name="T4" fmla="*/ 50 w 88"/>
                  <a:gd name="T5" fmla="*/ 63 h 63"/>
                  <a:gd name="T6" fmla="*/ 29 w 88"/>
                  <a:gd name="T7" fmla="*/ 41 h 63"/>
                  <a:gd name="T8" fmla="*/ 21 w 88"/>
                  <a:gd name="T9" fmla="*/ 30 h 63"/>
                  <a:gd name="T10" fmla="*/ 13 w 88"/>
                  <a:gd name="T11" fmla="*/ 22 h 63"/>
                  <a:gd name="T12" fmla="*/ 0 w 88"/>
                  <a:gd name="T13" fmla="*/ 15 h 63"/>
                  <a:gd name="T14" fmla="*/ 7 w 88"/>
                  <a:gd name="T15" fmla="*/ 5 h 63"/>
                  <a:gd name="T16" fmla="*/ 67 w 88"/>
                  <a:gd name="T17" fmla="*/ 3 h 63"/>
                  <a:gd name="T18" fmla="*/ 82 w 88"/>
                  <a:gd name="T19" fmla="*/ 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8" h="63">
                    <a:moveTo>
                      <a:pt x="82" y="8"/>
                    </a:moveTo>
                    <a:cubicBezTo>
                      <a:pt x="69" y="18"/>
                      <a:pt x="81" y="20"/>
                      <a:pt x="88" y="23"/>
                    </a:cubicBezTo>
                    <a:cubicBezTo>
                      <a:pt x="70" y="32"/>
                      <a:pt x="67" y="54"/>
                      <a:pt x="50" y="63"/>
                    </a:cubicBezTo>
                    <a:cubicBezTo>
                      <a:pt x="45" y="54"/>
                      <a:pt x="42" y="43"/>
                      <a:pt x="29" y="41"/>
                    </a:cubicBezTo>
                    <a:cubicBezTo>
                      <a:pt x="24" y="40"/>
                      <a:pt x="23" y="34"/>
                      <a:pt x="21" y="30"/>
                    </a:cubicBezTo>
                    <a:cubicBezTo>
                      <a:pt x="21" y="24"/>
                      <a:pt x="18" y="22"/>
                      <a:pt x="13" y="22"/>
                    </a:cubicBezTo>
                    <a:cubicBezTo>
                      <a:pt x="8" y="21"/>
                      <a:pt x="2" y="22"/>
                      <a:pt x="0" y="15"/>
                    </a:cubicBezTo>
                    <a:cubicBezTo>
                      <a:pt x="0" y="10"/>
                      <a:pt x="3" y="7"/>
                      <a:pt x="7" y="5"/>
                    </a:cubicBezTo>
                    <a:cubicBezTo>
                      <a:pt x="27" y="0"/>
                      <a:pt x="47" y="4"/>
                      <a:pt x="67" y="3"/>
                    </a:cubicBezTo>
                    <a:cubicBezTo>
                      <a:pt x="72" y="3"/>
                      <a:pt x="78" y="3"/>
                      <a:pt x="8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2" name="Freeform 1329"/>
              <p:cNvSpPr/>
              <p:nvPr/>
            </p:nvSpPr>
            <p:spPr bwMode="auto">
              <a:xfrm>
                <a:off x="4530" y="1774"/>
                <a:ext cx="120" cy="110"/>
              </a:xfrm>
              <a:custGeom>
                <a:avLst/>
                <a:gdLst>
                  <a:gd name="T0" fmla="*/ 35 w 63"/>
                  <a:gd name="T1" fmla="*/ 3 h 57"/>
                  <a:gd name="T2" fmla="*/ 52 w 63"/>
                  <a:gd name="T3" fmla="*/ 15 h 57"/>
                  <a:gd name="T4" fmla="*/ 63 w 63"/>
                  <a:gd name="T5" fmla="*/ 38 h 57"/>
                  <a:gd name="T6" fmla="*/ 39 w 63"/>
                  <a:gd name="T7" fmla="*/ 45 h 57"/>
                  <a:gd name="T8" fmla="*/ 22 w 63"/>
                  <a:gd name="T9" fmla="*/ 52 h 57"/>
                  <a:gd name="T10" fmla="*/ 18 w 63"/>
                  <a:gd name="T11" fmla="*/ 45 h 57"/>
                  <a:gd name="T12" fmla="*/ 17 w 63"/>
                  <a:gd name="T13" fmla="*/ 18 h 57"/>
                  <a:gd name="T14" fmla="*/ 34 w 63"/>
                  <a:gd name="T15" fmla="*/ 0 h 57"/>
                  <a:gd name="T16" fmla="*/ 36 w 63"/>
                  <a:gd name="T17" fmla="*/ 1 h 57"/>
                  <a:gd name="T18" fmla="*/ 35 w 63"/>
                  <a:gd name="T19" fmla="*/ 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57">
                    <a:moveTo>
                      <a:pt x="35" y="3"/>
                    </a:moveTo>
                    <a:cubicBezTo>
                      <a:pt x="40" y="8"/>
                      <a:pt x="43" y="14"/>
                      <a:pt x="52" y="15"/>
                    </a:cubicBezTo>
                    <a:cubicBezTo>
                      <a:pt x="63" y="17"/>
                      <a:pt x="63" y="28"/>
                      <a:pt x="63" y="38"/>
                    </a:cubicBezTo>
                    <a:cubicBezTo>
                      <a:pt x="59" y="54"/>
                      <a:pt x="47" y="44"/>
                      <a:pt x="39" y="45"/>
                    </a:cubicBezTo>
                    <a:cubicBezTo>
                      <a:pt x="34" y="51"/>
                      <a:pt x="30" y="57"/>
                      <a:pt x="22" y="52"/>
                    </a:cubicBezTo>
                    <a:cubicBezTo>
                      <a:pt x="20" y="50"/>
                      <a:pt x="19" y="48"/>
                      <a:pt x="18" y="45"/>
                    </a:cubicBezTo>
                    <a:cubicBezTo>
                      <a:pt x="12" y="36"/>
                      <a:pt x="0" y="28"/>
                      <a:pt x="17" y="18"/>
                    </a:cubicBezTo>
                    <a:cubicBezTo>
                      <a:pt x="28" y="17"/>
                      <a:pt x="26" y="4"/>
                      <a:pt x="34" y="0"/>
                    </a:cubicBezTo>
                    <a:cubicBezTo>
                      <a:pt x="35" y="0"/>
                      <a:pt x="35" y="0"/>
                      <a:pt x="36" y="1"/>
                    </a:cubicBezTo>
                    <a:cubicBezTo>
                      <a:pt x="36" y="1"/>
                      <a:pt x="36" y="2"/>
                      <a:pt x="3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3" name="Freeform 1330"/>
              <p:cNvSpPr/>
              <p:nvPr/>
            </p:nvSpPr>
            <p:spPr bwMode="auto">
              <a:xfrm>
                <a:off x="4513" y="1861"/>
                <a:ext cx="156" cy="112"/>
              </a:xfrm>
              <a:custGeom>
                <a:avLst/>
                <a:gdLst>
                  <a:gd name="T0" fmla="*/ 31 w 82"/>
                  <a:gd name="T1" fmla="*/ 7 h 59"/>
                  <a:gd name="T2" fmla="*/ 48 w 82"/>
                  <a:gd name="T3" fmla="*/ 0 h 59"/>
                  <a:gd name="T4" fmla="*/ 82 w 82"/>
                  <a:gd name="T5" fmla="*/ 13 h 59"/>
                  <a:gd name="T6" fmla="*/ 23 w 82"/>
                  <a:gd name="T7" fmla="*/ 16 h 59"/>
                  <a:gd name="T8" fmla="*/ 40 w 82"/>
                  <a:gd name="T9" fmla="*/ 37 h 59"/>
                  <a:gd name="T10" fmla="*/ 17 w 82"/>
                  <a:gd name="T11" fmla="*/ 59 h 59"/>
                  <a:gd name="T12" fmla="*/ 0 w 82"/>
                  <a:gd name="T13" fmla="*/ 57 h 59"/>
                  <a:gd name="T14" fmla="*/ 19 w 82"/>
                  <a:gd name="T15" fmla="*/ 38 h 59"/>
                  <a:gd name="T16" fmla="*/ 21 w 82"/>
                  <a:gd name="T17" fmla="*/ 28 h 59"/>
                  <a:gd name="T18" fmla="*/ 31 w 82"/>
                  <a:gd name="T19" fmla="*/ 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2" h="59">
                    <a:moveTo>
                      <a:pt x="31" y="7"/>
                    </a:moveTo>
                    <a:cubicBezTo>
                      <a:pt x="36" y="5"/>
                      <a:pt x="42" y="3"/>
                      <a:pt x="48" y="0"/>
                    </a:cubicBezTo>
                    <a:cubicBezTo>
                      <a:pt x="56" y="11"/>
                      <a:pt x="71" y="6"/>
                      <a:pt x="82" y="13"/>
                    </a:cubicBezTo>
                    <a:cubicBezTo>
                      <a:pt x="62" y="25"/>
                      <a:pt x="43" y="25"/>
                      <a:pt x="23" y="16"/>
                    </a:cubicBezTo>
                    <a:cubicBezTo>
                      <a:pt x="24" y="28"/>
                      <a:pt x="34" y="29"/>
                      <a:pt x="40" y="37"/>
                    </a:cubicBezTo>
                    <a:cubicBezTo>
                      <a:pt x="27" y="40"/>
                      <a:pt x="17" y="45"/>
                      <a:pt x="17" y="59"/>
                    </a:cubicBezTo>
                    <a:cubicBezTo>
                      <a:pt x="12" y="59"/>
                      <a:pt x="7" y="58"/>
                      <a:pt x="0" y="57"/>
                    </a:cubicBezTo>
                    <a:cubicBezTo>
                      <a:pt x="7" y="50"/>
                      <a:pt x="5" y="37"/>
                      <a:pt x="19" y="38"/>
                    </a:cubicBezTo>
                    <a:cubicBezTo>
                      <a:pt x="24" y="38"/>
                      <a:pt x="24" y="31"/>
                      <a:pt x="21" y="28"/>
                    </a:cubicBezTo>
                    <a:cubicBezTo>
                      <a:pt x="6" y="12"/>
                      <a:pt x="17" y="9"/>
                      <a:pt x="3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4" name="Freeform 1331"/>
              <p:cNvSpPr/>
              <p:nvPr/>
            </p:nvSpPr>
            <p:spPr bwMode="auto">
              <a:xfrm>
                <a:off x="4621" y="1675"/>
                <a:ext cx="118" cy="69"/>
              </a:xfrm>
              <a:custGeom>
                <a:avLst/>
                <a:gdLst>
                  <a:gd name="T0" fmla="*/ 47 w 62"/>
                  <a:gd name="T1" fmla="*/ 35 h 36"/>
                  <a:gd name="T2" fmla="*/ 33 w 62"/>
                  <a:gd name="T3" fmla="*/ 34 h 36"/>
                  <a:gd name="T4" fmla="*/ 26 w 62"/>
                  <a:gd name="T5" fmla="*/ 33 h 36"/>
                  <a:gd name="T6" fmla="*/ 0 w 62"/>
                  <a:gd name="T7" fmla="*/ 17 h 36"/>
                  <a:gd name="T8" fmla="*/ 1 w 62"/>
                  <a:gd name="T9" fmla="*/ 13 h 36"/>
                  <a:gd name="T10" fmla="*/ 11 w 62"/>
                  <a:gd name="T11" fmla="*/ 9 h 36"/>
                  <a:gd name="T12" fmla="*/ 57 w 62"/>
                  <a:gd name="T13" fmla="*/ 13 h 36"/>
                  <a:gd name="T14" fmla="*/ 57 w 62"/>
                  <a:gd name="T15" fmla="*/ 34 h 36"/>
                  <a:gd name="T16" fmla="*/ 47 w 62"/>
                  <a:gd name="T17" fmla="*/ 3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" h="36">
                    <a:moveTo>
                      <a:pt x="47" y="35"/>
                    </a:moveTo>
                    <a:cubicBezTo>
                      <a:pt x="42" y="35"/>
                      <a:pt x="37" y="34"/>
                      <a:pt x="33" y="34"/>
                    </a:cubicBezTo>
                    <a:cubicBezTo>
                      <a:pt x="31" y="33"/>
                      <a:pt x="29" y="32"/>
                      <a:pt x="26" y="33"/>
                    </a:cubicBezTo>
                    <a:cubicBezTo>
                      <a:pt x="13" y="36"/>
                      <a:pt x="6" y="28"/>
                      <a:pt x="0" y="17"/>
                    </a:cubicBezTo>
                    <a:cubicBezTo>
                      <a:pt x="0" y="16"/>
                      <a:pt x="0" y="14"/>
                      <a:pt x="1" y="13"/>
                    </a:cubicBezTo>
                    <a:cubicBezTo>
                      <a:pt x="4" y="10"/>
                      <a:pt x="7" y="10"/>
                      <a:pt x="11" y="9"/>
                    </a:cubicBezTo>
                    <a:cubicBezTo>
                      <a:pt x="27" y="0"/>
                      <a:pt x="42" y="9"/>
                      <a:pt x="57" y="13"/>
                    </a:cubicBezTo>
                    <a:cubicBezTo>
                      <a:pt x="55" y="20"/>
                      <a:pt x="62" y="27"/>
                      <a:pt x="57" y="34"/>
                    </a:cubicBezTo>
                    <a:cubicBezTo>
                      <a:pt x="54" y="34"/>
                      <a:pt x="50" y="35"/>
                      <a:pt x="4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5" name="Freeform 1332"/>
              <p:cNvSpPr/>
              <p:nvPr/>
            </p:nvSpPr>
            <p:spPr bwMode="auto">
              <a:xfrm>
                <a:off x="4705" y="1692"/>
                <a:ext cx="97" cy="88"/>
              </a:xfrm>
              <a:custGeom>
                <a:avLst/>
                <a:gdLst>
                  <a:gd name="T0" fmla="*/ 13 w 51"/>
                  <a:gd name="T1" fmla="*/ 25 h 46"/>
                  <a:gd name="T2" fmla="*/ 13 w 51"/>
                  <a:gd name="T3" fmla="*/ 5 h 46"/>
                  <a:gd name="T4" fmla="*/ 20 w 51"/>
                  <a:gd name="T5" fmla="*/ 0 h 46"/>
                  <a:gd name="T6" fmla="*/ 30 w 51"/>
                  <a:gd name="T7" fmla="*/ 5 h 46"/>
                  <a:gd name="T8" fmla="*/ 33 w 51"/>
                  <a:gd name="T9" fmla="*/ 19 h 46"/>
                  <a:gd name="T10" fmla="*/ 42 w 51"/>
                  <a:gd name="T11" fmla="*/ 30 h 46"/>
                  <a:gd name="T12" fmla="*/ 50 w 51"/>
                  <a:gd name="T13" fmla="*/ 39 h 46"/>
                  <a:gd name="T14" fmla="*/ 41 w 51"/>
                  <a:gd name="T15" fmla="*/ 43 h 46"/>
                  <a:gd name="T16" fmla="*/ 20 w 51"/>
                  <a:gd name="T17" fmla="*/ 36 h 46"/>
                  <a:gd name="T18" fmla="*/ 13 w 51"/>
                  <a:gd name="T19" fmla="*/ 2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46">
                    <a:moveTo>
                      <a:pt x="13" y="25"/>
                    </a:moveTo>
                    <a:cubicBezTo>
                      <a:pt x="15" y="18"/>
                      <a:pt x="0" y="11"/>
                      <a:pt x="13" y="5"/>
                    </a:cubicBezTo>
                    <a:cubicBezTo>
                      <a:pt x="14" y="1"/>
                      <a:pt x="16" y="0"/>
                      <a:pt x="20" y="0"/>
                    </a:cubicBezTo>
                    <a:cubicBezTo>
                      <a:pt x="22" y="4"/>
                      <a:pt x="27" y="3"/>
                      <a:pt x="30" y="5"/>
                    </a:cubicBezTo>
                    <a:cubicBezTo>
                      <a:pt x="34" y="9"/>
                      <a:pt x="34" y="14"/>
                      <a:pt x="33" y="19"/>
                    </a:cubicBezTo>
                    <a:cubicBezTo>
                      <a:pt x="27" y="30"/>
                      <a:pt x="36" y="29"/>
                      <a:pt x="42" y="30"/>
                    </a:cubicBezTo>
                    <a:cubicBezTo>
                      <a:pt x="48" y="31"/>
                      <a:pt x="51" y="34"/>
                      <a:pt x="50" y="39"/>
                    </a:cubicBezTo>
                    <a:cubicBezTo>
                      <a:pt x="49" y="44"/>
                      <a:pt x="46" y="46"/>
                      <a:pt x="41" y="43"/>
                    </a:cubicBezTo>
                    <a:cubicBezTo>
                      <a:pt x="33" y="43"/>
                      <a:pt x="26" y="41"/>
                      <a:pt x="20" y="36"/>
                    </a:cubicBezTo>
                    <a:cubicBezTo>
                      <a:pt x="20" y="31"/>
                      <a:pt x="18" y="27"/>
                      <a:pt x="1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6" name="Freeform 1333"/>
              <p:cNvSpPr/>
              <p:nvPr/>
            </p:nvSpPr>
            <p:spPr bwMode="auto">
              <a:xfrm>
                <a:off x="5902" y="1128"/>
                <a:ext cx="64" cy="38"/>
              </a:xfrm>
              <a:custGeom>
                <a:avLst/>
                <a:gdLst>
                  <a:gd name="T0" fmla="*/ 2 w 34"/>
                  <a:gd name="T1" fmla="*/ 7 h 20"/>
                  <a:gd name="T2" fmla="*/ 9 w 34"/>
                  <a:gd name="T3" fmla="*/ 0 h 20"/>
                  <a:gd name="T4" fmla="*/ 32 w 34"/>
                  <a:gd name="T5" fmla="*/ 0 h 20"/>
                  <a:gd name="T6" fmla="*/ 15 w 34"/>
                  <a:gd name="T7" fmla="*/ 14 h 20"/>
                  <a:gd name="T8" fmla="*/ 2 w 34"/>
                  <a:gd name="T9" fmla="*/ 14 h 20"/>
                  <a:gd name="T10" fmla="*/ 2 w 34"/>
                  <a:gd name="T11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20">
                    <a:moveTo>
                      <a:pt x="2" y="7"/>
                    </a:moveTo>
                    <a:cubicBezTo>
                      <a:pt x="4" y="5"/>
                      <a:pt x="7" y="2"/>
                      <a:pt x="9" y="0"/>
                    </a:cubicBezTo>
                    <a:cubicBezTo>
                      <a:pt x="16" y="12"/>
                      <a:pt x="24" y="2"/>
                      <a:pt x="32" y="0"/>
                    </a:cubicBezTo>
                    <a:cubicBezTo>
                      <a:pt x="34" y="18"/>
                      <a:pt x="30" y="20"/>
                      <a:pt x="15" y="14"/>
                    </a:cubicBezTo>
                    <a:cubicBezTo>
                      <a:pt x="11" y="12"/>
                      <a:pt x="6" y="14"/>
                      <a:pt x="2" y="14"/>
                    </a:cubicBezTo>
                    <a:cubicBezTo>
                      <a:pt x="0" y="11"/>
                      <a:pt x="0" y="9"/>
                      <a:pt x="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7" name="Freeform 1334"/>
              <p:cNvSpPr/>
              <p:nvPr/>
            </p:nvSpPr>
            <p:spPr bwMode="auto">
              <a:xfrm>
                <a:off x="5884" y="1126"/>
                <a:ext cx="21" cy="42"/>
              </a:xfrm>
              <a:custGeom>
                <a:avLst/>
                <a:gdLst>
                  <a:gd name="T0" fmla="*/ 11 w 11"/>
                  <a:gd name="T1" fmla="*/ 8 h 22"/>
                  <a:gd name="T2" fmla="*/ 11 w 11"/>
                  <a:gd name="T3" fmla="*/ 15 h 22"/>
                  <a:gd name="T4" fmla="*/ 4 w 11"/>
                  <a:gd name="T5" fmla="*/ 22 h 22"/>
                  <a:gd name="T6" fmla="*/ 5 w 11"/>
                  <a:gd name="T7" fmla="*/ 8 h 22"/>
                  <a:gd name="T8" fmla="*/ 5 w 11"/>
                  <a:gd name="T9" fmla="*/ 2 h 22"/>
                  <a:gd name="T10" fmla="*/ 11 w 11"/>
                  <a:gd name="T11" fmla="*/ 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22">
                    <a:moveTo>
                      <a:pt x="11" y="8"/>
                    </a:moveTo>
                    <a:cubicBezTo>
                      <a:pt x="11" y="10"/>
                      <a:pt x="11" y="12"/>
                      <a:pt x="11" y="15"/>
                    </a:cubicBezTo>
                    <a:cubicBezTo>
                      <a:pt x="11" y="19"/>
                      <a:pt x="9" y="22"/>
                      <a:pt x="4" y="22"/>
                    </a:cubicBezTo>
                    <a:cubicBezTo>
                      <a:pt x="6" y="17"/>
                      <a:pt x="9" y="13"/>
                      <a:pt x="5" y="8"/>
                    </a:cubicBezTo>
                    <a:cubicBezTo>
                      <a:pt x="4" y="6"/>
                      <a:pt x="0" y="3"/>
                      <a:pt x="5" y="2"/>
                    </a:cubicBezTo>
                    <a:cubicBezTo>
                      <a:pt x="10" y="0"/>
                      <a:pt x="11" y="4"/>
                      <a:pt x="1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8" name="Freeform 1335"/>
              <p:cNvSpPr/>
              <p:nvPr/>
            </p:nvSpPr>
            <p:spPr bwMode="auto">
              <a:xfrm>
                <a:off x="5747" y="1223"/>
                <a:ext cx="158" cy="104"/>
              </a:xfrm>
              <a:custGeom>
                <a:avLst/>
                <a:gdLst>
                  <a:gd name="T0" fmla="*/ 24 w 83"/>
                  <a:gd name="T1" fmla="*/ 6 h 54"/>
                  <a:gd name="T2" fmla="*/ 34 w 83"/>
                  <a:gd name="T3" fmla="*/ 6 h 54"/>
                  <a:gd name="T4" fmla="*/ 40 w 83"/>
                  <a:gd name="T5" fmla="*/ 11 h 54"/>
                  <a:gd name="T6" fmla="*/ 52 w 83"/>
                  <a:gd name="T7" fmla="*/ 6 h 54"/>
                  <a:gd name="T8" fmla="*/ 52 w 83"/>
                  <a:gd name="T9" fmla="*/ 6 h 54"/>
                  <a:gd name="T10" fmla="*/ 68 w 83"/>
                  <a:gd name="T11" fmla="*/ 6 h 54"/>
                  <a:gd name="T12" fmla="*/ 83 w 83"/>
                  <a:gd name="T13" fmla="*/ 13 h 54"/>
                  <a:gd name="T14" fmla="*/ 76 w 83"/>
                  <a:gd name="T15" fmla="*/ 27 h 54"/>
                  <a:gd name="T16" fmla="*/ 62 w 83"/>
                  <a:gd name="T17" fmla="*/ 27 h 54"/>
                  <a:gd name="T18" fmla="*/ 50 w 83"/>
                  <a:gd name="T19" fmla="*/ 38 h 54"/>
                  <a:gd name="T20" fmla="*/ 66 w 83"/>
                  <a:gd name="T21" fmla="*/ 54 h 54"/>
                  <a:gd name="T22" fmla="*/ 48 w 83"/>
                  <a:gd name="T23" fmla="*/ 44 h 54"/>
                  <a:gd name="T24" fmla="*/ 42 w 83"/>
                  <a:gd name="T25" fmla="*/ 45 h 54"/>
                  <a:gd name="T26" fmla="*/ 17 w 83"/>
                  <a:gd name="T27" fmla="*/ 34 h 54"/>
                  <a:gd name="T28" fmla="*/ 17 w 83"/>
                  <a:gd name="T29" fmla="*/ 34 h 54"/>
                  <a:gd name="T30" fmla="*/ 9 w 83"/>
                  <a:gd name="T31" fmla="*/ 18 h 54"/>
                  <a:gd name="T32" fmla="*/ 5 w 83"/>
                  <a:gd name="T33" fmla="*/ 8 h 54"/>
                  <a:gd name="T34" fmla="*/ 18 w 83"/>
                  <a:gd name="T35" fmla="*/ 8 h 54"/>
                  <a:gd name="T36" fmla="*/ 24 w 83"/>
                  <a:gd name="T37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3" h="54">
                    <a:moveTo>
                      <a:pt x="24" y="6"/>
                    </a:moveTo>
                    <a:cubicBezTo>
                      <a:pt x="27" y="6"/>
                      <a:pt x="31" y="6"/>
                      <a:pt x="34" y="6"/>
                    </a:cubicBezTo>
                    <a:cubicBezTo>
                      <a:pt x="36" y="8"/>
                      <a:pt x="38" y="9"/>
                      <a:pt x="40" y="11"/>
                    </a:cubicBezTo>
                    <a:cubicBezTo>
                      <a:pt x="47" y="13"/>
                      <a:pt x="51" y="14"/>
                      <a:pt x="52" y="6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7" y="0"/>
                      <a:pt x="63" y="2"/>
                      <a:pt x="68" y="6"/>
                    </a:cubicBezTo>
                    <a:cubicBezTo>
                      <a:pt x="73" y="9"/>
                      <a:pt x="78" y="11"/>
                      <a:pt x="83" y="13"/>
                    </a:cubicBezTo>
                    <a:cubicBezTo>
                      <a:pt x="81" y="17"/>
                      <a:pt x="78" y="22"/>
                      <a:pt x="76" y="27"/>
                    </a:cubicBezTo>
                    <a:cubicBezTo>
                      <a:pt x="71" y="24"/>
                      <a:pt x="66" y="7"/>
                      <a:pt x="62" y="27"/>
                    </a:cubicBezTo>
                    <a:cubicBezTo>
                      <a:pt x="61" y="35"/>
                      <a:pt x="51" y="30"/>
                      <a:pt x="50" y="38"/>
                    </a:cubicBezTo>
                    <a:cubicBezTo>
                      <a:pt x="56" y="42"/>
                      <a:pt x="68" y="42"/>
                      <a:pt x="66" y="54"/>
                    </a:cubicBezTo>
                    <a:cubicBezTo>
                      <a:pt x="61" y="49"/>
                      <a:pt x="57" y="42"/>
                      <a:pt x="48" y="44"/>
                    </a:cubicBezTo>
                    <a:cubicBezTo>
                      <a:pt x="46" y="46"/>
                      <a:pt x="43" y="47"/>
                      <a:pt x="42" y="45"/>
                    </a:cubicBezTo>
                    <a:cubicBezTo>
                      <a:pt x="37" y="32"/>
                      <a:pt x="26" y="35"/>
                      <a:pt x="17" y="34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4" y="29"/>
                      <a:pt x="12" y="23"/>
                      <a:pt x="9" y="18"/>
                    </a:cubicBezTo>
                    <a:cubicBezTo>
                      <a:pt x="7" y="15"/>
                      <a:pt x="0" y="14"/>
                      <a:pt x="5" y="8"/>
                    </a:cubicBezTo>
                    <a:cubicBezTo>
                      <a:pt x="8" y="5"/>
                      <a:pt x="14" y="5"/>
                      <a:pt x="18" y="8"/>
                    </a:cubicBezTo>
                    <a:cubicBezTo>
                      <a:pt x="22" y="12"/>
                      <a:pt x="25" y="14"/>
                      <a:pt x="2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9" name="Freeform 1336"/>
              <p:cNvSpPr/>
              <p:nvPr/>
            </p:nvSpPr>
            <p:spPr bwMode="auto">
              <a:xfrm>
                <a:off x="5875" y="1267"/>
                <a:ext cx="38" cy="31"/>
              </a:xfrm>
              <a:custGeom>
                <a:avLst/>
                <a:gdLst>
                  <a:gd name="T0" fmla="*/ 9 w 20"/>
                  <a:gd name="T1" fmla="*/ 4 h 16"/>
                  <a:gd name="T2" fmla="*/ 20 w 20"/>
                  <a:gd name="T3" fmla="*/ 0 h 16"/>
                  <a:gd name="T4" fmla="*/ 5 w 20"/>
                  <a:gd name="T5" fmla="*/ 16 h 16"/>
                  <a:gd name="T6" fmla="*/ 9 w 20"/>
                  <a:gd name="T7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6">
                    <a:moveTo>
                      <a:pt x="9" y="4"/>
                    </a:moveTo>
                    <a:cubicBezTo>
                      <a:pt x="13" y="2"/>
                      <a:pt x="16" y="1"/>
                      <a:pt x="20" y="0"/>
                    </a:cubicBezTo>
                    <a:cubicBezTo>
                      <a:pt x="18" y="9"/>
                      <a:pt x="15" y="15"/>
                      <a:pt x="5" y="16"/>
                    </a:cubicBezTo>
                    <a:cubicBezTo>
                      <a:pt x="0" y="10"/>
                      <a:pt x="9" y="8"/>
                      <a:pt x="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0" name="Freeform 1337"/>
              <p:cNvSpPr/>
              <p:nvPr/>
            </p:nvSpPr>
            <p:spPr bwMode="auto">
              <a:xfrm>
                <a:off x="5713" y="1223"/>
                <a:ext cx="88" cy="66"/>
              </a:xfrm>
              <a:custGeom>
                <a:avLst/>
                <a:gdLst>
                  <a:gd name="T0" fmla="*/ 42 w 46"/>
                  <a:gd name="T1" fmla="*/ 6 h 34"/>
                  <a:gd name="T2" fmla="*/ 46 w 46"/>
                  <a:gd name="T3" fmla="*/ 15 h 34"/>
                  <a:gd name="T4" fmla="*/ 24 w 46"/>
                  <a:gd name="T5" fmla="*/ 10 h 34"/>
                  <a:gd name="T6" fmla="*/ 35 w 46"/>
                  <a:gd name="T7" fmla="*/ 34 h 34"/>
                  <a:gd name="T8" fmla="*/ 21 w 46"/>
                  <a:gd name="T9" fmla="*/ 30 h 34"/>
                  <a:gd name="T10" fmla="*/ 16 w 46"/>
                  <a:gd name="T11" fmla="*/ 20 h 34"/>
                  <a:gd name="T12" fmla="*/ 2 w 46"/>
                  <a:gd name="T13" fmla="*/ 4 h 34"/>
                  <a:gd name="T14" fmla="*/ 19 w 46"/>
                  <a:gd name="T15" fmla="*/ 6 h 34"/>
                  <a:gd name="T16" fmla="*/ 42 w 46"/>
                  <a:gd name="T17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34">
                    <a:moveTo>
                      <a:pt x="42" y="6"/>
                    </a:moveTo>
                    <a:cubicBezTo>
                      <a:pt x="43" y="9"/>
                      <a:pt x="44" y="12"/>
                      <a:pt x="46" y="15"/>
                    </a:cubicBezTo>
                    <a:cubicBezTo>
                      <a:pt x="37" y="18"/>
                      <a:pt x="33" y="4"/>
                      <a:pt x="24" y="10"/>
                    </a:cubicBezTo>
                    <a:cubicBezTo>
                      <a:pt x="35" y="15"/>
                      <a:pt x="34" y="24"/>
                      <a:pt x="35" y="34"/>
                    </a:cubicBezTo>
                    <a:cubicBezTo>
                      <a:pt x="30" y="31"/>
                      <a:pt x="26" y="29"/>
                      <a:pt x="21" y="30"/>
                    </a:cubicBezTo>
                    <a:cubicBezTo>
                      <a:pt x="21" y="26"/>
                      <a:pt x="25" y="18"/>
                      <a:pt x="16" y="20"/>
                    </a:cubicBezTo>
                    <a:cubicBezTo>
                      <a:pt x="0" y="23"/>
                      <a:pt x="4" y="12"/>
                      <a:pt x="2" y="4"/>
                    </a:cubicBezTo>
                    <a:cubicBezTo>
                      <a:pt x="7" y="9"/>
                      <a:pt x="12" y="12"/>
                      <a:pt x="19" y="6"/>
                    </a:cubicBezTo>
                    <a:cubicBezTo>
                      <a:pt x="25" y="1"/>
                      <a:pt x="34" y="0"/>
                      <a:pt x="4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1" name="Freeform 1338"/>
              <p:cNvSpPr/>
              <p:nvPr/>
            </p:nvSpPr>
            <p:spPr bwMode="auto">
              <a:xfrm>
                <a:off x="5780" y="1262"/>
                <a:ext cx="59" cy="67"/>
              </a:xfrm>
              <a:custGeom>
                <a:avLst/>
                <a:gdLst>
                  <a:gd name="T0" fmla="*/ 0 w 31"/>
                  <a:gd name="T1" fmla="*/ 14 h 35"/>
                  <a:gd name="T2" fmla="*/ 31 w 31"/>
                  <a:gd name="T3" fmla="*/ 24 h 35"/>
                  <a:gd name="T4" fmla="*/ 0 w 31"/>
                  <a:gd name="T5" fmla="*/ 1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" h="35">
                    <a:moveTo>
                      <a:pt x="0" y="14"/>
                    </a:moveTo>
                    <a:cubicBezTo>
                      <a:pt x="16" y="0"/>
                      <a:pt x="23" y="14"/>
                      <a:pt x="31" y="24"/>
                    </a:cubicBezTo>
                    <a:cubicBezTo>
                      <a:pt x="20" y="35"/>
                      <a:pt x="4" y="29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2" name="Freeform 1339"/>
              <p:cNvSpPr/>
              <p:nvPr/>
            </p:nvSpPr>
            <p:spPr bwMode="auto">
              <a:xfrm>
                <a:off x="3276" y="831"/>
                <a:ext cx="13" cy="21"/>
              </a:xfrm>
              <a:custGeom>
                <a:avLst/>
                <a:gdLst>
                  <a:gd name="T0" fmla="*/ 7 w 7"/>
                  <a:gd name="T1" fmla="*/ 6 h 11"/>
                  <a:gd name="T2" fmla="*/ 4 w 7"/>
                  <a:gd name="T3" fmla="*/ 10 h 11"/>
                  <a:gd name="T4" fmla="*/ 0 w 7"/>
                  <a:gd name="T5" fmla="*/ 6 h 11"/>
                  <a:gd name="T6" fmla="*/ 3 w 7"/>
                  <a:gd name="T7" fmla="*/ 1 h 11"/>
                  <a:gd name="T8" fmla="*/ 7 w 7"/>
                  <a:gd name="T9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1">
                    <a:moveTo>
                      <a:pt x="7" y="6"/>
                    </a:moveTo>
                    <a:cubicBezTo>
                      <a:pt x="6" y="8"/>
                      <a:pt x="5" y="10"/>
                      <a:pt x="4" y="10"/>
                    </a:cubicBezTo>
                    <a:cubicBezTo>
                      <a:pt x="1" y="11"/>
                      <a:pt x="0" y="8"/>
                      <a:pt x="0" y="6"/>
                    </a:cubicBezTo>
                    <a:cubicBezTo>
                      <a:pt x="0" y="4"/>
                      <a:pt x="0" y="0"/>
                      <a:pt x="3" y="1"/>
                    </a:cubicBezTo>
                    <a:cubicBezTo>
                      <a:pt x="5" y="2"/>
                      <a:pt x="6" y="4"/>
                      <a:pt x="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3" name="Freeform 1340"/>
              <p:cNvSpPr/>
              <p:nvPr/>
            </p:nvSpPr>
            <p:spPr bwMode="auto">
              <a:xfrm>
                <a:off x="3867" y="2498"/>
                <a:ext cx="89" cy="105"/>
              </a:xfrm>
              <a:custGeom>
                <a:avLst/>
                <a:gdLst>
                  <a:gd name="T0" fmla="*/ 0 w 47"/>
                  <a:gd name="T1" fmla="*/ 16 h 55"/>
                  <a:gd name="T2" fmla="*/ 14 w 47"/>
                  <a:gd name="T3" fmla="*/ 9 h 55"/>
                  <a:gd name="T4" fmla="*/ 16 w 47"/>
                  <a:gd name="T5" fmla="*/ 3 h 55"/>
                  <a:gd name="T6" fmla="*/ 22 w 47"/>
                  <a:gd name="T7" fmla="*/ 0 h 55"/>
                  <a:gd name="T8" fmla="*/ 27 w 47"/>
                  <a:gd name="T9" fmla="*/ 0 h 55"/>
                  <a:gd name="T10" fmla="*/ 40 w 47"/>
                  <a:gd name="T11" fmla="*/ 6 h 55"/>
                  <a:gd name="T12" fmla="*/ 47 w 47"/>
                  <a:gd name="T13" fmla="*/ 39 h 55"/>
                  <a:gd name="T14" fmla="*/ 28 w 47"/>
                  <a:gd name="T15" fmla="*/ 44 h 55"/>
                  <a:gd name="T16" fmla="*/ 4 w 47"/>
                  <a:gd name="T17" fmla="*/ 16 h 55"/>
                  <a:gd name="T18" fmla="*/ 0 w 47"/>
                  <a:gd name="T19" fmla="*/ 16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55">
                    <a:moveTo>
                      <a:pt x="0" y="16"/>
                    </a:moveTo>
                    <a:cubicBezTo>
                      <a:pt x="3" y="10"/>
                      <a:pt x="11" y="14"/>
                      <a:pt x="14" y="9"/>
                    </a:cubicBezTo>
                    <a:cubicBezTo>
                      <a:pt x="13" y="6"/>
                      <a:pt x="14" y="5"/>
                      <a:pt x="16" y="3"/>
                    </a:cubicBezTo>
                    <a:cubicBezTo>
                      <a:pt x="18" y="2"/>
                      <a:pt x="20" y="1"/>
                      <a:pt x="22" y="0"/>
                    </a:cubicBezTo>
                    <a:cubicBezTo>
                      <a:pt x="24" y="0"/>
                      <a:pt x="25" y="0"/>
                      <a:pt x="27" y="0"/>
                    </a:cubicBezTo>
                    <a:cubicBezTo>
                      <a:pt x="31" y="2"/>
                      <a:pt x="36" y="1"/>
                      <a:pt x="40" y="6"/>
                    </a:cubicBezTo>
                    <a:cubicBezTo>
                      <a:pt x="39" y="17"/>
                      <a:pt x="47" y="27"/>
                      <a:pt x="47" y="39"/>
                    </a:cubicBezTo>
                    <a:cubicBezTo>
                      <a:pt x="43" y="50"/>
                      <a:pt x="38" y="55"/>
                      <a:pt x="28" y="44"/>
                    </a:cubicBezTo>
                    <a:cubicBezTo>
                      <a:pt x="24" y="31"/>
                      <a:pt x="23" y="15"/>
                      <a:pt x="4" y="16"/>
                    </a:cubicBezTo>
                    <a:cubicBezTo>
                      <a:pt x="3" y="16"/>
                      <a:pt x="1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4" name="Freeform 1341"/>
              <p:cNvSpPr/>
              <p:nvPr/>
            </p:nvSpPr>
            <p:spPr bwMode="auto">
              <a:xfrm>
                <a:off x="3893" y="2559"/>
                <a:ext cx="86" cy="80"/>
              </a:xfrm>
              <a:custGeom>
                <a:avLst/>
                <a:gdLst>
                  <a:gd name="T0" fmla="*/ 14 w 45"/>
                  <a:gd name="T1" fmla="*/ 12 h 42"/>
                  <a:gd name="T2" fmla="*/ 31 w 45"/>
                  <a:gd name="T3" fmla="*/ 5 h 42"/>
                  <a:gd name="T4" fmla="*/ 44 w 45"/>
                  <a:gd name="T5" fmla="*/ 9 h 42"/>
                  <a:gd name="T6" fmla="*/ 38 w 45"/>
                  <a:gd name="T7" fmla="*/ 23 h 42"/>
                  <a:gd name="T8" fmla="*/ 28 w 45"/>
                  <a:gd name="T9" fmla="*/ 35 h 42"/>
                  <a:gd name="T10" fmla="*/ 7 w 45"/>
                  <a:gd name="T11" fmla="*/ 33 h 42"/>
                  <a:gd name="T12" fmla="*/ 4 w 45"/>
                  <a:gd name="T13" fmla="*/ 29 h 42"/>
                  <a:gd name="T14" fmla="*/ 0 w 45"/>
                  <a:gd name="T15" fmla="*/ 22 h 42"/>
                  <a:gd name="T16" fmla="*/ 14 w 45"/>
                  <a:gd name="T17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42">
                    <a:moveTo>
                      <a:pt x="14" y="12"/>
                    </a:moveTo>
                    <a:cubicBezTo>
                      <a:pt x="23" y="18"/>
                      <a:pt x="28" y="14"/>
                      <a:pt x="31" y="5"/>
                    </a:cubicBezTo>
                    <a:cubicBezTo>
                      <a:pt x="38" y="0"/>
                      <a:pt x="42" y="2"/>
                      <a:pt x="44" y="9"/>
                    </a:cubicBezTo>
                    <a:cubicBezTo>
                      <a:pt x="45" y="15"/>
                      <a:pt x="42" y="19"/>
                      <a:pt x="38" y="23"/>
                    </a:cubicBezTo>
                    <a:cubicBezTo>
                      <a:pt x="34" y="27"/>
                      <a:pt x="32" y="31"/>
                      <a:pt x="28" y="35"/>
                    </a:cubicBezTo>
                    <a:cubicBezTo>
                      <a:pt x="20" y="42"/>
                      <a:pt x="14" y="36"/>
                      <a:pt x="7" y="33"/>
                    </a:cubicBezTo>
                    <a:cubicBezTo>
                      <a:pt x="6" y="31"/>
                      <a:pt x="5" y="30"/>
                      <a:pt x="4" y="29"/>
                    </a:cubicBezTo>
                    <a:cubicBezTo>
                      <a:pt x="1" y="27"/>
                      <a:pt x="0" y="25"/>
                      <a:pt x="0" y="22"/>
                    </a:cubicBezTo>
                    <a:cubicBezTo>
                      <a:pt x="1" y="13"/>
                      <a:pt x="14" y="21"/>
                      <a:pt x="1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5" name="Freeform 1342"/>
              <p:cNvSpPr/>
              <p:nvPr/>
            </p:nvSpPr>
            <p:spPr bwMode="auto">
              <a:xfrm>
                <a:off x="3874" y="2601"/>
                <a:ext cx="27" cy="48"/>
              </a:xfrm>
              <a:custGeom>
                <a:avLst/>
                <a:gdLst>
                  <a:gd name="T0" fmla="*/ 10 w 14"/>
                  <a:gd name="T1" fmla="*/ 0 h 25"/>
                  <a:gd name="T2" fmla="*/ 14 w 14"/>
                  <a:gd name="T3" fmla="*/ 7 h 25"/>
                  <a:gd name="T4" fmla="*/ 7 w 14"/>
                  <a:gd name="T5" fmla="*/ 25 h 25"/>
                  <a:gd name="T6" fmla="*/ 10 w 14"/>
                  <a:gd name="T7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25">
                    <a:moveTo>
                      <a:pt x="10" y="0"/>
                    </a:moveTo>
                    <a:cubicBezTo>
                      <a:pt x="13" y="2"/>
                      <a:pt x="13" y="4"/>
                      <a:pt x="14" y="7"/>
                    </a:cubicBezTo>
                    <a:cubicBezTo>
                      <a:pt x="14" y="14"/>
                      <a:pt x="12" y="20"/>
                      <a:pt x="7" y="25"/>
                    </a:cubicBezTo>
                    <a:cubicBezTo>
                      <a:pt x="0" y="17"/>
                      <a:pt x="1" y="8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6" name="Freeform 1343"/>
              <p:cNvSpPr/>
              <p:nvPr/>
            </p:nvSpPr>
            <p:spPr bwMode="auto">
              <a:xfrm>
                <a:off x="3907" y="2618"/>
                <a:ext cx="57" cy="50"/>
              </a:xfrm>
              <a:custGeom>
                <a:avLst/>
                <a:gdLst>
                  <a:gd name="T0" fmla="*/ 0 w 30"/>
                  <a:gd name="T1" fmla="*/ 2 h 26"/>
                  <a:gd name="T2" fmla="*/ 21 w 30"/>
                  <a:gd name="T3" fmla="*/ 2 h 26"/>
                  <a:gd name="T4" fmla="*/ 23 w 30"/>
                  <a:gd name="T5" fmla="*/ 3 h 26"/>
                  <a:gd name="T6" fmla="*/ 29 w 30"/>
                  <a:gd name="T7" fmla="*/ 24 h 26"/>
                  <a:gd name="T8" fmla="*/ 28 w 30"/>
                  <a:gd name="T9" fmla="*/ 26 h 26"/>
                  <a:gd name="T10" fmla="*/ 7 w 30"/>
                  <a:gd name="T11" fmla="*/ 12 h 26"/>
                  <a:gd name="T12" fmla="*/ 0 w 30"/>
                  <a:gd name="T13" fmla="*/ 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6">
                    <a:moveTo>
                      <a:pt x="0" y="2"/>
                    </a:moveTo>
                    <a:cubicBezTo>
                      <a:pt x="7" y="0"/>
                      <a:pt x="14" y="7"/>
                      <a:pt x="21" y="2"/>
                    </a:cubicBezTo>
                    <a:cubicBezTo>
                      <a:pt x="22" y="2"/>
                      <a:pt x="22" y="3"/>
                      <a:pt x="23" y="3"/>
                    </a:cubicBezTo>
                    <a:cubicBezTo>
                      <a:pt x="25" y="10"/>
                      <a:pt x="30" y="16"/>
                      <a:pt x="29" y="24"/>
                    </a:cubicBezTo>
                    <a:cubicBezTo>
                      <a:pt x="29" y="25"/>
                      <a:pt x="28" y="25"/>
                      <a:pt x="28" y="26"/>
                    </a:cubicBezTo>
                    <a:cubicBezTo>
                      <a:pt x="18" y="26"/>
                      <a:pt x="11" y="22"/>
                      <a:pt x="7" y="12"/>
                    </a:cubicBezTo>
                    <a:cubicBezTo>
                      <a:pt x="5" y="8"/>
                      <a:pt x="2" y="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7" name="Freeform 1344"/>
              <p:cNvSpPr/>
              <p:nvPr/>
            </p:nvSpPr>
            <p:spPr bwMode="auto">
              <a:xfrm>
                <a:off x="3909" y="2672"/>
                <a:ext cx="17" cy="15"/>
              </a:xfrm>
              <a:custGeom>
                <a:avLst/>
                <a:gdLst>
                  <a:gd name="T0" fmla="*/ 9 w 9"/>
                  <a:gd name="T1" fmla="*/ 1 h 8"/>
                  <a:gd name="T2" fmla="*/ 6 w 9"/>
                  <a:gd name="T3" fmla="*/ 8 h 8"/>
                  <a:gd name="T4" fmla="*/ 1 w 9"/>
                  <a:gd name="T5" fmla="*/ 4 h 8"/>
                  <a:gd name="T6" fmla="*/ 9 w 9"/>
                  <a:gd name="T7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8">
                    <a:moveTo>
                      <a:pt x="9" y="1"/>
                    </a:moveTo>
                    <a:cubicBezTo>
                      <a:pt x="9" y="4"/>
                      <a:pt x="9" y="7"/>
                      <a:pt x="6" y="8"/>
                    </a:cubicBezTo>
                    <a:cubicBezTo>
                      <a:pt x="4" y="8"/>
                      <a:pt x="0" y="8"/>
                      <a:pt x="1" y="4"/>
                    </a:cubicBezTo>
                    <a:cubicBezTo>
                      <a:pt x="2" y="0"/>
                      <a:pt x="6" y="2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8" name="Freeform 1345"/>
              <p:cNvSpPr/>
              <p:nvPr/>
            </p:nvSpPr>
            <p:spPr bwMode="auto">
              <a:xfrm>
                <a:off x="5147" y="2134"/>
                <a:ext cx="29" cy="27"/>
              </a:xfrm>
              <a:custGeom>
                <a:avLst/>
                <a:gdLst>
                  <a:gd name="T0" fmla="*/ 4 w 15"/>
                  <a:gd name="T1" fmla="*/ 14 h 14"/>
                  <a:gd name="T2" fmla="*/ 4 w 15"/>
                  <a:gd name="T3" fmla="*/ 0 h 14"/>
                  <a:gd name="T4" fmla="*/ 15 w 15"/>
                  <a:gd name="T5" fmla="*/ 14 h 14"/>
                  <a:gd name="T6" fmla="*/ 4 w 15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4">
                    <a:moveTo>
                      <a:pt x="4" y="14"/>
                    </a:moveTo>
                    <a:cubicBezTo>
                      <a:pt x="8" y="9"/>
                      <a:pt x="0" y="5"/>
                      <a:pt x="4" y="0"/>
                    </a:cubicBezTo>
                    <a:cubicBezTo>
                      <a:pt x="13" y="1"/>
                      <a:pt x="11" y="10"/>
                      <a:pt x="15" y="14"/>
                    </a:cubicBezTo>
                    <a:cubicBezTo>
                      <a:pt x="11" y="14"/>
                      <a:pt x="8" y="14"/>
                      <a:pt x="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9" name="Freeform 1346"/>
              <p:cNvSpPr/>
              <p:nvPr/>
            </p:nvSpPr>
            <p:spPr bwMode="auto">
              <a:xfrm>
                <a:off x="3787" y="2398"/>
                <a:ext cx="95" cy="90"/>
              </a:xfrm>
              <a:custGeom>
                <a:avLst/>
                <a:gdLst>
                  <a:gd name="T0" fmla="*/ 4 w 50"/>
                  <a:gd name="T1" fmla="*/ 47 h 47"/>
                  <a:gd name="T2" fmla="*/ 4 w 50"/>
                  <a:gd name="T3" fmla="*/ 43 h 47"/>
                  <a:gd name="T4" fmla="*/ 5 w 50"/>
                  <a:gd name="T5" fmla="*/ 26 h 47"/>
                  <a:gd name="T6" fmla="*/ 15 w 50"/>
                  <a:gd name="T7" fmla="*/ 11 h 47"/>
                  <a:gd name="T8" fmla="*/ 35 w 50"/>
                  <a:gd name="T9" fmla="*/ 3 h 47"/>
                  <a:gd name="T10" fmla="*/ 49 w 50"/>
                  <a:gd name="T11" fmla="*/ 11 h 47"/>
                  <a:gd name="T12" fmla="*/ 50 w 50"/>
                  <a:gd name="T13" fmla="*/ 15 h 47"/>
                  <a:gd name="T14" fmla="*/ 11 w 50"/>
                  <a:gd name="T15" fmla="*/ 47 h 47"/>
                  <a:gd name="T16" fmla="*/ 7 w 50"/>
                  <a:gd name="T17" fmla="*/ 47 h 47"/>
                  <a:gd name="T18" fmla="*/ 4 w 50"/>
                  <a:gd name="T19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47">
                    <a:moveTo>
                      <a:pt x="4" y="47"/>
                    </a:moveTo>
                    <a:cubicBezTo>
                      <a:pt x="4" y="46"/>
                      <a:pt x="4" y="44"/>
                      <a:pt x="4" y="43"/>
                    </a:cubicBezTo>
                    <a:cubicBezTo>
                      <a:pt x="0" y="37"/>
                      <a:pt x="0" y="32"/>
                      <a:pt x="5" y="26"/>
                    </a:cubicBezTo>
                    <a:cubicBezTo>
                      <a:pt x="10" y="22"/>
                      <a:pt x="17" y="22"/>
                      <a:pt x="15" y="11"/>
                    </a:cubicBezTo>
                    <a:cubicBezTo>
                      <a:pt x="14" y="0"/>
                      <a:pt x="26" y="1"/>
                      <a:pt x="35" y="3"/>
                    </a:cubicBezTo>
                    <a:cubicBezTo>
                      <a:pt x="40" y="5"/>
                      <a:pt x="45" y="7"/>
                      <a:pt x="49" y="11"/>
                    </a:cubicBezTo>
                    <a:cubicBezTo>
                      <a:pt x="50" y="12"/>
                      <a:pt x="50" y="14"/>
                      <a:pt x="50" y="15"/>
                    </a:cubicBezTo>
                    <a:cubicBezTo>
                      <a:pt x="35" y="24"/>
                      <a:pt x="28" y="41"/>
                      <a:pt x="11" y="47"/>
                    </a:cubicBezTo>
                    <a:cubicBezTo>
                      <a:pt x="10" y="47"/>
                      <a:pt x="8" y="47"/>
                      <a:pt x="7" y="47"/>
                    </a:cubicBezTo>
                    <a:cubicBezTo>
                      <a:pt x="6" y="47"/>
                      <a:pt x="5" y="47"/>
                      <a:pt x="4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0" name="Freeform 1347"/>
              <p:cNvSpPr/>
              <p:nvPr/>
            </p:nvSpPr>
            <p:spPr bwMode="auto">
              <a:xfrm>
                <a:off x="3808" y="2417"/>
                <a:ext cx="106" cy="79"/>
              </a:xfrm>
              <a:custGeom>
                <a:avLst/>
                <a:gdLst>
                  <a:gd name="T0" fmla="*/ 0 w 56"/>
                  <a:gd name="T1" fmla="*/ 37 h 41"/>
                  <a:gd name="T2" fmla="*/ 38 w 56"/>
                  <a:gd name="T3" fmla="*/ 2 h 41"/>
                  <a:gd name="T4" fmla="*/ 50 w 56"/>
                  <a:gd name="T5" fmla="*/ 4 h 41"/>
                  <a:gd name="T6" fmla="*/ 54 w 56"/>
                  <a:gd name="T7" fmla="*/ 7 h 41"/>
                  <a:gd name="T8" fmla="*/ 49 w 56"/>
                  <a:gd name="T9" fmla="*/ 19 h 41"/>
                  <a:gd name="T10" fmla="*/ 24 w 56"/>
                  <a:gd name="T11" fmla="*/ 40 h 41"/>
                  <a:gd name="T12" fmla="*/ 0 w 56"/>
                  <a:gd name="T13" fmla="*/ 37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41">
                    <a:moveTo>
                      <a:pt x="0" y="37"/>
                    </a:moveTo>
                    <a:cubicBezTo>
                      <a:pt x="11" y="24"/>
                      <a:pt x="23" y="11"/>
                      <a:pt x="38" y="2"/>
                    </a:cubicBezTo>
                    <a:cubicBezTo>
                      <a:pt x="43" y="0"/>
                      <a:pt x="46" y="8"/>
                      <a:pt x="50" y="4"/>
                    </a:cubicBezTo>
                    <a:cubicBezTo>
                      <a:pt x="52" y="4"/>
                      <a:pt x="53" y="5"/>
                      <a:pt x="54" y="7"/>
                    </a:cubicBezTo>
                    <a:cubicBezTo>
                      <a:pt x="56" y="12"/>
                      <a:pt x="54" y="16"/>
                      <a:pt x="49" y="19"/>
                    </a:cubicBezTo>
                    <a:cubicBezTo>
                      <a:pt x="40" y="25"/>
                      <a:pt x="35" y="36"/>
                      <a:pt x="24" y="40"/>
                    </a:cubicBezTo>
                    <a:cubicBezTo>
                      <a:pt x="16" y="41"/>
                      <a:pt x="8" y="39"/>
                      <a:pt x="0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1" name="Freeform 1348"/>
              <p:cNvSpPr/>
              <p:nvPr/>
            </p:nvSpPr>
            <p:spPr bwMode="auto">
              <a:xfrm>
                <a:off x="3853" y="2448"/>
                <a:ext cx="69" cy="67"/>
              </a:xfrm>
              <a:custGeom>
                <a:avLst/>
                <a:gdLst>
                  <a:gd name="T0" fmla="*/ 0 w 36"/>
                  <a:gd name="T1" fmla="*/ 24 h 35"/>
                  <a:gd name="T2" fmla="*/ 21 w 36"/>
                  <a:gd name="T3" fmla="*/ 0 h 35"/>
                  <a:gd name="T4" fmla="*/ 25 w 36"/>
                  <a:gd name="T5" fmla="*/ 31 h 35"/>
                  <a:gd name="T6" fmla="*/ 21 w 36"/>
                  <a:gd name="T7" fmla="*/ 35 h 35"/>
                  <a:gd name="T8" fmla="*/ 0 w 36"/>
                  <a:gd name="T9" fmla="*/ 2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5">
                    <a:moveTo>
                      <a:pt x="0" y="24"/>
                    </a:moveTo>
                    <a:cubicBezTo>
                      <a:pt x="2" y="12"/>
                      <a:pt x="17" y="11"/>
                      <a:pt x="21" y="0"/>
                    </a:cubicBezTo>
                    <a:cubicBezTo>
                      <a:pt x="32" y="9"/>
                      <a:pt x="36" y="19"/>
                      <a:pt x="25" y="31"/>
                    </a:cubicBezTo>
                    <a:cubicBezTo>
                      <a:pt x="23" y="32"/>
                      <a:pt x="22" y="34"/>
                      <a:pt x="21" y="35"/>
                    </a:cubicBezTo>
                    <a:cubicBezTo>
                      <a:pt x="14" y="31"/>
                      <a:pt x="7" y="28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2" name="Freeform 1349"/>
              <p:cNvSpPr/>
              <p:nvPr/>
            </p:nvSpPr>
            <p:spPr bwMode="auto">
              <a:xfrm>
                <a:off x="4225" y="1256"/>
                <a:ext cx="110" cy="84"/>
              </a:xfrm>
              <a:custGeom>
                <a:avLst/>
                <a:gdLst>
                  <a:gd name="T0" fmla="*/ 46 w 58"/>
                  <a:gd name="T1" fmla="*/ 3 h 44"/>
                  <a:gd name="T2" fmla="*/ 53 w 58"/>
                  <a:gd name="T3" fmla="*/ 20 h 44"/>
                  <a:gd name="T4" fmla="*/ 57 w 58"/>
                  <a:gd name="T5" fmla="*/ 31 h 44"/>
                  <a:gd name="T6" fmla="*/ 25 w 58"/>
                  <a:gd name="T7" fmla="*/ 27 h 44"/>
                  <a:gd name="T8" fmla="*/ 0 w 58"/>
                  <a:gd name="T9" fmla="*/ 23 h 44"/>
                  <a:gd name="T10" fmla="*/ 0 w 58"/>
                  <a:gd name="T11" fmla="*/ 21 h 44"/>
                  <a:gd name="T12" fmla="*/ 18 w 58"/>
                  <a:gd name="T13" fmla="*/ 13 h 44"/>
                  <a:gd name="T14" fmla="*/ 35 w 58"/>
                  <a:gd name="T15" fmla="*/ 7 h 44"/>
                  <a:gd name="T16" fmla="*/ 46 w 58"/>
                  <a:gd name="T17" fmla="*/ 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44">
                    <a:moveTo>
                      <a:pt x="46" y="3"/>
                    </a:moveTo>
                    <a:cubicBezTo>
                      <a:pt x="39" y="12"/>
                      <a:pt x="44" y="17"/>
                      <a:pt x="53" y="20"/>
                    </a:cubicBezTo>
                    <a:cubicBezTo>
                      <a:pt x="55" y="23"/>
                      <a:pt x="58" y="27"/>
                      <a:pt x="57" y="31"/>
                    </a:cubicBezTo>
                    <a:cubicBezTo>
                      <a:pt x="44" y="44"/>
                      <a:pt x="34" y="36"/>
                      <a:pt x="25" y="27"/>
                    </a:cubicBezTo>
                    <a:cubicBezTo>
                      <a:pt x="17" y="26"/>
                      <a:pt x="8" y="25"/>
                      <a:pt x="0" y="23"/>
                    </a:cubicBezTo>
                    <a:cubicBezTo>
                      <a:pt x="0" y="23"/>
                      <a:pt x="0" y="22"/>
                      <a:pt x="0" y="21"/>
                    </a:cubicBezTo>
                    <a:cubicBezTo>
                      <a:pt x="4" y="14"/>
                      <a:pt x="13" y="17"/>
                      <a:pt x="18" y="13"/>
                    </a:cubicBezTo>
                    <a:cubicBezTo>
                      <a:pt x="25" y="15"/>
                      <a:pt x="32" y="17"/>
                      <a:pt x="35" y="7"/>
                    </a:cubicBezTo>
                    <a:cubicBezTo>
                      <a:pt x="37" y="1"/>
                      <a:pt x="41" y="0"/>
                      <a:pt x="4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3" name="Freeform 1350"/>
              <p:cNvSpPr/>
              <p:nvPr/>
            </p:nvSpPr>
            <p:spPr bwMode="auto">
              <a:xfrm>
                <a:off x="4166" y="1281"/>
                <a:ext cx="63" cy="53"/>
              </a:xfrm>
              <a:custGeom>
                <a:avLst/>
                <a:gdLst>
                  <a:gd name="T0" fmla="*/ 0 w 33"/>
                  <a:gd name="T1" fmla="*/ 24 h 28"/>
                  <a:gd name="T2" fmla="*/ 17 w 33"/>
                  <a:gd name="T3" fmla="*/ 0 h 28"/>
                  <a:gd name="T4" fmla="*/ 24 w 33"/>
                  <a:gd name="T5" fmla="*/ 0 h 28"/>
                  <a:gd name="T6" fmla="*/ 31 w 33"/>
                  <a:gd name="T7" fmla="*/ 10 h 28"/>
                  <a:gd name="T8" fmla="*/ 31 w 33"/>
                  <a:gd name="T9" fmla="*/ 10 h 28"/>
                  <a:gd name="T10" fmla="*/ 17 w 33"/>
                  <a:gd name="T11" fmla="*/ 23 h 28"/>
                  <a:gd name="T12" fmla="*/ 0 w 33"/>
                  <a:gd name="T13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28">
                    <a:moveTo>
                      <a:pt x="0" y="24"/>
                    </a:moveTo>
                    <a:cubicBezTo>
                      <a:pt x="1" y="13"/>
                      <a:pt x="8" y="6"/>
                      <a:pt x="17" y="0"/>
                    </a:cubicBezTo>
                    <a:cubicBezTo>
                      <a:pt x="20" y="0"/>
                      <a:pt x="22" y="0"/>
                      <a:pt x="24" y="0"/>
                    </a:cubicBezTo>
                    <a:cubicBezTo>
                      <a:pt x="30" y="1"/>
                      <a:pt x="29" y="7"/>
                      <a:pt x="31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3" y="22"/>
                      <a:pt x="28" y="28"/>
                      <a:pt x="17" y="23"/>
                    </a:cubicBezTo>
                    <a:cubicBezTo>
                      <a:pt x="10" y="20"/>
                      <a:pt x="5" y="24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4" name="Freeform 1351"/>
              <p:cNvSpPr/>
              <p:nvPr/>
            </p:nvSpPr>
            <p:spPr bwMode="auto">
              <a:xfrm>
                <a:off x="4212" y="1254"/>
                <a:ext cx="47" cy="50"/>
              </a:xfrm>
              <a:custGeom>
                <a:avLst/>
                <a:gdLst>
                  <a:gd name="T0" fmla="*/ 7 w 25"/>
                  <a:gd name="T1" fmla="*/ 24 h 26"/>
                  <a:gd name="T2" fmla="*/ 0 w 25"/>
                  <a:gd name="T3" fmla="*/ 14 h 26"/>
                  <a:gd name="T4" fmla="*/ 25 w 25"/>
                  <a:gd name="T5" fmla="*/ 14 h 26"/>
                  <a:gd name="T6" fmla="*/ 7 w 25"/>
                  <a:gd name="T7" fmla="*/ 2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26">
                    <a:moveTo>
                      <a:pt x="7" y="24"/>
                    </a:moveTo>
                    <a:cubicBezTo>
                      <a:pt x="5" y="21"/>
                      <a:pt x="3" y="18"/>
                      <a:pt x="0" y="14"/>
                    </a:cubicBezTo>
                    <a:cubicBezTo>
                      <a:pt x="8" y="0"/>
                      <a:pt x="17" y="11"/>
                      <a:pt x="25" y="14"/>
                    </a:cubicBezTo>
                    <a:cubicBezTo>
                      <a:pt x="24" y="26"/>
                      <a:pt x="11" y="17"/>
                      <a:pt x="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5" name="Freeform 1352"/>
              <p:cNvSpPr/>
              <p:nvPr/>
            </p:nvSpPr>
            <p:spPr bwMode="auto">
              <a:xfrm>
                <a:off x="2695" y="2614"/>
                <a:ext cx="46" cy="73"/>
              </a:xfrm>
              <a:custGeom>
                <a:avLst/>
                <a:gdLst>
                  <a:gd name="T0" fmla="*/ 5 w 24"/>
                  <a:gd name="T1" fmla="*/ 7 h 38"/>
                  <a:gd name="T2" fmla="*/ 5 w 24"/>
                  <a:gd name="T3" fmla="*/ 0 h 38"/>
                  <a:gd name="T4" fmla="*/ 16 w 24"/>
                  <a:gd name="T5" fmla="*/ 4 h 38"/>
                  <a:gd name="T6" fmla="*/ 16 w 24"/>
                  <a:gd name="T7" fmla="*/ 24 h 38"/>
                  <a:gd name="T8" fmla="*/ 16 w 24"/>
                  <a:gd name="T9" fmla="*/ 35 h 38"/>
                  <a:gd name="T10" fmla="*/ 9 w 24"/>
                  <a:gd name="T11" fmla="*/ 37 h 38"/>
                  <a:gd name="T12" fmla="*/ 2 w 24"/>
                  <a:gd name="T13" fmla="*/ 28 h 38"/>
                  <a:gd name="T14" fmla="*/ 5 w 24"/>
                  <a:gd name="T15" fmla="*/ 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38">
                    <a:moveTo>
                      <a:pt x="5" y="7"/>
                    </a:moveTo>
                    <a:cubicBezTo>
                      <a:pt x="5" y="5"/>
                      <a:pt x="5" y="2"/>
                      <a:pt x="5" y="0"/>
                    </a:cubicBezTo>
                    <a:cubicBezTo>
                      <a:pt x="9" y="1"/>
                      <a:pt x="12" y="2"/>
                      <a:pt x="16" y="4"/>
                    </a:cubicBezTo>
                    <a:cubicBezTo>
                      <a:pt x="24" y="11"/>
                      <a:pt x="24" y="11"/>
                      <a:pt x="16" y="24"/>
                    </a:cubicBezTo>
                    <a:cubicBezTo>
                      <a:pt x="16" y="28"/>
                      <a:pt x="16" y="31"/>
                      <a:pt x="16" y="35"/>
                    </a:cubicBezTo>
                    <a:cubicBezTo>
                      <a:pt x="14" y="37"/>
                      <a:pt x="11" y="38"/>
                      <a:pt x="9" y="37"/>
                    </a:cubicBezTo>
                    <a:cubicBezTo>
                      <a:pt x="4" y="36"/>
                      <a:pt x="0" y="34"/>
                      <a:pt x="2" y="28"/>
                    </a:cubicBezTo>
                    <a:cubicBezTo>
                      <a:pt x="13" y="23"/>
                      <a:pt x="6" y="14"/>
                      <a:pt x="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6" name="Freeform 1353"/>
              <p:cNvSpPr/>
              <p:nvPr/>
            </p:nvSpPr>
            <p:spPr bwMode="auto">
              <a:xfrm>
                <a:off x="2723" y="2609"/>
                <a:ext cx="39" cy="51"/>
              </a:xfrm>
              <a:custGeom>
                <a:avLst/>
                <a:gdLst>
                  <a:gd name="T0" fmla="*/ 1 w 20"/>
                  <a:gd name="T1" fmla="*/ 27 h 27"/>
                  <a:gd name="T2" fmla="*/ 1 w 20"/>
                  <a:gd name="T3" fmla="*/ 7 h 27"/>
                  <a:gd name="T4" fmla="*/ 8 w 20"/>
                  <a:gd name="T5" fmla="*/ 3 h 27"/>
                  <a:gd name="T6" fmla="*/ 8 w 20"/>
                  <a:gd name="T7" fmla="*/ 24 h 27"/>
                  <a:gd name="T8" fmla="*/ 1 w 20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7">
                    <a:moveTo>
                      <a:pt x="1" y="27"/>
                    </a:moveTo>
                    <a:cubicBezTo>
                      <a:pt x="0" y="20"/>
                      <a:pt x="9" y="13"/>
                      <a:pt x="1" y="7"/>
                    </a:cubicBezTo>
                    <a:cubicBezTo>
                      <a:pt x="0" y="0"/>
                      <a:pt x="4" y="1"/>
                      <a:pt x="8" y="3"/>
                    </a:cubicBezTo>
                    <a:cubicBezTo>
                      <a:pt x="20" y="10"/>
                      <a:pt x="12" y="17"/>
                      <a:pt x="8" y="24"/>
                    </a:cubicBezTo>
                    <a:cubicBezTo>
                      <a:pt x="5" y="25"/>
                      <a:pt x="3" y="26"/>
                      <a:pt x="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7" name="Freeform 1354"/>
              <p:cNvSpPr/>
              <p:nvPr/>
            </p:nvSpPr>
            <p:spPr bwMode="auto">
              <a:xfrm>
                <a:off x="2642" y="2666"/>
                <a:ext cx="83" cy="124"/>
              </a:xfrm>
              <a:custGeom>
                <a:avLst/>
                <a:gdLst>
                  <a:gd name="T0" fmla="*/ 30 w 44"/>
                  <a:gd name="T1" fmla="*/ 1 h 65"/>
                  <a:gd name="T2" fmla="*/ 37 w 44"/>
                  <a:gd name="T3" fmla="*/ 8 h 65"/>
                  <a:gd name="T4" fmla="*/ 36 w 44"/>
                  <a:gd name="T5" fmla="*/ 44 h 65"/>
                  <a:gd name="T6" fmla="*/ 9 w 44"/>
                  <a:gd name="T7" fmla="*/ 57 h 65"/>
                  <a:gd name="T8" fmla="*/ 9 w 44"/>
                  <a:gd name="T9" fmla="*/ 57 h 65"/>
                  <a:gd name="T10" fmla="*/ 2 w 44"/>
                  <a:gd name="T11" fmla="*/ 53 h 65"/>
                  <a:gd name="T12" fmla="*/ 2 w 44"/>
                  <a:gd name="T13" fmla="*/ 43 h 65"/>
                  <a:gd name="T14" fmla="*/ 6 w 44"/>
                  <a:gd name="T15" fmla="*/ 30 h 65"/>
                  <a:gd name="T16" fmla="*/ 19 w 44"/>
                  <a:gd name="T17" fmla="*/ 18 h 65"/>
                  <a:gd name="T18" fmla="*/ 24 w 44"/>
                  <a:gd name="T19" fmla="*/ 9 h 65"/>
                  <a:gd name="T20" fmla="*/ 30 w 44"/>
                  <a:gd name="T21" fmla="*/ 1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" h="65">
                    <a:moveTo>
                      <a:pt x="30" y="1"/>
                    </a:moveTo>
                    <a:cubicBezTo>
                      <a:pt x="32" y="3"/>
                      <a:pt x="34" y="6"/>
                      <a:pt x="37" y="8"/>
                    </a:cubicBezTo>
                    <a:cubicBezTo>
                      <a:pt x="35" y="20"/>
                      <a:pt x="44" y="32"/>
                      <a:pt x="36" y="44"/>
                    </a:cubicBezTo>
                    <a:cubicBezTo>
                      <a:pt x="30" y="55"/>
                      <a:pt x="24" y="65"/>
                      <a:pt x="9" y="57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7" y="54"/>
                      <a:pt x="4" y="55"/>
                      <a:pt x="2" y="53"/>
                    </a:cubicBezTo>
                    <a:cubicBezTo>
                      <a:pt x="2" y="50"/>
                      <a:pt x="2" y="46"/>
                      <a:pt x="2" y="43"/>
                    </a:cubicBezTo>
                    <a:cubicBezTo>
                      <a:pt x="0" y="37"/>
                      <a:pt x="4" y="34"/>
                      <a:pt x="6" y="30"/>
                    </a:cubicBezTo>
                    <a:cubicBezTo>
                      <a:pt x="10" y="26"/>
                      <a:pt x="13" y="20"/>
                      <a:pt x="19" y="18"/>
                    </a:cubicBezTo>
                    <a:cubicBezTo>
                      <a:pt x="23" y="17"/>
                      <a:pt x="25" y="14"/>
                      <a:pt x="24" y="9"/>
                    </a:cubicBezTo>
                    <a:cubicBezTo>
                      <a:pt x="23" y="6"/>
                      <a:pt x="23" y="0"/>
                      <a:pt x="3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8" name="Freeform 1355"/>
              <p:cNvSpPr/>
              <p:nvPr/>
            </p:nvSpPr>
            <p:spPr bwMode="auto">
              <a:xfrm>
                <a:off x="2630" y="2762"/>
                <a:ext cx="29" cy="34"/>
              </a:xfrm>
              <a:custGeom>
                <a:avLst/>
                <a:gdLst>
                  <a:gd name="T0" fmla="*/ 8 w 15"/>
                  <a:gd name="T1" fmla="*/ 3 h 18"/>
                  <a:gd name="T2" fmla="*/ 15 w 15"/>
                  <a:gd name="T3" fmla="*/ 7 h 18"/>
                  <a:gd name="T4" fmla="*/ 1 w 15"/>
                  <a:gd name="T5" fmla="*/ 17 h 18"/>
                  <a:gd name="T6" fmla="*/ 8 w 15"/>
                  <a:gd name="T7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8">
                    <a:moveTo>
                      <a:pt x="8" y="3"/>
                    </a:moveTo>
                    <a:cubicBezTo>
                      <a:pt x="12" y="2"/>
                      <a:pt x="15" y="0"/>
                      <a:pt x="15" y="7"/>
                    </a:cubicBezTo>
                    <a:cubicBezTo>
                      <a:pt x="10" y="10"/>
                      <a:pt x="9" y="18"/>
                      <a:pt x="1" y="17"/>
                    </a:cubicBezTo>
                    <a:cubicBezTo>
                      <a:pt x="0" y="11"/>
                      <a:pt x="6" y="8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9" name="Freeform 1356"/>
              <p:cNvSpPr/>
              <p:nvPr/>
            </p:nvSpPr>
            <p:spPr bwMode="auto">
              <a:xfrm>
                <a:off x="2624" y="2722"/>
                <a:ext cx="35" cy="28"/>
              </a:xfrm>
              <a:custGeom>
                <a:avLst/>
                <a:gdLst>
                  <a:gd name="T0" fmla="*/ 18 w 18"/>
                  <a:gd name="T1" fmla="*/ 3 h 15"/>
                  <a:gd name="T2" fmla="*/ 11 w 18"/>
                  <a:gd name="T3" fmla="*/ 14 h 15"/>
                  <a:gd name="T4" fmla="*/ 0 w 18"/>
                  <a:gd name="T5" fmla="*/ 10 h 15"/>
                  <a:gd name="T6" fmla="*/ 0 w 18"/>
                  <a:gd name="T7" fmla="*/ 10 h 15"/>
                  <a:gd name="T8" fmla="*/ 9 w 18"/>
                  <a:gd name="T9" fmla="*/ 1 h 15"/>
                  <a:gd name="T10" fmla="*/ 18 w 18"/>
                  <a:gd name="T11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5">
                    <a:moveTo>
                      <a:pt x="18" y="3"/>
                    </a:moveTo>
                    <a:cubicBezTo>
                      <a:pt x="15" y="7"/>
                      <a:pt x="13" y="10"/>
                      <a:pt x="11" y="14"/>
                    </a:cubicBezTo>
                    <a:cubicBezTo>
                      <a:pt x="7" y="14"/>
                      <a:pt x="3" y="15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3" y="7"/>
                      <a:pt x="5" y="3"/>
                      <a:pt x="9" y="1"/>
                    </a:cubicBezTo>
                    <a:cubicBezTo>
                      <a:pt x="12" y="0"/>
                      <a:pt x="15" y="0"/>
                      <a:pt x="1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0" name="Freeform 1357"/>
              <p:cNvSpPr/>
              <p:nvPr/>
            </p:nvSpPr>
            <p:spPr bwMode="auto">
              <a:xfrm>
                <a:off x="4252" y="1928"/>
                <a:ext cx="74" cy="59"/>
              </a:xfrm>
              <a:custGeom>
                <a:avLst/>
                <a:gdLst>
                  <a:gd name="T0" fmla="*/ 0 w 39"/>
                  <a:gd name="T1" fmla="*/ 28 h 31"/>
                  <a:gd name="T2" fmla="*/ 39 w 39"/>
                  <a:gd name="T3" fmla="*/ 14 h 31"/>
                  <a:gd name="T4" fmla="*/ 8 w 39"/>
                  <a:gd name="T5" fmla="*/ 30 h 31"/>
                  <a:gd name="T6" fmla="*/ 0 w 39"/>
                  <a:gd name="T7" fmla="*/ 2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31">
                    <a:moveTo>
                      <a:pt x="0" y="28"/>
                    </a:moveTo>
                    <a:cubicBezTo>
                      <a:pt x="10" y="4"/>
                      <a:pt x="21" y="0"/>
                      <a:pt x="39" y="14"/>
                    </a:cubicBezTo>
                    <a:cubicBezTo>
                      <a:pt x="28" y="19"/>
                      <a:pt x="21" y="30"/>
                      <a:pt x="8" y="30"/>
                    </a:cubicBezTo>
                    <a:cubicBezTo>
                      <a:pt x="5" y="30"/>
                      <a:pt x="2" y="31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1" name="Freeform 1358"/>
              <p:cNvSpPr/>
              <p:nvPr/>
            </p:nvSpPr>
            <p:spPr bwMode="auto">
              <a:xfrm>
                <a:off x="4318" y="1792"/>
                <a:ext cx="95" cy="92"/>
              </a:xfrm>
              <a:custGeom>
                <a:avLst/>
                <a:gdLst>
                  <a:gd name="T0" fmla="*/ 32 w 50"/>
                  <a:gd name="T1" fmla="*/ 5 h 48"/>
                  <a:gd name="T2" fmla="*/ 41 w 50"/>
                  <a:gd name="T3" fmla="*/ 21 h 48"/>
                  <a:gd name="T4" fmla="*/ 39 w 50"/>
                  <a:gd name="T5" fmla="*/ 47 h 48"/>
                  <a:gd name="T6" fmla="*/ 31 w 50"/>
                  <a:gd name="T7" fmla="*/ 47 h 48"/>
                  <a:gd name="T8" fmla="*/ 28 w 50"/>
                  <a:gd name="T9" fmla="*/ 47 h 48"/>
                  <a:gd name="T10" fmla="*/ 34 w 50"/>
                  <a:gd name="T11" fmla="*/ 35 h 48"/>
                  <a:gd name="T12" fmla="*/ 23 w 50"/>
                  <a:gd name="T13" fmla="*/ 35 h 48"/>
                  <a:gd name="T14" fmla="*/ 0 w 50"/>
                  <a:gd name="T15" fmla="*/ 19 h 48"/>
                  <a:gd name="T16" fmla="*/ 21 w 50"/>
                  <a:gd name="T17" fmla="*/ 4 h 48"/>
                  <a:gd name="T18" fmla="*/ 32 w 50"/>
                  <a:gd name="T19" fmla="*/ 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48">
                    <a:moveTo>
                      <a:pt x="32" y="5"/>
                    </a:moveTo>
                    <a:cubicBezTo>
                      <a:pt x="35" y="10"/>
                      <a:pt x="37" y="16"/>
                      <a:pt x="41" y="21"/>
                    </a:cubicBezTo>
                    <a:cubicBezTo>
                      <a:pt x="50" y="31"/>
                      <a:pt x="48" y="39"/>
                      <a:pt x="39" y="47"/>
                    </a:cubicBezTo>
                    <a:cubicBezTo>
                      <a:pt x="37" y="47"/>
                      <a:pt x="34" y="47"/>
                      <a:pt x="31" y="47"/>
                    </a:cubicBezTo>
                    <a:cubicBezTo>
                      <a:pt x="30" y="48"/>
                      <a:pt x="29" y="48"/>
                      <a:pt x="28" y="47"/>
                    </a:cubicBezTo>
                    <a:cubicBezTo>
                      <a:pt x="30" y="43"/>
                      <a:pt x="36" y="42"/>
                      <a:pt x="34" y="35"/>
                    </a:cubicBezTo>
                    <a:cubicBezTo>
                      <a:pt x="31" y="27"/>
                      <a:pt x="27" y="35"/>
                      <a:pt x="23" y="35"/>
                    </a:cubicBezTo>
                    <a:cubicBezTo>
                      <a:pt x="12" y="34"/>
                      <a:pt x="11" y="20"/>
                      <a:pt x="0" y="19"/>
                    </a:cubicBezTo>
                    <a:cubicBezTo>
                      <a:pt x="7" y="15"/>
                      <a:pt x="20" y="19"/>
                      <a:pt x="21" y="4"/>
                    </a:cubicBezTo>
                    <a:cubicBezTo>
                      <a:pt x="21" y="0"/>
                      <a:pt x="28" y="4"/>
                      <a:pt x="3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2" name="Freeform 1359"/>
              <p:cNvSpPr/>
              <p:nvPr/>
            </p:nvSpPr>
            <p:spPr bwMode="auto">
              <a:xfrm>
                <a:off x="4337" y="1882"/>
                <a:ext cx="40" cy="38"/>
              </a:xfrm>
              <a:custGeom>
                <a:avLst/>
                <a:gdLst>
                  <a:gd name="T0" fmla="*/ 18 w 21"/>
                  <a:gd name="T1" fmla="*/ 0 h 20"/>
                  <a:gd name="T2" fmla="*/ 21 w 21"/>
                  <a:gd name="T3" fmla="*/ 0 h 20"/>
                  <a:gd name="T4" fmla="*/ 11 w 21"/>
                  <a:gd name="T5" fmla="*/ 17 h 20"/>
                  <a:gd name="T6" fmla="*/ 4 w 21"/>
                  <a:gd name="T7" fmla="*/ 14 h 20"/>
                  <a:gd name="T8" fmla="*/ 1 w 21"/>
                  <a:gd name="T9" fmla="*/ 0 h 20"/>
                  <a:gd name="T10" fmla="*/ 18 w 21"/>
                  <a:gd name="T1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20">
                    <a:moveTo>
                      <a:pt x="18" y="0"/>
                    </a:moveTo>
                    <a:cubicBezTo>
                      <a:pt x="19" y="0"/>
                      <a:pt x="20" y="0"/>
                      <a:pt x="21" y="0"/>
                    </a:cubicBezTo>
                    <a:cubicBezTo>
                      <a:pt x="18" y="5"/>
                      <a:pt x="14" y="11"/>
                      <a:pt x="11" y="17"/>
                    </a:cubicBezTo>
                    <a:cubicBezTo>
                      <a:pt x="7" y="19"/>
                      <a:pt x="4" y="20"/>
                      <a:pt x="4" y="14"/>
                    </a:cubicBezTo>
                    <a:cubicBezTo>
                      <a:pt x="2" y="9"/>
                      <a:pt x="0" y="5"/>
                      <a:pt x="1" y="0"/>
                    </a:cubicBezTo>
                    <a:cubicBezTo>
                      <a:pt x="6" y="0"/>
                      <a:pt x="12" y="0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3" name="Freeform 1360"/>
              <p:cNvSpPr/>
              <p:nvPr/>
            </p:nvSpPr>
            <p:spPr bwMode="auto">
              <a:xfrm>
                <a:off x="4337" y="1908"/>
                <a:ext cx="21" cy="20"/>
              </a:xfrm>
              <a:custGeom>
                <a:avLst/>
                <a:gdLst>
                  <a:gd name="T0" fmla="*/ 4 w 11"/>
                  <a:gd name="T1" fmla="*/ 0 h 10"/>
                  <a:gd name="T2" fmla="*/ 11 w 11"/>
                  <a:gd name="T3" fmla="*/ 3 h 10"/>
                  <a:gd name="T4" fmla="*/ 11 w 11"/>
                  <a:gd name="T5" fmla="*/ 7 h 10"/>
                  <a:gd name="T6" fmla="*/ 1 w 11"/>
                  <a:gd name="T7" fmla="*/ 10 h 10"/>
                  <a:gd name="T8" fmla="*/ 4 w 11"/>
                  <a:gd name="T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0">
                    <a:moveTo>
                      <a:pt x="4" y="0"/>
                    </a:moveTo>
                    <a:cubicBezTo>
                      <a:pt x="6" y="2"/>
                      <a:pt x="8" y="3"/>
                      <a:pt x="11" y="3"/>
                    </a:cubicBezTo>
                    <a:cubicBezTo>
                      <a:pt x="11" y="4"/>
                      <a:pt x="11" y="5"/>
                      <a:pt x="11" y="7"/>
                    </a:cubicBezTo>
                    <a:cubicBezTo>
                      <a:pt x="8" y="8"/>
                      <a:pt x="4" y="9"/>
                      <a:pt x="1" y="10"/>
                    </a:cubicBezTo>
                    <a:cubicBezTo>
                      <a:pt x="1" y="6"/>
                      <a:pt x="0" y="2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4" name="Freeform 1361"/>
              <p:cNvSpPr/>
              <p:nvPr/>
            </p:nvSpPr>
            <p:spPr bwMode="auto">
              <a:xfrm>
                <a:off x="3707" y="2358"/>
                <a:ext cx="87" cy="119"/>
              </a:xfrm>
              <a:custGeom>
                <a:avLst/>
                <a:gdLst>
                  <a:gd name="T0" fmla="*/ 0 w 46"/>
                  <a:gd name="T1" fmla="*/ 43 h 62"/>
                  <a:gd name="T2" fmla="*/ 1 w 46"/>
                  <a:gd name="T3" fmla="*/ 34 h 62"/>
                  <a:gd name="T4" fmla="*/ 18 w 46"/>
                  <a:gd name="T5" fmla="*/ 5 h 62"/>
                  <a:gd name="T6" fmla="*/ 25 w 46"/>
                  <a:gd name="T7" fmla="*/ 0 h 62"/>
                  <a:gd name="T8" fmla="*/ 30 w 46"/>
                  <a:gd name="T9" fmla="*/ 1 h 62"/>
                  <a:gd name="T10" fmla="*/ 41 w 46"/>
                  <a:gd name="T11" fmla="*/ 17 h 62"/>
                  <a:gd name="T12" fmla="*/ 35 w 46"/>
                  <a:gd name="T13" fmla="*/ 50 h 62"/>
                  <a:gd name="T14" fmla="*/ 27 w 46"/>
                  <a:gd name="T15" fmla="*/ 62 h 62"/>
                  <a:gd name="T16" fmla="*/ 17 w 46"/>
                  <a:gd name="T17" fmla="*/ 59 h 62"/>
                  <a:gd name="T18" fmla="*/ 12 w 46"/>
                  <a:gd name="T19" fmla="*/ 42 h 62"/>
                  <a:gd name="T20" fmla="*/ 4 w 46"/>
                  <a:gd name="T21" fmla="*/ 50 h 62"/>
                  <a:gd name="T22" fmla="*/ 0 w 46"/>
                  <a:gd name="T23" fmla="*/ 43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62">
                    <a:moveTo>
                      <a:pt x="0" y="43"/>
                    </a:moveTo>
                    <a:cubicBezTo>
                      <a:pt x="1" y="40"/>
                      <a:pt x="0" y="34"/>
                      <a:pt x="1" y="34"/>
                    </a:cubicBezTo>
                    <a:cubicBezTo>
                      <a:pt x="17" y="30"/>
                      <a:pt x="13" y="15"/>
                      <a:pt x="18" y="5"/>
                    </a:cubicBezTo>
                    <a:cubicBezTo>
                      <a:pt x="19" y="2"/>
                      <a:pt x="22" y="0"/>
                      <a:pt x="25" y="0"/>
                    </a:cubicBezTo>
                    <a:cubicBezTo>
                      <a:pt x="27" y="0"/>
                      <a:pt x="28" y="0"/>
                      <a:pt x="30" y="1"/>
                    </a:cubicBezTo>
                    <a:cubicBezTo>
                      <a:pt x="34" y="6"/>
                      <a:pt x="39" y="11"/>
                      <a:pt x="41" y="17"/>
                    </a:cubicBezTo>
                    <a:cubicBezTo>
                      <a:pt x="40" y="28"/>
                      <a:pt x="46" y="41"/>
                      <a:pt x="35" y="50"/>
                    </a:cubicBezTo>
                    <a:cubicBezTo>
                      <a:pt x="33" y="54"/>
                      <a:pt x="30" y="57"/>
                      <a:pt x="27" y="62"/>
                    </a:cubicBezTo>
                    <a:cubicBezTo>
                      <a:pt x="24" y="59"/>
                      <a:pt x="24" y="41"/>
                      <a:pt x="17" y="59"/>
                    </a:cubicBezTo>
                    <a:cubicBezTo>
                      <a:pt x="12" y="54"/>
                      <a:pt x="16" y="48"/>
                      <a:pt x="12" y="42"/>
                    </a:cubicBezTo>
                    <a:cubicBezTo>
                      <a:pt x="8" y="43"/>
                      <a:pt x="11" y="53"/>
                      <a:pt x="4" y="50"/>
                    </a:cubicBezTo>
                    <a:cubicBezTo>
                      <a:pt x="4" y="48"/>
                      <a:pt x="3" y="45"/>
                      <a:pt x="0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5" name="Freeform 1362"/>
              <p:cNvSpPr/>
              <p:nvPr/>
            </p:nvSpPr>
            <p:spPr bwMode="auto">
              <a:xfrm>
                <a:off x="3773" y="2366"/>
                <a:ext cx="52" cy="114"/>
              </a:xfrm>
              <a:custGeom>
                <a:avLst/>
                <a:gdLst>
                  <a:gd name="T0" fmla="*/ 0 w 27"/>
                  <a:gd name="T1" fmla="*/ 46 h 60"/>
                  <a:gd name="T2" fmla="*/ 4 w 27"/>
                  <a:gd name="T3" fmla="*/ 12 h 60"/>
                  <a:gd name="T4" fmla="*/ 15 w 27"/>
                  <a:gd name="T5" fmla="*/ 2 h 60"/>
                  <a:gd name="T6" fmla="*/ 22 w 27"/>
                  <a:gd name="T7" fmla="*/ 17 h 60"/>
                  <a:gd name="T8" fmla="*/ 14 w 27"/>
                  <a:gd name="T9" fmla="*/ 43 h 60"/>
                  <a:gd name="T10" fmla="*/ 11 w 27"/>
                  <a:gd name="T11" fmla="*/ 60 h 60"/>
                  <a:gd name="T12" fmla="*/ 0 w 27"/>
                  <a:gd name="T13" fmla="*/ 4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60">
                    <a:moveTo>
                      <a:pt x="0" y="46"/>
                    </a:moveTo>
                    <a:cubicBezTo>
                      <a:pt x="1" y="35"/>
                      <a:pt x="3" y="23"/>
                      <a:pt x="4" y="12"/>
                    </a:cubicBezTo>
                    <a:cubicBezTo>
                      <a:pt x="0" y="0"/>
                      <a:pt x="8" y="2"/>
                      <a:pt x="15" y="2"/>
                    </a:cubicBezTo>
                    <a:cubicBezTo>
                      <a:pt x="22" y="4"/>
                      <a:pt x="27" y="11"/>
                      <a:pt x="22" y="17"/>
                    </a:cubicBezTo>
                    <a:cubicBezTo>
                      <a:pt x="15" y="25"/>
                      <a:pt x="16" y="34"/>
                      <a:pt x="14" y="43"/>
                    </a:cubicBezTo>
                    <a:cubicBezTo>
                      <a:pt x="11" y="48"/>
                      <a:pt x="10" y="54"/>
                      <a:pt x="11" y="60"/>
                    </a:cubicBezTo>
                    <a:cubicBezTo>
                      <a:pt x="3" y="59"/>
                      <a:pt x="5" y="50"/>
                      <a:pt x="0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6" name="Freeform 1363"/>
              <p:cNvSpPr/>
              <p:nvPr/>
            </p:nvSpPr>
            <p:spPr bwMode="auto">
              <a:xfrm>
                <a:off x="4448" y="1788"/>
                <a:ext cx="124" cy="126"/>
              </a:xfrm>
              <a:custGeom>
                <a:avLst/>
                <a:gdLst>
                  <a:gd name="T0" fmla="*/ 13 w 65"/>
                  <a:gd name="T1" fmla="*/ 66 h 66"/>
                  <a:gd name="T2" fmla="*/ 4 w 65"/>
                  <a:gd name="T3" fmla="*/ 35 h 66"/>
                  <a:gd name="T4" fmla="*/ 15 w 65"/>
                  <a:gd name="T5" fmla="*/ 25 h 66"/>
                  <a:gd name="T6" fmla="*/ 59 w 65"/>
                  <a:gd name="T7" fmla="*/ 0 h 66"/>
                  <a:gd name="T8" fmla="*/ 61 w 65"/>
                  <a:gd name="T9" fmla="*/ 14 h 66"/>
                  <a:gd name="T10" fmla="*/ 61 w 65"/>
                  <a:gd name="T11" fmla="*/ 38 h 66"/>
                  <a:gd name="T12" fmla="*/ 29 w 65"/>
                  <a:gd name="T13" fmla="*/ 44 h 66"/>
                  <a:gd name="T14" fmla="*/ 23 w 65"/>
                  <a:gd name="T15" fmla="*/ 56 h 66"/>
                  <a:gd name="T16" fmla="*/ 23 w 65"/>
                  <a:gd name="T17" fmla="*/ 56 h 66"/>
                  <a:gd name="T18" fmla="*/ 13 w 65"/>
                  <a:gd name="T19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66">
                    <a:moveTo>
                      <a:pt x="13" y="66"/>
                    </a:moveTo>
                    <a:cubicBezTo>
                      <a:pt x="8" y="56"/>
                      <a:pt x="13" y="45"/>
                      <a:pt x="4" y="35"/>
                    </a:cubicBezTo>
                    <a:cubicBezTo>
                      <a:pt x="0" y="32"/>
                      <a:pt x="16" y="34"/>
                      <a:pt x="15" y="25"/>
                    </a:cubicBezTo>
                    <a:cubicBezTo>
                      <a:pt x="26" y="9"/>
                      <a:pt x="40" y="0"/>
                      <a:pt x="59" y="0"/>
                    </a:cubicBezTo>
                    <a:cubicBezTo>
                      <a:pt x="62" y="4"/>
                      <a:pt x="65" y="9"/>
                      <a:pt x="61" y="14"/>
                    </a:cubicBezTo>
                    <a:cubicBezTo>
                      <a:pt x="48" y="22"/>
                      <a:pt x="64" y="30"/>
                      <a:pt x="61" y="38"/>
                    </a:cubicBezTo>
                    <a:cubicBezTo>
                      <a:pt x="50" y="40"/>
                      <a:pt x="40" y="42"/>
                      <a:pt x="29" y="44"/>
                    </a:cubicBezTo>
                    <a:cubicBezTo>
                      <a:pt x="21" y="45"/>
                      <a:pt x="21" y="50"/>
                      <a:pt x="23" y="56"/>
                    </a:cubicBezTo>
                    <a:cubicBezTo>
                      <a:pt x="23" y="56"/>
                      <a:pt x="23" y="56"/>
                      <a:pt x="23" y="56"/>
                    </a:cubicBezTo>
                    <a:cubicBezTo>
                      <a:pt x="17" y="57"/>
                      <a:pt x="17" y="63"/>
                      <a:pt x="13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7" name="Freeform 1364"/>
              <p:cNvSpPr/>
              <p:nvPr/>
            </p:nvSpPr>
            <p:spPr bwMode="auto">
              <a:xfrm>
                <a:off x="4492" y="1891"/>
                <a:ext cx="40" cy="35"/>
              </a:xfrm>
              <a:custGeom>
                <a:avLst/>
                <a:gdLst>
                  <a:gd name="T0" fmla="*/ 0 w 21"/>
                  <a:gd name="T1" fmla="*/ 2 h 18"/>
                  <a:gd name="T2" fmla="*/ 10 w 21"/>
                  <a:gd name="T3" fmla="*/ 3 h 18"/>
                  <a:gd name="T4" fmla="*/ 20 w 21"/>
                  <a:gd name="T5" fmla="*/ 8 h 18"/>
                  <a:gd name="T6" fmla="*/ 15 w 21"/>
                  <a:gd name="T7" fmla="*/ 18 h 18"/>
                  <a:gd name="T8" fmla="*/ 4 w 21"/>
                  <a:gd name="T9" fmla="*/ 11 h 18"/>
                  <a:gd name="T10" fmla="*/ 0 w 21"/>
                  <a:gd name="T11" fmla="*/ 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18">
                    <a:moveTo>
                      <a:pt x="0" y="2"/>
                    </a:moveTo>
                    <a:cubicBezTo>
                      <a:pt x="3" y="2"/>
                      <a:pt x="7" y="2"/>
                      <a:pt x="10" y="3"/>
                    </a:cubicBezTo>
                    <a:cubicBezTo>
                      <a:pt x="14" y="4"/>
                      <a:pt x="20" y="0"/>
                      <a:pt x="20" y="8"/>
                    </a:cubicBezTo>
                    <a:cubicBezTo>
                      <a:pt x="21" y="13"/>
                      <a:pt x="19" y="17"/>
                      <a:pt x="15" y="18"/>
                    </a:cubicBezTo>
                    <a:cubicBezTo>
                      <a:pt x="10" y="18"/>
                      <a:pt x="6" y="16"/>
                      <a:pt x="4" y="11"/>
                    </a:cubicBezTo>
                    <a:cubicBezTo>
                      <a:pt x="2" y="8"/>
                      <a:pt x="1" y="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8" name="Freeform 1365"/>
              <p:cNvSpPr/>
              <p:nvPr/>
            </p:nvSpPr>
            <p:spPr bwMode="auto">
              <a:xfrm>
                <a:off x="2316" y="1853"/>
                <a:ext cx="76" cy="120"/>
              </a:xfrm>
              <a:custGeom>
                <a:avLst/>
                <a:gdLst>
                  <a:gd name="T0" fmla="*/ 26 w 40"/>
                  <a:gd name="T1" fmla="*/ 22 h 63"/>
                  <a:gd name="T2" fmla="*/ 37 w 40"/>
                  <a:gd name="T3" fmla="*/ 63 h 63"/>
                  <a:gd name="T4" fmla="*/ 35 w 40"/>
                  <a:gd name="T5" fmla="*/ 63 h 63"/>
                  <a:gd name="T6" fmla="*/ 34 w 40"/>
                  <a:gd name="T7" fmla="*/ 63 h 63"/>
                  <a:gd name="T8" fmla="*/ 28 w 40"/>
                  <a:gd name="T9" fmla="*/ 42 h 63"/>
                  <a:gd name="T10" fmla="*/ 23 w 40"/>
                  <a:gd name="T11" fmla="*/ 42 h 63"/>
                  <a:gd name="T12" fmla="*/ 2 w 40"/>
                  <a:gd name="T13" fmla="*/ 32 h 63"/>
                  <a:gd name="T14" fmla="*/ 6 w 40"/>
                  <a:gd name="T15" fmla="*/ 20 h 63"/>
                  <a:gd name="T16" fmla="*/ 8 w 40"/>
                  <a:gd name="T17" fmla="*/ 4 h 63"/>
                  <a:gd name="T18" fmla="*/ 20 w 40"/>
                  <a:gd name="T19" fmla="*/ 2 h 63"/>
                  <a:gd name="T20" fmla="*/ 26 w 40"/>
                  <a:gd name="T21" fmla="*/ 2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63">
                    <a:moveTo>
                      <a:pt x="26" y="22"/>
                    </a:moveTo>
                    <a:cubicBezTo>
                      <a:pt x="28" y="36"/>
                      <a:pt x="40" y="48"/>
                      <a:pt x="37" y="63"/>
                    </a:cubicBezTo>
                    <a:cubicBezTo>
                      <a:pt x="35" y="63"/>
                      <a:pt x="35" y="63"/>
                      <a:pt x="35" y="63"/>
                    </a:cubicBezTo>
                    <a:cubicBezTo>
                      <a:pt x="34" y="63"/>
                      <a:pt x="34" y="63"/>
                      <a:pt x="34" y="63"/>
                    </a:cubicBezTo>
                    <a:cubicBezTo>
                      <a:pt x="32" y="56"/>
                      <a:pt x="30" y="49"/>
                      <a:pt x="28" y="42"/>
                    </a:cubicBezTo>
                    <a:cubicBezTo>
                      <a:pt x="26" y="37"/>
                      <a:pt x="24" y="37"/>
                      <a:pt x="23" y="42"/>
                    </a:cubicBezTo>
                    <a:cubicBezTo>
                      <a:pt x="16" y="38"/>
                      <a:pt x="0" y="54"/>
                      <a:pt x="2" y="32"/>
                    </a:cubicBezTo>
                    <a:cubicBezTo>
                      <a:pt x="4" y="28"/>
                      <a:pt x="12" y="27"/>
                      <a:pt x="6" y="20"/>
                    </a:cubicBezTo>
                    <a:cubicBezTo>
                      <a:pt x="2" y="15"/>
                      <a:pt x="4" y="9"/>
                      <a:pt x="8" y="4"/>
                    </a:cubicBezTo>
                    <a:cubicBezTo>
                      <a:pt x="12" y="1"/>
                      <a:pt x="16" y="0"/>
                      <a:pt x="20" y="2"/>
                    </a:cubicBezTo>
                    <a:cubicBezTo>
                      <a:pt x="30" y="6"/>
                      <a:pt x="24" y="15"/>
                      <a:pt x="26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9" name="Freeform 1366"/>
              <p:cNvSpPr/>
              <p:nvPr/>
            </p:nvSpPr>
            <p:spPr bwMode="auto">
              <a:xfrm>
                <a:off x="2340" y="1954"/>
                <a:ext cx="27" cy="27"/>
              </a:xfrm>
              <a:custGeom>
                <a:avLst/>
                <a:gdLst>
                  <a:gd name="T0" fmla="*/ 0 w 14"/>
                  <a:gd name="T1" fmla="*/ 14 h 14"/>
                  <a:gd name="T2" fmla="*/ 7 w 14"/>
                  <a:gd name="T3" fmla="*/ 0 h 14"/>
                  <a:gd name="T4" fmla="*/ 10 w 14"/>
                  <a:gd name="T5" fmla="*/ 10 h 14"/>
                  <a:gd name="T6" fmla="*/ 0 w 14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4">
                    <a:moveTo>
                      <a:pt x="0" y="14"/>
                    </a:moveTo>
                    <a:cubicBezTo>
                      <a:pt x="0" y="8"/>
                      <a:pt x="2" y="4"/>
                      <a:pt x="7" y="0"/>
                    </a:cubicBezTo>
                    <a:cubicBezTo>
                      <a:pt x="9" y="3"/>
                      <a:pt x="14" y="5"/>
                      <a:pt x="10" y="10"/>
                    </a:cubicBezTo>
                    <a:cubicBezTo>
                      <a:pt x="7" y="12"/>
                      <a:pt x="3" y="13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0" name="Freeform 1367"/>
              <p:cNvSpPr/>
              <p:nvPr/>
            </p:nvSpPr>
            <p:spPr bwMode="auto">
              <a:xfrm>
                <a:off x="2624" y="2708"/>
                <a:ext cx="27" cy="33"/>
              </a:xfrm>
              <a:custGeom>
                <a:avLst/>
                <a:gdLst>
                  <a:gd name="T0" fmla="*/ 7 w 14"/>
                  <a:gd name="T1" fmla="*/ 10 h 17"/>
                  <a:gd name="T2" fmla="*/ 0 w 14"/>
                  <a:gd name="T3" fmla="*/ 17 h 17"/>
                  <a:gd name="T4" fmla="*/ 1 w 14"/>
                  <a:gd name="T5" fmla="*/ 10 h 17"/>
                  <a:gd name="T6" fmla="*/ 7 w 14"/>
                  <a:gd name="T7" fmla="*/ 0 h 17"/>
                  <a:gd name="T8" fmla="*/ 7 w 14"/>
                  <a:gd name="T9" fmla="*/ 1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7">
                    <a:moveTo>
                      <a:pt x="7" y="10"/>
                    </a:moveTo>
                    <a:cubicBezTo>
                      <a:pt x="6" y="14"/>
                      <a:pt x="4" y="16"/>
                      <a:pt x="0" y="17"/>
                    </a:cubicBezTo>
                    <a:cubicBezTo>
                      <a:pt x="0" y="15"/>
                      <a:pt x="1" y="13"/>
                      <a:pt x="1" y="10"/>
                    </a:cubicBezTo>
                    <a:cubicBezTo>
                      <a:pt x="3" y="7"/>
                      <a:pt x="5" y="3"/>
                      <a:pt x="7" y="0"/>
                    </a:cubicBezTo>
                    <a:cubicBezTo>
                      <a:pt x="14" y="3"/>
                      <a:pt x="14" y="4"/>
                      <a:pt x="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1" name="Freeform 1368"/>
              <p:cNvSpPr/>
              <p:nvPr/>
            </p:nvSpPr>
            <p:spPr bwMode="auto">
              <a:xfrm>
                <a:off x="5507" y="1153"/>
                <a:ext cx="134" cy="164"/>
              </a:xfrm>
              <a:custGeom>
                <a:avLst/>
                <a:gdLst>
                  <a:gd name="T0" fmla="*/ 56 w 70"/>
                  <a:gd name="T1" fmla="*/ 22 h 86"/>
                  <a:gd name="T2" fmla="*/ 46 w 70"/>
                  <a:gd name="T3" fmla="*/ 35 h 86"/>
                  <a:gd name="T4" fmla="*/ 34 w 70"/>
                  <a:gd name="T5" fmla="*/ 59 h 86"/>
                  <a:gd name="T6" fmla="*/ 32 w 70"/>
                  <a:gd name="T7" fmla="*/ 69 h 86"/>
                  <a:gd name="T8" fmla="*/ 42 w 70"/>
                  <a:gd name="T9" fmla="*/ 79 h 86"/>
                  <a:gd name="T10" fmla="*/ 24 w 70"/>
                  <a:gd name="T11" fmla="*/ 81 h 86"/>
                  <a:gd name="T12" fmla="*/ 16 w 70"/>
                  <a:gd name="T13" fmla="*/ 67 h 86"/>
                  <a:gd name="T14" fmla="*/ 0 w 70"/>
                  <a:gd name="T15" fmla="*/ 39 h 86"/>
                  <a:gd name="T16" fmla="*/ 0 w 70"/>
                  <a:gd name="T17" fmla="*/ 39 h 86"/>
                  <a:gd name="T18" fmla="*/ 18 w 70"/>
                  <a:gd name="T19" fmla="*/ 30 h 86"/>
                  <a:gd name="T20" fmla="*/ 29 w 70"/>
                  <a:gd name="T21" fmla="*/ 30 h 86"/>
                  <a:gd name="T22" fmla="*/ 27 w 70"/>
                  <a:gd name="T23" fmla="*/ 20 h 86"/>
                  <a:gd name="T24" fmla="*/ 24 w 70"/>
                  <a:gd name="T25" fmla="*/ 4 h 86"/>
                  <a:gd name="T26" fmla="*/ 31 w 70"/>
                  <a:gd name="T27" fmla="*/ 4 h 86"/>
                  <a:gd name="T28" fmla="*/ 70 w 70"/>
                  <a:gd name="T29" fmla="*/ 11 h 86"/>
                  <a:gd name="T30" fmla="*/ 69 w 70"/>
                  <a:gd name="T31" fmla="*/ 13 h 86"/>
                  <a:gd name="T32" fmla="*/ 56 w 70"/>
                  <a:gd name="T33" fmla="*/ 22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86">
                    <a:moveTo>
                      <a:pt x="56" y="22"/>
                    </a:moveTo>
                    <a:cubicBezTo>
                      <a:pt x="46" y="21"/>
                      <a:pt x="45" y="26"/>
                      <a:pt x="46" y="35"/>
                    </a:cubicBezTo>
                    <a:cubicBezTo>
                      <a:pt x="48" y="45"/>
                      <a:pt x="56" y="59"/>
                      <a:pt x="34" y="59"/>
                    </a:cubicBezTo>
                    <a:cubicBezTo>
                      <a:pt x="28" y="59"/>
                      <a:pt x="28" y="65"/>
                      <a:pt x="32" y="69"/>
                    </a:cubicBezTo>
                    <a:cubicBezTo>
                      <a:pt x="35" y="73"/>
                      <a:pt x="39" y="76"/>
                      <a:pt x="42" y="79"/>
                    </a:cubicBezTo>
                    <a:cubicBezTo>
                      <a:pt x="37" y="86"/>
                      <a:pt x="29" y="74"/>
                      <a:pt x="24" y="81"/>
                    </a:cubicBezTo>
                    <a:cubicBezTo>
                      <a:pt x="11" y="83"/>
                      <a:pt x="17" y="73"/>
                      <a:pt x="16" y="67"/>
                    </a:cubicBezTo>
                    <a:cubicBezTo>
                      <a:pt x="17" y="54"/>
                      <a:pt x="13" y="44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24"/>
                      <a:pt x="10" y="29"/>
                      <a:pt x="18" y="30"/>
                    </a:cubicBezTo>
                    <a:cubicBezTo>
                      <a:pt x="22" y="30"/>
                      <a:pt x="26" y="34"/>
                      <a:pt x="29" y="30"/>
                    </a:cubicBezTo>
                    <a:cubicBezTo>
                      <a:pt x="33" y="26"/>
                      <a:pt x="27" y="23"/>
                      <a:pt x="27" y="20"/>
                    </a:cubicBezTo>
                    <a:cubicBezTo>
                      <a:pt x="26" y="15"/>
                      <a:pt x="21" y="10"/>
                      <a:pt x="24" y="4"/>
                    </a:cubicBezTo>
                    <a:cubicBezTo>
                      <a:pt x="27" y="0"/>
                      <a:pt x="29" y="4"/>
                      <a:pt x="31" y="4"/>
                    </a:cubicBezTo>
                    <a:cubicBezTo>
                      <a:pt x="43" y="13"/>
                      <a:pt x="58" y="4"/>
                      <a:pt x="70" y="11"/>
                    </a:cubicBezTo>
                    <a:cubicBezTo>
                      <a:pt x="69" y="12"/>
                      <a:pt x="69" y="13"/>
                      <a:pt x="69" y="13"/>
                    </a:cubicBezTo>
                    <a:cubicBezTo>
                      <a:pt x="65" y="18"/>
                      <a:pt x="62" y="22"/>
                      <a:pt x="56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2" name="Freeform 1369"/>
              <p:cNvSpPr/>
              <p:nvPr/>
            </p:nvSpPr>
            <p:spPr bwMode="auto">
              <a:xfrm>
                <a:off x="5654" y="1141"/>
                <a:ext cx="103" cy="58"/>
              </a:xfrm>
              <a:custGeom>
                <a:avLst/>
                <a:gdLst>
                  <a:gd name="T0" fmla="*/ 27 w 54"/>
                  <a:gd name="T1" fmla="*/ 0 h 30"/>
                  <a:gd name="T2" fmla="*/ 40 w 54"/>
                  <a:gd name="T3" fmla="*/ 6 h 30"/>
                  <a:gd name="T4" fmla="*/ 45 w 54"/>
                  <a:gd name="T5" fmla="*/ 21 h 30"/>
                  <a:gd name="T6" fmla="*/ 25 w 54"/>
                  <a:gd name="T7" fmla="*/ 25 h 30"/>
                  <a:gd name="T8" fmla="*/ 7 w 54"/>
                  <a:gd name="T9" fmla="*/ 21 h 30"/>
                  <a:gd name="T10" fmla="*/ 0 w 54"/>
                  <a:gd name="T11" fmla="*/ 14 h 30"/>
                  <a:gd name="T12" fmla="*/ 27 w 54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30">
                    <a:moveTo>
                      <a:pt x="27" y="0"/>
                    </a:moveTo>
                    <a:cubicBezTo>
                      <a:pt x="32" y="2"/>
                      <a:pt x="36" y="5"/>
                      <a:pt x="40" y="6"/>
                    </a:cubicBezTo>
                    <a:cubicBezTo>
                      <a:pt x="54" y="7"/>
                      <a:pt x="47" y="15"/>
                      <a:pt x="45" y="21"/>
                    </a:cubicBezTo>
                    <a:cubicBezTo>
                      <a:pt x="40" y="30"/>
                      <a:pt x="32" y="26"/>
                      <a:pt x="25" y="25"/>
                    </a:cubicBezTo>
                    <a:cubicBezTo>
                      <a:pt x="19" y="25"/>
                      <a:pt x="13" y="23"/>
                      <a:pt x="7" y="21"/>
                    </a:cubicBezTo>
                    <a:cubicBezTo>
                      <a:pt x="4" y="20"/>
                      <a:pt x="1" y="18"/>
                      <a:pt x="0" y="14"/>
                    </a:cubicBezTo>
                    <a:cubicBezTo>
                      <a:pt x="9" y="8"/>
                      <a:pt x="23" y="15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3" name="Freeform 1370"/>
              <p:cNvSpPr/>
              <p:nvPr/>
            </p:nvSpPr>
            <p:spPr bwMode="auto">
              <a:xfrm>
                <a:off x="5641" y="1168"/>
                <a:ext cx="36" cy="36"/>
              </a:xfrm>
              <a:custGeom>
                <a:avLst/>
                <a:gdLst>
                  <a:gd name="T0" fmla="*/ 7 w 19"/>
                  <a:gd name="T1" fmla="*/ 0 h 19"/>
                  <a:gd name="T2" fmla="*/ 14 w 19"/>
                  <a:gd name="T3" fmla="*/ 3 h 19"/>
                  <a:gd name="T4" fmla="*/ 12 w 19"/>
                  <a:gd name="T5" fmla="*/ 17 h 19"/>
                  <a:gd name="T6" fmla="*/ 0 w 19"/>
                  <a:gd name="T7" fmla="*/ 3 h 19"/>
                  <a:gd name="T8" fmla="*/ 0 w 19"/>
                  <a:gd name="T9" fmla="*/ 3 h 19"/>
                  <a:gd name="T10" fmla="*/ 7 w 19"/>
                  <a:gd name="T11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19">
                    <a:moveTo>
                      <a:pt x="7" y="0"/>
                    </a:moveTo>
                    <a:cubicBezTo>
                      <a:pt x="9" y="1"/>
                      <a:pt x="11" y="2"/>
                      <a:pt x="14" y="3"/>
                    </a:cubicBezTo>
                    <a:cubicBezTo>
                      <a:pt x="18" y="9"/>
                      <a:pt x="19" y="16"/>
                      <a:pt x="12" y="17"/>
                    </a:cubicBezTo>
                    <a:cubicBezTo>
                      <a:pt x="3" y="19"/>
                      <a:pt x="1" y="1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2"/>
                      <a:pt x="4" y="1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4" name="Freeform 1371"/>
              <p:cNvSpPr/>
              <p:nvPr/>
            </p:nvSpPr>
            <p:spPr bwMode="auto">
              <a:xfrm>
                <a:off x="5742" y="1166"/>
                <a:ext cx="150" cy="56"/>
              </a:xfrm>
              <a:custGeom>
                <a:avLst/>
                <a:gdLst>
                  <a:gd name="T0" fmla="*/ 6 w 79"/>
                  <a:gd name="T1" fmla="*/ 8 h 29"/>
                  <a:gd name="T2" fmla="*/ 20 w 79"/>
                  <a:gd name="T3" fmla="*/ 4 h 29"/>
                  <a:gd name="T4" fmla="*/ 36 w 79"/>
                  <a:gd name="T5" fmla="*/ 2 h 29"/>
                  <a:gd name="T6" fmla="*/ 79 w 79"/>
                  <a:gd name="T7" fmla="*/ 18 h 29"/>
                  <a:gd name="T8" fmla="*/ 72 w 79"/>
                  <a:gd name="T9" fmla="*/ 22 h 29"/>
                  <a:gd name="T10" fmla="*/ 51 w 79"/>
                  <a:gd name="T11" fmla="*/ 29 h 29"/>
                  <a:gd name="T12" fmla="*/ 37 w 79"/>
                  <a:gd name="T13" fmla="*/ 25 h 29"/>
                  <a:gd name="T14" fmla="*/ 17 w 79"/>
                  <a:gd name="T15" fmla="*/ 21 h 29"/>
                  <a:gd name="T16" fmla="*/ 2 w 79"/>
                  <a:gd name="T17" fmla="*/ 16 h 29"/>
                  <a:gd name="T18" fmla="*/ 6 w 79"/>
                  <a:gd name="T19" fmla="*/ 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9" h="29">
                    <a:moveTo>
                      <a:pt x="6" y="8"/>
                    </a:moveTo>
                    <a:cubicBezTo>
                      <a:pt x="10" y="6"/>
                      <a:pt x="18" y="16"/>
                      <a:pt x="20" y="4"/>
                    </a:cubicBezTo>
                    <a:cubicBezTo>
                      <a:pt x="25" y="2"/>
                      <a:pt x="30" y="0"/>
                      <a:pt x="36" y="2"/>
                    </a:cubicBezTo>
                    <a:cubicBezTo>
                      <a:pt x="50" y="8"/>
                      <a:pt x="65" y="13"/>
                      <a:pt x="79" y="18"/>
                    </a:cubicBezTo>
                    <a:cubicBezTo>
                      <a:pt x="78" y="21"/>
                      <a:pt x="75" y="22"/>
                      <a:pt x="72" y="22"/>
                    </a:cubicBezTo>
                    <a:cubicBezTo>
                      <a:pt x="65" y="25"/>
                      <a:pt x="57" y="24"/>
                      <a:pt x="51" y="29"/>
                    </a:cubicBezTo>
                    <a:cubicBezTo>
                      <a:pt x="47" y="28"/>
                      <a:pt x="42" y="26"/>
                      <a:pt x="37" y="25"/>
                    </a:cubicBezTo>
                    <a:cubicBezTo>
                      <a:pt x="31" y="20"/>
                      <a:pt x="24" y="19"/>
                      <a:pt x="17" y="21"/>
                    </a:cubicBezTo>
                    <a:cubicBezTo>
                      <a:pt x="11" y="22"/>
                      <a:pt x="6" y="21"/>
                      <a:pt x="2" y="16"/>
                    </a:cubicBezTo>
                    <a:cubicBezTo>
                      <a:pt x="0" y="12"/>
                      <a:pt x="3" y="10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5" name="Freeform 1372"/>
              <p:cNvSpPr/>
              <p:nvPr/>
            </p:nvSpPr>
            <p:spPr bwMode="auto">
              <a:xfrm>
                <a:off x="3568" y="2285"/>
                <a:ext cx="32" cy="29"/>
              </a:xfrm>
              <a:custGeom>
                <a:avLst/>
                <a:gdLst>
                  <a:gd name="T0" fmla="*/ 0 w 17"/>
                  <a:gd name="T1" fmla="*/ 5 h 15"/>
                  <a:gd name="T2" fmla="*/ 16 w 17"/>
                  <a:gd name="T3" fmla="*/ 8 h 15"/>
                  <a:gd name="T4" fmla="*/ 4 w 17"/>
                  <a:gd name="T5" fmla="*/ 15 h 15"/>
                  <a:gd name="T6" fmla="*/ 0 w 17"/>
                  <a:gd name="T7" fmla="*/ 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15">
                    <a:moveTo>
                      <a:pt x="0" y="5"/>
                    </a:moveTo>
                    <a:cubicBezTo>
                      <a:pt x="6" y="4"/>
                      <a:pt x="14" y="0"/>
                      <a:pt x="16" y="8"/>
                    </a:cubicBezTo>
                    <a:cubicBezTo>
                      <a:pt x="17" y="15"/>
                      <a:pt x="9" y="15"/>
                      <a:pt x="4" y="15"/>
                    </a:cubicBezTo>
                    <a:cubicBezTo>
                      <a:pt x="8" y="10"/>
                      <a:pt x="2" y="8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6" name="Freeform 1373"/>
              <p:cNvSpPr/>
              <p:nvPr/>
            </p:nvSpPr>
            <p:spPr bwMode="auto">
              <a:xfrm>
                <a:off x="4139" y="1591"/>
                <a:ext cx="147" cy="185"/>
              </a:xfrm>
              <a:custGeom>
                <a:avLst/>
                <a:gdLst>
                  <a:gd name="T0" fmla="*/ 34 w 77"/>
                  <a:gd name="T1" fmla="*/ 85 h 97"/>
                  <a:gd name="T2" fmla="*/ 4 w 77"/>
                  <a:gd name="T3" fmla="*/ 71 h 97"/>
                  <a:gd name="T4" fmla="*/ 5 w 77"/>
                  <a:gd name="T5" fmla="*/ 49 h 97"/>
                  <a:gd name="T6" fmla="*/ 36 w 77"/>
                  <a:gd name="T7" fmla="*/ 46 h 97"/>
                  <a:gd name="T8" fmla="*/ 38 w 77"/>
                  <a:gd name="T9" fmla="*/ 33 h 97"/>
                  <a:gd name="T10" fmla="*/ 32 w 77"/>
                  <a:gd name="T11" fmla="*/ 16 h 97"/>
                  <a:gd name="T12" fmla="*/ 37 w 77"/>
                  <a:gd name="T13" fmla="*/ 1 h 97"/>
                  <a:gd name="T14" fmla="*/ 42 w 77"/>
                  <a:gd name="T15" fmla="*/ 1 h 97"/>
                  <a:gd name="T16" fmla="*/ 48 w 77"/>
                  <a:gd name="T17" fmla="*/ 8 h 97"/>
                  <a:gd name="T18" fmla="*/ 67 w 77"/>
                  <a:gd name="T19" fmla="*/ 27 h 97"/>
                  <a:gd name="T20" fmla="*/ 72 w 77"/>
                  <a:gd name="T21" fmla="*/ 31 h 97"/>
                  <a:gd name="T22" fmla="*/ 76 w 77"/>
                  <a:gd name="T23" fmla="*/ 38 h 97"/>
                  <a:gd name="T24" fmla="*/ 74 w 77"/>
                  <a:gd name="T25" fmla="*/ 47 h 97"/>
                  <a:gd name="T26" fmla="*/ 65 w 77"/>
                  <a:gd name="T27" fmla="*/ 49 h 97"/>
                  <a:gd name="T28" fmla="*/ 58 w 77"/>
                  <a:gd name="T29" fmla="*/ 55 h 97"/>
                  <a:gd name="T30" fmla="*/ 49 w 77"/>
                  <a:gd name="T31" fmla="*/ 66 h 97"/>
                  <a:gd name="T32" fmla="*/ 34 w 77"/>
                  <a:gd name="T33" fmla="*/ 85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7" h="97">
                    <a:moveTo>
                      <a:pt x="34" y="85"/>
                    </a:moveTo>
                    <a:cubicBezTo>
                      <a:pt x="16" y="97"/>
                      <a:pt x="10" y="84"/>
                      <a:pt x="4" y="71"/>
                    </a:cubicBezTo>
                    <a:cubicBezTo>
                      <a:pt x="5" y="64"/>
                      <a:pt x="0" y="56"/>
                      <a:pt x="5" y="49"/>
                    </a:cubicBezTo>
                    <a:cubicBezTo>
                      <a:pt x="17" y="36"/>
                      <a:pt x="17" y="36"/>
                      <a:pt x="36" y="46"/>
                    </a:cubicBezTo>
                    <a:cubicBezTo>
                      <a:pt x="37" y="42"/>
                      <a:pt x="36" y="37"/>
                      <a:pt x="38" y="33"/>
                    </a:cubicBezTo>
                    <a:cubicBezTo>
                      <a:pt x="39" y="26"/>
                      <a:pt x="35" y="21"/>
                      <a:pt x="32" y="16"/>
                    </a:cubicBezTo>
                    <a:cubicBezTo>
                      <a:pt x="30" y="9"/>
                      <a:pt x="29" y="4"/>
                      <a:pt x="37" y="1"/>
                    </a:cubicBezTo>
                    <a:cubicBezTo>
                      <a:pt x="39" y="0"/>
                      <a:pt x="40" y="0"/>
                      <a:pt x="42" y="1"/>
                    </a:cubicBezTo>
                    <a:cubicBezTo>
                      <a:pt x="45" y="2"/>
                      <a:pt x="47" y="5"/>
                      <a:pt x="48" y="8"/>
                    </a:cubicBezTo>
                    <a:cubicBezTo>
                      <a:pt x="52" y="16"/>
                      <a:pt x="59" y="22"/>
                      <a:pt x="67" y="27"/>
                    </a:cubicBezTo>
                    <a:cubicBezTo>
                      <a:pt x="69" y="28"/>
                      <a:pt x="71" y="30"/>
                      <a:pt x="72" y="31"/>
                    </a:cubicBezTo>
                    <a:cubicBezTo>
                      <a:pt x="74" y="33"/>
                      <a:pt x="76" y="35"/>
                      <a:pt x="76" y="38"/>
                    </a:cubicBezTo>
                    <a:cubicBezTo>
                      <a:pt x="77" y="41"/>
                      <a:pt x="76" y="44"/>
                      <a:pt x="74" y="47"/>
                    </a:cubicBezTo>
                    <a:cubicBezTo>
                      <a:pt x="71" y="49"/>
                      <a:pt x="67" y="50"/>
                      <a:pt x="65" y="49"/>
                    </a:cubicBezTo>
                    <a:cubicBezTo>
                      <a:pt x="55" y="42"/>
                      <a:pt x="58" y="50"/>
                      <a:pt x="58" y="55"/>
                    </a:cubicBezTo>
                    <a:cubicBezTo>
                      <a:pt x="56" y="59"/>
                      <a:pt x="53" y="63"/>
                      <a:pt x="49" y="66"/>
                    </a:cubicBezTo>
                    <a:cubicBezTo>
                      <a:pt x="42" y="71"/>
                      <a:pt x="29" y="71"/>
                      <a:pt x="34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7" name="Freeform 1374"/>
              <p:cNvSpPr/>
              <p:nvPr/>
            </p:nvSpPr>
            <p:spPr bwMode="auto">
              <a:xfrm>
                <a:off x="4212" y="1690"/>
                <a:ext cx="150" cy="88"/>
              </a:xfrm>
              <a:custGeom>
                <a:avLst/>
                <a:gdLst>
                  <a:gd name="T0" fmla="*/ 11 w 79"/>
                  <a:gd name="T1" fmla="*/ 13 h 46"/>
                  <a:gd name="T2" fmla="*/ 18 w 79"/>
                  <a:gd name="T3" fmla="*/ 2 h 46"/>
                  <a:gd name="T4" fmla="*/ 31 w 79"/>
                  <a:gd name="T5" fmla="*/ 5 h 46"/>
                  <a:gd name="T6" fmla="*/ 56 w 79"/>
                  <a:gd name="T7" fmla="*/ 6 h 46"/>
                  <a:gd name="T8" fmla="*/ 70 w 79"/>
                  <a:gd name="T9" fmla="*/ 9 h 46"/>
                  <a:gd name="T10" fmla="*/ 63 w 79"/>
                  <a:gd name="T11" fmla="*/ 20 h 46"/>
                  <a:gd name="T12" fmla="*/ 53 w 79"/>
                  <a:gd name="T13" fmla="*/ 20 h 46"/>
                  <a:gd name="T14" fmla="*/ 48 w 79"/>
                  <a:gd name="T15" fmla="*/ 29 h 46"/>
                  <a:gd name="T16" fmla="*/ 44 w 79"/>
                  <a:gd name="T17" fmla="*/ 38 h 46"/>
                  <a:gd name="T18" fmla="*/ 18 w 79"/>
                  <a:gd name="T19" fmla="*/ 44 h 46"/>
                  <a:gd name="T20" fmla="*/ 3 w 79"/>
                  <a:gd name="T21" fmla="*/ 34 h 46"/>
                  <a:gd name="T22" fmla="*/ 11 w 79"/>
                  <a:gd name="T23" fmla="*/ 1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9" h="46">
                    <a:moveTo>
                      <a:pt x="11" y="13"/>
                    </a:moveTo>
                    <a:cubicBezTo>
                      <a:pt x="10" y="7"/>
                      <a:pt x="15" y="6"/>
                      <a:pt x="18" y="2"/>
                    </a:cubicBezTo>
                    <a:cubicBezTo>
                      <a:pt x="23" y="0"/>
                      <a:pt x="27" y="4"/>
                      <a:pt x="31" y="5"/>
                    </a:cubicBezTo>
                    <a:cubicBezTo>
                      <a:pt x="40" y="7"/>
                      <a:pt x="47" y="9"/>
                      <a:pt x="56" y="6"/>
                    </a:cubicBezTo>
                    <a:cubicBezTo>
                      <a:pt x="61" y="5"/>
                      <a:pt x="66" y="5"/>
                      <a:pt x="70" y="9"/>
                    </a:cubicBezTo>
                    <a:cubicBezTo>
                      <a:pt x="79" y="20"/>
                      <a:pt x="64" y="15"/>
                      <a:pt x="63" y="20"/>
                    </a:cubicBezTo>
                    <a:cubicBezTo>
                      <a:pt x="60" y="23"/>
                      <a:pt x="56" y="21"/>
                      <a:pt x="53" y="20"/>
                    </a:cubicBezTo>
                    <a:cubicBezTo>
                      <a:pt x="48" y="21"/>
                      <a:pt x="47" y="24"/>
                      <a:pt x="48" y="29"/>
                    </a:cubicBezTo>
                    <a:cubicBezTo>
                      <a:pt x="48" y="32"/>
                      <a:pt x="45" y="38"/>
                      <a:pt x="44" y="38"/>
                    </a:cubicBezTo>
                    <a:cubicBezTo>
                      <a:pt x="35" y="38"/>
                      <a:pt x="27" y="46"/>
                      <a:pt x="18" y="44"/>
                    </a:cubicBezTo>
                    <a:cubicBezTo>
                      <a:pt x="12" y="43"/>
                      <a:pt x="7" y="38"/>
                      <a:pt x="3" y="34"/>
                    </a:cubicBezTo>
                    <a:cubicBezTo>
                      <a:pt x="0" y="25"/>
                      <a:pt x="7" y="19"/>
                      <a:pt x="1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8" name="Freeform 1375"/>
              <p:cNvSpPr/>
              <p:nvPr/>
            </p:nvSpPr>
            <p:spPr bwMode="auto">
              <a:xfrm>
                <a:off x="4046" y="1679"/>
                <a:ext cx="124" cy="69"/>
              </a:xfrm>
              <a:custGeom>
                <a:avLst/>
                <a:gdLst>
                  <a:gd name="T0" fmla="*/ 56 w 65"/>
                  <a:gd name="T1" fmla="*/ 5 h 36"/>
                  <a:gd name="T2" fmla="*/ 53 w 65"/>
                  <a:gd name="T3" fmla="*/ 25 h 36"/>
                  <a:gd name="T4" fmla="*/ 31 w 65"/>
                  <a:gd name="T5" fmla="*/ 36 h 36"/>
                  <a:gd name="T6" fmla="*/ 21 w 65"/>
                  <a:gd name="T7" fmla="*/ 33 h 36"/>
                  <a:gd name="T8" fmla="*/ 18 w 65"/>
                  <a:gd name="T9" fmla="*/ 26 h 36"/>
                  <a:gd name="T10" fmla="*/ 0 w 65"/>
                  <a:gd name="T11" fmla="*/ 19 h 36"/>
                  <a:gd name="T12" fmla="*/ 32 w 65"/>
                  <a:gd name="T13" fmla="*/ 1 h 36"/>
                  <a:gd name="T14" fmla="*/ 52 w 65"/>
                  <a:gd name="T15" fmla="*/ 0 h 36"/>
                  <a:gd name="T16" fmla="*/ 56 w 65"/>
                  <a:gd name="T17" fmla="*/ 1 h 36"/>
                  <a:gd name="T18" fmla="*/ 56 w 65"/>
                  <a:gd name="T19" fmla="*/ 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36">
                    <a:moveTo>
                      <a:pt x="56" y="5"/>
                    </a:moveTo>
                    <a:cubicBezTo>
                      <a:pt x="53" y="11"/>
                      <a:pt x="65" y="20"/>
                      <a:pt x="53" y="25"/>
                    </a:cubicBezTo>
                    <a:cubicBezTo>
                      <a:pt x="39" y="16"/>
                      <a:pt x="38" y="32"/>
                      <a:pt x="31" y="36"/>
                    </a:cubicBezTo>
                    <a:cubicBezTo>
                      <a:pt x="28" y="35"/>
                      <a:pt x="25" y="34"/>
                      <a:pt x="21" y="33"/>
                    </a:cubicBezTo>
                    <a:cubicBezTo>
                      <a:pt x="22" y="29"/>
                      <a:pt x="24" y="26"/>
                      <a:pt x="18" y="26"/>
                    </a:cubicBezTo>
                    <a:cubicBezTo>
                      <a:pt x="11" y="26"/>
                      <a:pt x="5" y="24"/>
                      <a:pt x="0" y="19"/>
                    </a:cubicBezTo>
                    <a:cubicBezTo>
                      <a:pt x="7" y="6"/>
                      <a:pt x="24" y="13"/>
                      <a:pt x="32" y="1"/>
                    </a:cubicBezTo>
                    <a:cubicBezTo>
                      <a:pt x="38" y="2"/>
                      <a:pt x="45" y="4"/>
                      <a:pt x="52" y="0"/>
                    </a:cubicBezTo>
                    <a:cubicBezTo>
                      <a:pt x="53" y="0"/>
                      <a:pt x="55" y="0"/>
                      <a:pt x="56" y="1"/>
                    </a:cubicBezTo>
                    <a:cubicBezTo>
                      <a:pt x="57" y="2"/>
                      <a:pt x="57" y="3"/>
                      <a:pt x="5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9" name="Freeform 1376"/>
              <p:cNvSpPr/>
              <p:nvPr/>
            </p:nvSpPr>
            <p:spPr bwMode="auto">
              <a:xfrm>
                <a:off x="4301" y="1547"/>
                <a:ext cx="212" cy="174"/>
              </a:xfrm>
              <a:custGeom>
                <a:avLst/>
                <a:gdLst>
                  <a:gd name="T0" fmla="*/ 75 w 111"/>
                  <a:gd name="T1" fmla="*/ 84 h 91"/>
                  <a:gd name="T2" fmla="*/ 47 w 111"/>
                  <a:gd name="T3" fmla="*/ 91 h 91"/>
                  <a:gd name="T4" fmla="*/ 30 w 111"/>
                  <a:gd name="T5" fmla="*/ 81 h 91"/>
                  <a:gd name="T6" fmla="*/ 1 w 111"/>
                  <a:gd name="T7" fmla="*/ 68 h 91"/>
                  <a:gd name="T8" fmla="*/ 4 w 111"/>
                  <a:gd name="T9" fmla="*/ 53 h 91"/>
                  <a:gd name="T10" fmla="*/ 40 w 111"/>
                  <a:gd name="T11" fmla="*/ 39 h 91"/>
                  <a:gd name="T12" fmla="*/ 49 w 111"/>
                  <a:gd name="T13" fmla="*/ 32 h 91"/>
                  <a:gd name="T14" fmla="*/ 50 w 111"/>
                  <a:gd name="T15" fmla="*/ 16 h 91"/>
                  <a:gd name="T16" fmla="*/ 92 w 111"/>
                  <a:gd name="T17" fmla="*/ 4 h 91"/>
                  <a:gd name="T18" fmla="*/ 98 w 111"/>
                  <a:gd name="T19" fmla="*/ 8 h 91"/>
                  <a:gd name="T20" fmla="*/ 102 w 111"/>
                  <a:gd name="T21" fmla="*/ 28 h 91"/>
                  <a:gd name="T22" fmla="*/ 107 w 111"/>
                  <a:gd name="T23" fmla="*/ 41 h 91"/>
                  <a:gd name="T24" fmla="*/ 90 w 111"/>
                  <a:gd name="T25" fmla="*/ 45 h 91"/>
                  <a:gd name="T26" fmla="*/ 70 w 111"/>
                  <a:gd name="T27" fmla="*/ 50 h 91"/>
                  <a:gd name="T28" fmla="*/ 87 w 111"/>
                  <a:gd name="T29" fmla="*/ 54 h 91"/>
                  <a:gd name="T30" fmla="*/ 102 w 111"/>
                  <a:gd name="T31" fmla="*/ 66 h 91"/>
                  <a:gd name="T32" fmla="*/ 75 w 111"/>
                  <a:gd name="T33" fmla="*/ 84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1" h="91">
                    <a:moveTo>
                      <a:pt x="75" y="84"/>
                    </a:moveTo>
                    <a:cubicBezTo>
                      <a:pt x="65" y="83"/>
                      <a:pt x="56" y="88"/>
                      <a:pt x="47" y="91"/>
                    </a:cubicBezTo>
                    <a:cubicBezTo>
                      <a:pt x="44" y="84"/>
                      <a:pt x="37" y="82"/>
                      <a:pt x="30" y="81"/>
                    </a:cubicBezTo>
                    <a:cubicBezTo>
                      <a:pt x="20" y="77"/>
                      <a:pt x="8" y="79"/>
                      <a:pt x="1" y="68"/>
                    </a:cubicBezTo>
                    <a:cubicBezTo>
                      <a:pt x="0" y="62"/>
                      <a:pt x="1" y="57"/>
                      <a:pt x="4" y="53"/>
                    </a:cubicBezTo>
                    <a:cubicBezTo>
                      <a:pt x="13" y="41"/>
                      <a:pt x="26" y="39"/>
                      <a:pt x="40" y="39"/>
                    </a:cubicBezTo>
                    <a:cubicBezTo>
                      <a:pt x="43" y="38"/>
                      <a:pt x="54" y="45"/>
                      <a:pt x="49" y="32"/>
                    </a:cubicBezTo>
                    <a:cubicBezTo>
                      <a:pt x="54" y="27"/>
                      <a:pt x="55" y="22"/>
                      <a:pt x="50" y="16"/>
                    </a:cubicBezTo>
                    <a:cubicBezTo>
                      <a:pt x="65" y="14"/>
                      <a:pt x="76" y="0"/>
                      <a:pt x="92" y="4"/>
                    </a:cubicBezTo>
                    <a:cubicBezTo>
                      <a:pt x="94" y="5"/>
                      <a:pt x="96" y="6"/>
                      <a:pt x="98" y="8"/>
                    </a:cubicBezTo>
                    <a:cubicBezTo>
                      <a:pt x="105" y="13"/>
                      <a:pt x="95" y="23"/>
                      <a:pt x="102" y="28"/>
                    </a:cubicBezTo>
                    <a:cubicBezTo>
                      <a:pt x="106" y="32"/>
                      <a:pt x="111" y="36"/>
                      <a:pt x="107" y="41"/>
                    </a:cubicBezTo>
                    <a:cubicBezTo>
                      <a:pt x="103" y="47"/>
                      <a:pt x="96" y="44"/>
                      <a:pt x="90" y="45"/>
                    </a:cubicBezTo>
                    <a:cubicBezTo>
                      <a:pt x="83" y="43"/>
                      <a:pt x="76" y="45"/>
                      <a:pt x="70" y="50"/>
                    </a:cubicBezTo>
                    <a:cubicBezTo>
                      <a:pt x="74" y="56"/>
                      <a:pt x="81" y="54"/>
                      <a:pt x="87" y="54"/>
                    </a:cubicBezTo>
                    <a:cubicBezTo>
                      <a:pt x="94" y="56"/>
                      <a:pt x="100" y="58"/>
                      <a:pt x="102" y="66"/>
                    </a:cubicBezTo>
                    <a:cubicBezTo>
                      <a:pt x="98" y="80"/>
                      <a:pt x="86" y="81"/>
                      <a:pt x="75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0" name="Freeform 1377"/>
              <p:cNvSpPr/>
              <p:nvPr/>
            </p:nvSpPr>
            <p:spPr bwMode="auto">
              <a:xfrm>
                <a:off x="4257" y="1658"/>
                <a:ext cx="101" cy="63"/>
              </a:xfrm>
              <a:custGeom>
                <a:avLst/>
                <a:gdLst>
                  <a:gd name="T0" fmla="*/ 25 w 53"/>
                  <a:gd name="T1" fmla="*/ 9 h 33"/>
                  <a:gd name="T2" fmla="*/ 53 w 53"/>
                  <a:gd name="T3" fmla="*/ 23 h 33"/>
                  <a:gd name="T4" fmla="*/ 46 w 53"/>
                  <a:gd name="T5" fmla="*/ 26 h 33"/>
                  <a:gd name="T6" fmla="*/ 4 w 53"/>
                  <a:gd name="T7" fmla="*/ 26 h 33"/>
                  <a:gd name="T8" fmla="*/ 11 w 53"/>
                  <a:gd name="T9" fmla="*/ 12 h 33"/>
                  <a:gd name="T10" fmla="*/ 11 w 53"/>
                  <a:gd name="T11" fmla="*/ 2 h 33"/>
                  <a:gd name="T12" fmla="*/ 15 w 53"/>
                  <a:gd name="T13" fmla="*/ 0 h 33"/>
                  <a:gd name="T14" fmla="*/ 25 w 53"/>
                  <a:gd name="T15" fmla="*/ 9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33">
                    <a:moveTo>
                      <a:pt x="25" y="9"/>
                    </a:moveTo>
                    <a:cubicBezTo>
                      <a:pt x="33" y="16"/>
                      <a:pt x="46" y="14"/>
                      <a:pt x="53" y="23"/>
                    </a:cubicBezTo>
                    <a:cubicBezTo>
                      <a:pt x="51" y="24"/>
                      <a:pt x="48" y="25"/>
                      <a:pt x="46" y="26"/>
                    </a:cubicBezTo>
                    <a:cubicBezTo>
                      <a:pt x="32" y="26"/>
                      <a:pt x="18" y="33"/>
                      <a:pt x="4" y="26"/>
                    </a:cubicBezTo>
                    <a:cubicBezTo>
                      <a:pt x="0" y="18"/>
                      <a:pt x="5" y="15"/>
                      <a:pt x="11" y="12"/>
                    </a:cubicBezTo>
                    <a:cubicBezTo>
                      <a:pt x="11" y="9"/>
                      <a:pt x="11" y="5"/>
                      <a:pt x="11" y="2"/>
                    </a:cubicBezTo>
                    <a:cubicBezTo>
                      <a:pt x="12" y="0"/>
                      <a:pt x="14" y="0"/>
                      <a:pt x="15" y="0"/>
                    </a:cubicBezTo>
                    <a:cubicBezTo>
                      <a:pt x="20" y="1"/>
                      <a:pt x="24" y="3"/>
                      <a:pt x="2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1" name="Freeform 1378"/>
              <p:cNvSpPr/>
              <p:nvPr/>
            </p:nvSpPr>
            <p:spPr bwMode="auto">
              <a:xfrm>
                <a:off x="4311" y="1719"/>
                <a:ext cx="21" cy="33"/>
              </a:xfrm>
              <a:custGeom>
                <a:avLst/>
                <a:gdLst>
                  <a:gd name="T0" fmla="*/ 1 w 11"/>
                  <a:gd name="T1" fmla="*/ 5 h 17"/>
                  <a:gd name="T2" fmla="*/ 11 w 11"/>
                  <a:gd name="T3" fmla="*/ 5 h 17"/>
                  <a:gd name="T4" fmla="*/ 8 w 11"/>
                  <a:gd name="T5" fmla="*/ 17 h 17"/>
                  <a:gd name="T6" fmla="*/ 1 w 11"/>
                  <a:gd name="T7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7">
                    <a:moveTo>
                      <a:pt x="1" y="5"/>
                    </a:moveTo>
                    <a:cubicBezTo>
                      <a:pt x="4" y="0"/>
                      <a:pt x="8" y="6"/>
                      <a:pt x="11" y="5"/>
                    </a:cubicBezTo>
                    <a:cubicBezTo>
                      <a:pt x="10" y="9"/>
                      <a:pt x="9" y="13"/>
                      <a:pt x="8" y="17"/>
                    </a:cubicBezTo>
                    <a:cubicBezTo>
                      <a:pt x="0" y="16"/>
                      <a:pt x="1" y="10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2" name="Freeform 1379"/>
              <p:cNvSpPr/>
              <p:nvPr/>
            </p:nvSpPr>
            <p:spPr bwMode="auto">
              <a:xfrm>
                <a:off x="3992" y="1604"/>
                <a:ext cx="111" cy="71"/>
              </a:xfrm>
              <a:custGeom>
                <a:avLst/>
                <a:gdLst>
                  <a:gd name="T0" fmla="*/ 53 w 58"/>
                  <a:gd name="T1" fmla="*/ 33 h 37"/>
                  <a:gd name="T2" fmla="*/ 49 w 58"/>
                  <a:gd name="T3" fmla="*/ 37 h 37"/>
                  <a:gd name="T4" fmla="*/ 20 w 58"/>
                  <a:gd name="T5" fmla="*/ 29 h 37"/>
                  <a:gd name="T6" fmla="*/ 7 w 58"/>
                  <a:gd name="T7" fmla="*/ 12 h 37"/>
                  <a:gd name="T8" fmla="*/ 23 w 58"/>
                  <a:gd name="T9" fmla="*/ 6 h 37"/>
                  <a:gd name="T10" fmla="*/ 45 w 58"/>
                  <a:gd name="T11" fmla="*/ 16 h 37"/>
                  <a:gd name="T12" fmla="*/ 58 w 58"/>
                  <a:gd name="T13" fmla="*/ 27 h 37"/>
                  <a:gd name="T14" fmla="*/ 53 w 58"/>
                  <a:gd name="T15" fmla="*/ 3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37">
                    <a:moveTo>
                      <a:pt x="53" y="33"/>
                    </a:moveTo>
                    <a:cubicBezTo>
                      <a:pt x="51" y="34"/>
                      <a:pt x="50" y="35"/>
                      <a:pt x="49" y="37"/>
                    </a:cubicBezTo>
                    <a:cubicBezTo>
                      <a:pt x="39" y="37"/>
                      <a:pt x="31" y="26"/>
                      <a:pt x="20" y="29"/>
                    </a:cubicBezTo>
                    <a:cubicBezTo>
                      <a:pt x="24" y="18"/>
                      <a:pt x="0" y="27"/>
                      <a:pt x="7" y="12"/>
                    </a:cubicBezTo>
                    <a:cubicBezTo>
                      <a:pt x="12" y="9"/>
                      <a:pt x="18" y="10"/>
                      <a:pt x="23" y="6"/>
                    </a:cubicBezTo>
                    <a:cubicBezTo>
                      <a:pt x="34" y="0"/>
                      <a:pt x="41" y="5"/>
                      <a:pt x="45" y="16"/>
                    </a:cubicBezTo>
                    <a:cubicBezTo>
                      <a:pt x="49" y="20"/>
                      <a:pt x="56" y="21"/>
                      <a:pt x="58" y="27"/>
                    </a:cubicBezTo>
                    <a:cubicBezTo>
                      <a:pt x="58" y="31"/>
                      <a:pt x="58" y="34"/>
                      <a:pt x="53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3" name="Freeform 1380"/>
              <p:cNvSpPr/>
              <p:nvPr/>
            </p:nvSpPr>
            <p:spPr bwMode="auto">
              <a:xfrm>
                <a:off x="4006" y="1614"/>
                <a:ext cx="26" cy="23"/>
              </a:xfrm>
              <a:custGeom>
                <a:avLst/>
                <a:gdLst>
                  <a:gd name="T0" fmla="*/ 14 w 14"/>
                  <a:gd name="T1" fmla="*/ 4 h 12"/>
                  <a:gd name="T2" fmla="*/ 0 w 14"/>
                  <a:gd name="T3" fmla="*/ 7 h 12"/>
                  <a:gd name="T4" fmla="*/ 0 w 14"/>
                  <a:gd name="T5" fmla="*/ 4 h 12"/>
                  <a:gd name="T6" fmla="*/ 0 w 14"/>
                  <a:gd name="T7" fmla="*/ 4 h 12"/>
                  <a:gd name="T8" fmla="*/ 14 w 14"/>
                  <a:gd name="T9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2">
                    <a:moveTo>
                      <a:pt x="14" y="4"/>
                    </a:moveTo>
                    <a:cubicBezTo>
                      <a:pt x="11" y="12"/>
                      <a:pt x="5" y="7"/>
                      <a:pt x="0" y="7"/>
                    </a:cubicBezTo>
                    <a:cubicBezTo>
                      <a:pt x="0" y="6"/>
                      <a:pt x="0" y="5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5" y="0"/>
                      <a:pt x="10" y="0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4" name="Freeform 1381"/>
              <p:cNvSpPr/>
              <p:nvPr/>
            </p:nvSpPr>
            <p:spPr bwMode="auto">
              <a:xfrm>
                <a:off x="4093" y="1642"/>
                <a:ext cx="56" cy="58"/>
              </a:xfrm>
              <a:custGeom>
                <a:avLst/>
                <a:gdLst>
                  <a:gd name="T0" fmla="*/ 0 w 29"/>
                  <a:gd name="T1" fmla="*/ 13 h 30"/>
                  <a:gd name="T2" fmla="*/ 3 w 29"/>
                  <a:gd name="T3" fmla="*/ 6 h 30"/>
                  <a:gd name="T4" fmla="*/ 22 w 29"/>
                  <a:gd name="T5" fmla="*/ 10 h 30"/>
                  <a:gd name="T6" fmla="*/ 28 w 29"/>
                  <a:gd name="T7" fmla="*/ 20 h 30"/>
                  <a:gd name="T8" fmla="*/ 7 w 29"/>
                  <a:gd name="T9" fmla="*/ 20 h 30"/>
                  <a:gd name="T10" fmla="*/ 0 w 29"/>
                  <a:gd name="T11" fmla="*/ 1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30">
                    <a:moveTo>
                      <a:pt x="0" y="13"/>
                    </a:moveTo>
                    <a:cubicBezTo>
                      <a:pt x="2" y="12"/>
                      <a:pt x="3" y="9"/>
                      <a:pt x="3" y="6"/>
                    </a:cubicBezTo>
                    <a:cubicBezTo>
                      <a:pt x="11" y="0"/>
                      <a:pt x="16" y="6"/>
                      <a:pt x="22" y="10"/>
                    </a:cubicBezTo>
                    <a:cubicBezTo>
                      <a:pt x="24" y="13"/>
                      <a:pt x="29" y="15"/>
                      <a:pt x="28" y="20"/>
                    </a:cubicBezTo>
                    <a:cubicBezTo>
                      <a:pt x="21" y="30"/>
                      <a:pt x="14" y="30"/>
                      <a:pt x="7" y="20"/>
                    </a:cubicBezTo>
                    <a:cubicBezTo>
                      <a:pt x="4" y="18"/>
                      <a:pt x="2" y="15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5" name="Freeform 1382"/>
              <p:cNvSpPr/>
              <p:nvPr/>
            </p:nvSpPr>
            <p:spPr bwMode="auto">
              <a:xfrm>
                <a:off x="3728" y="2000"/>
                <a:ext cx="61" cy="42"/>
              </a:xfrm>
              <a:custGeom>
                <a:avLst/>
                <a:gdLst>
                  <a:gd name="T0" fmla="*/ 21 w 32"/>
                  <a:gd name="T1" fmla="*/ 18 h 22"/>
                  <a:gd name="T2" fmla="*/ 4 w 32"/>
                  <a:gd name="T3" fmla="*/ 17 h 22"/>
                  <a:gd name="T4" fmla="*/ 7 w 32"/>
                  <a:gd name="T5" fmla="*/ 4 h 22"/>
                  <a:gd name="T6" fmla="*/ 17 w 32"/>
                  <a:gd name="T7" fmla="*/ 0 h 22"/>
                  <a:gd name="T8" fmla="*/ 25 w 32"/>
                  <a:gd name="T9" fmla="*/ 6 h 22"/>
                  <a:gd name="T10" fmla="*/ 31 w 32"/>
                  <a:gd name="T11" fmla="*/ 14 h 22"/>
                  <a:gd name="T12" fmla="*/ 21 w 32"/>
                  <a:gd name="T13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22">
                    <a:moveTo>
                      <a:pt x="21" y="18"/>
                    </a:moveTo>
                    <a:cubicBezTo>
                      <a:pt x="15" y="22"/>
                      <a:pt x="8" y="20"/>
                      <a:pt x="4" y="17"/>
                    </a:cubicBezTo>
                    <a:cubicBezTo>
                      <a:pt x="0" y="13"/>
                      <a:pt x="9" y="9"/>
                      <a:pt x="7" y="4"/>
                    </a:cubicBezTo>
                    <a:cubicBezTo>
                      <a:pt x="9" y="0"/>
                      <a:pt x="14" y="1"/>
                      <a:pt x="17" y="0"/>
                    </a:cubicBezTo>
                    <a:cubicBezTo>
                      <a:pt x="20" y="2"/>
                      <a:pt x="23" y="4"/>
                      <a:pt x="25" y="6"/>
                    </a:cubicBezTo>
                    <a:cubicBezTo>
                      <a:pt x="28" y="8"/>
                      <a:pt x="32" y="9"/>
                      <a:pt x="31" y="14"/>
                    </a:cubicBezTo>
                    <a:cubicBezTo>
                      <a:pt x="29" y="19"/>
                      <a:pt x="24" y="17"/>
                      <a:pt x="2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6" name="Freeform 1383"/>
              <p:cNvSpPr/>
              <p:nvPr/>
            </p:nvSpPr>
            <p:spPr bwMode="auto">
              <a:xfrm>
                <a:off x="4031" y="1740"/>
                <a:ext cx="36" cy="27"/>
              </a:xfrm>
              <a:custGeom>
                <a:avLst/>
                <a:gdLst>
                  <a:gd name="T0" fmla="*/ 1 w 19"/>
                  <a:gd name="T1" fmla="*/ 14 h 14"/>
                  <a:gd name="T2" fmla="*/ 19 w 19"/>
                  <a:gd name="T3" fmla="*/ 1 h 14"/>
                  <a:gd name="T4" fmla="*/ 1 w 19"/>
                  <a:gd name="T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4">
                    <a:moveTo>
                      <a:pt x="1" y="14"/>
                    </a:moveTo>
                    <a:cubicBezTo>
                      <a:pt x="0" y="1"/>
                      <a:pt x="9" y="0"/>
                      <a:pt x="19" y="1"/>
                    </a:cubicBezTo>
                    <a:cubicBezTo>
                      <a:pt x="13" y="5"/>
                      <a:pt x="7" y="10"/>
                      <a:pt x="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7" name="Freeform 1384"/>
              <p:cNvSpPr/>
              <p:nvPr/>
            </p:nvSpPr>
            <p:spPr bwMode="auto">
              <a:xfrm>
                <a:off x="3783" y="2052"/>
                <a:ext cx="67" cy="63"/>
              </a:xfrm>
              <a:custGeom>
                <a:avLst/>
                <a:gdLst>
                  <a:gd name="T0" fmla="*/ 2 w 35"/>
                  <a:gd name="T1" fmla="*/ 15 h 33"/>
                  <a:gd name="T2" fmla="*/ 2 w 35"/>
                  <a:gd name="T3" fmla="*/ 5 h 33"/>
                  <a:gd name="T4" fmla="*/ 23 w 35"/>
                  <a:gd name="T5" fmla="*/ 8 h 33"/>
                  <a:gd name="T6" fmla="*/ 29 w 35"/>
                  <a:gd name="T7" fmla="*/ 21 h 33"/>
                  <a:gd name="T8" fmla="*/ 12 w 35"/>
                  <a:gd name="T9" fmla="*/ 26 h 33"/>
                  <a:gd name="T10" fmla="*/ 6 w 35"/>
                  <a:gd name="T11" fmla="*/ 33 h 33"/>
                  <a:gd name="T12" fmla="*/ 2 w 35"/>
                  <a:gd name="T13" fmla="*/ 26 h 33"/>
                  <a:gd name="T14" fmla="*/ 2 w 35"/>
                  <a:gd name="T15" fmla="*/ 1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33">
                    <a:moveTo>
                      <a:pt x="2" y="15"/>
                    </a:moveTo>
                    <a:cubicBezTo>
                      <a:pt x="2" y="12"/>
                      <a:pt x="2" y="8"/>
                      <a:pt x="2" y="5"/>
                    </a:cubicBezTo>
                    <a:cubicBezTo>
                      <a:pt x="10" y="0"/>
                      <a:pt x="16" y="11"/>
                      <a:pt x="23" y="8"/>
                    </a:cubicBezTo>
                    <a:cubicBezTo>
                      <a:pt x="21" y="14"/>
                      <a:pt x="35" y="14"/>
                      <a:pt x="29" y="21"/>
                    </a:cubicBezTo>
                    <a:cubicBezTo>
                      <a:pt x="24" y="27"/>
                      <a:pt x="20" y="32"/>
                      <a:pt x="12" y="26"/>
                    </a:cubicBezTo>
                    <a:cubicBezTo>
                      <a:pt x="7" y="22"/>
                      <a:pt x="7" y="29"/>
                      <a:pt x="6" y="33"/>
                    </a:cubicBezTo>
                    <a:cubicBezTo>
                      <a:pt x="0" y="33"/>
                      <a:pt x="0" y="30"/>
                      <a:pt x="2" y="26"/>
                    </a:cubicBezTo>
                    <a:cubicBezTo>
                      <a:pt x="2" y="22"/>
                      <a:pt x="2" y="19"/>
                      <a:pt x="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8" name="Freeform 1385"/>
              <p:cNvSpPr/>
              <p:nvPr/>
            </p:nvSpPr>
            <p:spPr bwMode="auto">
              <a:xfrm>
                <a:off x="3930" y="2138"/>
                <a:ext cx="99" cy="107"/>
              </a:xfrm>
              <a:custGeom>
                <a:avLst/>
                <a:gdLst>
                  <a:gd name="T0" fmla="*/ 12 w 52"/>
                  <a:gd name="T1" fmla="*/ 2 h 56"/>
                  <a:gd name="T2" fmla="*/ 26 w 52"/>
                  <a:gd name="T3" fmla="*/ 5 h 56"/>
                  <a:gd name="T4" fmla="*/ 29 w 52"/>
                  <a:gd name="T5" fmla="*/ 5 h 56"/>
                  <a:gd name="T6" fmla="*/ 49 w 52"/>
                  <a:gd name="T7" fmla="*/ 39 h 56"/>
                  <a:gd name="T8" fmla="*/ 29 w 52"/>
                  <a:gd name="T9" fmla="*/ 52 h 56"/>
                  <a:gd name="T10" fmla="*/ 4 w 52"/>
                  <a:gd name="T11" fmla="*/ 53 h 56"/>
                  <a:gd name="T12" fmla="*/ 2 w 52"/>
                  <a:gd name="T13" fmla="*/ 44 h 56"/>
                  <a:gd name="T14" fmla="*/ 13 w 52"/>
                  <a:gd name="T15" fmla="*/ 11 h 56"/>
                  <a:gd name="T16" fmla="*/ 12 w 52"/>
                  <a:gd name="T17" fmla="*/ 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56">
                    <a:moveTo>
                      <a:pt x="12" y="2"/>
                    </a:moveTo>
                    <a:cubicBezTo>
                      <a:pt x="18" y="0"/>
                      <a:pt x="20" y="10"/>
                      <a:pt x="26" y="5"/>
                    </a:cubicBezTo>
                    <a:cubicBezTo>
                      <a:pt x="27" y="5"/>
                      <a:pt x="28" y="5"/>
                      <a:pt x="29" y="5"/>
                    </a:cubicBezTo>
                    <a:cubicBezTo>
                      <a:pt x="47" y="16"/>
                      <a:pt x="52" y="25"/>
                      <a:pt x="49" y="39"/>
                    </a:cubicBezTo>
                    <a:cubicBezTo>
                      <a:pt x="41" y="41"/>
                      <a:pt x="35" y="48"/>
                      <a:pt x="29" y="52"/>
                    </a:cubicBezTo>
                    <a:cubicBezTo>
                      <a:pt x="21" y="56"/>
                      <a:pt x="12" y="56"/>
                      <a:pt x="4" y="53"/>
                    </a:cubicBezTo>
                    <a:cubicBezTo>
                      <a:pt x="0" y="50"/>
                      <a:pt x="1" y="47"/>
                      <a:pt x="2" y="44"/>
                    </a:cubicBezTo>
                    <a:cubicBezTo>
                      <a:pt x="5" y="32"/>
                      <a:pt x="23" y="26"/>
                      <a:pt x="13" y="11"/>
                    </a:cubicBezTo>
                    <a:cubicBezTo>
                      <a:pt x="12" y="8"/>
                      <a:pt x="11" y="5"/>
                      <a:pt x="1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9" name="Freeform 1386"/>
              <p:cNvSpPr/>
              <p:nvPr/>
            </p:nvSpPr>
            <p:spPr bwMode="auto">
              <a:xfrm>
                <a:off x="3863" y="2107"/>
                <a:ext cx="97" cy="56"/>
              </a:xfrm>
              <a:custGeom>
                <a:avLst/>
                <a:gdLst>
                  <a:gd name="T0" fmla="*/ 47 w 51"/>
                  <a:gd name="T1" fmla="*/ 18 h 29"/>
                  <a:gd name="T2" fmla="*/ 51 w 51"/>
                  <a:gd name="T3" fmla="*/ 25 h 29"/>
                  <a:gd name="T4" fmla="*/ 28 w 51"/>
                  <a:gd name="T5" fmla="*/ 28 h 29"/>
                  <a:gd name="T6" fmla="*/ 25 w 51"/>
                  <a:gd name="T7" fmla="*/ 27 h 29"/>
                  <a:gd name="T8" fmla="*/ 13 w 51"/>
                  <a:gd name="T9" fmla="*/ 28 h 29"/>
                  <a:gd name="T10" fmla="*/ 1 w 51"/>
                  <a:gd name="T11" fmla="*/ 19 h 29"/>
                  <a:gd name="T12" fmla="*/ 13 w 51"/>
                  <a:gd name="T13" fmla="*/ 14 h 29"/>
                  <a:gd name="T14" fmla="*/ 16 w 51"/>
                  <a:gd name="T15" fmla="*/ 1 h 29"/>
                  <a:gd name="T16" fmla="*/ 34 w 51"/>
                  <a:gd name="T17" fmla="*/ 0 h 29"/>
                  <a:gd name="T18" fmla="*/ 47 w 51"/>
                  <a:gd name="T19" fmla="*/ 1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29">
                    <a:moveTo>
                      <a:pt x="47" y="18"/>
                    </a:moveTo>
                    <a:cubicBezTo>
                      <a:pt x="49" y="20"/>
                      <a:pt x="50" y="22"/>
                      <a:pt x="51" y="25"/>
                    </a:cubicBezTo>
                    <a:cubicBezTo>
                      <a:pt x="44" y="29"/>
                      <a:pt x="36" y="28"/>
                      <a:pt x="28" y="28"/>
                    </a:cubicBezTo>
                    <a:cubicBezTo>
                      <a:pt x="27" y="28"/>
                      <a:pt x="26" y="27"/>
                      <a:pt x="25" y="27"/>
                    </a:cubicBezTo>
                    <a:cubicBezTo>
                      <a:pt x="21" y="26"/>
                      <a:pt x="16" y="16"/>
                      <a:pt x="13" y="28"/>
                    </a:cubicBezTo>
                    <a:cubicBezTo>
                      <a:pt x="9" y="24"/>
                      <a:pt x="0" y="28"/>
                      <a:pt x="1" y="19"/>
                    </a:cubicBezTo>
                    <a:cubicBezTo>
                      <a:pt x="2" y="10"/>
                      <a:pt x="9" y="15"/>
                      <a:pt x="13" y="14"/>
                    </a:cubicBezTo>
                    <a:cubicBezTo>
                      <a:pt x="24" y="12"/>
                      <a:pt x="13" y="5"/>
                      <a:pt x="16" y="1"/>
                    </a:cubicBezTo>
                    <a:cubicBezTo>
                      <a:pt x="22" y="0"/>
                      <a:pt x="28" y="5"/>
                      <a:pt x="34" y="0"/>
                    </a:cubicBezTo>
                    <a:cubicBezTo>
                      <a:pt x="40" y="5"/>
                      <a:pt x="48" y="8"/>
                      <a:pt x="4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0" name="Freeform 1387"/>
              <p:cNvSpPr/>
              <p:nvPr/>
            </p:nvSpPr>
            <p:spPr bwMode="auto">
              <a:xfrm>
                <a:off x="3979" y="2096"/>
                <a:ext cx="74" cy="76"/>
              </a:xfrm>
              <a:custGeom>
                <a:avLst/>
                <a:gdLst>
                  <a:gd name="T0" fmla="*/ 39 w 39"/>
                  <a:gd name="T1" fmla="*/ 6 h 40"/>
                  <a:gd name="T2" fmla="*/ 38 w 39"/>
                  <a:gd name="T3" fmla="*/ 13 h 40"/>
                  <a:gd name="T4" fmla="*/ 25 w 39"/>
                  <a:gd name="T5" fmla="*/ 31 h 40"/>
                  <a:gd name="T6" fmla="*/ 0 w 39"/>
                  <a:gd name="T7" fmla="*/ 27 h 40"/>
                  <a:gd name="T8" fmla="*/ 0 w 39"/>
                  <a:gd name="T9" fmla="*/ 27 h 40"/>
                  <a:gd name="T10" fmla="*/ 11 w 39"/>
                  <a:gd name="T11" fmla="*/ 13 h 40"/>
                  <a:gd name="T12" fmla="*/ 21 w 39"/>
                  <a:gd name="T13" fmla="*/ 6 h 40"/>
                  <a:gd name="T14" fmla="*/ 28 w 39"/>
                  <a:gd name="T15" fmla="*/ 6 h 40"/>
                  <a:gd name="T16" fmla="*/ 39 w 39"/>
                  <a:gd name="T17" fmla="*/ 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40">
                    <a:moveTo>
                      <a:pt x="39" y="6"/>
                    </a:moveTo>
                    <a:cubicBezTo>
                      <a:pt x="39" y="8"/>
                      <a:pt x="38" y="11"/>
                      <a:pt x="38" y="13"/>
                    </a:cubicBezTo>
                    <a:cubicBezTo>
                      <a:pt x="24" y="11"/>
                      <a:pt x="31" y="26"/>
                      <a:pt x="25" y="31"/>
                    </a:cubicBezTo>
                    <a:cubicBezTo>
                      <a:pt x="15" y="40"/>
                      <a:pt x="8" y="29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0"/>
                      <a:pt x="2" y="14"/>
                      <a:pt x="11" y="13"/>
                    </a:cubicBezTo>
                    <a:cubicBezTo>
                      <a:pt x="16" y="13"/>
                      <a:pt x="19" y="11"/>
                      <a:pt x="21" y="6"/>
                    </a:cubicBezTo>
                    <a:cubicBezTo>
                      <a:pt x="24" y="6"/>
                      <a:pt x="26" y="6"/>
                      <a:pt x="28" y="6"/>
                    </a:cubicBezTo>
                    <a:cubicBezTo>
                      <a:pt x="32" y="12"/>
                      <a:pt x="35" y="0"/>
                      <a:pt x="3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1" name="Freeform 1388"/>
              <p:cNvSpPr/>
              <p:nvPr/>
            </p:nvSpPr>
            <p:spPr bwMode="auto">
              <a:xfrm>
                <a:off x="3838" y="2134"/>
                <a:ext cx="78" cy="96"/>
              </a:xfrm>
              <a:custGeom>
                <a:avLst/>
                <a:gdLst>
                  <a:gd name="T0" fmla="*/ 26 w 41"/>
                  <a:gd name="T1" fmla="*/ 14 h 50"/>
                  <a:gd name="T2" fmla="*/ 40 w 41"/>
                  <a:gd name="T3" fmla="*/ 11 h 50"/>
                  <a:gd name="T4" fmla="*/ 41 w 41"/>
                  <a:gd name="T5" fmla="*/ 15 h 50"/>
                  <a:gd name="T6" fmla="*/ 37 w 41"/>
                  <a:gd name="T7" fmla="*/ 29 h 50"/>
                  <a:gd name="T8" fmla="*/ 35 w 41"/>
                  <a:gd name="T9" fmla="*/ 33 h 50"/>
                  <a:gd name="T10" fmla="*/ 21 w 41"/>
                  <a:gd name="T11" fmla="*/ 43 h 50"/>
                  <a:gd name="T12" fmla="*/ 8 w 41"/>
                  <a:gd name="T13" fmla="*/ 38 h 50"/>
                  <a:gd name="T14" fmla="*/ 5 w 41"/>
                  <a:gd name="T15" fmla="*/ 18 h 50"/>
                  <a:gd name="T16" fmla="*/ 5 w 41"/>
                  <a:gd name="T17" fmla="*/ 14 h 50"/>
                  <a:gd name="T18" fmla="*/ 26 w 41"/>
                  <a:gd name="T19" fmla="*/ 1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50">
                    <a:moveTo>
                      <a:pt x="26" y="14"/>
                    </a:moveTo>
                    <a:cubicBezTo>
                      <a:pt x="27" y="0"/>
                      <a:pt x="34" y="6"/>
                      <a:pt x="40" y="11"/>
                    </a:cubicBezTo>
                    <a:cubicBezTo>
                      <a:pt x="41" y="12"/>
                      <a:pt x="41" y="13"/>
                      <a:pt x="41" y="15"/>
                    </a:cubicBezTo>
                    <a:cubicBezTo>
                      <a:pt x="37" y="19"/>
                      <a:pt x="32" y="23"/>
                      <a:pt x="37" y="29"/>
                    </a:cubicBezTo>
                    <a:cubicBezTo>
                      <a:pt x="37" y="31"/>
                      <a:pt x="36" y="32"/>
                      <a:pt x="35" y="33"/>
                    </a:cubicBezTo>
                    <a:cubicBezTo>
                      <a:pt x="30" y="36"/>
                      <a:pt x="24" y="38"/>
                      <a:pt x="21" y="43"/>
                    </a:cubicBezTo>
                    <a:cubicBezTo>
                      <a:pt x="13" y="50"/>
                      <a:pt x="10" y="46"/>
                      <a:pt x="8" y="38"/>
                    </a:cubicBezTo>
                    <a:cubicBezTo>
                      <a:pt x="8" y="31"/>
                      <a:pt x="0" y="25"/>
                      <a:pt x="5" y="18"/>
                    </a:cubicBezTo>
                    <a:cubicBezTo>
                      <a:pt x="5" y="16"/>
                      <a:pt x="5" y="15"/>
                      <a:pt x="5" y="14"/>
                    </a:cubicBezTo>
                    <a:cubicBezTo>
                      <a:pt x="12" y="12"/>
                      <a:pt x="19" y="22"/>
                      <a:pt x="26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2" name="Freeform 1389"/>
              <p:cNvSpPr/>
              <p:nvPr/>
            </p:nvSpPr>
            <p:spPr bwMode="auto">
              <a:xfrm>
                <a:off x="3870" y="2061"/>
                <a:ext cx="23" cy="23"/>
              </a:xfrm>
              <a:custGeom>
                <a:avLst/>
                <a:gdLst>
                  <a:gd name="T0" fmla="*/ 9 w 12"/>
                  <a:gd name="T1" fmla="*/ 7 h 12"/>
                  <a:gd name="T2" fmla="*/ 0 w 12"/>
                  <a:gd name="T3" fmla="*/ 7 h 12"/>
                  <a:gd name="T4" fmla="*/ 12 w 12"/>
                  <a:gd name="T5" fmla="*/ 0 h 12"/>
                  <a:gd name="T6" fmla="*/ 9 w 12"/>
                  <a:gd name="T7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9" y="7"/>
                    </a:moveTo>
                    <a:cubicBezTo>
                      <a:pt x="6" y="7"/>
                      <a:pt x="0" y="12"/>
                      <a:pt x="0" y="7"/>
                    </a:cubicBezTo>
                    <a:cubicBezTo>
                      <a:pt x="0" y="1"/>
                      <a:pt x="8" y="3"/>
                      <a:pt x="12" y="0"/>
                    </a:cubicBezTo>
                    <a:cubicBezTo>
                      <a:pt x="12" y="3"/>
                      <a:pt x="11" y="5"/>
                      <a:pt x="9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3" name="Freeform 1390"/>
              <p:cNvSpPr/>
              <p:nvPr/>
            </p:nvSpPr>
            <p:spPr bwMode="auto">
              <a:xfrm>
                <a:off x="3749" y="2094"/>
                <a:ext cx="76" cy="71"/>
              </a:xfrm>
              <a:custGeom>
                <a:avLst/>
                <a:gdLst>
                  <a:gd name="T0" fmla="*/ 20 w 40"/>
                  <a:gd name="T1" fmla="*/ 4 h 37"/>
                  <a:gd name="T2" fmla="*/ 24 w 40"/>
                  <a:gd name="T3" fmla="*/ 11 h 37"/>
                  <a:gd name="T4" fmla="*/ 39 w 40"/>
                  <a:gd name="T5" fmla="*/ 18 h 37"/>
                  <a:gd name="T6" fmla="*/ 27 w 40"/>
                  <a:gd name="T7" fmla="*/ 27 h 37"/>
                  <a:gd name="T8" fmla="*/ 13 w 40"/>
                  <a:gd name="T9" fmla="*/ 35 h 37"/>
                  <a:gd name="T10" fmla="*/ 10 w 40"/>
                  <a:gd name="T11" fmla="*/ 37 h 37"/>
                  <a:gd name="T12" fmla="*/ 3 w 40"/>
                  <a:gd name="T13" fmla="*/ 25 h 37"/>
                  <a:gd name="T14" fmla="*/ 12 w 40"/>
                  <a:gd name="T15" fmla="*/ 8 h 37"/>
                  <a:gd name="T16" fmla="*/ 20 w 40"/>
                  <a:gd name="T17" fmla="*/ 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37">
                    <a:moveTo>
                      <a:pt x="20" y="4"/>
                    </a:moveTo>
                    <a:cubicBezTo>
                      <a:pt x="20" y="7"/>
                      <a:pt x="21" y="9"/>
                      <a:pt x="24" y="11"/>
                    </a:cubicBezTo>
                    <a:cubicBezTo>
                      <a:pt x="30" y="11"/>
                      <a:pt x="38" y="11"/>
                      <a:pt x="39" y="18"/>
                    </a:cubicBezTo>
                    <a:cubicBezTo>
                      <a:pt x="40" y="26"/>
                      <a:pt x="29" y="23"/>
                      <a:pt x="27" y="27"/>
                    </a:cubicBezTo>
                    <a:cubicBezTo>
                      <a:pt x="23" y="33"/>
                      <a:pt x="11" y="22"/>
                      <a:pt x="13" y="35"/>
                    </a:cubicBezTo>
                    <a:cubicBezTo>
                      <a:pt x="12" y="36"/>
                      <a:pt x="11" y="37"/>
                      <a:pt x="10" y="37"/>
                    </a:cubicBezTo>
                    <a:cubicBezTo>
                      <a:pt x="0" y="37"/>
                      <a:pt x="1" y="31"/>
                      <a:pt x="3" y="25"/>
                    </a:cubicBezTo>
                    <a:cubicBezTo>
                      <a:pt x="9" y="21"/>
                      <a:pt x="15" y="18"/>
                      <a:pt x="12" y="8"/>
                    </a:cubicBezTo>
                    <a:cubicBezTo>
                      <a:pt x="9" y="0"/>
                      <a:pt x="15" y="1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4" name="Freeform 1391"/>
              <p:cNvSpPr/>
              <p:nvPr/>
            </p:nvSpPr>
            <p:spPr bwMode="auto">
              <a:xfrm>
                <a:off x="3785" y="2165"/>
                <a:ext cx="78" cy="61"/>
              </a:xfrm>
              <a:custGeom>
                <a:avLst/>
                <a:gdLst>
                  <a:gd name="T0" fmla="*/ 33 w 41"/>
                  <a:gd name="T1" fmla="*/ 2 h 32"/>
                  <a:gd name="T2" fmla="*/ 40 w 41"/>
                  <a:gd name="T3" fmla="*/ 19 h 32"/>
                  <a:gd name="T4" fmla="*/ 31 w 41"/>
                  <a:gd name="T5" fmla="*/ 23 h 32"/>
                  <a:gd name="T6" fmla="*/ 11 w 41"/>
                  <a:gd name="T7" fmla="*/ 27 h 32"/>
                  <a:gd name="T8" fmla="*/ 0 w 41"/>
                  <a:gd name="T9" fmla="*/ 23 h 32"/>
                  <a:gd name="T10" fmla="*/ 5 w 41"/>
                  <a:gd name="T11" fmla="*/ 15 h 32"/>
                  <a:gd name="T12" fmla="*/ 33 w 41"/>
                  <a:gd name="T13" fmla="*/ 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32">
                    <a:moveTo>
                      <a:pt x="33" y="2"/>
                    </a:moveTo>
                    <a:cubicBezTo>
                      <a:pt x="35" y="7"/>
                      <a:pt x="41" y="12"/>
                      <a:pt x="40" y="19"/>
                    </a:cubicBezTo>
                    <a:cubicBezTo>
                      <a:pt x="37" y="21"/>
                      <a:pt x="34" y="23"/>
                      <a:pt x="31" y="23"/>
                    </a:cubicBezTo>
                    <a:cubicBezTo>
                      <a:pt x="24" y="22"/>
                      <a:pt x="17" y="21"/>
                      <a:pt x="11" y="27"/>
                    </a:cubicBezTo>
                    <a:cubicBezTo>
                      <a:pt x="6" y="32"/>
                      <a:pt x="3" y="29"/>
                      <a:pt x="0" y="23"/>
                    </a:cubicBezTo>
                    <a:cubicBezTo>
                      <a:pt x="0" y="19"/>
                      <a:pt x="1" y="17"/>
                      <a:pt x="5" y="15"/>
                    </a:cubicBezTo>
                    <a:cubicBezTo>
                      <a:pt x="13" y="9"/>
                      <a:pt x="20" y="0"/>
                      <a:pt x="3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5" name="Freeform 1392"/>
              <p:cNvSpPr/>
              <p:nvPr/>
            </p:nvSpPr>
            <p:spPr bwMode="auto">
              <a:xfrm>
                <a:off x="3737" y="2161"/>
                <a:ext cx="57" cy="55"/>
              </a:xfrm>
              <a:custGeom>
                <a:avLst/>
                <a:gdLst>
                  <a:gd name="T0" fmla="*/ 30 w 30"/>
                  <a:gd name="T1" fmla="*/ 17 h 29"/>
                  <a:gd name="T2" fmla="*/ 26 w 30"/>
                  <a:gd name="T3" fmla="*/ 24 h 29"/>
                  <a:gd name="T4" fmla="*/ 27 w 30"/>
                  <a:gd name="T5" fmla="*/ 27 h 29"/>
                  <a:gd name="T6" fmla="*/ 26 w 30"/>
                  <a:gd name="T7" fmla="*/ 29 h 29"/>
                  <a:gd name="T8" fmla="*/ 7 w 30"/>
                  <a:gd name="T9" fmla="*/ 11 h 29"/>
                  <a:gd name="T10" fmla="*/ 16 w 30"/>
                  <a:gd name="T11" fmla="*/ 0 h 29"/>
                  <a:gd name="T12" fmla="*/ 19 w 30"/>
                  <a:gd name="T13" fmla="*/ 0 h 29"/>
                  <a:gd name="T14" fmla="*/ 30 w 30"/>
                  <a:gd name="T15" fmla="*/ 1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29">
                    <a:moveTo>
                      <a:pt x="30" y="17"/>
                    </a:moveTo>
                    <a:cubicBezTo>
                      <a:pt x="29" y="20"/>
                      <a:pt x="27" y="22"/>
                      <a:pt x="26" y="24"/>
                    </a:cubicBezTo>
                    <a:cubicBezTo>
                      <a:pt x="27" y="25"/>
                      <a:pt x="28" y="26"/>
                      <a:pt x="27" y="27"/>
                    </a:cubicBezTo>
                    <a:cubicBezTo>
                      <a:pt x="27" y="28"/>
                      <a:pt x="27" y="29"/>
                      <a:pt x="26" y="29"/>
                    </a:cubicBezTo>
                    <a:cubicBezTo>
                      <a:pt x="16" y="27"/>
                      <a:pt x="12" y="18"/>
                      <a:pt x="7" y="11"/>
                    </a:cubicBezTo>
                    <a:cubicBezTo>
                      <a:pt x="0" y="3"/>
                      <a:pt x="12" y="3"/>
                      <a:pt x="16" y="0"/>
                    </a:cubicBezTo>
                    <a:cubicBezTo>
                      <a:pt x="17" y="0"/>
                      <a:pt x="18" y="0"/>
                      <a:pt x="19" y="0"/>
                    </a:cubicBezTo>
                    <a:cubicBezTo>
                      <a:pt x="26" y="4"/>
                      <a:pt x="28" y="11"/>
                      <a:pt x="3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6" name="Freeform 1393"/>
              <p:cNvSpPr/>
              <p:nvPr/>
            </p:nvSpPr>
            <p:spPr bwMode="auto">
              <a:xfrm>
                <a:off x="4162" y="1346"/>
                <a:ext cx="137" cy="105"/>
              </a:xfrm>
              <a:custGeom>
                <a:avLst/>
                <a:gdLst>
                  <a:gd name="T0" fmla="*/ 9 w 72"/>
                  <a:gd name="T1" fmla="*/ 43 h 55"/>
                  <a:gd name="T2" fmla="*/ 6 w 72"/>
                  <a:gd name="T3" fmla="*/ 36 h 55"/>
                  <a:gd name="T4" fmla="*/ 26 w 72"/>
                  <a:gd name="T5" fmla="*/ 5 h 55"/>
                  <a:gd name="T6" fmla="*/ 37 w 72"/>
                  <a:gd name="T7" fmla="*/ 1 h 55"/>
                  <a:gd name="T8" fmla="*/ 52 w 72"/>
                  <a:gd name="T9" fmla="*/ 3 h 55"/>
                  <a:gd name="T10" fmla="*/ 61 w 72"/>
                  <a:gd name="T11" fmla="*/ 9 h 55"/>
                  <a:gd name="T12" fmla="*/ 56 w 72"/>
                  <a:gd name="T13" fmla="*/ 18 h 55"/>
                  <a:gd name="T14" fmla="*/ 58 w 72"/>
                  <a:gd name="T15" fmla="*/ 19 h 55"/>
                  <a:gd name="T16" fmla="*/ 63 w 72"/>
                  <a:gd name="T17" fmla="*/ 21 h 55"/>
                  <a:gd name="T18" fmla="*/ 66 w 72"/>
                  <a:gd name="T19" fmla="*/ 39 h 55"/>
                  <a:gd name="T20" fmla="*/ 40 w 72"/>
                  <a:gd name="T21" fmla="*/ 50 h 55"/>
                  <a:gd name="T22" fmla="*/ 38 w 72"/>
                  <a:gd name="T23" fmla="*/ 34 h 55"/>
                  <a:gd name="T24" fmla="*/ 34 w 72"/>
                  <a:gd name="T25" fmla="*/ 26 h 55"/>
                  <a:gd name="T26" fmla="*/ 25 w 72"/>
                  <a:gd name="T27" fmla="*/ 30 h 55"/>
                  <a:gd name="T28" fmla="*/ 9 w 72"/>
                  <a:gd name="T29" fmla="*/ 43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55">
                    <a:moveTo>
                      <a:pt x="9" y="43"/>
                    </a:moveTo>
                    <a:cubicBezTo>
                      <a:pt x="4" y="42"/>
                      <a:pt x="0" y="41"/>
                      <a:pt x="6" y="36"/>
                    </a:cubicBezTo>
                    <a:cubicBezTo>
                      <a:pt x="16" y="28"/>
                      <a:pt x="28" y="22"/>
                      <a:pt x="26" y="5"/>
                    </a:cubicBezTo>
                    <a:cubicBezTo>
                      <a:pt x="25" y="0"/>
                      <a:pt x="32" y="1"/>
                      <a:pt x="37" y="1"/>
                    </a:cubicBezTo>
                    <a:cubicBezTo>
                      <a:pt x="41" y="5"/>
                      <a:pt x="47" y="2"/>
                      <a:pt x="52" y="3"/>
                    </a:cubicBezTo>
                    <a:cubicBezTo>
                      <a:pt x="56" y="3"/>
                      <a:pt x="59" y="4"/>
                      <a:pt x="61" y="9"/>
                    </a:cubicBezTo>
                    <a:cubicBezTo>
                      <a:pt x="63" y="13"/>
                      <a:pt x="60" y="15"/>
                      <a:pt x="56" y="18"/>
                    </a:cubicBezTo>
                    <a:cubicBezTo>
                      <a:pt x="52" y="21"/>
                      <a:pt x="58" y="19"/>
                      <a:pt x="58" y="19"/>
                    </a:cubicBezTo>
                    <a:cubicBezTo>
                      <a:pt x="59" y="20"/>
                      <a:pt x="61" y="20"/>
                      <a:pt x="63" y="21"/>
                    </a:cubicBezTo>
                    <a:cubicBezTo>
                      <a:pt x="67" y="27"/>
                      <a:pt x="72" y="33"/>
                      <a:pt x="66" y="39"/>
                    </a:cubicBezTo>
                    <a:cubicBezTo>
                      <a:pt x="60" y="47"/>
                      <a:pt x="52" y="55"/>
                      <a:pt x="40" y="50"/>
                    </a:cubicBezTo>
                    <a:cubicBezTo>
                      <a:pt x="38" y="45"/>
                      <a:pt x="22" y="42"/>
                      <a:pt x="38" y="34"/>
                    </a:cubicBezTo>
                    <a:cubicBezTo>
                      <a:pt x="42" y="32"/>
                      <a:pt x="37" y="27"/>
                      <a:pt x="34" y="26"/>
                    </a:cubicBezTo>
                    <a:cubicBezTo>
                      <a:pt x="30" y="25"/>
                      <a:pt x="24" y="27"/>
                      <a:pt x="25" y="30"/>
                    </a:cubicBezTo>
                    <a:cubicBezTo>
                      <a:pt x="30" y="49"/>
                      <a:pt x="15" y="40"/>
                      <a:pt x="9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7" name="Freeform 1394"/>
              <p:cNvSpPr/>
              <p:nvPr/>
            </p:nvSpPr>
            <p:spPr bwMode="auto">
              <a:xfrm>
                <a:off x="4232" y="1308"/>
                <a:ext cx="115" cy="105"/>
              </a:xfrm>
              <a:custGeom>
                <a:avLst/>
                <a:gdLst>
                  <a:gd name="T0" fmla="*/ 24 w 60"/>
                  <a:gd name="T1" fmla="*/ 42 h 55"/>
                  <a:gd name="T2" fmla="*/ 22 w 60"/>
                  <a:gd name="T3" fmla="*/ 42 h 55"/>
                  <a:gd name="T4" fmla="*/ 7 w 60"/>
                  <a:gd name="T5" fmla="*/ 41 h 55"/>
                  <a:gd name="T6" fmla="*/ 5 w 60"/>
                  <a:gd name="T7" fmla="*/ 37 h 55"/>
                  <a:gd name="T8" fmla="*/ 22 w 60"/>
                  <a:gd name="T9" fmla="*/ 34 h 55"/>
                  <a:gd name="T10" fmla="*/ 11 w 60"/>
                  <a:gd name="T11" fmla="*/ 25 h 55"/>
                  <a:gd name="T12" fmla="*/ 0 w 60"/>
                  <a:gd name="T13" fmla="*/ 21 h 55"/>
                  <a:gd name="T14" fmla="*/ 21 w 60"/>
                  <a:gd name="T15" fmla="*/ 0 h 55"/>
                  <a:gd name="T16" fmla="*/ 52 w 60"/>
                  <a:gd name="T17" fmla="*/ 3 h 55"/>
                  <a:gd name="T18" fmla="*/ 57 w 60"/>
                  <a:gd name="T19" fmla="*/ 7 h 55"/>
                  <a:gd name="T20" fmla="*/ 53 w 60"/>
                  <a:gd name="T21" fmla="*/ 40 h 55"/>
                  <a:gd name="T22" fmla="*/ 31 w 60"/>
                  <a:gd name="T23" fmla="*/ 41 h 55"/>
                  <a:gd name="T24" fmla="*/ 24 w 60"/>
                  <a:gd name="T25" fmla="*/ 4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0" h="55">
                    <a:moveTo>
                      <a:pt x="24" y="42"/>
                    </a:moveTo>
                    <a:cubicBezTo>
                      <a:pt x="24" y="42"/>
                      <a:pt x="23" y="42"/>
                      <a:pt x="22" y="42"/>
                    </a:cubicBezTo>
                    <a:cubicBezTo>
                      <a:pt x="17" y="43"/>
                      <a:pt x="12" y="46"/>
                      <a:pt x="7" y="41"/>
                    </a:cubicBezTo>
                    <a:cubicBezTo>
                      <a:pt x="6" y="40"/>
                      <a:pt x="5" y="38"/>
                      <a:pt x="5" y="37"/>
                    </a:cubicBezTo>
                    <a:cubicBezTo>
                      <a:pt x="9" y="31"/>
                      <a:pt x="16" y="35"/>
                      <a:pt x="22" y="34"/>
                    </a:cubicBezTo>
                    <a:cubicBezTo>
                      <a:pt x="22" y="26"/>
                      <a:pt x="18" y="23"/>
                      <a:pt x="11" y="25"/>
                    </a:cubicBezTo>
                    <a:cubicBezTo>
                      <a:pt x="6" y="26"/>
                      <a:pt x="2" y="27"/>
                      <a:pt x="0" y="21"/>
                    </a:cubicBezTo>
                    <a:cubicBezTo>
                      <a:pt x="17" y="24"/>
                      <a:pt x="24" y="17"/>
                      <a:pt x="21" y="0"/>
                    </a:cubicBezTo>
                    <a:cubicBezTo>
                      <a:pt x="31" y="0"/>
                      <a:pt x="40" y="14"/>
                      <a:pt x="52" y="3"/>
                    </a:cubicBezTo>
                    <a:cubicBezTo>
                      <a:pt x="55" y="2"/>
                      <a:pt x="56" y="4"/>
                      <a:pt x="57" y="7"/>
                    </a:cubicBezTo>
                    <a:cubicBezTo>
                      <a:pt x="60" y="18"/>
                      <a:pt x="55" y="30"/>
                      <a:pt x="53" y="40"/>
                    </a:cubicBezTo>
                    <a:cubicBezTo>
                      <a:pt x="49" y="55"/>
                      <a:pt x="38" y="42"/>
                      <a:pt x="31" y="41"/>
                    </a:cubicBezTo>
                    <a:cubicBezTo>
                      <a:pt x="29" y="42"/>
                      <a:pt x="26" y="42"/>
                      <a:pt x="2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8" name="Freeform 1395"/>
              <p:cNvSpPr/>
              <p:nvPr/>
            </p:nvSpPr>
            <p:spPr bwMode="auto">
              <a:xfrm>
                <a:off x="4221" y="1377"/>
                <a:ext cx="194" cy="145"/>
              </a:xfrm>
              <a:custGeom>
                <a:avLst/>
                <a:gdLst>
                  <a:gd name="T0" fmla="*/ 30 w 102"/>
                  <a:gd name="T1" fmla="*/ 6 h 76"/>
                  <a:gd name="T2" fmla="*/ 34 w 102"/>
                  <a:gd name="T3" fmla="*/ 2 h 76"/>
                  <a:gd name="T4" fmla="*/ 42 w 102"/>
                  <a:gd name="T5" fmla="*/ 5 h 76"/>
                  <a:gd name="T6" fmla="*/ 58 w 102"/>
                  <a:gd name="T7" fmla="*/ 12 h 76"/>
                  <a:gd name="T8" fmla="*/ 88 w 102"/>
                  <a:gd name="T9" fmla="*/ 26 h 76"/>
                  <a:gd name="T10" fmla="*/ 99 w 102"/>
                  <a:gd name="T11" fmla="*/ 44 h 76"/>
                  <a:gd name="T12" fmla="*/ 101 w 102"/>
                  <a:gd name="T13" fmla="*/ 57 h 76"/>
                  <a:gd name="T14" fmla="*/ 88 w 102"/>
                  <a:gd name="T15" fmla="*/ 69 h 76"/>
                  <a:gd name="T16" fmla="*/ 65 w 102"/>
                  <a:gd name="T17" fmla="*/ 70 h 76"/>
                  <a:gd name="T18" fmla="*/ 54 w 102"/>
                  <a:gd name="T19" fmla="*/ 58 h 76"/>
                  <a:gd name="T20" fmla="*/ 69 w 102"/>
                  <a:gd name="T21" fmla="*/ 49 h 76"/>
                  <a:gd name="T22" fmla="*/ 48 w 102"/>
                  <a:gd name="T23" fmla="*/ 64 h 76"/>
                  <a:gd name="T24" fmla="*/ 16 w 102"/>
                  <a:gd name="T25" fmla="*/ 66 h 76"/>
                  <a:gd name="T26" fmla="*/ 16 w 102"/>
                  <a:gd name="T27" fmla="*/ 54 h 76"/>
                  <a:gd name="T28" fmla="*/ 13 w 102"/>
                  <a:gd name="T29" fmla="*/ 51 h 76"/>
                  <a:gd name="T30" fmla="*/ 9 w 102"/>
                  <a:gd name="T31" fmla="*/ 34 h 76"/>
                  <a:gd name="T32" fmla="*/ 20 w 102"/>
                  <a:gd name="T33" fmla="*/ 30 h 76"/>
                  <a:gd name="T34" fmla="*/ 30 w 102"/>
                  <a:gd name="T35" fmla="*/ 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2" h="76">
                    <a:moveTo>
                      <a:pt x="30" y="6"/>
                    </a:moveTo>
                    <a:cubicBezTo>
                      <a:pt x="31" y="5"/>
                      <a:pt x="33" y="3"/>
                      <a:pt x="34" y="2"/>
                    </a:cubicBezTo>
                    <a:cubicBezTo>
                      <a:pt x="37" y="0"/>
                      <a:pt x="40" y="1"/>
                      <a:pt x="42" y="5"/>
                    </a:cubicBezTo>
                    <a:cubicBezTo>
                      <a:pt x="45" y="12"/>
                      <a:pt x="50" y="13"/>
                      <a:pt x="58" y="12"/>
                    </a:cubicBezTo>
                    <a:cubicBezTo>
                      <a:pt x="71" y="9"/>
                      <a:pt x="79" y="19"/>
                      <a:pt x="88" y="26"/>
                    </a:cubicBezTo>
                    <a:cubicBezTo>
                      <a:pt x="90" y="33"/>
                      <a:pt x="101" y="41"/>
                      <a:pt x="99" y="44"/>
                    </a:cubicBezTo>
                    <a:cubicBezTo>
                      <a:pt x="94" y="50"/>
                      <a:pt x="102" y="53"/>
                      <a:pt x="101" y="57"/>
                    </a:cubicBezTo>
                    <a:cubicBezTo>
                      <a:pt x="98" y="63"/>
                      <a:pt x="92" y="64"/>
                      <a:pt x="88" y="69"/>
                    </a:cubicBezTo>
                    <a:cubicBezTo>
                      <a:pt x="81" y="76"/>
                      <a:pt x="73" y="74"/>
                      <a:pt x="65" y="70"/>
                    </a:cubicBezTo>
                    <a:cubicBezTo>
                      <a:pt x="67" y="60"/>
                      <a:pt x="55" y="64"/>
                      <a:pt x="54" y="58"/>
                    </a:cubicBezTo>
                    <a:cubicBezTo>
                      <a:pt x="55" y="49"/>
                      <a:pt x="66" y="55"/>
                      <a:pt x="69" y="49"/>
                    </a:cubicBezTo>
                    <a:cubicBezTo>
                      <a:pt x="61" y="53"/>
                      <a:pt x="50" y="52"/>
                      <a:pt x="48" y="64"/>
                    </a:cubicBezTo>
                    <a:cubicBezTo>
                      <a:pt x="37" y="59"/>
                      <a:pt x="28" y="74"/>
                      <a:pt x="16" y="66"/>
                    </a:cubicBezTo>
                    <a:cubicBezTo>
                      <a:pt x="13" y="62"/>
                      <a:pt x="20" y="58"/>
                      <a:pt x="16" y="54"/>
                    </a:cubicBezTo>
                    <a:cubicBezTo>
                      <a:pt x="15" y="53"/>
                      <a:pt x="14" y="52"/>
                      <a:pt x="13" y="51"/>
                    </a:cubicBezTo>
                    <a:cubicBezTo>
                      <a:pt x="14" y="45"/>
                      <a:pt x="0" y="42"/>
                      <a:pt x="9" y="34"/>
                    </a:cubicBezTo>
                    <a:cubicBezTo>
                      <a:pt x="13" y="32"/>
                      <a:pt x="17" y="31"/>
                      <a:pt x="20" y="30"/>
                    </a:cubicBezTo>
                    <a:cubicBezTo>
                      <a:pt x="32" y="25"/>
                      <a:pt x="37" y="18"/>
                      <a:pt x="3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9" name="Freeform 1396"/>
              <p:cNvSpPr/>
              <p:nvPr/>
            </p:nvSpPr>
            <p:spPr bwMode="auto">
              <a:xfrm>
                <a:off x="4067" y="1493"/>
                <a:ext cx="101" cy="178"/>
              </a:xfrm>
              <a:custGeom>
                <a:avLst/>
                <a:gdLst>
                  <a:gd name="T0" fmla="*/ 35 w 53"/>
                  <a:gd name="T1" fmla="*/ 91 h 93"/>
                  <a:gd name="T2" fmla="*/ 17 w 53"/>
                  <a:gd name="T3" fmla="*/ 84 h 93"/>
                  <a:gd name="T4" fmla="*/ 3 w 53"/>
                  <a:gd name="T5" fmla="*/ 77 h 93"/>
                  <a:gd name="T6" fmla="*/ 3 w 53"/>
                  <a:gd name="T7" fmla="*/ 45 h 93"/>
                  <a:gd name="T8" fmla="*/ 14 w 53"/>
                  <a:gd name="T9" fmla="*/ 35 h 93"/>
                  <a:gd name="T10" fmla="*/ 14 w 53"/>
                  <a:gd name="T11" fmla="*/ 11 h 93"/>
                  <a:gd name="T12" fmla="*/ 48 w 53"/>
                  <a:gd name="T13" fmla="*/ 1 h 93"/>
                  <a:gd name="T14" fmla="*/ 46 w 53"/>
                  <a:gd name="T15" fmla="*/ 36 h 93"/>
                  <a:gd name="T16" fmla="*/ 40 w 53"/>
                  <a:gd name="T17" fmla="*/ 87 h 93"/>
                  <a:gd name="T18" fmla="*/ 35 w 53"/>
                  <a:gd name="T19" fmla="*/ 91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93">
                    <a:moveTo>
                      <a:pt x="35" y="91"/>
                    </a:moveTo>
                    <a:cubicBezTo>
                      <a:pt x="29" y="88"/>
                      <a:pt x="24" y="83"/>
                      <a:pt x="17" y="84"/>
                    </a:cubicBezTo>
                    <a:cubicBezTo>
                      <a:pt x="12" y="82"/>
                      <a:pt x="8" y="79"/>
                      <a:pt x="3" y="77"/>
                    </a:cubicBezTo>
                    <a:cubicBezTo>
                      <a:pt x="2" y="66"/>
                      <a:pt x="6" y="56"/>
                      <a:pt x="3" y="45"/>
                    </a:cubicBezTo>
                    <a:cubicBezTo>
                      <a:pt x="0" y="35"/>
                      <a:pt x="10" y="39"/>
                      <a:pt x="14" y="35"/>
                    </a:cubicBezTo>
                    <a:cubicBezTo>
                      <a:pt x="10" y="27"/>
                      <a:pt x="21" y="19"/>
                      <a:pt x="14" y="11"/>
                    </a:cubicBezTo>
                    <a:cubicBezTo>
                      <a:pt x="28" y="17"/>
                      <a:pt x="36" y="0"/>
                      <a:pt x="48" y="1"/>
                    </a:cubicBezTo>
                    <a:cubicBezTo>
                      <a:pt x="53" y="13"/>
                      <a:pt x="39" y="24"/>
                      <a:pt x="46" y="36"/>
                    </a:cubicBezTo>
                    <a:cubicBezTo>
                      <a:pt x="45" y="53"/>
                      <a:pt x="37" y="69"/>
                      <a:pt x="40" y="87"/>
                    </a:cubicBezTo>
                    <a:cubicBezTo>
                      <a:pt x="40" y="90"/>
                      <a:pt x="39" y="93"/>
                      <a:pt x="35" y="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0" name="Freeform 1397"/>
              <p:cNvSpPr/>
              <p:nvPr/>
            </p:nvSpPr>
            <p:spPr bwMode="auto">
              <a:xfrm>
                <a:off x="4152" y="1497"/>
                <a:ext cx="105" cy="109"/>
              </a:xfrm>
              <a:custGeom>
                <a:avLst/>
                <a:gdLst>
                  <a:gd name="T0" fmla="*/ 35 w 55"/>
                  <a:gd name="T1" fmla="*/ 51 h 57"/>
                  <a:gd name="T2" fmla="*/ 33 w 55"/>
                  <a:gd name="T3" fmla="*/ 51 h 57"/>
                  <a:gd name="T4" fmla="*/ 31 w 55"/>
                  <a:gd name="T5" fmla="*/ 51 h 57"/>
                  <a:gd name="T6" fmla="*/ 1 w 55"/>
                  <a:gd name="T7" fmla="*/ 36 h 57"/>
                  <a:gd name="T8" fmla="*/ 21 w 55"/>
                  <a:gd name="T9" fmla="*/ 12 h 57"/>
                  <a:gd name="T10" fmla="*/ 35 w 55"/>
                  <a:gd name="T11" fmla="*/ 2 h 57"/>
                  <a:gd name="T12" fmla="*/ 47 w 55"/>
                  <a:gd name="T13" fmla="*/ 3 h 57"/>
                  <a:gd name="T14" fmla="*/ 37 w 55"/>
                  <a:gd name="T15" fmla="*/ 25 h 57"/>
                  <a:gd name="T16" fmla="*/ 34 w 55"/>
                  <a:gd name="T17" fmla="*/ 37 h 57"/>
                  <a:gd name="T18" fmla="*/ 35 w 55"/>
                  <a:gd name="T19" fmla="*/ 5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5" h="57">
                    <a:moveTo>
                      <a:pt x="35" y="51"/>
                    </a:moveTo>
                    <a:cubicBezTo>
                      <a:pt x="33" y="51"/>
                      <a:pt x="33" y="51"/>
                      <a:pt x="33" y="51"/>
                    </a:cubicBezTo>
                    <a:cubicBezTo>
                      <a:pt x="31" y="51"/>
                      <a:pt x="31" y="51"/>
                      <a:pt x="31" y="51"/>
                    </a:cubicBezTo>
                    <a:cubicBezTo>
                      <a:pt x="11" y="57"/>
                      <a:pt x="6" y="54"/>
                      <a:pt x="1" y="36"/>
                    </a:cubicBezTo>
                    <a:cubicBezTo>
                      <a:pt x="0" y="22"/>
                      <a:pt x="12" y="19"/>
                      <a:pt x="21" y="12"/>
                    </a:cubicBezTo>
                    <a:cubicBezTo>
                      <a:pt x="28" y="13"/>
                      <a:pt x="29" y="4"/>
                      <a:pt x="35" y="2"/>
                    </a:cubicBezTo>
                    <a:cubicBezTo>
                      <a:pt x="39" y="0"/>
                      <a:pt x="43" y="1"/>
                      <a:pt x="47" y="3"/>
                    </a:cubicBezTo>
                    <a:cubicBezTo>
                      <a:pt x="55" y="16"/>
                      <a:pt x="45" y="20"/>
                      <a:pt x="37" y="25"/>
                    </a:cubicBezTo>
                    <a:cubicBezTo>
                      <a:pt x="27" y="26"/>
                      <a:pt x="31" y="32"/>
                      <a:pt x="34" y="37"/>
                    </a:cubicBezTo>
                    <a:cubicBezTo>
                      <a:pt x="35" y="41"/>
                      <a:pt x="38" y="46"/>
                      <a:pt x="35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1" name="Freeform 1398"/>
              <p:cNvSpPr/>
              <p:nvPr/>
            </p:nvSpPr>
            <p:spPr bwMode="auto">
              <a:xfrm>
                <a:off x="4137" y="1478"/>
                <a:ext cx="57" cy="86"/>
              </a:xfrm>
              <a:custGeom>
                <a:avLst/>
                <a:gdLst>
                  <a:gd name="T0" fmla="*/ 29 w 30"/>
                  <a:gd name="T1" fmla="*/ 22 h 45"/>
                  <a:gd name="T2" fmla="*/ 11 w 30"/>
                  <a:gd name="T3" fmla="*/ 43 h 45"/>
                  <a:gd name="T4" fmla="*/ 8 w 30"/>
                  <a:gd name="T5" fmla="*/ 43 h 45"/>
                  <a:gd name="T6" fmla="*/ 4 w 30"/>
                  <a:gd name="T7" fmla="*/ 28 h 45"/>
                  <a:gd name="T8" fmla="*/ 11 w 30"/>
                  <a:gd name="T9" fmla="*/ 9 h 45"/>
                  <a:gd name="T10" fmla="*/ 29 w 30"/>
                  <a:gd name="T11" fmla="*/ 22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45">
                    <a:moveTo>
                      <a:pt x="29" y="22"/>
                    </a:moveTo>
                    <a:cubicBezTo>
                      <a:pt x="28" y="33"/>
                      <a:pt x="15" y="34"/>
                      <a:pt x="11" y="43"/>
                    </a:cubicBezTo>
                    <a:cubicBezTo>
                      <a:pt x="10" y="45"/>
                      <a:pt x="9" y="45"/>
                      <a:pt x="8" y="43"/>
                    </a:cubicBezTo>
                    <a:cubicBezTo>
                      <a:pt x="1" y="40"/>
                      <a:pt x="0" y="35"/>
                      <a:pt x="4" y="28"/>
                    </a:cubicBezTo>
                    <a:cubicBezTo>
                      <a:pt x="7" y="22"/>
                      <a:pt x="9" y="15"/>
                      <a:pt x="11" y="9"/>
                    </a:cubicBezTo>
                    <a:cubicBezTo>
                      <a:pt x="28" y="0"/>
                      <a:pt x="30" y="9"/>
                      <a:pt x="2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2" name="Freeform 1399"/>
              <p:cNvSpPr/>
              <p:nvPr/>
            </p:nvSpPr>
            <p:spPr bwMode="auto">
              <a:xfrm>
                <a:off x="4202" y="1466"/>
                <a:ext cx="70" cy="43"/>
              </a:xfrm>
              <a:custGeom>
                <a:avLst/>
                <a:gdLst>
                  <a:gd name="T0" fmla="*/ 19 w 37"/>
                  <a:gd name="T1" fmla="*/ 22 h 22"/>
                  <a:gd name="T2" fmla="*/ 9 w 37"/>
                  <a:gd name="T3" fmla="*/ 18 h 22"/>
                  <a:gd name="T4" fmla="*/ 23 w 37"/>
                  <a:gd name="T5" fmla="*/ 4 h 22"/>
                  <a:gd name="T6" fmla="*/ 26 w 37"/>
                  <a:gd name="T7" fmla="*/ 4 h 22"/>
                  <a:gd name="T8" fmla="*/ 24 w 37"/>
                  <a:gd name="T9" fmla="*/ 17 h 22"/>
                  <a:gd name="T10" fmla="*/ 19 w 37"/>
                  <a:gd name="T1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22">
                    <a:moveTo>
                      <a:pt x="19" y="22"/>
                    </a:moveTo>
                    <a:cubicBezTo>
                      <a:pt x="16" y="20"/>
                      <a:pt x="12" y="19"/>
                      <a:pt x="9" y="18"/>
                    </a:cubicBezTo>
                    <a:cubicBezTo>
                      <a:pt x="0" y="0"/>
                      <a:pt x="16" y="6"/>
                      <a:pt x="23" y="4"/>
                    </a:cubicBezTo>
                    <a:cubicBezTo>
                      <a:pt x="24" y="4"/>
                      <a:pt x="25" y="4"/>
                      <a:pt x="26" y="4"/>
                    </a:cubicBezTo>
                    <a:cubicBezTo>
                      <a:pt x="37" y="10"/>
                      <a:pt x="24" y="13"/>
                      <a:pt x="24" y="17"/>
                    </a:cubicBezTo>
                    <a:cubicBezTo>
                      <a:pt x="23" y="20"/>
                      <a:pt x="21" y="20"/>
                      <a:pt x="1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3" name="Freeform 1400"/>
              <p:cNvSpPr/>
              <p:nvPr/>
            </p:nvSpPr>
            <p:spPr bwMode="auto">
              <a:xfrm>
                <a:off x="3985" y="1516"/>
                <a:ext cx="108" cy="125"/>
              </a:xfrm>
              <a:custGeom>
                <a:avLst/>
                <a:gdLst>
                  <a:gd name="T0" fmla="*/ 57 w 57"/>
                  <a:gd name="T1" fmla="*/ 23 h 65"/>
                  <a:gd name="T2" fmla="*/ 51 w 57"/>
                  <a:gd name="T3" fmla="*/ 36 h 65"/>
                  <a:gd name="T4" fmla="*/ 46 w 57"/>
                  <a:gd name="T5" fmla="*/ 65 h 65"/>
                  <a:gd name="T6" fmla="*/ 25 w 57"/>
                  <a:gd name="T7" fmla="*/ 55 h 65"/>
                  <a:gd name="T8" fmla="*/ 11 w 57"/>
                  <a:gd name="T9" fmla="*/ 55 h 65"/>
                  <a:gd name="T10" fmla="*/ 11 w 57"/>
                  <a:gd name="T11" fmla="*/ 30 h 65"/>
                  <a:gd name="T12" fmla="*/ 35 w 57"/>
                  <a:gd name="T13" fmla="*/ 17 h 65"/>
                  <a:gd name="T14" fmla="*/ 57 w 57"/>
                  <a:gd name="T15" fmla="*/ 23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65">
                    <a:moveTo>
                      <a:pt x="57" y="23"/>
                    </a:moveTo>
                    <a:cubicBezTo>
                      <a:pt x="55" y="27"/>
                      <a:pt x="47" y="26"/>
                      <a:pt x="51" y="36"/>
                    </a:cubicBezTo>
                    <a:cubicBezTo>
                      <a:pt x="54" y="45"/>
                      <a:pt x="52" y="56"/>
                      <a:pt x="46" y="65"/>
                    </a:cubicBezTo>
                    <a:cubicBezTo>
                      <a:pt x="43" y="54"/>
                      <a:pt x="36" y="51"/>
                      <a:pt x="25" y="55"/>
                    </a:cubicBezTo>
                    <a:cubicBezTo>
                      <a:pt x="21" y="55"/>
                      <a:pt x="16" y="55"/>
                      <a:pt x="11" y="55"/>
                    </a:cubicBezTo>
                    <a:cubicBezTo>
                      <a:pt x="5" y="47"/>
                      <a:pt x="0" y="39"/>
                      <a:pt x="11" y="30"/>
                    </a:cubicBezTo>
                    <a:cubicBezTo>
                      <a:pt x="15" y="18"/>
                      <a:pt x="29" y="26"/>
                      <a:pt x="35" y="17"/>
                    </a:cubicBezTo>
                    <a:cubicBezTo>
                      <a:pt x="48" y="0"/>
                      <a:pt x="47" y="31"/>
                      <a:pt x="57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4" name="Freeform 1401"/>
              <p:cNvSpPr/>
              <p:nvPr/>
            </p:nvSpPr>
            <p:spPr bwMode="auto">
              <a:xfrm>
                <a:off x="4097" y="1250"/>
                <a:ext cx="33" cy="21"/>
              </a:xfrm>
              <a:custGeom>
                <a:avLst/>
                <a:gdLst>
                  <a:gd name="T0" fmla="*/ 0 w 17"/>
                  <a:gd name="T1" fmla="*/ 4 h 11"/>
                  <a:gd name="T2" fmla="*/ 16 w 17"/>
                  <a:gd name="T3" fmla="*/ 6 h 11"/>
                  <a:gd name="T4" fmla="*/ 15 w 17"/>
                  <a:gd name="T5" fmla="*/ 11 h 11"/>
                  <a:gd name="T6" fmla="*/ 0 w 17"/>
                  <a:gd name="T7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11">
                    <a:moveTo>
                      <a:pt x="0" y="4"/>
                    </a:moveTo>
                    <a:cubicBezTo>
                      <a:pt x="6" y="1"/>
                      <a:pt x="12" y="0"/>
                      <a:pt x="16" y="6"/>
                    </a:cubicBezTo>
                    <a:cubicBezTo>
                      <a:pt x="17" y="7"/>
                      <a:pt x="15" y="9"/>
                      <a:pt x="15" y="11"/>
                    </a:cubicBezTo>
                    <a:cubicBezTo>
                      <a:pt x="10" y="8"/>
                      <a:pt x="5" y="6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5" name="Freeform 1402"/>
              <p:cNvSpPr/>
              <p:nvPr/>
            </p:nvSpPr>
            <p:spPr bwMode="auto">
              <a:xfrm>
                <a:off x="5061" y="1028"/>
                <a:ext cx="168" cy="100"/>
              </a:xfrm>
              <a:custGeom>
                <a:avLst/>
                <a:gdLst>
                  <a:gd name="T0" fmla="*/ 49 w 88"/>
                  <a:gd name="T1" fmla="*/ 0 h 52"/>
                  <a:gd name="T2" fmla="*/ 52 w 88"/>
                  <a:gd name="T3" fmla="*/ 24 h 52"/>
                  <a:gd name="T4" fmla="*/ 37 w 88"/>
                  <a:gd name="T5" fmla="*/ 26 h 52"/>
                  <a:gd name="T6" fmla="*/ 53 w 88"/>
                  <a:gd name="T7" fmla="*/ 39 h 52"/>
                  <a:gd name="T8" fmla="*/ 70 w 88"/>
                  <a:gd name="T9" fmla="*/ 34 h 52"/>
                  <a:gd name="T10" fmla="*/ 81 w 88"/>
                  <a:gd name="T11" fmla="*/ 41 h 52"/>
                  <a:gd name="T12" fmla="*/ 84 w 88"/>
                  <a:gd name="T13" fmla="*/ 52 h 52"/>
                  <a:gd name="T14" fmla="*/ 11 w 88"/>
                  <a:gd name="T15" fmla="*/ 21 h 52"/>
                  <a:gd name="T16" fmla="*/ 0 w 88"/>
                  <a:gd name="T17" fmla="*/ 17 h 52"/>
                  <a:gd name="T18" fmla="*/ 0 w 88"/>
                  <a:gd name="T19" fmla="*/ 14 h 52"/>
                  <a:gd name="T20" fmla="*/ 7 w 88"/>
                  <a:gd name="T21" fmla="*/ 10 h 52"/>
                  <a:gd name="T22" fmla="*/ 21 w 88"/>
                  <a:gd name="T23" fmla="*/ 18 h 52"/>
                  <a:gd name="T24" fmla="*/ 31 w 88"/>
                  <a:gd name="T25" fmla="*/ 25 h 52"/>
                  <a:gd name="T26" fmla="*/ 49 w 88"/>
                  <a:gd name="T2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" h="52">
                    <a:moveTo>
                      <a:pt x="49" y="0"/>
                    </a:moveTo>
                    <a:cubicBezTo>
                      <a:pt x="46" y="8"/>
                      <a:pt x="50" y="15"/>
                      <a:pt x="52" y="24"/>
                    </a:cubicBezTo>
                    <a:cubicBezTo>
                      <a:pt x="47" y="28"/>
                      <a:pt x="37" y="13"/>
                      <a:pt x="37" y="26"/>
                    </a:cubicBezTo>
                    <a:cubicBezTo>
                      <a:pt x="37" y="31"/>
                      <a:pt x="44" y="39"/>
                      <a:pt x="53" y="39"/>
                    </a:cubicBezTo>
                    <a:cubicBezTo>
                      <a:pt x="59" y="40"/>
                      <a:pt x="65" y="39"/>
                      <a:pt x="70" y="34"/>
                    </a:cubicBezTo>
                    <a:cubicBezTo>
                      <a:pt x="74" y="37"/>
                      <a:pt x="77" y="39"/>
                      <a:pt x="81" y="41"/>
                    </a:cubicBezTo>
                    <a:cubicBezTo>
                      <a:pt x="85" y="44"/>
                      <a:pt x="88" y="47"/>
                      <a:pt x="84" y="52"/>
                    </a:cubicBezTo>
                    <a:cubicBezTo>
                      <a:pt x="55" y="52"/>
                      <a:pt x="32" y="40"/>
                      <a:pt x="11" y="21"/>
                    </a:cubicBezTo>
                    <a:cubicBezTo>
                      <a:pt x="8" y="18"/>
                      <a:pt x="4" y="17"/>
                      <a:pt x="0" y="17"/>
                    </a:cubicBezTo>
                    <a:cubicBezTo>
                      <a:pt x="0" y="16"/>
                      <a:pt x="0" y="15"/>
                      <a:pt x="0" y="14"/>
                    </a:cubicBezTo>
                    <a:cubicBezTo>
                      <a:pt x="2" y="11"/>
                      <a:pt x="3" y="8"/>
                      <a:pt x="7" y="10"/>
                    </a:cubicBezTo>
                    <a:cubicBezTo>
                      <a:pt x="18" y="8"/>
                      <a:pt x="17" y="8"/>
                      <a:pt x="21" y="18"/>
                    </a:cubicBezTo>
                    <a:cubicBezTo>
                      <a:pt x="22" y="21"/>
                      <a:pt x="27" y="23"/>
                      <a:pt x="31" y="25"/>
                    </a:cubicBezTo>
                    <a:cubicBezTo>
                      <a:pt x="30" y="11"/>
                      <a:pt x="35" y="2"/>
                      <a:pt x="4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6" name="Freeform 1403"/>
              <p:cNvSpPr/>
              <p:nvPr/>
            </p:nvSpPr>
            <p:spPr bwMode="auto">
              <a:xfrm>
                <a:off x="5185" y="1122"/>
                <a:ext cx="80" cy="100"/>
              </a:xfrm>
              <a:custGeom>
                <a:avLst/>
                <a:gdLst>
                  <a:gd name="T0" fmla="*/ 2 w 42"/>
                  <a:gd name="T1" fmla="*/ 6 h 52"/>
                  <a:gd name="T2" fmla="*/ 23 w 42"/>
                  <a:gd name="T3" fmla="*/ 3 h 52"/>
                  <a:gd name="T4" fmla="*/ 33 w 42"/>
                  <a:gd name="T5" fmla="*/ 3 h 52"/>
                  <a:gd name="T6" fmla="*/ 37 w 42"/>
                  <a:gd name="T7" fmla="*/ 3 h 52"/>
                  <a:gd name="T8" fmla="*/ 42 w 42"/>
                  <a:gd name="T9" fmla="*/ 11 h 52"/>
                  <a:gd name="T10" fmla="*/ 39 w 42"/>
                  <a:gd name="T11" fmla="*/ 30 h 52"/>
                  <a:gd name="T12" fmla="*/ 35 w 42"/>
                  <a:gd name="T13" fmla="*/ 39 h 52"/>
                  <a:gd name="T14" fmla="*/ 24 w 42"/>
                  <a:gd name="T15" fmla="*/ 52 h 52"/>
                  <a:gd name="T16" fmla="*/ 16 w 42"/>
                  <a:gd name="T17" fmla="*/ 39 h 52"/>
                  <a:gd name="T18" fmla="*/ 1 w 42"/>
                  <a:gd name="T19" fmla="*/ 11 h 52"/>
                  <a:gd name="T20" fmla="*/ 2 w 42"/>
                  <a:gd name="T21" fmla="*/ 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" h="52">
                    <a:moveTo>
                      <a:pt x="2" y="6"/>
                    </a:moveTo>
                    <a:cubicBezTo>
                      <a:pt x="9" y="5"/>
                      <a:pt x="16" y="9"/>
                      <a:pt x="23" y="3"/>
                    </a:cubicBezTo>
                    <a:cubicBezTo>
                      <a:pt x="26" y="0"/>
                      <a:pt x="30" y="0"/>
                      <a:pt x="33" y="3"/>
                    </a:cubicBezTo>
                    <a:cubicBezTo>
                      <a:pt x="34" y="3"/>
                      <a:pt x="35" y="3"/>
                      <a:pt x="37" y="3"/>
                    </a:cubicBezTo>
                    <a:cubicBezTo>
                      <a:pt x="40" y="4"/>
                      <a:pt x="42" y="7"/>
                      <a:pt x="42" y="11"/>
                    </a:cubicBezTo>
                    <a:cubicBezTo>
                      <a:pt x="41" y="17"/>
                      <a:pt x="41" y="24"/>
                      <a:pt x="39" y="30"/>
                    </a:cubicBezTo>
                    <a:cubicBezTo>
                      <a:pt x="38" y="33"/>
                      <a:pt x="37" y="37"/>
                      <a:pt x="35" y="39"/>
                    </a:cubicBezTo>
                    <a:cubicBezTo>
                      <a:pt x="31" y="44"/>
                      <a:pt x="30" y="52"/>
                      <a:pt x="24" y="52"/>
                    </a:cubicBezTo>
                    <a:cubicBezTo>
                      <a:pt x="16" y="51"/>
                      <a:pt x="20" y="42"/>
                      <a:pt x="16" y="39"/>
                    </a:cubicBezTo>
                    <a:cubicBezTo>
                      <a:pt x="8" y="31"/>
                      <a:pt x="6" y="20"/>
                      <a:pt x="1" y="11"/>
                    </a:cubicBezTo>
                    <a:cubicBezTo>
                      <a:pt x="0" y="9"/>
                      <a:pt x="1" y="8"/>
                      <a:pt x="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7" name="Freeform 1404"/>
              <p:cNvSpPr/>
              <p:nvPr/>
            </p:nvSpPr>
            <p:spPr bwMode="auto">
              <a:xfrm>
                <a:off x="5256" y="1120"/>
                <a:ext cx="38" cy="37"/>
              </a:xfrm>
              <a:custGeom>
                <a:avLst/>
                <a:gdLst>
                  <a:gd name="T0" fmla="*/ 3 w 20"/>
                  <a:gd name="T1" fmla="*/ 11 h 19"/>
                  <a:gd name="T2" fmla="*/ 0 w 20"/>
                  <a:gd name="T3" fmla="*/ 4 h 19"/>
                  <a:gd name="T4" fmla="*/ 0 w 20"/>
                  <a:gd name="T5" fmla="*/ 0 h 19"/>
                  <a:gd name="T6" fmla="*/ 20 w 20"/>
                  <a:gd name="T7" fmla="*/ 11 h 19"/>
                  <a:gd name="T8" fmla="*/ 20 w 20"/>
                  <a:gd name="T9" fmla="*/ 11 h 19"/>
                  <a:gd name="T10" fmla="*/ 5 w 20"/>
                  <a:gd name="T11" fmla="*/ 19 h 19"/>
                  <a:gd name="T12" fmla="*/ 3 w 20"/>
                  <a:gd name="T13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19">
                    <a:moveTo>
                      <a:pt x="3" y="11"/>
                    </a:moveTo>
                    <a:cubicBezTo>
                      <a:pt x="2" y="9"/>
                      <a:pt x="1" y="6"/>
                      <a:pt x="0" y="4"/>
                    </a:cubicBezTo>
                    <a:cubicBezTo>
                      <a:pt x="0" y="3"/>
                      <a:pt x="0" y="2"/>
                      <a:pt x="0" y="0"/>
                    </a:cubicBezTo>
                    <a:cubicBezTo>
                      <a:pt x="8" y="0"/>
                      <a:pt x="16" y="3"/>
                      <a:pt x="20" y="11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16" y="15"/>
                      <a:pt x="11" y="18"/>
                      <a:pt x="5" y="19"/>
                    </a:cubicBezTo>
                    <a:cubicBezTo>
                      <a:pt x="1" y="17"/>
                      <a:pt x="0" y="14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8" name="Freeform 1405"/>
              <p:cNvSpPr/>
              <p:nvPr/>
            </p:nvSpPr>
            <p:spPr bwMode="auto">
              <a:xfrm>
                <a:off x="5216" y="1101"/>
                <a:ext cx="32" cy="27"/>
              </a:xfrm>
              <a:custGeom>
                <a:avLst/>
                <a:gdLst>
                  <a:gd name="T0" fmla="*/ 17 w 17"/>
                  <a:gd name="T1" fmla="*/ 14 h 14"/>
                  <a:gd name="T2" fmla="*/ 7 w 17"/>
                  <a:gd name="T3" fmla="*/ 14 h 14"/>
                  <a:gd name="T4" fmla="*/ 3 w 17"/>
                  <a:gd name="T5" fmla="*/ 14 h 14"/>
                  <a:gd name="T6" fmla="*/ 0 w 17"/>
                  <a:gd name="T7" fmla="*/ 3 h 14"/>
                  <a:gd name="T8" fmla="*/ 17 w 17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4">
                    <a:moveTo>
                      <a:pt x="17" y="14"/>
                    </a:moveTo>
                    <a:cubicBezTo>
                      <a:pt x="14" y="14"/>
                      <a:pt x="10" y="14"/>
                      <a:pt x="7" y="14"/>
                    </a:cubicBezTo>
                    <a:cubicBezTo>
                      <a:pt x="5" y="14"/>
                      <a:pt x="4" y="14"/>
                      <a:pt x="3" y="14"/>
                    </a:cubicBezTo>
                    <a:cubicBezTo>
                      <a:pt x="2" y="10"/>
                      <a:pt x="1" y="7"/>
                      <a:pt x="0" y="3"/>
                    </a:cubicBezTo>
                    <a:cubicBezTo>
                      <a:pt x="8" y="3"/>
                      <a:pt x="17" y="0"/>
                      <a:pt x="17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9" name="Freeform 1406"/>
              <p:cNvSpPr/>
              <p:nvPr/>
            </p:nvSpPr>
            <p:spPr bwMode="auto">
              <a:xfrm>
                <a:off x="5267" y="1141"/>
                <a:ext cx="147" cy="188"/>
              </a:xfrm>
              <a:custGeom>
                <a:avLst/>
                <a:gdLst>
                  <a:gd name="T0" fmla="*/ 0 w 77"/>
                  <a:gd name="T1" fmla="*/ 7 h 98"/>
                  <a:gd name="T2" fmla="*/ 14 w 77"/>
                  <a:gd name="T3" fmla="*/ 0 h 98"/>
                  <a:gd name="T4" fmla="*/ 20 w 77"/>
                  <a:gd name="T5" fmla="*/ 21 h 98"/>
                  <a:gd name="T6" fmla="*/ 22 w 77"/>
                  <a:gd name="T7" fmla="*/ 23 h 98"/>
                  <a:gd name="T8" fmla="*/ 53 w 77"/>
                  <a:gd name="T9" fmla="*/ 28 h 98"/>
                  <a:gd name="T10" fmla="*/ 57 w 77"/>
                  <a:gd name="T11" fmla="*/ 31 h 98"/>
                  <a:gd name="T12" fmla="*/ 77 w 77"/>
                  <a:gd name="T13" fmla="*/ 45 h 98"/>
                  <a:gd name="T14" fmla="*/ 63 w 77"/>
                  <a:gd name="T15" fmla="*/ 73 h 98"/>
                  <a:gd name="T16" fmla="*/ 64 w 77"/>
                  <a:gd name="T17" fmla="*/ 78 h 98"/>
                  <a:gd name="T18" fmla="*/ 59 w 77"/>
                  <a:gd name="T19" fmla="*/ 86 h 98"/>
                  <a:gd name="T20" fmla="*/ 33 w 77"/>
                  <a:gd name="T21" fmla="*/ 95 h 98"/>
                  <a:gd name="T22" fmla="*/ 28 w 77"/>
                  <a:gd name="T23" fmla="*/ 78 h 98"/>
                  <a:gd name="T24" fmla="*/ 29 w 77"/>
                  <a:gd name="T25" fmla="*/ 63 h 98"/>
                  <a:gd name="T26" fmla="*/ 29 w 77"/>
                  <a:gd name="T27" fmla="*/ 47 h 98"/>
                  <a:gd name="T28" fmla="*/ 1 w 77"/>
                  <a:gd name="T29" fmla="*/ 16 h 98"/>
                  <a:gd name="T30" fmla="*/ 0 w 77"/>
                  <a:gd name="T31" fmla="*/ 7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7" h="98">
                    <a:moveTo>
                      <a:pt x="0" y="7"/>
                    </a:moveTo>
                    <a:cubicBezTo>
                      <a:pt x="3" y="0"/>
                      <a:pt x="8" y="0"/>
                      <a:pt x="14" y="0"/>
                    </a:cubicBezTo>
                    <a:cubicBezTo>
                      <a:pt x="11" y="8"/>
                      <a:pt x="27" y="12"/>
                      <a:pt x="20" y="21"/>
                    </a:cubicBezTo>
                    <a:cubicBezTo>
                      <a:pt x="21" y="22"/>
                      <a:pt x="22" y="23"/>
                      <a:pt x="22" y="23"/>
                    </a:cubicBezTo>
                    <a:cubicBezTo>
                      <a:pt x="34" y="16"/>
                      <a:pt x="42" y="28"/>
                      <a:pt x="53" y="28"/>
                    </a:cubicBezTo>
                    <a:cubicBezTo>
                      <a:pt x="54" y="29"/>
                      <a:pt x="57" y="30"/>
                      <a:pt x="57" y="31"/>
                    </a:cubicBezTo>
                    <a:cubicBezTo>
                      <a:pt x="54" y="47"/>
                      <a:pt x="54" y="47"/>
                      <a:pt x="77" y="45"/>
                    </a:cubicBezTo>
                    <a:cubicBezTo>
                      <a:pt x="59" y="51"/>
                      <a:pt x="56" y="60"/>
                      <a:pt x="63" y="73"/>
                    </a:cubicBezTo>
                    <a:cubicBezTo>
                      <a:pt x="64" y="74"/>
                      <a:pt x="65" y="76"/>
                      <a:pt x="64" y="78"/>
                    </a:cubicBezTo>
                    <a:cubicBezTo>
                      <a:pt x="63" y="81"/>
                      <a:pt x="62" y="84"/>
                      <a:pt x="59" y="86"/>
                    </a:cubicBezTo>
                    <a:cubicBezTo>
                      <a:pt x="50" y="89"/>
                      <a:pt x="44" y="98"/>
                      <a:pt x="33" y="95"/>
                    </a:cubicBezTo>
                    <a:cubicBezTo>
                      <a:pt x="27" y="90"/>
                      <a:pt x="32" y="83"/>
                      <a:pt x="28" y="78"/>
                    </a:cubicBezTo>
                    <a:cubicBezTo>
                      <a:pt x="23" y="73"/>
                      <a:pt x="24" y="68"/>
                      <a:pt x="29" y="63"/>
                    </a:cubicBezTo>
                    <a:cubicBezTo>
                      <a:pt x="36" y="58"/>
                      <a:pt x="34" y="52"/>
                      <a:pt x="29" y="47"/>
                    </a:cubicBezTo>
                    <a:cubicBezTo>
                      <a:pt x="22" y="35"/>
                      <a:pt x="3" y="33"/>
                      <a:pt x="1" y="16"/>
                    </a:cubicBezTo>
                    <a:cubicBezTo>
                      <a:pt x="0" y="13"/>
                      <a:pt x="0" y="10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0" name="Freeform 1407"/>
              <p:cNvSpPr/>
              <p:nvPr/>
            </p:nvSpPr>
            <p:spPr bwMode="auto">
              <a:xfrm>
                <a:off x="5360" y="1283"/>
                <a:ext cx="71" cy="126"/>
              </a:xfrm>
              <a:custGeom>
                <a:avLst/>
                <a:gdLst>
                  <a:gd name="T0" fmla="*/ 11 w 37"/>
                  <a:gd name="T1" fmla="*/ 9 h 66"/>
                  <a:gd name="T2" fmla="*/ 14 w 37"/>
                  <a:gd name="T3" fmla="*/ 2 h 66"/>
                  <a:gd name="T4" fmla="*/ 25 w 37"/>
                  <a:gd name="T5" fmla="*/ 3 h 66"/>
                  <a:gd name="T6" fmla="*/ 28 w 37"/>
                  <a:gd name="T7" fmla="*/ 2 h 66"/>
                  <a:gd name="T8" fmla="*/ 32 w 37"/>
                  <a:gd name="T9" fmla="*/ 3 h 66"/>
                  <a:gd name="T10" fmla="*/ 33 w 37"/>
                  <a:gd name="T11" fmla="*/ 18 h 66"/>
                  <a:gd name="T12" fmla="*/ 30 w 37"/>
                  <a:gd name="T13" fmla="*/ 40 h 66"/>
                  <a:gd name="T14" fmla="*/ 29 w 37"/>
                  <a:gd name="T15" fmla="*/ 45 h 66"/>
                  <a:gd name="T16" fmla="*/ 24 w 37"/>
                  <a:gd name="T17" fmla="*/ 64 h 66"/>
                  <a:gd name="T18" fmla="*/ 8 w 37"/>
                  <a:gd name="T19" fmla="*/ 49 h 66"/>
                  <a:gd name="T20" fmla="*/ 11 w 37"/>
                  <a:gd name="T21" fmla="*/ 9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" h="66">
                    <a:moveTo>
                      <a:pt x="11" y="9"/>
                    </a:moveTo>
                    <a:cubicBezTo>
                      <a:pt x="11" y="7"/>
                      <a:pt x="11" y="4"/>
                      <a:pt x="14" y="2"/>
                    </a:cubicBezTo>
                    <a:cubicBezTo>
                      <a:pt x="18" y="0"/>
                      <a:pt x="21" y="2"/>
                      <a:pt x="25" y="3"/>
                    </a:cubicBezTo>
                    <a:cubicBezTo>
                      <a:pt x="26" y="3"/>
                      <a:pt x="27" y="2"/>
                      <a:pt x="28" y="2"/>
                    </a:cubicBezTo>
                    <a:cubicBezTo>
                      <a:pt x="29" y="2"/>
                      <a:pt x="30" y="3"/>
                      <a:pt x="32" y="3"/>
                    </a:cubicBezTo>
                    <a:cubicBezTo>
                      <a:pt x="36" y="7"/>
                      <a:pt x="37" y="16"/>
                      <a:pt x="33" y="18"/>
                    </a:cubicBezTo>
                    <a:cubicBezTo>
                      <a:pt x="17" y="24"/>
                      <a:pt x="26" y="32"/>
                      <a:pt x="30" y="40"/>
                    </a:cubicBezTo>
                    <a:cubicBezTo>
                      <a:pt x="30" y="42"/>
                      <a:pt x="29" y="44"/>
                      <a:pt x="29" y="45"/>
                    </a:cubicBezTo>
                    <a:cubicBezTo>
                      <a:pt x="26" y="51"/>
                      <a:pt x="33" y="63"/>
                      <a:pt x="24" y="64"/>
                    </a:cubicBezTo>
                    <a:cubicBezTo>
                      <a:pt x="15" y="66"/>
                      <a:pt x="11" y="56"/>
                      <a:pt x="8" y="49"/>
                    </a:cubicBezTo>
                    <a:cubicBezTo>
                      <a:pt x="7" y="36"/>
                      <a:pt x="0" y="22"/>
                      <a:pt x="1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1" name="Freeform 1408"/>
              <p:cNvSpPr/>
              <p:nvPr/>
            </p:nvSpPr>
            <p:spPr bwMode="auto">
              <a:xfrm>
                <a:off x="5387" y="1269"/>
                <a:ext cx="21" cy="29"/>
              </a:xfrm>
              <a:custGeom>
                <a:avLst/>
                <a:gdLst>
                  <a:gd name="T0" fmla="*/ 11 w 11"/>
                  <a:gd name="T1" fmla="*/ 10 h 15"/>
                  <a:gd name="T2" fmla="*/ 0 w 11"/>
                  <a:gd name="T3" fmla="*/ 9 h 15"/>
                  <a:gd name="T4" fmla="*/ 0 w 11"/>
                  <a:gd name="T5" fmla="*/ 6 h 15"/>
                  <a:gd name="T6" fmla="*/ 11 w 11"/>
                  <a:gd name="T7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11" y="10"/>
                    </a:moveTo>
                    <a:cubicBezTo>
                      <a:pt x="7" y="15"/>
                      <a:pt x="4" y="10"/>
                      <a:pt x="0" y="9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6" y="0"/>
                      <a:pt x="9" y="2"/>
                      <a:pt x="1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2" name="Freeform 1409"/>
              <p:cNvSpPr/>
              <p:nvPr/>
            </p:nvSpPr>
            <p:spPr bwMode="auto">
              <a:xfrm>
                <a:off x="5389" y="1262"/>
                <a:ext cx="177" cy="174"/>
              </a:xfrm>
              <a:custGeom>
                <a:avLst/>
                <a:gdLst>
                  <a:gd name="T0" fmla="*/ 13 w 93"/>
                  <a:gd name="T1" fmla="*/ 52 h 91"/>
                  <a:gd name="T2" fmla="*/ 7 w 93"/>
                  <a:gd name="T3" fmla="*/ 46 h 91"/>
                  <a:gd name="T4" fmla="*/ 0 w 93"/>
                  <a:gd name="T5" fmla="*/ 38 h 91"/>
                  <a:gd name="T6" fmla="*/ 7 w 93"/>
                  <a:gd name="T7" fmla="*/ 29 h 91"/>
                  <a:gd name="T8" fmla="*/ 17 w 93"/>
                  <a:gd name="T9" fmla="*/ 14 h 91"/>
                  <a:gd name="T10" fmla="*/ 27 w 93"/>
                  <a:gd name="T11" fmla="*/ 10 h 91"/>
                  <a:gd name="T12" fmla="*/ 44 w 93"/>
                  <a:gd name="T13" fmla="*/ 18 h 91"/>
                  <a:gd name="T14" fmla="*/ 62 w 93"/>
                  <a:gd name="T15" fmla="*/ 24 h 91"/>
                  <a:gd name="T16" fmla="*/ 62 w 93"/>
                  <a:gd name="T17" fmla="*/ 25 h 91"/>
                  <a:gd name="T18" fmla="*/ 60 w 93"/>
                  <a:gd name="T19" fmla="*/ 30 h 91"/>
                  <a:gd name="T20" fmla="*/ 63 w 93"/>
                  <a:gd name="T21" fmla="*/ 28 h 91"/>
                  <a:gd name="T22" fmla="*/ 63 w 93"/>
                  <a:gd name="T23" fmla="*/ 25 h 91"/>
                  <a:gd name="T24" fmla="*/ 61 w 93"/>
                  <a:gd name="T25" fmla="*/ 22 h 91"/>
                  <a:gd name="T26" fmla="*/ 64 w 93"/>
                  <a:gd name="T27" fmla="*/ 11 h 91"/>
                  <a:gd name="T28" fmla="*/ 79 w 93"/>
                  <a:gd name="T29" fmla="*/ 10 h 91"/>
                  <a:gd name="T30" fmla="*/ 86 w 93"/>
                  <a:gd name="T31" fmla="*/ 24 h 91"/>
                  <a:gd name="T32" fmla="*/ 73 w 93"/>
                  <a:gd name="T33" fmla="*/ 35 h 91"/>
                  <a:gd name="T34" fmla="*/ 79 w 93"/>
                  <a:gd name="T35" fmla="*/ 52 h 91"/>
                  <a:gd name="T36" fmla="*/ 76 w 93"/>
                  <a:gd name="T37" fmla="*/ 62 h 91"/>
                  <a:gd name="T38" fmla="*/ 63 w 93"/>
                  <a:gd name="T39" fmla="*/ 59 h 91"/>
                  <a:gd name="T40" fmla="*/ 48 w 93"/>
                  <a:gd name="T41" fmla="*/ 53 h 91"/>
                  <a:gd name="T42" fmla="*/ 48 w 93"/>
                  <a:gd name="T43" fmla="*/ 64 h 91"/>
                  <a:gd name="T44" fmla="*/ 34 w 93"/>
                  <a:gd name="T45" fmla="*/ 87 h 91"/>
                  <a:gd name="T46" fmla="*/ 23 w 93"/>
                  <a:gd name="T47" fmla="*/ 79 h 91"/>
                  <a:gd name="T48" fmla="*/ 13 w 93"/>
                  <a:gd name="T49" fmla="*/ 52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3" h="91">
                    <a:moveTo>
                      <a:pt x="13" y="52"/>
                    </a:moveTo>
                    <a:cubicBezTo>
                      <a:pt x="13" y="48"/>
                      <a:pt x="12" y="46"/>
                      <a:pt x="7" y="46"/>
                    </a:cubicBezTo>
                    <a:cubicBezTo>
                      <a:pt x="1" y="46"/>
                      <a:pt x="0" y="41"/>
                      <a:pt x="0" y="38"/>
                    </a:cubicBezTo>
                    <a:cubicBezTo>
                      <a:pt x="0" y="34"/>
                      <a:pt x="2" y="28"/>
                      <a:pt x="7" y="29"/>
                    </a:cubicBezTo>
                    <a:cubicBezTo>
                      <a:pt x="23" y="32"/>
                      <a:pt x="14" y="19"/>
                      <a:pt x="17" y="14"/>
                    </a:cubicBezTo>
                    <a:cubicBezTo>
                      <a:pt x="20" y="12"/>
                      <a:pt x="24" y="11"/>
                      <a:pt x="27" y="10"/>
                    </a:cubicBezTo>
                    <a:cubicBezTo>
                      <a:pt x="34" y="10"/>
                      <a:pt x="41" y="7"/>
                      <a:pt x="44" y="18"/>
                    </a:cubicBezTo>
                    <a:cubicBezTo>
                      <a:pt x="46" y="25"/>
                      <a:pt x="57" y="17"/>
                      <a:pt x="62" y="24"/>
                    </a:cubicBezTo>
                    <a:cubicBezTo>
                      <a:pt x="62" y="24"/>
                      <a:pt x="62" y="25"/>
                      <a:pt x="62" y="25"/>
                    </a:cubicBezTo>
                    <a:cubicBezTo>
                      <a:pt x="63" y="28"/>
                      <a:pt x="60" y="28"/>
                      <a:pt x="60" y="30"/>
                    </a:cubicBezTo>
                    <a:cubicBezTo>
                      <a:pt x="61" y="30"/>
                      <a:pt x="62" y="29"/>
                      <a:pt x="63" y="28"/>
                    </a:cubicBezTo>
                    <a:cubicBezTo>
                      <a:pt x="63" y="27"/>
                      <a:pt x="63" y="26"/>
                      <a:pt x="63" y="25"/>
                    </a:cubicBezTo>
                    <a:cubicBezTo>
                      <a:pt x="62" y="24"/>
                      <a:pt x="62" y="23"/>
                      <a:pt x="61" y="22"/>
                    </a:cubicBezTo>
                    <a:cubicBezTo>
                      <a:pt x="61" y="18"/>
                      <a:pt x="63" y="15"/>
                      <a:pt x="64" y="11"/>
                    </a:cubicBezTo>
                    <a:cubicBezTo>
                      <a:pt x="69" y="0"/>
                      <a:pt x="74" y="1"/>
                      <a:pt x="79" y="10"/>
                    </a:cubicBezTo>
                    <a:cubicBezTo>
                      <a:pt x="82" y="15"/>
                      <a:pt x="77" y="23"/>
                      <a:pt x="86" y="24"/>
                    </a:cubicBezTo>
                    <a:cubicBezTo>
                      <a:pt x="85" y="30"/>
                      <a:pt x="77" y="29"/>
                      <a:pt x="73" y="35"/>
                    </a:cubicBezTo>
                    <a:cubicBezTo>
                      <a:pt x="93" y="35"/>
                      <a:pt x="73" y="47"/>
                      <a:pt x="79" y="52"/>
                    </a:cubicBezTo>
                    <a:cubicBezTo>
                      <a:pt x="75" y="54"/>
                      <a:pt x="76" y="58"/>
                      <a:pt x="76" y="62"/>
                    </a:cubicBezTo>
                    <a:cubicBezTo>
                      <a:pt x="71" y="65"/>
                      <a:pt x="66" y="68"/>
                      <a:pt x="63" y="59"/>
                    </a:cubicBezTo>
                    <a:cubicBezTo>
                      <a:pt x="62" y="55"/>
                      <a:pt x="56" y="49"/>
                      <a:pt x="48" y="53"/>
                    </a:cubicBezTo>
                    <a:cubicBezTo>
                      <a:pt x="41" y="57"/>
                      <a:pt x="45" y="60"/>
                      <a:pt x="48" y="64"/>
                    </a:cubicBezTo>
                    <a:cubicBezTo>
                      <a:pt x="51" y="72"/>
                      <a:pt x="42" y="86"/>
                      <a:pt x="34" y="87"/>
                    </a:cubicBezTo>
                    <a:cubicBezTo>
                      <a:pt x="26" y="91"/>
                      <a:pt x="23" y="84"/>
                      <a:pt x="23" y="79"/>
                    </a:cubicBezTo>
                    <a:cubicBezTo>
                      <a:pt x="21" y="69"/>
                      <a:pt x="15" y="61"/>
                      <a:pt x="13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3" name="Freeform 1410"/>
              <p:cNvSpPr/>
              <p:nvPr/>
            </p:nvSpPr>
            <p:spPr bwMode="auto">
              <a:xfrm>
                <a:off x="5440" y="1225"/>
                <a:ext cx="138" cy="96"/>
              </a:xfrm>
              <a:custGeom>
                <a:avLst/>
                <a:gdLst>
                  <a:gd name="T0" fmla="*/ 52 w 72"/>
                  <a:gd name="T1" fmla="*/ 29 h 50"/>
                  <a:gd name="T2" fmla="*/ 35 w 72"/>
                  <a:gd name="T3" fmla="*/ 43 h 50"/>
                  <a:gd name="T4" fmla="*/ 21 w 72"/>
                  <a:gd name="T5" fmla="*/ 44 h 50"/>
                  <a:gd name="T6" fmla="*/ 13 w 72"/>
                  <a:gd name="T7" fmla="*/ 38 h 50"/>
                  <a:gd name="T8" fmla="*/ 0 w 72"/>
                  <a:gd name="T9" fmla="*/ 29 h 50"/>
                  <a:gd name="T10" fmla="*/ 35 w 72"/>
                  <a:gd name="T11" fmla="*/ 7 h 50"/>
                  <a:gd name="T12" fmla="*/ 35 w 72"/>
                  <a:gd name="T13" fmla="*/ 1 h 50"/>
                  <a:gd name="T14" fmla="*/ 49 w 72"/>
                  <a:gd name="T15" fmla="*/ 2 h 50"/>
                  <a:gd name="T16" fmla="*/ 52 w 72"/>
                  <a:gd name="T17" fmla="*/ 29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0">
                    <a:moveTo>
                      <a:pt x="52" y="29"/>
                    </a:moveTo>
                    <a:cubicBezTo>
                      <a:pt x="36" y="20"/>
                      <a:pt x="43" y="41"/>
                      <a:pt x="35" y="43"/>
                    </a:cubicBezTo>
                    <a:cubicBezTo>
                      <a:pt x="30" y="43"/>
                      <a:pt x="25" y="42"/>
                      <a:pt x="21" y="44"/>
                    </a:cubicBezTo>
                    <a:cubicBezTo>
                      <a:pt x="12" y="50"/>
                      <a:pt x="11" y="48"/>
                      <a:pt x="13" y="38"/>
                    </a:cubicBezTo>
                    <a:cubicBezTo>
                      <a:pt x="15" y="26"/>
                      <a:pt x="2" y="35"/>
                      <a:pt x="0" y="29"/>
                    </a:cubicBezTo>
                    <a:cubicBezTo>
                      <a:pt x="16" y="29"/>
                      <a:pt x="24" y="15"/>
                      <a:pt x="35" y="7"/>
                    </a:cubicBezTo>
                    <a:cubicBezTo>
                      <a:pt x="36" y="7"/>
                      <a:pt x="35" y="3"/>
                      <a:pt x="35" y="1"/>
                    </a:cubicBezTo>
                    <a:cubicBezTo>
                      <a:pt x="40" y="4"/>
                      <a:pt x="51" y="0"/>
                      <a:pt x="49" y="2"/>
                    </a:cubicBezTo>
                    <a:cubicBezTo>
                      <a:pt x="39" y="13"/>
                      <a:pt x="72" y="19"/>
                      <a:pt x="52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7" name="Group 1612"/>
            <p:cNvGrpSpPr/>
            <p:nvPr/>
          </p:nvGrpSpPr>
          <p:grpSpPr bwMode="auto">
            <a:xfrm>
              <a:off x="3240088" y="1611313"/>
              <a:ext cx="6134100" cy="2879725"/>
              <a:chOff x="2041" y="1015"/>
              <a:chExt cx="3864" cy="1814"/>
            </a:xfrm>
            <a:solidFill>
              <a:schemeClr val="bg1">
                <a:lumMod val="75000"/>
              </a:schemeClr>
            </a:solidFill>
          </p:grpSpPr>
          <p:sp>
            <p:nvSpPr>
              <p:cNvPr id="144" name="Freeform 1412"/>
              <p:cNvSpPr/>
              <p:nvPr/>
            </p:nvSpPr>
            <p:spPr bwMode="auto">
              <a:xfrm>
                <a:off x="2121" y="1671"/>
                <a:ext cx="141" cy="98"/>
              </a:xfrm>
              <a:custGeom>
                <a:avLst/>
                <a:gdLst>
                  <a:gd name="T0" fmla="*/ 0 w 74"/>
                  <a:gd name="T1" fmla="*/ 23 h 51"/>
                  <a:gd name="T2" fmla="*/ 3 w 74"/>
                  <a:gd name="T3" fmla="*/ 16 h 51"/>
                  <a:gd name="T4" fmla="*/ 14 w 74"/>
                  <a:gd name="T5" fmla="*/ 5 h 51"/>
                  <a:gd name="T6" fmla="*/ 24 w 74"/>
                  <a:gd name="T7" fmla="*/ 2 h 51"/>
                  <a:gd name="T8" fmla="*/ 30 w 74"/>
                  <a:gd name="T9" fmla="*/ 7 h 51"/>
                  <a:gd name="T10" fmla="*/ 55 w 74"/>
                  <a:gd name="T11" fmla="*/ 26 h 51"/>
                  <a:gd name="T12" fmla="*/ 69 w 74"/>
                  <a:gd name="T13" fmla="*/ 19 h 51"/>
                  <a:gd name="T14" fmla="*/ 65 w 74"/>
                  <a:gd name="T15" fmla="*/ 44 h 51"/>
                  <a:gd name="T16" fmla="*/ 62 w 74"/>
                  <a:gd name="T17" fmla="*/ 47 h 51"/>
                  <a:gd name="T18" fmla="*/ 45 w 74"/>
                  <a:gd name="T19" fmla="*/ 46 h 51"/>
                  <a:gd name="T20" fmla="*/ 20 w 74"/>
                  <a:gd name="T21" fmla="*/ 43 h 51"/>
                  <a:gd name="T22" fmla="*/ 10 w 74"/>
                  <a:gd name="T23" fmla="*/ 42 h 51"/>
                  <a:gd name="T24" fmla="*/ 4 w 74"/>
                  <a:gd name="T25" fmla="*/ 31 h 51"/>
                  <a:gd name="T26" fmla="*/ 0 w 74"/>
                  <a:gd name="T27" fmla="*/ 23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0" y="23"/>
                    </a:moveTo>
                    <a:cubicBezTo>
                      <a:pt x="1" y="20"/>
                      <a:pt x="2" y="18"/>
                      <a:pt x="3" y="16"/>
                    </a:cubicBezTo>
                    <a:cubicBezTo>
                      <a:pt x="7" y="12"/>
                      <a:pt x="9" y="8"/>
                      <a:pt x="14" y="5"/>
                    </a:cubicBezTo>
                    <a:cubicBezTo>
                      <a:pt x="17" y="4"/>
                      <a:pt x="21" y="3"/>
                      <a:pt x="24" y="2"/>
                    </a:cubicBezTo>
                    <a:cubicBezTo>
                      <a:pt x="29" y="0"/>
                      <a:pt x="29" y="4"/>
                      <a:pt x="30" y="7"/>
                    </a:cubicBezTo>
                    <a:cubicBezTo>
                      <a:pt x="32" y="22"/>
                      <a:pt x="47" y="19"/>
                      <a:pt x="55" y="26"/>
                    </a:cubicBezTo>
                    <a:cubicBezTo>
                      <a:pt x="60" y="24"/>
                      <a:pt x="63" y="19"/>
                      <a:pt x="69" y="19"/>
                    </a:cubicBezTo>
                    <a:cubicBezTo>
                      <a:pt x="74" y="28"/>
                      <a:pt x="71" y="36"/>
                      <a:pt x="65" y="44"/>
                    </a:cubicBezTo>
                    <a:cubicBezTo>
                      <a:pt x="64" y="45"/>
                      <a:pt x="63" y="46"/>
                      <a:pt x="62" y="47"/>
                    </a:cubicBezTo>
                    <a:cubicBezTo>
                      <a:pt x="56" y="51"/>
                      <a:pt x="49" y="51"/>
                      <a:pt x="45" y="46"/>
                    </a:cubicBezTo>
                    <a:cubicBezTo>
                      <a:pt x="37" y="37"/>
                      <a:pt x="29" y="39"/>
                      <a:pt x="20" y="43"/>
                    </a:cubicBezTo>
                    <a:cubicBezTo>
                      <a:pt x="17" y="44"/>
                      <a:pt x="13" y="43"/>
                      <a:pt x="10" y="42"/>
                    </a:cubicBezTo>
                    <a:cubicBezTo>
                      <a:pt x="7" y="39"/>
                      <a:pt x="5" y="35"/>
                      <a:pt x="4" y="31"/>
                    </a:cubicBezTo>
                    <a:cubicBezTo>
                      <a:pt x="10" y="24"/>
                      <a:pt x="1" y="25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Freeform 1413"/>
              <p:cNvSpPr/>
              <p:nvPr/>
            </p:nvSpPr>
            <p:spPr bwMode="auto">
              <a:xfrm>
                <a:off x="2239" y="1708"/>
                <a:ext cx="69" cy="53"/>
              </a:xfrm>
              <a:custGeom>
                <a:avLst/>
                <a:gdLst>
                  <a:gd name="T0" fmla="*/ 0 w 36"/>
                  <a:gd name="T1" fmla="*/ 24 h 28"/>
                  <a:gd name="T2" fmla="*/ 7 w 36"/>
                  <a:gd name="T3" fmla="*/ 0 h 28"/>
                  <a:gd name="T4" fmla="*/ 36 w 36"/>
                  <a:gd name="T5" fmla="*/ 7 h 28"/>
                  <a:gd name="T6" fmla="*/ 36 w 36"/>
                  <a:gd name="T7" fmla="*/ 9 h 28"/>
                  <a:gd name="T8" fmla="*/ 0 w 36"/>
                  <a:gd name="T9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28">
                    <a:moveTo>
                      <a:pt x="0" y="24"/>
                    </a:moveTo>
                    <a:cubicBezTo>
                      <a:pt x="5" y="17"/>
                      <a:pt x="6" y="8"/>
                      <a:pt x="7" y="0"/>
                    </a:cubicBezTo>
                    <a:cubicBezTo>
                      <a:pt x="17" y="2"/>
                      <a:pt x="27" y="2"/>
                      <a:pt x="36" y="7"/>
                    </a:cubicBezTo>
                    <a:cubicBezTo>
                      <a:pt x="36" y="8"/>
                      <a:pt x="36" y="8"/>
                      <a:pt x="36" y="9"/>
                    </a:cubicBezTo>
                    <a:cubicBezTo>
                      <a:pt x="30" y="22"/>
                      <a:pt x="16" y="28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Freeform 1414"/>
              <p:cNvSpPr/>
              <p:nvPr/>
            </p:nvSpPr>
            <p:spPr bwMode="auto">
              <a:xfrm>
                <a:off x="2173" y="1662"/>
                <a:ext cx="53" cy="59"/>
              </a:xfrm>
              <a:custGeom>
                <a:avLst/>
                <a:gdLst>
                  <a:gd name="T0" fmla="*/ 28 w 28"/>
                  <a:gd name="T1" fmla="*/ 31 h 31"/>
                  <a:gd name="T2" fmla="*/ 0 w 28"/>
                  <a:gd name="T3" fmla="*/ 14 h 31"/>
                  <a:gd name="T4" fmla="*/ 14 w 28"/>
                  <a:gd name="T5" fmla="*/ 0 h 31"/>
                  <a:gd name="T6" fmla="*/ 28 w 28"/>
                  <a:gd name="T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31">
                    <a:moveTo>
                      <a:pt x="28" y="31"/>
                    </a:moveTo>
                    <a:cubicBezTo>
                      <a:pt x="15" y="31"/>
                      <a:pt x="3" y="31"/>
                      <a:pt x="0" y="14"/>
                    </a:cubicBezTo>
                    <a:cubicBezTo>
                      <a:pt x="3" y="7"/>
                      <a:pt x="9" y="4"/>
                      <a:pt x="14" y="0"/>
                    </a:cubicBezTo>
                    <a:cubicBezTo>
                      <a:pt x="21" y="9"/>
                      <a:pt x="20" y="22"/>
                      <a:pt x="28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Freeform 1415"/>
              <p:cNvSpPr/>
              <p:nvPr/>
            </p:nvSpPr>
            <p:spPr bwMode="auto">
              <a:xfrm>
                <a:off x="2167" y="1658"/>
                <a:ext cx="32" cy="30"/>
              </a:xfrm>
              <a:custGeom>
                <a:avLst/>
                <a:gdLst>
                  <a:gd name="T0" fmla="*/ 17 w 17"/>
                  <a:gd name="T1" fmla="*/ 2 h 16"/>
                  <a:gd name="T2" fmla="*/ 3 w 17"/>
                  <a:gd name="T3" fmla="*/ 16 h 16"/>
                  <a:gd name="T4" fmla="*/ 0 w 17"/>
                  <a:gd name="T5" fmla="*/ 9 h 16"/>
                  <a:gd name="T6" fmla="*/ 17 w 17"/>
                  <a:gd name="T7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16">
                    <a:moveTo>
                      <a:pt x="17" y="2"/>
                    </a:moveTo>
                    <a:cubicBezTo>
                      <a:pt x="16" y="10"/>
                      <a:pt x="9" y="11"/>
                      <a:pt x="3" y="16"/>
                    </a:cubicBezTo>
                    <a:cubicBezTo>
                      <a:pt x="3" y="13"/>
                      <a:pt x="3" y="10"/>
                      <a:pt x="0" y="9"/>
                    </a:cubicBezTo>
                    <a:cubicBezTo>
                      <a:pt x="3" y="0"/>
                      <a:pt x="11" y="2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Freeform 1416"/>
              <p:cNvSpPr/>
              <p:nvPr/>
            </p:nvSpPr>
            <p:spPr bwMode="auto">
              <a:xfrm>
                <a:off x="2127" y="1673"/>
                <a:ext cx="21" cy="29"/>
              </a:xfrm>
              <a:custGeom>
                <a:avLst/>
                <a:gdLst>
                  <a:gd name="T0" fmla="*/ 11 w 11"/>
                  <a:gd name="T1" fmla="*/ 4 h 15"/>
                  <a:gd name="T2" fmla="*/ 0 w 11"/>
                  <a:gd name="T3" fmla="*/ 15 h 15"/>
                  <a:gd name="T4" fmla="*/ 0 w 11"/>
                  <a:gd name="T5" fmla="*/ 11 h 15"/>
                  <a:gd name="T6" fmla="*/ 0 w 11"/>
                  <a:gd name="T7" fmla="*/ 4 h 15"/>
                  <a:gd name="T8" fmla="*/ 11 w 11"/>
                  <a:gd name="T9" fmla="*/ 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5">
                    <a:moveTo>
                      <a:pt x="11" y="4"/>
                    </a:moveTo>
                    <a:cubicBezTo>
                      <a:pt x="10" y="11"/>
                      <a:pt x="7" y="14"/>
                      <a:pt x="0" y="15"/>
                    </a:cubicBezTo>
                    <a:cubicBezTo>
                      <a:pt x="0" y="13"/>
                      <a:pt x="0" y="12"/>
                      <a:pt x="0" y="11"/>
                    </a:cubicBezTo>
                    <a:cubicBezTo>
                      <a:pt x="0" y="9"/>
                      <a:pt x="0" y="6"/>
                      <a:pt x="0" y="4"/>
                    </a:cubicBezTo>
                    <a:cubicBezTo>
                      <a:pt x="4" y="5"/>
                      <a:pt x="7" y="0"/>
                      <a:pt x="1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Freeform 1417"/>
              <p:cNvSpPr/>
              <p:nvPr/>
            </p:nvSpPr>
            <p:spPr bwMode="auto">
              <a:xfrm>
                <a:off x="5839" y="1189"/>
                <a:ext cx="66" cy="71"/>
              </a:xfrm>
              <a:custGeom>
                <a:avLst/>
                <a:gdLst>
                  <a:gd name="T0" fmla="*/ 0 w 35"/>
                  <a:gd name="T1" fmla="*/ 17 h 37"/>
                  <a:gd name="T2" fmla="*/ 21 w 35"/>
                  <a:gd name="T3" fmla="*/ 10 h 37"/>
                  <a:gd name="T4" fmla="*/ 35 w 35"/>
                  <a:gd name="T5" fmla="*/ 31 h 37"/>
                  <a:gd name="T6" fmla="*/ 4 w 35"/>
                  <a:gd name="T7" fmla="*/ 24 h 37"/>
                  <a:gd name="T8" fmla="*/ 0 w 35"/>
                  <a:gd name="T9" fmla="*/ 1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7">
                    <a:moveTo>
                      <a:pt x="0" y="17"/>
                    </a:moveTo>
                    <a:cubicBezTo>
                      <a:pt x="3" y="0"/>
                      <a:pt x="13" y="10"/>
                      <a:pt x="21" y="10"/>
                    </a:cubicBezTo>
                    <a:cubicBezTo>
                      <a:pt x="22" y="19"/>
                      <a:pt x="29" y="24"/>
                      <a:pt x="35" y="31"/>
                    </a:cubicBezTo>
                    <a:cubicBezTo>
                      <a:pt x="23" y="37"/>
                      <a:pt x="16" y="19"/>
                      <a:pt x="4" y="24"/>
                    </a:cubicBezTo>
                    <a:cubicBezTo>
                      <a:pt x="2" y="21"/>
                      <a:pt x="1" y="19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Freeform 1418"/>
              <p:cNvSpPr/>
              <p:nvPr/>
            </p:nvSpPr>
            <p:spPr bwMode="auto">
              <a:xfrm>
                <a:off x="4997" y="1204"/>
                <a:ext cx="186" cy="115"/>
              </a:xfrm>
              <a:custGeom>
                <a:avLst/>
                <a:gdLst>
                  <a:gd name="T0" fmla="*/ 21 w 98"/>
                  <a:gd name="T1" fmla="*/ 2 h 60"/>
                  <a:gd name="T2" fmla="*/ 59 w 98"/>
                  <a:gd name="T3" fmla="*/ 9 h 60"/>
                  <a:gd name="T4" fmla="*/ 70 w 98"/>
                  <a:gd name="T5" fmla="*/ 14 h 60"/>
                  <a:gd name="T6" fmla="*/ 63 w 98"/>
                  <a:gd name="T7" fmla="*/ 31 h 60"/>
                  <a:gd name="T8" fmla="*/ 75 w 98"/>
                  <a:gd name="T9" fmla="*/ 33 h 60"/>
                  <a:gd name="T10" fmla="*/ 92 w 98"/>
                  <a:gd name="T11" fmla="*/ 30 h 60"/>
                  <a:gd name="T12" fmla="*/ 86 w 98"/>
                  <a:gd name="T13" fmla="*/ 45 h 60"/>
                  <a:gd name="T14" fmla="*/ 64 w 98"/>
                  <a:gd name="T15" fmla="*/ 51 h 60"/>
                  <a:gd name="T16" fmla="*/ 33 w 98"/>
                  <a:gd name="T17" fmla="*/ 48 h 60"/>
                  <a:gd name="T18" fmla="*/ 5 w 98"/>
                  <a:gd name="T19" fmla="*/ 55 h 60"/>
                  <a:gd name="T20" fmla="*/ 3 w 98"/>
                  <a:gd name="T21" fmla="*/ 44 h 60"/>
                  <a:gd name="T22" fmla="*/ 8 w 98"/>
                  <a:gd name="T23" fmla="*/ 40 h 60"/>
                  <a:gd name="T24" fmla="*/ 19 w 98"/>
                  <a:gd name="T25" fmla="*/ 9 h 60"/>
                  <a:gd name="T26" fmla="*/ 16 w 98"/>
                  <a:gd name="T27" fmla="*/ 2 h 60"/>
                  <a:gd name="T28" fmla="*/ 21 w 98"/>
                  <a:gd name="T29" fmla="*/ 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60">
                    <a:moveTo>
                      <a:pt x="21" y="2"/>
                    </a:moveTo>
                    <a:cubicBezTo>
                      <a:pt x="33" y="4"/>
                      <a:pt x="46" y="6"/>
                      <a:pt x="59" y="9"/>
                    </a:cubicBezTo>
                    <a:cubicBezTo>
                      <a:pt x="66" y="5"/>
                      <a:pt x="68" y="8"/>
                      <a:pt x="70" y="14"/>
                    </a:cubicBezTo>
                    <a:cubicBezTo>
                      <a:pt x="66" y="19"/>
                      <a:pt x="48" y="18"/>
                      <a:pt x="63" y="31"/>
                    </a:cubicBezTo>
                    <a:cubicBezTo>
                      <a:pt x="67" y="35"/>
                      <a:pt x="71" y="36"/>
                      <a:pt x="75" y="33"/>
                    </a:cubicBezTo>
                    <a:cubicBezTo>
                      <a:pt x="80" y="28"/>
                      <a:pt x="86" y="24"/>
                      <a:pt x="92" y="30"/>
                    </a:cubicBezTo>
                    <a:cubicBezTo>
                      <a:pt x="98" y="38"/>
                      <a:pt x="89" y="41"/>
                      <a:pt x="86" y="45"/>
                    </a:cubicBezTo>
                    <a:cubicBezTo>
                      <a:pt x="79" y="49"/>
                      <a:pt x="72" y="50"/>
                      <a:pt x="64" y="51"/>
                    </a:cubicBezTo>
                    <a:cubicBezTo>
                      <a:pt x="53" y="56"/>
                      <a:pt x="43" y="45"/>
                      <a:pt x="33" y="48"/>
                    </a:cubicBezTo>
                    <a:cubicBezTo>
                      <a:pt x="24" y="52"/>
                      <a:pt x="16" y="60"/>
                      <a:pt x="5" y="55"/>
                    </a:cubicBezTo>
                    <a:cubicBezTo>
                      <a:pt x="2" y="52"/>
                      <a:pt x="0" y="48"/>
                      <a:pt x="3" y="44"/>
                    </a:cubicBezTo>
                    <a:cubicBezTo>
                      <a:pt x="4" y="42"/>
                      <a:pt x="6" y="41"/>
                      <a:pt x="8" y="40"/>
                    </a:cubicBezTo>
                    <a:cubicBezTo>
                      <a:pt x="28" y="32"/>
                      <a:pt x="29" y="27"/>
                      <a:pt x="19" y="9"/>
                    </a:cubicBezTo>
                    <a:cubicBezTo>
                      <a:pt x="18" y="7"/>
                      <a:pt x="16" y="5"/>
                      <a:pt x="16" y="2"/>
                    </a:cubicBezTo>
                    <a:cubicBezTo>
                      <a:pt x="18" y="0"/>
                      <a:pt x="19" y="0"/>
                      <a:pt x="2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1419"/>
              <p:cNvSpPr/>
              <p:nvPr/>
            </p:nvSpPr>
            <p:spPr bwMode="auto">
              <a:xfrm>
                <a:off x="5107" y="1157"/>
                <a:ext cx="109" cy="116"/>
              </a:xfrm>
              <a:custGeom>
                <a:avLst/>
                <a:gdLst>
                  <a:gd name="T0" fmla="*/ 11 w 57"/>
                  <a:gd name="T1" fmla="*/ 41 h 61"/>
                  <a:gd name="T2" fmla="*/ 1 w 57"/>
                  <a:gd name="T3" fmla="*/ 34 h 61"/>
                  <a:gd name="T4" fmla="*/ 9 w 57"/>
                  <a:gd name="T5" fmla="*/ 14 h 61"/>
                  <a:gd name="T6" fmla="*/ 15 w 57"/>
                  <a:gd name="T7" fmla="*/ 2 h 61"/>
                  <a:gd name="T8" fmla="*/ 26 w 57"/>
                  <a:gd name="T9" fmla="*/ 5 h 61"/>
                  <a:gd name="T10" fmla="*/ 34 w 57"/>
                  <a:gd name="T11" fmla="*/ 11 h 61"/>
                  <a:gd name="T12" fmla="*/ 38 w 57"/>
                  <a:gd name="T13" fmla="*/ 28 h 61"/>
                  <a:gd name="T14" fmla="*/ 54 w 57"/>
                  <a:gd name="T15" fmla="*/ 40 h 61"/>
                  <a:gd name="T16" fmla="*/ 53 w 57"/>
                  <a:gd name="T17" fmla="*/ 59 h 61"/>
                  <a:gd name="T18" fmla="*/ 41 w 57"/>
                  <a:gd name="T19" fmla="*/ 57 h 61"/>
                  <a:gd name="T20" fmla="*/ 11 w 57"/>
                  <a:gd name="T21" fmla="*/ 4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61">
                    <a:moveTo>
                      <a:pt x="11" y="41"/>
                    </a:moveTo>
                    <a:cubicBezTo>
                      <a:pt x="9" y="36"/>
                      <a:pt x="6" y="34"/>
                      <a:pt x="1" y="34"/>
                    </a:cubicBezTo>
                    <a:cubicBezTo>
                      <a:pt x="0" y="26"/>
                      <a:pt x="2" y="18"/>
                      <a:pt x="9" y="14"/>
                    </a:cubicBezTo>
                    <a:cubicBezTo>
                      <a:pt x="14" y="11"/>
                      <a:pt x="15" y="7"/>
                      <a:pt x="15" y="2"/>
                    </a:cubicBezTo>
                    <a:cubicBezTo>
                      <a:pt x="19" y="0"/>
                      <a:pt x="23" y="2"/>
                      <a:pt x="26" y="5"/>
                    </a:cubicBezTo>
                    <a:cubicBezTo>
                      <a:pt x="29" y="7"/>
                      <a:pt x="30" y="11"/>
                      <a:pt x="34" y="11"/>
                    </a:cubicBezTo>
                    <a:cubicBezTo>
                      <a:pt x="50" y="13"/>
                      <a:pt x="45" y="20"/>
                      <a:pt x="38" y="28"/>
                    </a:cubicBezTo>
                    <a:cubicBezTo>
                      <a:pt x="43" y="32"/>
                      <a:pt x="50" y="34"/>
                      <a:pt x="54" y="40"/>
                    </a:cubicBezTo>
                    <a:cubicBezTo>
                      <a:pt x="55" y="46"/>
                      <a:pt x="57" y="53"/>
                      <a:pt x="53" y="59"/>
                    </a:cubicBezTo>
                    <a:cubicBezTo>
                      <a:pt x="48" y="61"/>
                      <a:pt x="45" y="59"/>
                      <a:pt x="41" y="57"/>
                    </a:cubicBezTo>
                    <a:cubicBezTo>
                      <a:pt x="33" y="48"/>
                      <a:pt x="17" y="53"/>
                      <a:pt x="11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1420"/>
              <p:cNvSpPr/>
              <p:nvPr/>
            </p:nvSpPr>
            <p:spPr bwMode="auto">
              <a:xfrm>
                <a:off x="4976" y="1201"/>
                <a:ext cx="83" cy="89"/>
              </a:xfrm>
              <a:custGeom>
                <a:avLst/>
                <a:gdLst>
                  <a:gd name="T0" fmla="*/ 28 w 44"/>
                  <a:gd name="T1" fmla="*/ 4 h 47"/>
                  <a:gd name="T2" fmla="*/ 41 w 44"/>
                  <a:gd name="T3" fmla="*/ 31 h 47"/>
                  <a:gd name="T4" fmla="*/ 14 w 44"/>
                  <a:gd name="T5" fmla="*/ 46 h 47"/>
                  <a:gd name="T6" fmla="*/ 12 w 44"/>
                  <a:gd name="T7" fmla="*/ 45 h 47"/>
                  <a:gd name="T8" fmla="*/ 4 w 44"/>
                  <a:gd name="T9" fmla="*/ 14 h 47"/>
                  <a:gd name="T10" fmla="*/ 4 w 44"/>
                  <a:gd name="T11" fmla="*/ 4 h 47"/>
                  <a:gd name="T12" fmla="*/ 14 w 44"/>
                  <a:gd name="T13" fmla="*/ 7 h 47"/>
                  <a:gd name="T14" fmla="*/ 28 w 44"/>
                  <a:gd name="T15" fmla="*/ 4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" h="47">
                    <a:moveTo>
                      <a:pt x="28" y="4"/>
                    </a:moveTo>
                    <a:cubicBezTo>
                      <a:pt x="38" y="11"/>
                      <a:pt x="44" y="20"/>
                      <a:pt x="41" y="31"/>
                    </a:cubicBezTo>
                    <a:cubicBezTo>
                      <a:pt x="37" y="43"/>
                      <a:pt x="26" y="47"/>
                      <a:pt x="14" y="46"/>
                    </a:cubicBezTo>
                    <a:cubicBezTo>
                      <a:pt x="13" y="45"/>
                      <a:pt x="12" y="45"/>
                      <a:pt x="12" y="45"/>
                    </a:cubicBezTo>
                    <a:cubicBezTo>
                      <a:pt x="0" y="37"/>
                      <a:pt x="6" y="24"/>
                      <a:pt x="4" y="14"/>
                    </a:cubicBezTo>
                    <a:cubicBezTo>
                      <a:pt x="4" y="11"/>
                      <a:pt x="4" y="7"/>
                      <a:pt x="4" y="4"/>
                    </a:cubicBezTo>
                    <a:cubicBezTo>
                      <a:pt x="7" y="5"/>
                      <a:pt x="11" y="6"/>
                      <a:pt x="14" y="7"/>
                    </a:cubicBezTo>
                    <a:cubicBezTo>
                      <a:pt x="18" y="3"/>
                      <a:pt x="22" y="0"/>
                      <a:pt x="2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1421"/>
              <p:cNvSpPr/>
              <p:nvPr/>
            </p:nvSpPr>
            <p:spPr bwMode="auto">
              <a:xfrm>
                <a:off x="5067" y="1120"/>
                <a:ext cx="122" cy="50"/>
              </a:xfrm>
              <a:custGeom>
                <a:avLst/>
                <a:gdLst>
                  <a:gd name="T0" fmla="*/ 46 w 64"/>
                  <a:gd name="T1" fmla="*/ 25 h 26"/>
                  <a:gd name="T2" fmla="*/ 36 w 64"/>
                  <a:gd name="T3" fmla="*/ 21 h 26"/>
                  <a:gd name="T4" fmla="*/ 8 w 64"/>
                  <a:gd name="T5" fmla="*/ 21 h 26"/>
                  <a:gd name="T6" fmla="*/ 6 w 64"/>
                  <a:gd name="T7" fmla="*/ 20 h 26"/>
                  <a:gd name="T8" fmla="*/ 8 w 64"/>
                  <a:gd name="T9" fmla="*/ 11 h 26"/>
                  <a:gd name="T10" fmla="*/ 1 w 64"/>
                  <a:gd name="T11" fmla="*/ 0 h 26"/>
                  <a:gd name="T12" fmla="*/ 11 w 64"/>
                  <a:gd name="T13" fmla="*/ 0 h 26"/>
                  <a:gd name="T14" fmla="*/ 29 w 64"/>
                  <a:gd name="T15" fmla="*/ 4 h 26"/>
                  <a:gd name="T16" fmla="*/ 64 w 64"/>
                  <a:gd name="T17" fmla="*/ 7 h 26"/>
                  <a:gd name="T18" fmla="*/ 64 w 64"/>
                  <a:gd name="T19" fmla="*/ 11 h 26"/>
                  <a:gd name="T20" fmla="*/ 46 w 64"/>
                  <a:gd name="T21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26">
                    <a:moveTo>
                      <a:pt x="46" y="25"/>
                    </a:moveTo>
                    <a:cubicBezTo>
                      <a:pt x="43" y="24"/>
                      <a:pt x="39" y="22"/>
                      <a:pt x="36" y="21"/>
                    </a:cubicBezTo>
                    <a:cubicBezTo>
                      <a:pt x="26" y="24"/>
                      <a:pt x="17" y="26"/>
                      <a:pt x="8" y="21"/>
                    </a:cubicBezTo>
                    <a:cubicBezTo>
                      <a:pt x="7" y="21"/>
                      <a:pt x="7" y="20"/>
                      <a:pt x="6" y="20"/>
                    </a:cubicBezTo>
                    <a:cubicBezTo>
                      <a:pt x="5" y="16"/>
                      <a:pt x="6" y="13"/>
                      <a:pt x="8" y="11"/>
                    </a:cubicBezTo>
                    <a:cubicBezTo>
                      <a:pt x="6" y="7"/>
                      <a:pt x="0" y="6"/>
                      <a:pt x="1" y="0"/>
                    </a:cubicBezTo>
                    <a:cubicBezTo>
                      <a:pt x="4" y="0"/>
                      <a:pt x="8" y="0"/>
                      <a:pt x="11" y="0"/>
                    </a:cubicBezTo>
                    <a:cubicBezTo>
                      <a:pt x="16" y="5"/>
                      <a:pt x="23" y="4"/>
                      <a:pt x="29" y="4"/>
                    </a:cubicBezTo>
                    <a:cubicBezTo>
                      <a:pt x="40" y="8"/>
                      <a:pt x="52" y="8"/>
                      <a:pt x="64" y="7"/>
                    </a:cubicBezTo>
                    <a:cubicBezTo>
                      <a:pt x="64" y="9"/>
                      <a:pt x="64" y="10"/>
                      <a:pt x="64" y="11"/>
                    </a:cubicBezTo>
                    <a:cubicBezTo>
                      <a:pt x="61" y="19"/>
                      <a:pt x="55" y="24"/>
                      <a:pt x="4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1422"/>
              <p:cNvSpPr/>
              <p:nvPr/>
            </p:nvSpPr>
            <p:spPr bwMode="auto">
              <a:xfrm>
                <a:off x="5035" y="1153"/>
                <a:ext cx="47" cy="38"/>
              </a:xfrm>
              <a:custGeom>
                <a:avLst/>
                <a:gdLst>
                  <a:gd name="T0" fmla="*/ 4 w 25"/>
                  <a:gd name="T1" fmla="*/ 4 h 20"/>
                  <a:gd name="T2" fmla="*/ 14 w 25"/>
                  <a:gd name="T3" fmla="*/ 1 h 20"/>
                  <a:gd name="T4" fmla="*/ 25 w 25"/>
                  <a:gd name="T5" fmla="*/ 4 h 20"/>
                  <a:gd name="T6" fmla="*/ 25 w 25"/>
                  <a:gd name="T7" fmla="*/ 4 h 20"/>
                  <a:gd name="T8" fmla="*/ 13 w 25"/>
                  <a:gd name="T9" fmla="*/ 15 h 20"/>
                  <a:gd name="T10" fmla="*/ 4 w 25"/>
                  <a:gd name="T11" fmla="*/ 4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0">
                    <a:moveTo>
                      <a:pt x="4" y="4"/>
                    </a:moveTo>
                    <a:cubicBezTo>
                      <a:pt x="7" y="3"/>
                      <a:pt x="11" y="2"/>
                      <a:pt x="14" y="1"/>
                    </a:cubicBezTo>
                    <a:cubicBezTo>
                      <a:pt x="17" y="3"/>
                      <a:pt x="22" y="0"/>
                      <a:pt x="25" y="4"/>
                    </a:cubicBezTo>
                    <a:cubicBezTo>
                      <a:pt x="25" y="4"/>
                      <a:pt x="25" y="4"/>
                      <a:pt x="25" y="4"/>
                    </a:cubicBezTo>
                    <a:cubicBezTo>
                      <a:pt x="24" y="12"/>
                      <a:pt x="18" y="13"/>
                      <a:pt x="13" y="15"/>
                    </a:cubicBezTo>
                    <a:cubicBezTo>
                      <a:pt x="0" y="20"/>
                      <a:pt x="0" y="14"/>
                      <a:pt x="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423"/>
              <p:cNvSpPr/>
              <p:nvPr/>
            </p:nvSpPr>
            <p:spPr bwMode="auto">
              <a:xfrm>
                <a:off x="5002" y="1183"/>
                <a:ext cx="35" cy="31"/>
              </a:xfrm>
              <a:custGeom>
                <a:avLst/>
                <a:gdLst>
                  <a:gd name="T0" fmla="*/ 14 w 18"/>
                  <a:gd name="T1" fmla="*/ 13 h 16"/>
                  <a:gd name="T2" fmla="*/ 0 w 18"/>
                  <a:gd name="T3" fmla="*/ 16 h 16"/>
                  <a:gd name="T4" fmla="*/ 7 w 18"/>
                  <a:gd name="T5" fmla="*/ 0 h 16"/>
                  <a:gd name="T6" fmla="*/ 18 w 18"/>
                  <a:gd name="T7" fmla="*/ 13 h 16"/>
                  <a:gd name="T8" fmla="*/ 14 w 18"/>
                  <a:gd name="T9" fmla="*/ 1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6">
                    <a:moveTo>
                      <a:pt x="14" y="13"/>
                    </a:moveTo>
                    <a:cubicBezTo>
                      <a:pt x="9" y="14"/>
                      <a:pt x="5" y="15"/>
                      <a:pt x="0" y="16"/>
                    </a:cubicBezTo>
                    <a:cubicBezTo>
                      <a:pt x="0" y="11"/>
                      <a:pt x="1" y="5"/>
                      <a:pt x="7" y="0"/>
                    </a:cubicBezTo>
                    <a:cubicBezTo>
                      <a:pt x="7" y="7"/>
                      <a:pt x="13" y="9"/>
                      <a:pt x="18" y="13"/>
                    </a:cubicBezTo>
                    <a:cubicBezTo>
                      <a:pt x="16" y="13"/>
                      <a:pt x="15" y="13"/>
                      <a:pt x="1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424"/>
              <p:cNvSpPr/>
              <p:nvPr/>
            </p:nvSpPr>
            <p:spPr bwMode="auto">
              <a:xfrm>
                <a:off x="5088" y="1112"/>
                <a:ext cx="34" cy="46"/>
              </a:xfrm>
              <a:custGeom>
                <a:avLst/>
                <a:gdLst>
                  <a:gd name="T0" fmla="*/ 18 w 18"/>
                  <a:gd name="T1" fmla="*/ 8 h 24"/>
                  <a:gd name="T2" fmla="*/ 0 w 18"/>
                  <a:gd name="T3" fmla="*/ 4 h 24"/>
                  <a:gd name="T4" fmla="*/ 18 w 18"/>
                  <a:gd name="T5" fmla="*/ 8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24">
                    <a:moveTo>
                      <a:pt x="18" y="8"/>
                    </a:moveTo>
                    <a:cubicBezTo>
                      <a:pt x="12" y="9"/>
                      <a:pt x="2" y="24"/>
                      <a:pt x="0" y="4"/>
                    </a:cubicBezTo>
                    <a:cubicBezTo>
                      <a:pt x="7" y="0"/>
                      <a:pt x="13" y="2"/>
                      <a:pt x="1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425"/>
              <p:cNvSpPr/>
              <p:nvPr/>
            </p:nvSpPr>
            <p:spPr bwMode="auto">
              <a:xfrm>
                <a:off x="5109" y="1015"/>
                <a:ext cx="19" cy="19"/>
              </a:xfrm>
              <a:custGeom>
                <a:avLst/>
                <a:gdLst>
                  <a:gd name="T0" fmla="*/ 0 w 10"/>
                  <a:gd name="T1" fmla="*/ 3 h 10"/>
                  <a:gd name="T2" fmla="*/ 9 w 10"/>
                  <a:gd name="T3" fmla="*/ 4 h 10"/>
                  <a:gd name="T4" fmla="*/ 6 w 10"/>
                  <a:gd name="T5" fmla="*/ 9 h 10"/>
                  <a:gd name="T6" fmla="*/ 0 w 10"/>
                  <a:gd name="T7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3"/>
                    </a:moveTo>
                    <a:cubicBezTo>
                      <a:pt x="3" y="2"/>
                      <a:pt x="6" y="0"/>
                      <a:pt x="9" y="4"/>
                    </a:cubicBezTo>
                    <a:cubicBezTo>
                      <a:pt x="10" y="7"/>
                      <a:pt x="9" y="9"/>
                      <a:pt x="6" y="9"/>
                    </a:cubicBezTo>
                    <a:cubicBezTo>
                      <a:pt x="1" y="10"/>
                      <a:pt x="0" y="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426"/>
              <p:cNvSpPr/>
              <p:nvPr/>
            </p:nvSpPr>
            <p:spPr bwMode="auto">
              <a:xfrm>
                <a:off x="5056" y="1038"/>
                <a:ext cx="19" cy="17"/>
              </a:xfrm>
              <a:custGeom>
                <a:avLst/>
                <a:gdLst>
                  <a:gd name="T0" fmla="*/ 10 w 10"/>
                  <a:gd name="T1" fmla="*/ 5 h 9"/>
                  <a:gd name="T2" fmla="*/ 3 w 10"/>
                  <a:gd name="T3" fmla="*/ 9 h 9"/>
                  <a:gd name="T4" fmla="*/ 8 w 10"/>
                  <a:gd name="T5" fmla="*/ 1 h 9"/>
                  <a:gd name="T6" fmla="*/ 10 w 10"/>
                  <a:gd name="T7" fmla="*/ 5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10" y="5"/>
                    </a:moveTo>
                    <a:cubicBezTo>
                      <a:pt x="8" y="6"/>
                      <a:pt x="6" y="7"/>
                      <a:pt x="3" y="9"/>
                    </a:cubicBezTo>
                    <a:cubicBezTo>
                      <a:pt x="0" y="3"/>
                      <a:pt x="5" y="2"/>
                      <a:pt x="8" y="1"/>
                    </a:cubicBezTo>
                    <a:cubicBezTo>
                      <a:pt x="10" y="0"/>
                      <a:pt x="10" y="3"/>
                      <a:pt x="1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427"/>
              <p:cNvSpPr/>
              <p:nvPr/>
            </p:nvSpPr>
            <p:spPr bwMode="auto">
              <a:xfrm>
                <a:off x="5061" y="1141"/>
                <a:ext cx="21" cy="21"/>
              </a:xfrm>
              <a:custGeom>
                <a:avLst/>
                <a:gdLst>
                  <a:gd name="T0" fmla="*/ 11 w 11"/>
                  <a:gd name="T1" fmla="*/ 10 h 11"/>
                  <a:gd name="T2" fmla="*/ 0 w 11"/>
                  <a:gd name="T3" fmla="*/ 7 h 11"/>
                  <a:gd name="T4" fmla="*/ 11 w 11"/>
                  <a:gd name="T5" fmla="*/ 0 h 11"/>
                  <a:gd name="T6" fmla="*/ 11 w 11"/>
                  <a:gd name="T7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11" y="10"/>
                    </a:moveTo>
                    <a:cubicBezTo>
                      <a:pt x="7" y="10"/>
                      <a:pt x="3" y="11"/>
                      <a:pt x="0" y="7"/>
                    </a:cubicBezTo>
                    <a:cubicBezTo>
                      <a:pt x="4" y="4"/>
                      <a:pt x="7" y="2"/>
                      <a:pt x="11" y="0"/>
                    </a:cubicBezTo>
                    <a:cubicBezTo>
                      <a:pt x="11" y="3"/>
                      <a:pt x="11" y="7"/>
                      <a:pt x="1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Freeform 1428"/>
              <p:cNvSpPr/>
              <p:nvPr/>
            </p:nvSpPr>
            <p:spPr bwMode="auto">
              <a:xfrm>
                <a:off x="4890" y="1269"/>
                <a:ext cx="173" cy="136"/>
              </a:xfrm>
              <a:custGeom>
                <a:avLst/>
                <a:gdLst>
                  <a:gd name="T0" fmla="*/ 21 w 91"/>
                  <a:gd name="T1" fmla="*/ 48 h 71"/>
                  <a:gd name="T2" fmla="*/ 0 w 91"/>
                  <a:gd name="T3" fmla="*/ 6 h 71"/>
                  <a:gd name="T4" fmla="*/ 17 w 91"/>
                  <a:gd name="T5" fmla="*/ 14 h 71"/>
                  <a:gd name="T6" fmla="*/ 38 w 91"/>
                  <a:gd name="T7" fmla="*/ 20 h 71"/>
                  <a:gd name="T8" fmla="*/ 56 w 91"/>
                  <a:gd name="T9" fmla="*/ 23 h 71"/>
                  <a:gd name="T10" fmla="*/ 62 w 91"/>
                  <a:gd name="T11" fmla="*/ 30 h 71"/>
                  <a:gd name="T12" fmla="*/ 82 w 91"/>
                  <a:gd name="T13" fmla="*/ 35 h 71"/>
                  <a:gd name="T14" fmla="*/ 88 w 91"/>
                  <a:gd name="T15" fmla="*/ 52 h 71"/>
                  <a:gd name="T16" fmla="*/ 77 w 91"/>
                  <a:gd name="T17" fmla="*/ 69 h 71"/>
                  <a:gd name="T18" fmla="*/ 73 w 91"/>
                  <a:gd name="T19" fmla="*/ 71 h 71"/>
                  <a:gd name="T20" fmla="*/ 41 w 91"/>
                  <a:gd name="T21" fmla="*/ 57 h 71"/>
                  <a:gd name="T22" fmla="*/ 21 w 91"/>
                  <a:gd name="T23" fmla="*/ 48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1" h="71">
                    <a:moveTo>
                      <a:pt x="21" y="48"/>
                    </a:moveTo>
                    <a:cubicBezTo>
                      <a:pt x="8" y="37"/>
                      <a:pt x="0" y="23"/>
                      <a:pt x="0" y="6"/>
                    </a:cubicBezTo>
                    <a:cubicBezTo>
                      <a:pt x="10" y="0"/>
                      <a:pt x="17" y="13"/>
                      <a:pt x="17" y="14"/>
                    </a:cubicBezTo>
                    <a:cubicBezTo>
                      <a:pt x="21" y="32"/>
                      <a:pt x="31" y="20"/>
                      <a:pt x="38" y="20"/>
                    </a:cubicBezTo>
                    <a:cubicBezTo>
                      <a:pt x="44" y="22"/>
                      <a:pt x="50" y="20"/>
                      <a:pt x="56" y="23"/>
                    </a:cubicBezTo>
                    <a:cubicBezTo>
                      <a:pt x="60" y="23"/>
                      <a:pt x="49" y="36"/>
                      <a:pt x="62" y="30"/>
                    </a:cubicBezTo>
                    <a:cubicBezTo>
                      <a:pt x="69" y="27"/>
                      <a:pt x="79" y="20"/>
                      <a:pt x="82" y="35"/>
                    </a:cubicBezTo>
                    <a:cubicBezTo>
                      <a:pt x="83" y="41"/>
                      <a:pt x="91" y="44"/>
                      <a:pt x="88" y="52"/>
                    </a:cubicBezTo>
                    <a:cubicBezTo>
                      <a:pt x="84" y="57"/>
                      <a:pt x="81" y="63"/>
                      <a:pt x="77" y="69"/>
                    </a:cubicBezTo>
                    <a:cubicBezTo>
                      <a:pt x="76" y="70"/>
                      <a:pt x="75" y="71"/>
                      <a:pt x="73" y="71"/>
                    </a:cubicBezTo>
                    <a:cubicBezTo>
                      <a:pt x="62" y="67"/>
                      <a:pt x="56" y="51"/>
                      <a:pt x="41" y="57"/>
                    </a:cubicBezTo>
                    <a:cubicBezTo>
                      <a:pt x="27" y="70"/>
                      <a:pt x="27" y="52"/>
                      <a:pt x="21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Freeform 1429"/>
              <p:cNvSpPr/>
              <p:nvPr/>
            </p:nvSpPr>
            <p:spPr bwMode="auto">
              <a:xfrm>
                <a:off x="4936" y="1260"/>
                <a:ext cx="74" cy="74"/>
              </a:xfrm>
              <a:custGeom>
                <a:avLst/>
                <a:gdLst>
                  <a:gd name="T0" fmla="*/ 32 w 39"/>
                  <a:gd name="T1" fmla="*/ 28 h 39"/>
                  <a:gd name="T2" fmla="*/ 14 w 39"/>
                  <a:gd name="T3" fmla="*/ 25 h 39"/>
                  <a:gd name="T4" fmla="*/ 0 w 39"/>
                  <a:gd name="T5" fmla="*/ 4 h 39"/>
                  <a:gd name="T6" fmla="*/ 28 w 39"/>
                  <a:gd name="T7" fmla="*/ 11 h 39"/>
                  <a:gd name="T8" fmla="*/ 35 w 39"/>
                  <a:gd name="T9" fmla="*/ 15 h 39"/>
                  <a:gd name="T10" fmla="*/ 35 w 39"/>
                  <a:gd name="T11" fmla="*/ 15 h 39"/>
                  <a:gd name="T12" fmla="*/ 39 w 39"/>
                  <a:gd name="T13" fmla="*/ 25 h 39"/>
                  <a:gd name="T14" fmla="*/ 32 w 39"/>
                  <a:gd name="T15" fmla="*/ 2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39">
                    <a:moveTo>
                      <a:pt x="32" y="28"/>
                    </a:moveTo>
                    <a:cubicBezTo>
                      <a:pt x="26" y="27"/>
                      <a:pt x="17" y="39"/>
                      <a:pt x="14" y="25"/>
                    </a:cubicBezTo>
                    <a:cubicBezTo>
                      <a:pt x="17" y="13"/>
                      <a:pt x="0" y="14"/>
                      <a:pt x="0" y="4"/>
                    </a:cubicBezTo>
                    <a:cubicBezTo>
                      <a:pt x="11" y="0"/>
                      <a:pt x="18" y="12"/>
                      <a:pt x="28" y="11"/>
                    </a:cubicBezTo>
                    <a:cubicBezTo>
                      <a:pt x="31" y="12"/>
                      <a:pt x="33" y="13"/>
                      <a:pt x="35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6" y="18"/>
                      <a:pt x="37" y="21"/>
                      <a:pt x="39" y="25"/>
                    </a:cubicBezTo>
                    <a:cubicBezTo>
                      <a:pt x="37" y="28"/>
                      <a:pt x="35" y="30"/>
                      <a:pt x="32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" name="Freeform 1430"/>
              <p:cNvSpPr/>
              <p:nvPr/>
            </p:nvSpPr>
            <p:spPr bwMode="auto">
              <a:xfrm>
                <a:off x="4936" y="1241"/>
                <a:ext cx="55" cy="53"/>
              </a:xfrm>
              <a:custGeom>
                <a:avLst/>
                <a:gdLst>
                  <a:gd name="T0" fmla="*/ 28 w 29"/>
                  <a:gd name="T1" fmla="*/ 25 h 28"/>
                  <a:gd name="T2" fmla="*/ 0 w 29"/>
                  <a:gd name="T3" fmla="*/ 14 h 28"/>
                  <a:gd name="T4" fmla="*/ 0 w 29"/>
                  <a:gd name="T5" fmla="*/ 11 h 28"/>
                  <a:gd name="T6" fmla="*/ 11 w 29"/>
                  <a:gd name="T7" fmla="*/ 7 h 28"/>
                  <a:gd name="T8" fmla="*/ 28 w 29"/>
                  <a:gd name="T9" fmla="*/ 2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8">
                    <a:moveTo>
                      <a:pt x="28" y="25"/>
                    </a:moveTo>
                    <a:cubicBezTo>
                      <a:pt x="16" y="28"/>
                      <a:pt x="10" y="17"/>
                      <a:pt x="0" y="14"/>
                    </a:cubicBezTo>
                    <a:cubicBezTo>
                      <a:pt x="0" y="13"/>
                      <a:pt x="0" y="12"/>
                      <a:pt x="0" y="11"/>
                    </a:cubicBezTo>
                    <a:cubicBezTo>
                      <a:pt x="3" y="6"/>
                      <a:pt x="7" y="7"/>
                      <a:pt x="11" y="7"/>
                    </a:cubicBezTo>
                    <a:cubicBezTo>
                      <a:pt x="29" y="0"/>
                      <a:pt x="25" y="16"/>
                      <a:pt x="28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" name="Freeform 1431"/>
              <p:cNvSpPr/>
              <p:nvPr/>
            </p:nvSpPr>
            <p:spPr bwMode="auto">
              <a:xfrm>
                <a:off x="4953" y="1227"/>
                <a:ext cx="49" cy="62"/>
              </a:xfrm>
              <a:custGeom>
                <a:avLst/>
                <a:gdLst>
                  <a:gd name="T0" fmla="*/ 19 w 26"/>
                  <a:gd name="T1" fmla="*/ 32 h 32"/>
                  <a:gd name="T2" fmla="*/ 2 w 26"/>
                  <a:gd name="T3" fmla="*/ 14 h 32"/>
                  <a:gd name="T4" fmla="*/ 16 w 26"/>
                  <a:gd name="T5" fmla="*/ 0 h 32"/>
                  <a:gd name="T6" fmla="*/ 21 w 26"/>
                  <a:gd name="T7" fmla="*/ 13 h 32"/>
                  <a:gd name="T8" fmla="*/ 26 w 26"/>
                  <a:gd name="T9" fmla="*/ 32 h 32"/>
                  <a:gd name="T10" fmla="*/ 19 w 26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32">
                    <a:moveTo>
                      <a:pt x="19" y="32"/>
                    </a:moveTo>
                    <a:cubicBezTo>
                      <a:pt x="15" y="24"/>
                      <a:pt x="15" y="12"/>
                      <a:pt x="2" y="14"/>
                    </a:cubicBezTo>
                    <a:cubicBezTo>
                      <a:pt x="0" y="3"/>
                      <a:pt x="10" y="4"/>
                      <a:pt x="16" y="0"/>
                    </a:cubicBezTo>
                    <a:cubicBezTo>
                      <a:pt x="18" y="4"/>
                      <a:pt x="25" y="7"/>
                      <a:pt x="21" y="13"/>
                    </a:cubicBezTo>
                    <a:cubicBezTo>
                      <a:pt x="16" y="21"/>
                      <a:pt x="23" y="26"/>
                      <a:pt x="26" y="32"/>
                    </a:cubicBezTo>
                    <a:cubicBezTo>
                      <a:pt x="24" y="32"/>
                      <a:pt x="21" y="32"/>
                      <a:pt x="19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" name="Freeform 1432"/>
              <p:cNvSpPr/>
              <p:nvPr/>
            </p:nvSpPr>
            <p:spPr bwMode="auto">
              <a:xfrm>
                <a:off x="4848" y="1855"/>
                <a:ext cx="246" cy="189"/>
              </a:xfrm>
              <a:custGeom>
                <a:avLst/>
                <a:gdLst>
                  <a:gd name="T0" fmla="*/ 85 w 129"/>
                  <a:gd name="T1" fmla="*/ 97 h 99"/>
                  <a:gd name="T2" fmla="*/ 71 w 129"/>
                  <a:gd name="T3" fmla="*/ 97 h 99"/>
                  <a:gd name="T4" fmla="*/ 53 w 129"/>
                  <a:gd name="T5" fmla="*/ 94 h 99"/>
                  <a:gd name="T6" fmla="*/ 53 w 129"/>
                  <a:gd name="T7" fmla="*/ 94 h 99"/>
                  <a:gd name="T8" fmla="*/ 29 w 129"/>
                  <a:gd name="T9" fmla="*/ 90 h 99"/>
                  <a:gd name="T10" fmla="*/ 18 w 129"/>
                  <a:gd name="T11" fmla="*/ 87 h 99"/>
                  <a:gd name="T12" fmla="*/ 17 w 129"/>
                  <a:gd name="T13" fmla="*/ 84 h 99"/>
                  <a:gd name="T14" fmla="*/ 10 w 129"/>
                  <a:gd name="T15" fmla="*/ 65 h 99"/>
                  <a:gd name="T16" fmla="*/ 31 w 129"/>
                  <a:gd name="T17" fmla="*/ 69 h 99"/>
                  <a:gd name="T18" fmla="*/ 19 w 129"/>
                  <a:gd name="T19" fmla="*/ 61 h 99"/>
                  <a:gd name="T20" fmla="*/ 19 w 129"/>
                  <a:gd name="T21" fmla="*/ 50 h 99"/>
                  <a:gd name="T22" fmla="*/ 42 w 129"/>
                  <a:gd name="T23" fmla="*/ 37 h 99"/>
                  <a:gd name="T24" fmla="*/ 44 w 129"/>
                  <a:gd name="T25" fmla="*/ 22 h 99"/>
                  <a:gd name="T26" fmla="*/ 37 w 129"/>
                  <a:gd name="T27" fmla="*/ 2 h 99"/>
                  <a:gd name="T28" fmla="*/ 42 w 129"/>
                  <a:gd name="T29" fmla="*/ 0 h 99"/>
                  <a:gd name="T30" fmla="*/ 85 w 129"/>
                  <a:gd name="T31" fmla="*/ 8 h 99"/>
                  <a:gd name="T32" fmla="*/ 126 w 129"/>
                  <a:gd name="T33" fmla="*/ 7 h 99"/>
                  <a:gd name="T34" fmla="*/ 129 w 129"/>
                  <a:gd name="T35" fmla="*/ 11 h 99"/>
                  <a:gd name="T36" fmla="*/ 125 w 129"/>
                  <a:gd name="T37" fmla="*/ 36 h 99"/>
                  <a:gd name="T38" fmla="*/ 122 w 129"/>
                  <a:gd name="T39" fmla="*/ 40 h 99"/>
                  <a:gd name="T40" fmla="*/ 90 w 129"/>
                  <a:gd name="T41" fmla="*/ 26 h 99"/>
                  <a:gd name="T42" fmla="*/ 78 w 129"/>
                  <a:gd name="T43" fmla="*/ 24 h 99"/>
                  <a:gd name="T44" fmla="*/ 80 w 129"/>
                  <a:gd name="T45" fmla="*/ 36 h 99"/>
                  <a:gd name="T46" fmla="*/ 92 w 129"/>
                  <a:gd name="T47" fmla="*/ 47 h 99"/>
                  <a:gd name="T48" fmla="*/ 89 w 129"/>
                  <a:gd name="T49" fmla="*/ 60 h 99"/>
                  <a:gd name="T50" fmla="*/ 79 w 129"/>
                  <a:gd name="T51" fmla="*/ 76 h 99"/>
                  <a:gd name="T52" fmla="*/ 85 w 129"/>
                  <a:gd name="T53" fmla="*/ 88 h 99"/>
                  <a:gd name="T54" fmla="*/ 85 w 129"/>
                  <a:gd name="T55" fmla="*/ 9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9" h="99">
                    <a:moveTo>
                      <a:pt x="85" y="97"/>
                    </a:moveTo>
                    <a:cubicBezTo>
                      <a:pt x="80" y="97"/>
                      <a:pt x="75" y="97"/>
                      <a:pt x="71" y="97"/>
                    </a:cubicBezTo>
                    <a:cubicBezTo>
                      <a:pt x="66" y="91"/>
                      <a:pt x="58" y="99"/>
                      <a:pt x="53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46" y="84"/>
                      <a:pt x="37" y="89"/>
                      <a:pt x="29" y="90"/>
                    </a:cubicBezTo>
                    <a:cubicBezTo>
                      <a:pt x="25" y="89"/>
                      <a:pt x="22" y="88"/>
                      <a:pt x="18" y="87"/>
                    </a:cubicBezTo>
                    <a:cubicBezTo>
                      <a:pt x="18" y="86"/>
                      <a:pt x="17" y="85"/>
                      <a:pt x="17" y="84"/>
                    </a:cubicBezTo>
                    <a:cubicBezTo>
                      <a:pt x="13" y="78"/>
                      <a:pt x="0" y="75"/>
                      <a:pt x="10" y="65"/>
                    </a:cubicBezTo>
                    <a:cubicBezTo>
                      <a:pt x="18" y="57"/>
                      <a:pt x="25" y="64"/>
                      <a:pt x="31" y="69"/>
                    </a:cubicBezTo>
                    <a:cubicBezTo>
                      <a:pt x="30" y="64"/>
                      <a:pt x="24" y="63"/>
                      <a:pt x="19" y="61"/>
                    </a:cubicBezTo>
                    <a:cubicBezTo>
                      <a:pt x="10" y="58"/>
                      <a:pt x="16" y="54"/>
                      <a:pt x="19" y="50"/>
                    </a:cubicBezTo>
                    <a:cubicBezTo>
                      <a:pt x="24" y="40"/>
                      <a:pt x="33" y="39"/>
                      <a:pt x="42" y="37"/>
                    </a:cubicBezTo>
                    <a:cubicBezTo>
                      <a:pt x="54" y="35"/>
                      <a:pt x="54" y="29"/>
                      <a:pt x="44" y="22"/>
                    </a:cubicBezTo>
                    <a:cubicBezTo>
                      <a:pt x="38" y="17"/>
                      <a:pt x="28" y="12"/>
                      <a:pt x="37" y="2"/>
                    </a:cubicBezTo>
                    <a:cubicBezTo>
                      <a:pt x="39" y="1"/>
                      <a:pt x="40" y="0"/>
                      <a:pt x="42" y="0"/>
                    </a:cubicBezTo>
                    <a:cubicBezTo>
                      <a:pt x="56" y="2"/>
                      <a:pt x="71" y="4"/>
                      <a:pt x="85" y="8"/>
                    </a:cubicBezTo>
                    <a:cubicBezTo>
                      <a:pt x="100" y="12"/>
                      <a:pt x="113" y="12"/>
                      <a:pt x="126" y="7"/>
                    </a:cubicBezTo>
                    <a:cubicBezTo>
                      <a:pt x="127" y="8"/>
                      <a:pt x="128" y="9"/>
                      <a:pt x="129" y="11"/>
                    </a:cubicBezTo>
                    <a:cubicBezTo>
                      <a:pt x="129" y="19"/>
                      <a:pt x="127" y="28"/>
                      <a:pt x="125" y="36"/>
                    </a:cubicBezTo>
                    <a:cubicBezTo>
                      <a:pt x="125" y="37"/>
                      <a:pt x="124" y="39"/>
                      <a:pt x="122" y="40"/>
                    </a:cubicBezTo>
                    <a:cubicBezTo>
                      <a:pt x="110" y="39"/>
                      <a:pt x="98" y="38"/>
                      <a:pt x="90" y="26"/>
                    </a:cubicBezTo>
                    <a:cubicBezTo>
                      <a:pt x="88" y="22"/>
                      <a:pt x="82" y="20"/>
                      <a:pt x="78" y="24"/>
                    </a:cubicBezTo>
                    <a:cubicBezTo>
                      <a:pt x="74" y="28"/>
                      <a:pt x="78" y="33"/>
                      <a:pt x="80" y="36"/>
                    </a:cubicBezTo>
                    <a:cubicBezTo>
                      <a:pt x="84" y="40"/>
                      <a:pt x="88" y="43"/>
                      <a:pt x="92" y="47"/>
                    </a:cubicBezTo>
                    <a:cubicBezTo>
                      <a:pt x="95" y="52"/>
                      <a:pt x="85" y="54"/>
                      <a:pt x="89" y="60"/>
                    </a:cubicBezTo>
                    <a:cubicBezTo>
                      <a:pt x="83" y="64"/>
                      <a:pt x="79" y="69"/>
                      <a:pt x="79" y="76"/>
                    </a:cubicBezTo>
                    <a:cubicBezTo>
                      <a:pt x="77" y="82"/>
                      <a:pt x="80" y="85"/>
                      <a:pt x="85" y="88"/>
                    </a:cubicBezTo>
                    <a:cubicBezTo>
                      <a:pt x="91" y="91"/>
                      <a:pt x="88" y="95"/>
                      <a:pt x="85" y="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" name="Freeform 1433"/>
              <p:cNvSpPr/>
              <p:nvPr/>
            </p:nvSpPr>
            <p:spPr bwMode="auto">
              <a:xfrm>
                <a:off x="4995" y="2027"/>
                <a:ext cx="135" cy="86"/>
              </a:xfrm>
              <a:custGeom>
                <a:avLst/>
                <a:gdLst>
                  <a:gd name="T0" fmla="*/ 60 w 71"/>
                  <a:gd name="T1" fmla="*/ 7 h 45"/>
                  <a:gd name="T2" fmla="*/ 60 w 71"/>
                  <a:gd name="T3" fmla="*/ 32 h 45"/>
                  <a:gd name="T4" fmla="*/ 28 w 71"/>
                  <a:gd name="T5" fmla="*/ 36 h 45"/>
                  <a:gd name="T6" fmla="*/ 1 w 71"/>
                  <a:gd name="T7" fmla="*/ 39 h 45"/>
                  <a:gd name="T8" fmla="*/ 3 w 71"/>
                  <a:gd name="T9" fmla="*/ 29 h 45"/>
                  <a:gd name="T10" fmla="*/ 14 w 71"/>
                  <a:gd name="T11" fmla="*/ 25 h 45"/>
                  <a:gd name="T12" fmla="*/ 3 w 71"/>
                  <a:gd name="T13" fmla="*/ 20 h 45"/>
                  <a:gd name="T14" fmla="*/ 15 w 71"/>
                  <a:gd name="T15" fmla="*/ 7 h 45"/>
                  <a:gd name="T16" fmla="*/ 60 w 71"/>
                  <a:gd name="T17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1" h="45">
                    <a:moveTo>
                      <a:pt x="60" y="7"/>
                    </a:moveTo>
                    <a:cubicBezTo>
                      <a:pt x="71" y="15"/>
                      <a:pt x="59" y="24"/>
                      <a:pt x="60" y="32"/>
                    </a:cubicBezTo>
                    <a:cubicBezTo>
                      <a:pt x="50" y="39"/>
                      <a:pt x="40" y="45"/>
                      <a:pt x="28" y="36"/>
                    </a:cubicBezTo>
                    <a:cubicBezTo>
                      <a:pt x="19" y="29"/>
                      <a:pt x="10" y="42"/>
                      <a:pt x="1" y="39"/>
                    </a:cubicBezTo>
                    <a:cubicBezTo>
                      <a:pt x="1" y="35"/>
                      <a:pt x="0" y="32"/>
                      <a:pt x="3" y="29"/>
                    </a:cubicBezTo>
                    <a:cubicBezTo>
                      <a:pt x="6" y="26"/>
                      <a:pt x="14" y="34"/>
                      <a:pt x="14" y="25"/>
                    </a:cubicBezTo>
                    <a:cubicBezTo>
                      <a:pt x="14" y="20"/>
                      <a:pt x="6" y="23"/>
                      <a:pt x="3" y="20"/>
                    </a:cubicBezTo>
                    <a:cubicBezTo>
                      <a:pt x="4" y="12"/>
                      <a:pt x="12" y="12"/>
                      <a:pt x="15" y="7"/>
                    </a:cubicBezTo>
                    <a:cubicBezTo>
                      <a:pt x="30" y="0"/>
                      <a:pt x="45" y="0"/>
                      <a:pt x="6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" name="Freeform 1434"/>
              <p:cNvSpPr/>
              <p:nvPr/>
            </p:nvSpPr>
            <p:spPr bwMode="auto">
              <a:xfrm>
                <a:off x="4777" y="1931"/>
                <a:ext cx="141" cy="90"/>
              </a:xfrm>
              <a:custGeom>
                <a:avLst/>
                <a:gdLst>
                  <a:gd name="T0" fmla="*/ 59 w 74"/>
                  <a:gd name="T1" fmla="*/ 12 h 47"/>
                  <a:gd name="T2" fmla="*/ 59 w 74"/>
                  <a:gd name="T3" fmla="*/ 19 h 47"/>
                  <a:gd name="T4" fmla="*/ 74 w 74"/>
                  <a:gd name="T5" fmla="*/ 39 h 47"/>
                  <a:gd name="T6" fmla="*/ 61 w 74"/>
                  <a:gd name="T7" fmla="*/ 27 h 47"/>
                  <a:gd name="T8" fmla="*/ 50 w 74"/>
                  <a:gd name="T9" fmla="*/ 26 h 47"/>
                  <a:gd name="T10" fmla="*/ 46 w 74"/>
                  <a:gd name="T11" fmla="*/ 32 h 47"/>
                  <a:gd name="T12" fmla="*/ 54 w 74"/>
                  <a:gd name="T13" fmla="*/ 36 h 47"/>
                  <a:gd name="T14" fmla="*/ 55 w 74"/>
                  <a:gd name="T15" fmla="*/ 47 h 47"/>
                  <a:gd name="T16" fmla="*/ 31 w 74"/>
                  <a:gd name="T17" fmla="*/ 40 h 47"/>
                  <a:gd name="T18" fmla="*/ 27 w 74"/>
                  <a:gd name="T19" fmla="*/ 40 h 47"/>
                  <a:gd name="T20" fmla="*/ 10 w 74"/>
                  <a:gd name="T21" fmla="*/ 33 h 47"/>
                  <a:gd name="T22" fmla="*/ 7 w 74"/>
                  <a:gd name="T23" fmla="*/ 29 h 47"/>
                  <a:gd name="T24" fmla="*/ 15 w 74"/>
                  <a:gd name="T25" fmla="*/ 18 h 47"/>
                  <a:gd name="T26" fmla="*/ 38 w 74"/>
                  <a:gd name="T27" fmla="*/ 16 h 47"/>
                  <a:gd name="T28" fmla="*/ 43 w 74"/>
                  <a:gd name="T29" fmla="*/ 2 h 47"/>
                  <a:gd name="T30" fmla="*/ 47 w 74"/>
                  <a:gd name="T31" fmla="*/ 0 h 47"/>
                  <a:gd name="T32" fmla="*/ 59 w 74"/>
                  <a:gd name="T33" fmla="*/ 1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4" h="47">
                    <a:moveTo>
                      <a:pt x="59" y="12"/>
                    </a:moveTo>
                    <a:cubicBezTo>
                      <a:pt x="59" y="14"/>
                      <a:pt x="49" y="17"/>
                      <a:pt x="59" y="19"/>
                    </a:cubicBezTo>
                    <a:cubicBezTo>
                      <a:pt x="71" y="21"/>
                      <a:pt x="73" y="29"/>
                      <a:pt x="74" y="39"/>
                    </a:cubicBezTo>
                    <a:cubicBezTo>
                      <a:pt x="63" y="41"/>
                      <a:pt x="67" y="29"/>
                      <a:pt x="61" y="27"/>
                    </a:cubicBezTo>
                    <a:cubicBezTo>
                      <a:pt x="57" y="26"/>
                      <a:pt x="54" y="23"/>
                      <a:pt x="50" y="26"/>
                    </a:cubicBezTo>
                    <a:cubicBezTo>
                      <a:pt x="48" y="28"/>
                      <a:pt x="46" y="30"/>
                      <a:pt x="46" y="32"/>
                    </a:cubicBezTo>
                    <a:cubicBezTo>
                      <a:pt x="47" y="37"/>
                      <a:pt x="51" y="36"/>
                      <a:pt x="54" y="36"/>
                    </a:cubicBezTo>
                    <a:cubicBezTo>
                      <a:pt x="69" y="38"/>
                      <a:pt x="57" y="43"/>
                      <a:pt x="55" y="47"/>
                    </a:cubicBezTo>
                    <a:cubicBezTo>
                      <a:pt x="47" y="45"/>
                      <a:pt x="39" y="42"/>
                      <a:pt x="31" y="40"/>
                    </a:cubicBezTo>
                    <a:cubicBezTo>
                      <a:pt x="30" y="40"/>
                      <a:pt x="29" y="40"/>
                      <a:pt x="27" y="40"/>
                    </a:cubicBezTo>
                    <a:cubicBezTo>
                      <a:pt x="21" y="40"/>
                      <a:pt x="15" y="38"/>
                      <a:pt x="10" y="33"/>
                    </a:cubicBezTo>
                    <a:cubicBezTo>
                      <a:pt x="9" y="32"/>
                      <a:pt x="8" y="31"/>
                      <a:pt x="7" y="29"/>
                    </a:cubicBezTo>
                    <a:cubicBezTo>
                      <a:pt x="2" y="20"/>
                      <a:pt x="0" y="13"/>
                      <a:pt x="15" y="18"/>
                    </a:cubicBezTo>
                    <a:cubicBezTo>
                      <a:pt x="23" y="20"/>
                      <a:pt x="31" y="22"/>
                      <a:pt x="38" y="16"/>
                    </a:cubicBezTo>
                    <a:cubicBezTo>
                      <a:pt x="38" y="11"/>
                      <a:pt x="41" y="7"/>
                      <a:pt x="43" y="2"/>
                    </a:cubicBezTo>
                    <a:cubicBezTo>
                      <a:pt x="44" y="1"/>
                      <a:pt x="45" y="0"/>
                      <a:pt x="47" y="0"/>
                    </a:cubicBezTo>
                    <a:cubicBezTo>
                      <a:pt x="54" y="0"/>
                      <a:pt x="60" y="3"/>
                      <a:pt x="59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" name="Freeform 1435"/>
              <p:cNvSpPr/>
              <p:nvPr/>
            </p:nvSpPr>
            <p:spPr bwMode="auto">
              <a:xfrm>
                <a:off x="4977" y="1994"/>
                <a:ext cx="191" cy="46"/>
              </a:xfrm>
              <a:custGeom>
                <a:avLst/>
                <a:gdLst>
                  <a:gd name="T0" fmla="*/ 69 w 100"/>
                  <a:gd name="T1" fmla="*/ 24 h 24"/>
                  <a:gd name="T2" fmla="*/ 24 w 100"/>
                  <a:gd name="T3" fmla="*/ 24 h 24"/>
                  <a:gd name="T4" fmla="*/ 17 w 100"/>
                  <a:gd name="T5" fmla="*/ 24 h 24"/>
                  <a:gd name="T6" fmla="*/ 12 w 100"/>
                  <a:gd name="T7" fmla="*/ 17 h 24"/>
                  <a:gd name="T8" fmla="*/ 10 w 100"/>
                  <a:gd name="T9" fmla="*/ 3 h 24"/>
                  <a:gd name="T10" fmla="*/ 12 w 100"/>
                  <a:gd name="T11" fmla="*/ 3 h 24"/>
                  <a:gd name="T12" fmla="*/ 32 w 100"/>
                  <a:gd name="T13" fmla="*/ 11 h 24"/>
                  <a:gd name="T14" fmla="*/ 72 w 100"/>
                  <a:gd name="T15" fmla="*/ 7 h 24"/>
                  <a:gd name="T16" fmla="*/ 80 w 100"/>
                  <a:gd name="T17" fmla="*/ 1 h 24"/>
                  <a:gd name="T18" fmla="*/ 90 w 100"/>
                  <a:gd name="T19" fmla="*/ 3 h 24"/>
                  <a:gd name="T20" fmla="*/ 86 w 100"/>
                  <a:gd name="T21" fmla="*/ 24 h 24"/>
                  <a:gd name="T22" fmla="*/ 69 w 100"/>
                  <a:gd name="T2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0" h="24">
                    <a:moveTo>
                      <a:pt x="69" y="24"/>
                    </a:moveTo>
                    <a:cubicBezTo>
                      <a:pt x="54" y="24"/>
                      <a:pt x="39" y="24"/>
                      <a:pt x="24" y="24"/>
                    </a:cubicBezTo>
                    <a:cubicBezTo>
                      <a:pt x="21" y="24"/>
                      <a:pt x="19" y="24"/>
                      <a:pt x="17" y="24"/>
                    </a:cubicBezTo>
                    <a:cubicBezTo>
                      <a:pt x="19" y="19"/>
                      <a:pt x="17" y="19"/>
                      <a:pt x="12" y="17"/>
                    </a:cubicBezTo>
                    <a:cubicBezTo>
                      <a:pt x="8" y="15"/>
                      <a:pt x="0" y="10"/>
                      <a:pt x="10" y="3"/>
                    </a:cubicBezTo>
                    <a:cubicBezTo>
                      <a:pt x="10" y="3"/>
                      <a:pt x="11" y="3"/>
                      <a:pt x="12" y="3"/>
                    </a:cubicBezTo>
                    <a:cubicBezTo>
                      <a:pt x="19" y="5"/>
                      <a:pt x="26" y="8"/>
                      <a:pt x="32" y="11"/>
                    </a:cubicBezTo>
                    <a:cubicBezTo>
                      <a:pt x="45" y="17"/>
                      <a:pt x="59" y="12"/>
                      <a:pt x="72" y="7"/>
                    </a:cubicBezTo>
                    <a:cubicBezTo>
                      <a:pt x="75" y="5"/>
                      <a:pt x="77" y="2"/>
                      <a:pt x="80" y="1"/>
                    </a:cubicBezTo>
                    <a:cubicBezTo>
                      <a:pt x="84" y="0"/>
                      <a:pt x="87" y="1"/>
                      <a:pt x="90" y="3"/>
                    </a:cubicBezTo>
                    <a:cubicBezTo>
                      <a:pt x="96" y="11"/>
                      <a:pt x="100" y="20"/>
                      <a:pt x="86" y="24"/>
                    </a:cubicBezTo>
                    <a:cubicBezTo>
                      <a:pt x="80" y="24"/>
                      <a:pt x="75" y="24"/>
                      <a:pt x="69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" name="Freeform 1436"/>
              <p:cNvSpPr/>
              <p:nvPr/>
            </p:nvSpPr>
            <p:spPr bwMode="auto">
              <a:xfrm>
                <a:off x="4903" y="1998"/>
                <a:ext cx="46" cy="39"/>
              </a:xfrm>
              <a:custGeom>
                <a:avLst/>
                <a:gdLst>
                  <a:gd name="T0" fmla="*/ 0 w 24"/>
                  <a:gd name="T1" fmla="*/ 15 h 20"/>
                  <a:gd name="T2" fmla="*/ 10 w 24"/>
                  <a:gd name="T3" fmla="*/ 10 h 20"/>
                  <a:gd name="T4" fmla="*/ 24 w 24"/>
                  <a:gd name="T5" fmla="*/ 19 h 20"/>
                  <a:gd name="T6" fmla="*/ 0 w 2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0">
                    <a:moveTo>
                      <a:pt x="0" y="15"/>
                    </a:moveTo>
                    <a:cubicBezTo>
                      <a:pt x="3" y="13"/>
                      <a:pt x="7" y="12"/>
                      <a:pt x="10" y="10"/>
                    </a:cubicBezTo>
                    <a:cubicBezTo>
                      <a:pt x="24" y="0"/>
                      <a:pt x="24" y="8"/>
                      <a:pt x="24" y="19"/>
                    </a:cubicBezTo>
                    <a:cubicBezTo>
                      <a:pt x="16" y="20"/>
                      <a:pt x="8" y="17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" name="Freeform 1437"/>
              <p:cNvSpPr/>
              <p:nvPr/>
            </p:nvSpPr>
            <p:spPr bwMode="auto">
              <a:xfrm>
                <a:off x="4949" y="2016"/>
                <a:ext cx="34" cy="30"/>
              </a:xfrm>
              <a:custGeom>
                <a:avLst/>
                <a:gdLst>
                  <a:gd name="T0" fmla="*/ 0 w 18"/>
                  <a:gd name="T1" fmla="*/ 10 h 16"/>
                  <a:gd name="T2" fmla="*/ 18 w 18"/>
                  <a:gd name="T3" fmla="*/ 13 h 16"/>
                  <a:gd name="T4" fmla="*/ 0 w 18"/>
                  <a:gd name="T5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6">
                    <a:moveTo>
                      <a:pt x="0" y="10"/>
                    </a:moveTo>
                    <a:cubicBezTo>
                      <a:pt x="5" y="14"/>
                      <a:pt x="14" y="0"/>
                      <a:pt x="18" y="13"/>
                    </a:cubicBezTo>
                    <a:cubicBezTo>
                      <a:pt x="12" y="12"/>
                      <a:pt x="5" y="16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" name="Freeform 1438"/>
              <p:cNvSpPr/>
              <p:nvPr/>
            </p:nvSpPr>
            <p:spPr bwMode="auto">
              <a:xfrm>
                <a:off x="5073" y="1895"/>
                <a:ext cx="91" cy="113"/>
              </a:xfrm>
              <a:custGeom>
                <a:avLst/>
                <a:gdLst>
                  <a:gd name="T0" fmla="*/ 40 w 48"/>
                  <a:gd name="T1" fmla="*/ 55 h 59"/>
                  <a:gd name="T2" fmla="*/ 29 w 48"/>
                  <a:gd name="T3" fmla="*/ 55 h 59"/>
                  <a:gd name="T4" fmla="*/ 22 w 48"/>
                  <a:gd name="T5" fmla="*/ 47 h 59"/>
                  <a:gd name="T6" fmla="*/ 13 w 48"/>
                  <a:gd name="T7" fmla="*/ 34 h 59"/>
                  <a:gd name="T8" fmla="*/ 3 w 48"/>
                  <a:gd name="T9" fmla="*/ 28 h 59"/>
                  <a:gd name="T10" fmla="*/ 0 w 48"/>
                  <a:gd name="T11" fmla="*/ 22 h 59"/>
                  <a:gd name="T12" fmla="*/ 5 w 48"/>
                  <a:gd name="T13" fmla="*/ 17 h 59"/>
                  <a:gd name="T14" fmla="*/ 5 w 48"/>
                  <a:gd name="T15" fmla="*/ 17 h 59"/>
                  <a:gd name="T16" fmla="*/ 32 w 48"/>
                  <a:gd name="T17" fmla="*/ 6 h 59"/>
                  <a:gd name="T18" fmla="*/ 37 w 48"/>
                  <a:gd name="T19" fmla="*/ 8 h 59"/>
                  <a:gd name="T20" fmla="*/ 47 w 48"/>
                  <a:gd name="T21" fmla="*/ 38 h 59"/>
                  <a:gd name="T22" fmla="*/ 40 w 48"/>
                  <a:gd name="T23" fmla="*/ 52 h 59"/>
                  <a:gd name="T24" fmla="*/ 41 w 48"/>
                  <a:gd name="T25" fmla="*/ 54 h 59"/>
                  <a:gd name="T26" fmla="*/ 40 w 48"/>
                  <a:gd name="T27" fmla="*/ 55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59">
                    <a:moveTo>
                      <a:pt x="40" y="55"/>
                    </a:moveTo>
                    <a:cubicBezTo>
                      <a:pt x="36" y="55"/>
                      <a:pt x="33" y="55"/>
                      <a:pt x="29" y="55"/>
                    </a:cubicBezTo>
                    <a:cubicBezTo>
                      <a:pt x="20" y="59"/>
                      <a:pt x="19" y="53"/>
                      <a:pt x="22" y="47"/>
                    </a:cubicBezTo>
                    <a:cubicBezTo>
                      <a:pt x="27" y="36"/>
                      <a:pt x="20" y="35"/>
                      <a:pt x="13" y="34"/>
                    </a:cubicBezTo>
                    <a:cubicBezTo>
                      <a:pt x="9" y="33"/>
                      <a:pt x="6" y="31"/>
                      <a:pt x="3" y="28"/>
                    </a:cubicBezTo>
                    <a:cubicBezTo>
                      <a:pt x="2" y="26"/>
                      <a:pt x="1" y="24"/>
                      <a:pt x="0" y="22"/>
                    </a:cubicBezTo>
                    <a:cubicBezTo>
                      <a:pt x="1" y="19"/>
                      <a:pt x="3" y="19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9" y="0"/>
                      <a:pt x="9" y="0"/>
                      <a:pt x="32" y="6"/>
                    </a:cubicBezTo>
                    <a:cubicBezTo>
                      <a:pt x="34" y="7"/>
                      <a:pt x="35" y="7"/>
                      <a:pt x="37" y="8"/>
                    </a:cubicBezTo>
                    <a:cubicBezTo>
                      <a:pt x="48" y="15"/>
                      <a:pt x="47" y="27"/>
                      <a:pt x="47" y="38"/>
                    </a:cubicBezTo>
                    <a:cubicBezTo>
                      <a:pt x="42" y="41"/>
                      <a:pt x="35" y="44"/>
                      <a:pt x="40" y="52"/>
                    </a:cubicBezTo>
                    <a:cubicBezTo>
                      <a:pt x="41" y="53"/>
                      <a:pt x="41" y="53"/>
                      <a:pt x="41" y="54"/>
                    </a:cubicBezTo>
                    <a:cubicBezTo>
                      <a:pt x="40" y="55"/>
                      <a:pt x="40" y="55"/>
                      <a:pt x="40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" name="Freeform 1439"/>
              <p:cNvSpPr/>
              <p:nvPr/>
            </p:nvSpPr>
            <p:spPr bwMode="auto">
              <a:xfrm>
                <a:off x="5141" y="1903"/>
                <a:ext cx="103" cy="70"/>
              </a:xfrm>
              <a:custGeom>
                <a:avLst/>
                <a:gdLst>
                  <a:gd name="T0" fmla="*/ 11 w 54"/>
                  <a:gd name="T1" fmla="*/ 34 h 37"/>
                  <a:gd name="T2" fmla="*/ 0 w 54"/>
                  <a:gd name="T3" fmla="*/ 6 h 37"/>
                  <a:gd name="T4" fmla="*/ 40 w 54"/>
                  <a:gd name="T5" fmla="*/ 14 h 37"/>
                  <a:gd name="T6" fmla="*/ 49 w 54"/>
                  <a:gd name="T7" fmla="*/ 37 h 37"/>
                  <a:gd name="T8" fmla="*/ 11 w 54"/>
                  <a:gd name="T9" fmla="*/ 3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37">
                    <a:moveTo>
                      <a:pt x="11" y="34"/>
                    </a:moveTo>
                    <a:cubicBezTo>
                      <a:pt x="2" y="27"/>
                      <a:pt x="9" y="13"/>
                      <a:pt x="0" y="6"/>
                    </a:cubicBezTo>
                    <a:cubicBezTo>
                      <a:pt x="15" y="0"/>
                      <a:pt x="27" y="6"/>
                      <a:pt x="40" y="14"/>
                    </a:cubicBezTo>
                    <a:cubicBezTo>
                      <a:pt x="44" y="21"/>
                      <a:pt x="54" y="26"/>
                      <a:pt x="49" y="37"/>
                    </a:cubicBezTo>
                    <a:cubicBezTo>
                      <a:pt x="37" y="33"/>
                      <a:pt x="23" y="36"/>
                      <a:pt x="11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" name="Freeform 1440"/>
              <p:cNvSpPr/>
              <p:nvPr/>
            </p:nvSpPr>
            <p:spPr bwMode="auto">
              <a:xfrm>
                <a:off x="5141" y="1994"/>
                <a:ext cx="174" cy="46"/>
              </a:xfrm>
              <a:custGeom>
                <a:avLst/>
                <a:gdLst>
                  <a:gd name="T0" fmla="*/ 4 w 91"/>
                  <a:gd name="T1" fmla="*/ 3 h 24"/>
                  <a:gd name="T2" fmla="*/ 4 w 91"/>
                  <a:gd name="T3" fmla="*/ 0 h 24"/>
                  <a:gd name="T4" fmla="*/ 91 w 91"/>
                  <a:gd name="T5" fmla="*/ 14 h 24"/>
                  <a:gd name="T6" fmla="*/ 73 w 91"/>
                  <a:gd name="T7" fmla="*/ 24 h 24"/>
                  <a:gd name="T8" fmla="*/ 7 w 91"/>
                  <a:gd name="T9" fmla="*/ 24 h 24"/>
                  <a:gd name="T10" fmla="*/ 0 w 91"/>
                  <a:gd name="T11" fmla="*/ 24 h 24"/>
                  <a:gd name="T12" fmla="*/ 4 w 91"/>
                  <a:gd name="T13" fmla="*/ 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" h="24">
                    <a:moveTo>
                      <a:pt x="4" y="3"/>
                    </a:moveTo>
                    <a:cubicBezTo>
                      <a:pt x="4" y="2"/>
                      <a:pt x="4" y="1"/>
                      <a:pt x="4" y="0"/>
                    </a:cubicBezTo>
                    <a:cubicBezTo>
                      <a:pt x="30" y="22"/>
                      <a:pt x="61" y="14"/>
                      <a:pt x="91" y="14"/>
                    </a:cubicBezTo>
                    <a:cubicBezTo>
                      <a:pt x="88" y="22"/>
                      <a:pt x="79" y="20"/>
                      <a:pt x="73" y="24"/>
                    </a:cubicBezTo>
                    <a:cubicBezTo>
                      <a:pt x="51" y="24"/>
                      <a:pt x="29" y="24"/>
                      <a:pt x="7" y="24"/>
                    </a:cubicBezTo>
                    <a:cubicBezTo>
                      <a:pt x="5" y="24"/>
                      <a:pt x="3" y="24"/>
                      <a:pt x="0" y="24"/>
                    </a:cubicBezTo>
                    <a:cubicBezTo>
                      <a:pt x="10" y="19"/>
                      <a:pt x="3" y="10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" name="Freeform 1441"/>
              <p:cNvSpPr/>
              <p:nvPr/>
            </p:nvSpPr>
            <p:spPr bwMode="auto">
              <a:xfrm>
                <a:off x="5212" y="1914"/>
                <a:ext cx="82" cy="77"/>
              </a:xfrm>
              <a:custGeom>
                <a:avLst/>
                <a:gdLst>
                  <a:gd name="T0" fmla="*/ 12 w 43"/>
                  <a:gd name="T1" fmla="*/ 31 h 40"/>
                  <a:gd name="T2" fmla="*/ 2 w 43"/>
                  <a:gd name="T3" fmla="*/ 11 h 40"/>
                  <a:gd name="T4" fmla="*/ 5 w 43"/>
                  <a:gd name="T5" fmla="*/ 0 h 40"/>
                  <a:gd name="T6" fmla="*/ 43 w 43"/>
                  <a:gd name="T7" fmla="*/ 28 h 40"/>
                  <a:gd name="T8" fmla="*/ 43 w 43"/>
                  <a:gd name="T9" fmla="*/ 31 h 40"/>
                  <a:gd name="T10" fmla="*/ 26 w 43"/>
                  <a:gd name="T11" fmla="*/ 35 h 40"/>
                  <a:gd name="T12" fmla="*/ 12 w 43"/>
                  <a:gd name="T13" fmla="*/ 3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40">
                    <a:moveTo>
                      <a:pt x="12" y="31"/>
                    </a:moveTo>
                    <a:cubicBezTo>
                      <a:pt x="11" y="23"/>
                      <a:pt x="4" y="18"/>
                      <a:pt x="2" y="11"/>
                    </a:cubicBezTo>
                    <a:cubicBezTo>
                      <a:pt x="0" y="6"/>
                      <a:pt x="1" y="3"/>
                      <a:pt x="5" y="0"/>
                    </a:cubicBezTo>
                    <a:cubicBezTo>
                      <a:pt x="19" y="8"/>
                      <a:pt x="28" y="22"/>
                      <a:pt x="43" y="28"/>
                    </a:cubicBezTo>
                    <a:cubicBezTo>
                      <a:pt x="43" y="29"/>
                      <a:pt x="43" y="30"/>
                      <a:pt x="43" y="31"/>
                    </a:cubicBezTo>
                    <a:cubicBezTo>
                      <a:pt x="37" y="31"/>
                      <a:pt x="31" y="31"/>
                      <a:pt x="26" y="35"/>
                    </a:cubicBezTo>
                    <a:cubicBezTo>
                      <a:pt x="19" y="40"/>
                      <a:pt x="16" y="35"/>
                      <a:pt x="12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4" name="Freeform 1442"/>
              <p:cNvSpPr/>
              <p:nvPr/>
            </p:nvSpPr>
            <p:spPr bwMode="auto">
              <a:xfrm>
                <a:off x="5160" y="1811"/>
                <a:ext cx="141" cy="97"/>
              </a:xfrm>
              <a:custGeom>
                <a:avLst/>
                <a:gdLst>
                  <a:gd name="T0" fmla="*/ 60 w 74"/>
                  <a:gd name="T1" fmla="*/ 12 h 51"/>
                  <a:gd name="T2" fmla="*/ 53 w 74"/>
                  <a:gd name="T3" fmla="*/ 20 h 51"/>
                  <a:gd name="T4" fmla="*/ 62 w 74"/>
                  <a:gd name="T5" fmla="*/ 36 h 51"/>
                  <a:gd name="T6" fmla="*/ 74 w 74"/>
                  <a:gd name="T7" fmla="*/ 44 h 51"/>
                  <a:gd name="T8" fmla="*/ 67 w 74"/>
                  <a:gd name="T9" fmla="*/ 50 h 51"/>
                  <a:gd name="T10" fmla="*/ 29 w 74"/>
                  <a:gd name="T11" fmla="*/ 47 h 51"/>
                  <a:gd name="T12" fmla="*/ 1 w 74"/>
                  <a:gd name="T13" fmla="*/ 44 h 51"/>
                  <a:gd name="T14" fmla="*/ 0 w 74"/>
                  <a:gd name="T15" fmla="*/ 40 h 51"/>
                  <a:gd name="T16" fmla="*/ 4 w 74"/>
                  <a:gd name="T17" fmla="*/ 37 h 51"/>
                  <a:gd name="T18" fmla="*/ 35 w 74"/>
                  <a:gd name="T19" fmla="*/ 19 h 51"/>
                  <a:gd name="T20" fmla="*/ 37 w 74"/>
                  <a:gd name="T21" fmla="*/ 5 h 51"/>
                  <a:gd name="T22" fmla="*/ 45 w 74"/>
                  <a:gd name="T23" fmla="*/ 0 h 51"/>
                  <a:gd name="T24" fmla="*/ 60 w 74"/>
                  <a:gd name="T25" fmla="*/ 12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4" h="51">
                    <a:moveTo>
                      <a:pt x="60" y="12"/>
                    </a:moveTo>
                    <a:cubicBezTo>
                      <a:pt x="59" y="17"/>
                      <a:pt x="48" y="17"/>
                      <a:pt x="53" y="20"/>
                    </a:cubicBezTo>
                    <a:cubicBezTo>
                      <a:pt x="60" y="25"/>
                      <a:pt x="51" y="38"/>
                      <a:pt x="62" y="36"/>
                    </a:cubicBezTo>
                    <a:cubicBezTo>
                      <a:pt x="69" y="36"/>
                      <a:pt x="68" y="45"/>
                      <a:pt x="74" y="44"/>
                    </a:cubicBezTo>
                    <a:cubicBezTo>
                      <a:pt x="72" y="47"/>
                      <a:pt x="68" y="51"/>
                      <a:pt x="67" y="50"/>
                    </a:cubicBezTo>
                    <a:cubicBezTo>
                      <a:pt x="55" y="38"/>
                      <a:pt x="41" y="50"/>
                      <a:pt x="29" y="47"/>
                    </a:cubicBezTo>
                    <a:cubicBezTo>
                      <a:pt x="19" y="51"/>
                      <a:pt x="10" y="49"/>
                      <a:pt x="1" y="44"/>
                    </a:cubicBezTo>
                    <a:cubicBezTo>
                      <a:pt x="0" y="43"/>
                      <a:pt x="0" y="41"/>
                      <a:pt x="0" y="40"/>
                    </a:cubicBezTo>
                    <a:cubicBezTo>
                      <a:pt x="1" y="39"/>
                      <a:pt x="3" y="38"/>
                      <a:pt x="4" y="37"/>
                    </a:cubicBezTo>
                    <a:cubicBezTo>
                      <a:pt x="17" y="35"/>
                      <a:pt x="24" y="23"/>
                      <a:pt x="35" y="19"/>
                    </a:cubicBezTo>
                    <a:cubicBezTo>
                      <a:pt x="42" y="17"/>
                      <a:pt x="37" y="10"/>
                      <a:pt x="37" y="5"/>
                    </a:cubicBezTo>
                    <a:cubicBezTo>
                      <a:pt x="38" y="1"/>
                      <a:pt x="41" y="0"/>
                      <a:pt x="45" y="0"/>
                    </a:cubicBezTo>
                    <a:cubicBezTo>
                      <a:pt x="51" y="2"/>
                      <a:pt x="56" y="6"/>
                      <a:pt x="6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5" name="Freeform 1443"/>
              <p:cNvSpPr/>
              <p:nvPr/>
            </p:nvSpPr>
            <p:spPr bwMode="auto">
              <a:xfrm>
                <a:off x="5111" y="1878"/>
                <a:ext cx="110" cy="57"/>
              </a:xfrm>
              <a:custGeom>
                <a:avLst/>
                <a:gdLst>
                  <a:gd name="T0" fmla="*/ 27 w 58"/>
                  <a:gd name="T1" fmla="*/ 9 h 30"/>
                  <a:gd name="T2" fmla="*/ 55 w 58"/>
                  <a:gd name="T3" fmla="*/ 12 h 30"/>
                  <a:gd name="T4" fmla="*/ 58 w 58"/>
                  <a:gd name="T5" fmla="*/ 19 h 30"/>
                  <a:gd name="T6" fmla="*/ 55 w 58"/>
                  <a:gd name="T7" fmla="*/ 30 h 30"/>
                  <a:gd name="T8" fmla="*/ 16 w 58"/>
                  <a:gd name="T9" fmla="*/ 19 h 30"/>
                  <a:gd name="T10" fmla="*/ 13 w 58"/>
                  <a:gd name="T11" fmla="*/ 19 h 30"/>
                  <a:gd name="T12" fmla="*/ 9 w 58"/>
                  <a:gd name="T13" fmla="*/ 0 h 30"/>
                  <a:gd name="T14" fmla="*/ 14 w 58"/>
                  <a:gd name="T15" fmla="*/ 0 h 30"/>
                  <a:gd name="T16" fmla="*/ 27 w 58"/>
                  <a:gd name="T17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30">
                    <a:moveTo>
                      <a:pt x="27" y="9"/>
                    </a:moveTo>
                    <a:cubicBezTo>
                      <a:pt x="36" y="10"/>
                      <a:pt x="46" y="8"/>
                      <a:pt x="55" y="12"/>
                    </a:cubicBezTo>
                    <a:cubicBezTo>
                      <a:pt x="56" y="14"/>
                      <a:pt x="57" y="17"/>
                      <a:pt x="58" y="19"/>
                    </a:cubicBezTo>
                    <a:cubicBezTo>
                      <a:pt x="57" y="23"/>
                      <a:pt x="56" y="26"/>
                      <a:pt x="55" y="30"/>
                    </a:cubicBezTo>
                    <a:cubicBezTo>
                      <a:pt x="43" y="22"/>
                      <a:pt x="29" y="21"/>
                      <a:pt x="16" y="19"/>
                    </a:cubicBezTo>
                    <a:cubicBezTo>
                      <a:pt x="15" y="19"/>
                      <a:pt x="14" y="19"/>
                      <a:pt x="13" y="19"/>
                    </a:cubicBezTo>
                    <a:cubicBezTo>
                      <a:pt x="6" y="14"/>
                      <a:pt x="0" y="8"/>
                      <a:pt x="9" y="0"/>
                    </a:cubicBezTo>
                    <a:cubicBezTo>
                      <a:pt x="11" y="0"/>
                      <a:pt x="13" y="0"/>
                      <a:pt x="14" y="0"/>
                    </a:cubicBezTo>
                    <a:cubicBezTo>
                      <a:pt x="19" y="1"/>
                      <a:pt x="20" y="9"/>
                      <a:pt x="2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6" name="Freeform 1444"/>
              <p:cNvSpPr/>
              <p:nvPr/>
            </p:nvSpPr>
            <p:spPr bwMode="auto">
              <a:xfrm>
                <a:off x="5248" y="1765"/>
                <a:ext cx="120" cy="78"/>
              </a:xfrm>
              <a:custGeom>
                <a:avLst/>
                <a:gdLst>
                  <a:gd name="T0" fmla="*/ 14 w 63"/>
                  <a:gd name="T1" fmla="*/ 36 h 41"/>
                  <a:gd name="T2" fmla="*/ 0 w 63"/>
                  <a:gd name="T3" fmla="*/ 26 h 41"/>
                  <a:gd name="T4" fmla="*/ 15 w 63"/>
                  <a:gd name="T5" fmla="*/ 9 h 41"/>
                  <a:gd name="T6" fmla="*/ 26 w 63"/>
                  <a:gd name="T7" fmla="*/ 2 h 41"/>
                  <a:gd name="T8" fmla="*/ 45 w 63"/>
                  <a:gd name="T9" fmla="*/ 12 h 41"/>
                  <a:gd name="T10" fmla="*/ 63 w 63"/>
                  <a:gd name="T11" fmla="*/ 26 h 41"/>
                  <a:gd name="T12" fmla="*/ 56 w 63"/>
                  <a:gd name="T13" fmla="*/ 26 h 41"/>
                  <a:gd name="T14" fmla="*/ 24 w 63"/>
                  <a:gd name="T15" fmla="*/ 36 h 41"/>
                  <a:gd name="T16" fmla="*/ 14 w 63"/>
                  <a:gd name="T17" fmla="*/ 36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" h="41">
                    <a:moveTo>
                      <a:pt x="14" y="36"/>
                    </a:moveTo>
                    <a:cubicBezTo>
                      <a:pt x="7" y="36"/>
                      <a:pt x="3" y="31"/>
                      <a:pt x="0" y="26"/>
                    </a:cubicBezTo>
                    <a:cubicBezTo>
                      <a:pt x="0" y="16"/>
                      <a:pt x="10" y="14"/>
                      <a:pt x="15" y="9"/>
                    </a:cubicBezTo>
                    <a:cubicBezTo>
                      <a:pt x="19" y="6"/>
                      <a:pt x="22" y="4"/>
                      <a:pt x="26" y="2"/>
                    </a:cubicBezTo>
                    <a:cubicBezTo>
                      <a:pt x="35" y="0"/>
                      <a:pt x="42" y="3"/>
                      <a:pt x="45" y="12"/>
                    </a:cubicBezTo>
                    <a:cubicBezTo>
                      <a:pt x="51" y="17"/>
                      <a:pt x="59" y="19"/>
                      <a:pt x="63" y="26"/>
                    </a:cubicBezTo>
                    <a:cubicBezTo>
                      <a:pt x="60" y="26"/>
                      <a:pt x="58" y="26"/>
                      <a:pt x="56" y="26"/>
                    </a:cubicBezTo>
                    <a:cubicBezTo>
                      <a:pt x="45" y="28"/>
                      <a:pt x="37" y="41"/>
                      <a:pt x="24" y="36"/>
                    </a:cubicBezTo>
                    <a:cubicBezTo>
                      <a:pt x="21" y="36"/>
                      <a:pt x="17" y="36"/>
                      <a:pt x="14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7" name="Freeform 1445"/>
              <p:cNvSpPr/>
              <p:nvPr/>
            </p:nvSpPr>
            <p:spPr bwMode="auto">
              <a:xfrm>
                <a:off x="5294" y="1809"/>
                <a:ext cx="61" cy="36"/>
              </a:xfrm>
              <a:custGeom>
                <a:avLst/>
                <a:gdLst>
                  <a:gd name="T0" fmla="*/ 0 w 32"/>
                  <a:gd name="T1" fmla="*/ 13 h 19"/>
                  <a:gd name="T2" fmla="*/ 32 w 32"/>
                  <a:gd name="T3" fmla="*/ 3 h 19"/>
                  <a:gd name="T4" fmla="*/ 28 w 32"/>
                  <a:gd name="T5" fmla="*/ 13 h 19"/>
                  <a:gd name="T6" fmla="*/ 0 w 32"/>
                  <a:gd name="T7" fmla="*/ 1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19">
                    <a:moveTo>
                      <a:pt x="0" y="13"/>
                    </a:moveTo>
                    <a:cubicBezTo>
                      <a:pt x="12" y="12"/>
                      <a:pt x="19" y="0"/>
                      <a:pt x="32" y="3"/>
                    </a:cubicBezTo>
                    <a:cubicBezTo>
                      <a:pt x="28" y="5"/>
                      <a:pt x="28" y="9"/>
                      <a:pt x="28" y="13"/>
                    </a:cubicBezTo>
                    <a:cubicBezTo>
                      <a:pt x="19" y="19"/>
                      <a:pt x="10" y="19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8" name="Freeform 1446"/>
              <p:cNvSpPr/>
              <p:nvPr/>
            </p:nvSpPr>
            <p:spPr bwMode="auto">
              <a:xfrm>
                <a:off x="2390" y="1746"/>
                <a:ext cx="57" cy="63"/>
              </a:xfrm>
              <a:custGeom>
                <a:avLst/>
                <a:gdLst>
                  <a:gd name="T0" fmla="*/ 1 w 30"/>
                  <a:gd name="T1" fmla="*/ 11 h 33"/>
                  <a:gd name="T2" fmla="*/ 9 w 30"/>
                  <a:gd name="T3" fmla="*/ 5 h 33"/>
                  <a:gd name="T4" fmla="*/ 22 w 30"/>
                  <a:gd name="T5" fmla="*/ 15 h 33"/>
                  <a:gd name="T6" fmla="*/ 29 w 30"/>
                  <a:gd name="T7" fmla="*/ 25 h 33"/>
                  <a:gd name="T8" fmla="*/ 5 w 30"/>
                  <a:gd name="T9" fmla="*/ 25 h 33"/>
                  <a:gd name="T10" fmla="*/ 1 w 30"/>
                  <a:gd name="T11" fmla="*/ 1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33">
                    <a:moveTo>
                      <a:pt x="1" y="11"/>
                    </a:moveTo>
                    <a:cubicBezTo>
                      <a:pt x="2" y="7"/>
                      <a:pt x="6" y="6"/>
                      <a:pt x="9" y="5"/>
                    </a:cubicBezTo>
                    <a:cubicBezTo>
                      <a:pt x="19" y="0"/>
                      <a:pt x="17" y="12"/>
                      <a:pt x="22" y="15"/>
                    </a:cubicBezTo>
                    <a:cubicBezTo>
                      <a:pt x="23" y="19"/>
                      <a:pt x="30" y="20"/>
                      <a:pt x="29" y="25"/>
                    </a:cubicBezTo>
                    <a:cubicBezTo>
                      <a:pt x="21" y="33"/>
                      <a:pt x="13" y="33"/>
                      <a:pt x="5" y="25"/>
                    </a:cubicBezTo>
                    <a:cubicBezTo>
                      <a:pt x="0" y="22"/>
                      <a:pt x="6" y="15"/>
                      <a:pt x="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9" name="Freeform 1447"/>
              <p:cNvSpPr/>
              <p:nvPr/>
            </p:nvSpPr>
            <p:spPr bwMode="auto">
              <a:xfrm>
                <a:off x="2443" y="1811"/>
                <a:ext cx="38" cy="27"/>
              </a:xfrm>
              <a:custGeom>
                <a:avLst/>
                <a:gdLst>
                  <a:gd name="T0" fmla="*/ 11 w 20"/>
                  <a:gd name="T1" fmla="*/ 11 h 14"/>
                  <a:gd name="T2" fmla="*/ 0 w 20"/>
                  <a:gd name="T3" fmla="*/ 11 h 14"/>
                  <a:gd name="T4" fmla="*/ 5 w 20"/>
                  <a:gd name="T5" fmla="*/ 5 h 14"/>
                  <a:gd name="T6" fmla="*/ 16 w 20"/>
                  <a:gd name="T7" fmla="*/ 4 h 14"/>
                  <a:gd name="T8" fmla="*/ 11 w 20"/>
                  <a:gd name="T9" fmla="*/ 1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4">
                    <a:moveTo>
                      <a:pt x="11" y="11"/>
                    </a:moveTo>
                    <a:cubicBezTo>
                      <a:pt x="7" y="12"/>
                      <a:pt x="4" y="14"/>
                      <a:pt x="0" y="11"/>
                    </a:cubicBezTo>
                    <a:cubicBezTo>
                      <a:pt x="2" y="9"/>
                      <a:pt x="3" y="7"/>
                      <a:pt x="5" y="5"/>
                    </a:cubicBezTo>
                    <a:cubicBezTo>
                      <a:pt x="9" y="4"/>
                      <a:pt x="13" y="0"/>
                      <a:pt x="16" y="4"/>
                    </a:cubicBezTo>
                    <a:cubicBezTo>
                      <a:pt x="20" y="8"/>
                      <a:pt x="13" y="8"/>
                      <a:pt x="1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0" name="Freeform 1448"/>
              <p:cNvSpPr/>
              <p:nvPr/>
            </p:nvSpPr>
            <p:spPr bwMode="auto">
              <a:xfrm>
                <a:off x="2386" y="1767"/>
                <a:ext cx="17" cy="36"/>
              </a:xfrm>
              <a:custGeom>
                <a:avLst/>
                <a:gdLst>
                  <a:gd name="T0" fmla="*/ 3 w 9"/>
                  <a:gd name="T1" fmla="*/ 0 h 19"/>
                  <a:gd name="T2" fmla="*/ 7 w 9"/>
                  <a:gd name="T3" fmla="*/ 14 h 19"/>
                  <a:gd name="T4" fmla="*/ 3 w 9"/>
                  <a:gd name="T5" fmla="*/ 19 h 19"/>
                  <a:gd name="T6" fmla="*/ 3 w 9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9">
                    <a:moveTo>
                      <a:pt x="3" y="0"/>
                    </a:moveTo>
                    <a:cubicBezTo>
                      <a:pt x="9" y="4"/>
                      <a:pt x="6" y="9"/>
                      <a:pt x="7" y="14"/>
                    </a:cubicBezTo>
                    <a:cubicBezTo>
                      <a:pt x="6" y="16"/>
                      <a:pt x="4" y="17"/>
                      <a:pt x="3" y="19"/>
                    </a:cubicBezTo>
                    <a:cubicBezTo>
                      <a:pt x="0" y="12"/>
                      <a:pt x="2" y="6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1" name="Freeform 1449"/>
              <p:cNvSpPr/>
              <p:nvPr/>
            </p:nvSpPr>
            <p:spPr bwMode="auto">
              <a:xfrm>
                <a:off x="2346" y="1811"/>
                <a:ext cx="42" cy="84"/>
              </a:xfrm>
              <a:custGeom>
                <a:avLst/>
                <a:gdLst>
                  <a:gd name="T0" fmla="*/ 10 w 22"/>
                  <a:gd name="T1" fmla="*/ 5 h 44"/>
                  <a:gd name="T2" fmla="*/ 17 w 22"/>
                  <a:gd name="T3" fmla="*/ 12 h 44"/>
                  <a:gd name="T4" fmla="*/ 21 w 22"/>
                  <a:gd name="T5" fmla="*/ 16 h 44"/>
                  <a:gd name="T6" fmla="*/ 10 w 22"/>
                  <a:gd name="T7" fmla="*/ 44 h 44"/>
                  <a:gd name="T8" fmla="*/ 4 w 22"/>
                  <a:gd name="T9" fmla="*/ 26 h 44"/>
                  <a:gd name="T10" fmla="*/ 0 w 22"/>
                  <a:gd name="T11" fmla="*/ 11 h 44"/>
                  <a:gd name="T12" fmla="*/ 4 w 22"/>
                  <a:gd name="T13" fmla="*/ 2 h 44"/>
                  <a:gd name="T14" fmla="*/ 10 w 22"/>
                  <a:gd name="T15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44">
                    <a:moveTo>
                      <a:pt x="10" y="5"/>
                    </a:moveTo>
                    <a:cubicBezTo>
                      <a:pt x="12" y="8"/>
                      <a:pt x="15" y="10"/>
                      <a:pt x="17" y="12"/>
                    </a:cubicBezTo>
                    <a:cubicBezTo>
                      <a:pt x="19" y="13"/>
                      <a:pt x="20" y="15"/>
                      <a:pt x="21" y="16"/>
                    </a:cubicBezTo>
                    <a:cubicBezTo>
                      <a:pt x="22" y="27"/>
                      <a:pt x="12" y="34"/>
                      <a:pt x="10" y="44"/>
                    </a:cubicBezTo>
                    <a:cubicBezTo>
                      <a:pt x="4" y="39"/>
                      <a:pt x="10" y="30"/>
                      <a:pt x="4" y="26"/>
                    </a:cubicBezTo>
                    <a:cubicBezTo>
                      <a:pt x="0" y="22"/>
                      <a:pt x="2" y="16"/>
                      <a:pt x="0" y="11"/>
                    </a:cubicBezTo>
                    <a:cubicBezTo>
                      <a:pt x="0" y="7"/>
                      <a:pt x="1" y="4"/>
                      <a:pt x="4" y="2"/>
                    </a:cubicBezTo>
                    <a:cubicBezTo>
                      <a:pt x="7" y="0"/>
                      <a:pt x="9" y="3"/>
                      <a:pt x="1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2" name="Freeform 1450"/>
              <p:cNvSpPr/>
              <p:nvPr/>
            </p:nvSpPr>
            <p:spPr bwMode="auto">
              <a:xfrm>
                <a:off x="3947" y="2536"/>
                <a:ext cx="124" cy="159"/>
              </a:xfrm>
              <a:custGeom>
                <a:avLst/>
                <a:gdLst>
                  <a:gd name="T0" fmla="*/ 0 w 65"/>
                  <a:gd name="T1" fmla="*/ 45 h 83"/>
                  <a:gd name="T2" fmla="*/ 7 w 65"/>
                  <a:gd name="T3" fmla="*/ 34 h 83"/>
                  <a:gd name="T4" fmla="*/ 10 w 65"/>
                  <a:gd name="T5" fmla="*/ 33 h 83"/>
                  <a:gd name="T6" fmla="*/ 18 w 65"/>
                  <a:gd name="T7" fmla="*/ 23 h 83"/>
                  <a:gd name="T8" fmla="*/ 20 w 65"/>
                  <a:gd name="T9" fmla="*/ 18 h 83"/>
                  <a:gd name="T10" fmla="*/ 42 w 65"/>
                  <a:gd name="T11" fmla="*/ 2 h 83"/>
                  <a:gd name="T12" fmla="*/ 56 w 65"/>
                  <a:gd name="T13" fmla="*/ 6 h 83"/>
                  <a:gd name="T14" fmla="*/ 63 w 65"/>
                  <a:gd name="T15" fmla="*/ 3 h 83"/>
                  <a:gd name="T16" fmla="*/ 59 w 65"/>
                  <a:gd name="T17" fmla="*/ 24 h 83"/>
                  <a:gd name="T18" fmla="*/ 61 w 65"/>
                  <a:gd name="T19" fmla="*/ 57 h 83"/>
                  <a:gd name="T20" fmla="*/ 54 w 65"/>
                  <a:gd name="T21" fmla="*/ 57 h 83"/>
                  <a:gd name="T22" fmla="*/ 49 w 65"/>
                  <a:gd name="T23" fmla="*/ 65 h 83"/>
                  <a:gd name="T24" fmla="*/ 21 w 65"/>
                  <a:gd name="T25" fmla="*/ 72 h 83"/>
                  <a:gd name="T26" fmla="*/ 11 w 65"/>
                  <a:gd name="T27" fmla="*/ 83 h 83"/>
                  <a:gd name="T28" fmla="*/ 7 w 65"/>
                  <a:gd name="T29" fmla="*/ 69 h 83"/>
                  <a:gd name="T30" fmla="*/ 7 w 65"/>
                  <a:gd name="T31" fmla="*/ 69 h 83"/>
                  <a:gd name="T32" fmla="*/ 0 w 65"/>
                  <a:gd name="T33" fmla="*/ 44 h 83"/>
                  <a:gd name="T34" fmla="*/ 0 w 65"/>
                  <a:gd name="T35" fmla="*/ 45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5" h="83">
                    <a:moveTo>
                      <a:pt x="0" y="45"/>
                    </a:moveTo>
                    <a:cubicBezTo>
                      <a:pt x="0" y="40"/>
                      <a:pt x="2" y="36"/>
                      <a:pt x="7" y="34"/>
                    </a:cubicBezTo>
                    <a:cubicBezTo>
                      <a:pt x="8" y="34"/>
                      <a:pt x="9" y="33"/>
                      <a:pt x="10" y="33"/>
                    </a:cubicBezTo>
                    <a:cubicBezTo>
                      <a:pt x="17" y="33"/>
                      <a:pt x="24" y="33"/>
                      <a:pt x="18" y="23"/>
                    </a:cubicBezTo>
                    <a:cubicBezTo>
                      <a:pt x="19" y="21"/>
                      <a:pt x="19" y="20"/>
                      <a:pt x="20" y="18"/>
                    </a:cubicBezTo>
                    <a:cubicBezTo>
                      <a:pt x="28" y="13"/>
                      <a:pt x="36" y="9"/>
                      <a:pt x="42" y="2"/>
                    </a:cubicBezTo>
                    <a:cubicBezTo>
                      <a:pt x="47" y="0"/>
                      <a:pt x="51" y="4"/>
                      <a:pt x="56" y="6"/>
                    </a:cubicBezTo>
                    <a:cubicBezTo>
                      <a:pt x="58" y="5"/>
                      <a:pt x="60" y="4"/>
                      <a:pt x="63" y="3"/>
                    </a:cubicBezTo>
                    <a:cubicBezTo>
                      <a:pt x="62" y="10"/>
                      <a:pt x="60" y="17"/>
                      <a:pt x="59" y="24"/>
                    </a:cubicBezTo>
                    <a:cubicBezTo>
                      <a:pt x="65" y="34"/>
                      <a:pt x="56" y="46"/>
                      <a:pt x="61" y="57"/>
                    </a:cubicBezTo>
                    <a:cubicBezTo>
                      <a:pt x="59" y="57"/>
                      <a:pt x="56" y="58"/>
                      <a:pt x="54" y="57"/>
                    </a:cubicBezTo>
                    <a:cubicBezTo>
                      <a:pt x="42" y="53"/>
                      <a:pt x="51" y="63"/>
                      <a:pt x="49" y="65"/>
                    </a:cubicBezTo>
                    <a:cubicBezTo>
                      <a:pt x="37" y="58"/>
                      <a:pt x="29" y="65"/>
                      <a:pt x="21" y="72"/>
                    </a:cubicBezTo>
                    <a:cubicBezTo>
                      <a:pt x="19" y="78"/>
                      <a:pt x="18" y="83"/>
                      <a:pt x="11" y="83"/>
                    </a:cubicBezTo>
                    <a:cubicBezTo>
                      <a:pt x="9" y="78"/>
                      <a:pt x="8" y="74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cubicBezTo>
                      <a:pt x="20" y="56"/>
                      <a:pt x="7" y="51"/>
                      <a:pt x="0" y="44"/>
                    </a:cubicBezTo>
                    <a:lnTo>
                      <a:pt x="0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3" name="Freeform 1451"/>
              <p:cNvSpPr/>
              <p:nvPr/>
            </p:nvSpPr>
            <p:spPr bwMode="auto">
              <a:xfrm>
                <a:off x="4747" y="1713"/>
                <a:ext cx="143" cy="146"/>
              </a:xfrm>
              <a:custGeom>
                <a:avLst/>
                <a:gdLst>
                  <a:gd name="T0" fmla="*/ 19 w 75"/>
                  <a:gd name="T1" fmla="*/ 32 h 76"/>
                  <a:gd name="T2" fmla="*/ 25 w 75"/>
                  <a:gd name="T3" fmla="*/ 26 h 76"/>
                  <a:gd name="T4" fmla="*/ 15 w 75"/>
                  <a:gd name="T5" fmla="*/ 23 h 76"/>
                  <a:gd name="T6" fmla="*/ 3 w 75"/>
                  <a:gd name="T7" fmla="*/ 20 h 76"/>
                  <a:gd name="T8" fmla="*/ 9 w 75"/>
                  <a:gd name="T9" fmla="*/ 8 h 76"/>
                  <a:gd name="T10" fmla="*/ 24 w 75"/>
                  <a:gd name="T11" fmla="*/ 3 h 76"/>
                  <a:gd name="T12" fmla="*/ 75 w 75"/>
                  <a:gd name="T13" fmla="*/ 35 h 76"/>
                  <a:gd name="T14" fmla="*/ 57 w 75"/>
                  <a:gd name="T15" fmla="*/ 68 h 76"/>
                  <a:gd name="T16" fmla="*/ 50 w 75"/>
                  <a:gd name="T17" fmla="*/ 76 h 76"/>
                  <a:gd name="T18" fmla="*/ 36 w 75"/>
                  <a:gd name="T19" fmla="*/ 53 h 76"/>
                  <a:gd name="T20" fmla="*/ 42 w 75"/>
                  <a:gd name="T21" fmla="*/ 47 h 76"/>
                  <a:gd name="T22" fmla="*/ 38 w 75"/>
                  <a:gd name="T23" fmla="*/ 45 h 76"/>
                  <a:gd name="T24" fmla="*/ 19 w 75"/>
                  <a:gd name="T25" fmla="*/ 32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5" h="76">
                    <a:moveTo>
                      <a:pt x="19" y="32"/>
                    </a:moveTo>
                    <a:cubicBezTo>
                      <a:pt x="23" y="31"/>
                      <a:pt x="26" y="30"/>
                      <a:pt x="25" y="26"/>
                    </a:cubicBezTo>
                    <a:cubicBezTo>
                      <a:pt x="23" y="20"/>
                      <a:pt x="19" y="22"/>
                      <a:pt x="15" y="23"/>
                    </a:cubicBezTo>
                    <a:cubicBezTo>
                      <a:pt x="10" y="25"/>
                      <a:pt x="6" y="25"/>
                      <a:pt x="3" y="20"/>
                    </a:cubicBezTo>
                    <a:cubicBezTo>
                      <a:pt x="0" y="14"/>
                      <a:pt x="3" y="10"/>
                      <a:pt x="9" y="8"/>
                    </a:cubicBezTo>
                    <a:cubicBezTo>
                      <a:pt x="13" y="5"/>
                      <a:pt x="17" y="0"/>
                      <a:pt x="24" y="3"/>
                    </a:cubicBezTo>
                    <a:cubicBezTo>
                      <a:pt x="41" y="13"/>
                      <a:pt x="63" y="16"/>
                      <a:pt x="75" y="35"/>
                    </a:cubicBezTo>
                    <a:cubicBezTo>
                      <a:pt x="68" y="45"/>
                      <a:pt x="60" y="55"/>
                      <a:pt x="57" y="68"/>
                    </a:cubicBezTo>
                    <a:cubicBezTo>
                      <a:pt x="56" y="72"/>
                      <a:pt x="54" y="75"/>
                      <a:pt x="50" y="76"/>
                    </a:cubicBezTo>
                    <a:cubicBezTo>
                      <a:pt x="31" y="70"/>
                      <a:pt x="28" y="65"/>
                      <a:pt x="36" y="53"/>
                    </a:cubicBezTo>
                    <a:cubicBezTo>
                      <a:pt x="38" y="51"/>
                      <a:pt x="41" y="49"/>
                      <a:pt x="42" y="47"/>
                    </a:cubicBezTo>
                    <a:cubicBezTo>
                      <a:pt x="43" y="43"/>
                      <a:pt x="39" y="46"/>
                      <a:pt x="38" y="45"/>
                    </a:cubicBezTo>
                    <a:cubicBezTo>
                      <a:pt x="31" y="41"/>
                      <a:pt x="25" y="36"/>
                      <a:pt x="19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4" name="Freeform 1452"/>
              <p:cNvSpPr/>
              <p:nvPr/>
            </p:nvSpPr>
            <p:spPr bwMode="auto">
              <a:xfrm>
                <a:off x="4720" y="1792"/>
                <a:ext cx="97" cy="139"/>
              </a:xfrm>
              <a:custGeom>
                <a:avLst/>
                <a:gdLst>
                  <a:gd name="T0" fmla="*/ 16 w 51"/>
                  <a:gd name="T1" fmla="*/ 68 h 73"/>
                  <a:gd name="T2" fmla="*/ 14 w 51"/>
                  <a:gd name="T3" fmla="*/ 60 h 73"/>
                  <a:gd name="T4" fmla="*/ 15 w 51"/>
                  <a:gd name="T5" fmla="*/ 36 h 73"/>
                  <a:gd name="T6" fmla="*/ 18 w 51"/>
                  <a:gd name="T7" fmla="*/ 20 h 73"/>
                  <a:gd name="T8" fmla="*/ 14 w 51"/>
                  <a:gd name="T9" fmla="*/ 2 h 73"/>
                  <a:gd name="T10" fmla="*/ 44 w 51"/>
                  <a:gd name="T11" fmla="*/ 12 h 73"/>
                  <a:gd name="T12" fmla="*/ 50 w 51"/>
                  <a:gd name="T13" fmla="*/ 45 h 73"/>
                  <a:gd name="T14" fmla="*/ 42 w 51"/>
                  <a:gd name="T15" fmla="*/ 66 h 73"/>
                  <a:gd name="T16" fmla="*/ 16 w 51"/>
                  <a:gd name="T17" fmla="*/ 6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" h="73">
                    <a:moveTo>
                      <a:pt x="16" y="68"/>
                    </a:moveTo>
                    <a:cubicBezTo>
                      <a:pt x="15" y="65"/>
                      <a:pt x="15" y="61"/>
                      <a:pt x="14" y="60"/>
                    </a:cubicBezTo>
                    <a:cubicBezTo>
                      <a:pt x="0" y="50"/>
                      <a:pt x="0" y="43"/>
                      <a:pt x="15" y="36"/>
                    </a:cubicBezTo>
                    <a:cubicBezTo>
                      <a:pt x="24" y="31"/>
                      <a:pt x="27" y="27"/>
                      <a:pt x="18" y="20"/>
                    </a:cubicBezTo>
                    <a:cubicBezTo>
                      <a:pt x="11" y="15"/>
                      <a:pt x="18" y="8"/>
                      <a:pt x="14" y="2"/>
                    </a:cubicBezTo>
                    <a:cubicBezTo>
                      <a:pt x="27" y="0"/>
                      <a:pt x="27" y="28"/>
                      <a:pt x="44" y="12"/>
                    </a:cubicBezTo>
                    <a:cubicBezTo>
                      <a:pt x="47" y="23"/>
                      <a:pt x="49" y="34"/>
                      <a:pt x="50" y="45"/>
                    </a:cubicBezTo>
                    <a:cubicBezTo>
                      <a:pt x="51" y="53"/>
                      <a:pt x="49" y="61"/>
                      <a:pt x="42" y="66"/>
                    </a:cubicBezTo>
                    <a:cubicBezTo>
                      <a:pt x="33" y="69"/>
                      <a:pt x="25" y="73"/>
                      <a:pt x="16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5" name="Freeform 1453"/>
              <p:cNvSpPr/>
              <p:nvPr/>
            </p:nvSpPr>
            <p:spPr bwMode="auto">
              <a:xfrm>
                <a:off x="4796" y="1815"/>
                <a:ext cx="84" cy="139"/>
              </a:xfrm>
              <a:custGeom>
                <a:avLst/>
                <a:gdLst>
                  <a:gd name="T0" fmla="*/ 0 w 44"/>
                  <a:gd name="T1" fmla="*/ 52 h 73"/>
                  <a:gd name="T2" fmla="*/ 3 w 44"/>
                  <a:gd name="T3" fmla="*/ 22 h 73"/>
                  <a:gd name="T4" fmla="*/ 4 w 44"/>
                  <a:gd name="T5" fmla="*/ 0 h 73"/>
                  <a:gd name="T6" fmla="*/ 10 w 44"/>
                  <a:gd name="T7" fmla="*/ 0 h 73"/>
                  <a:gd name="T8" fmla="*/ 24 w 44"/>
                  <a:gd name="T9" fmla="*/ 21 h 73"/>
                  <a:gd name="T10" fmla="*/ 43 w 44"/>
                  <a:gd name="T11" fmla="*/ 24 h 73"/>
                  <a:gd name="T12" fmla="*/ 38 w 44"/>
                  <a:gd name="T13" fmla="*/ 36 h 73"/>
                  <a:gd name="T14" fmla="*/ 37 w 44"/>
                  <a:gd name="T15" fmla="*/ 56 h 73"/>
                  <a:gd name="T16" fmla="*/ 35 w 44"/>
                  <a:gd name="T17" fmla="*/ 63 h 73"/>
                  <a:gd name="T18" fmla="*/ 35 w 44"/>
                  <a:gd name="T19" fmla="*/ 63 h 73"/>
                  <a:gd name="T20" fmla="*/ 28 w 44"/>
                  <a:gd name="T21" fmla="*/ 63 h 73"/>
                  <a:gd name="T22" fmla="*/ 7 w 44"/>
                  <a:gd name="T23" fmla="*/ 73 h 73"/>
                  <a:gd name="T24" fmla="*/ 0 w 44"/>
                  <a:gd name="T25" fmla="*/ 52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73">
                    <a:moveTo>
                      <a:pt x="0" y="52"/>
                    </a:moveTo>
                    <a:cubicBezTo>
                      <a:pt x="11" y="43"/>
                      <a:pt x="3" y="32"/>
                      <a:pt x="3" y="22"/>
                    </a:cubicBezTo>
                    <a:cubicBezTo>
                      <a:pt x="4" y="15"/>
                      <a:pt x="4" y="7"/>
                      <a:pt x="4" y="0"/>
                    </a:cubicBezTo>
                    <a:cubicBezTo>
                      <a:pt x="6" y="0"/>
                      <a:pt x="8" y="0"/>
                      <a:pt x="10" y="0"/>
                    </a:cubicBezTo>
                    <a:cubicBezTo>
                      <a:pt x="4" y="14"/>
                      <a:pt x="15" y="17"/>
                      <a:pt x="24" y="21"/>
                    </a:cubicBezTo>
                    <a:cubicBezTo>
                      <a:pt x="30" y="26"/>
                      <a:pt x="38" y="15"/>
                      <a:pt x="43" y="24"/>
                    </a:cubicBezTo>
                    <a:cubicBezTo>
                      <a:pt x="44" y="29"/>
                      <a:pt x="40" y="32"/>
                      <a:pt x="38" y="36"/>
                    </a:cubicBezTo>
                    <a:cubicBezTo>
                      <a:pt x="33" y="43"/>
                      <a:pt x="34" y="49"/>
                      <a:pt x="37" y="56"/>
                    </a:cubicBezTo>
                    <a:cubicBezTo>
                      <a:pt x="37" y="59"/>
                      <a:pt x="37" y="61"/>
                      <a:pt x="35" y="63"/>
                    </a:cubicBezTo>
                    <a:cubicBezTo>
                      <a:pt x="35" y="63"/>
                      <a:pt x="35" y="63"/>
                      <a:pt x="35" y="63"/>
                    </a:cubicBezTo>
                    <a:cubicBezTo>
                      <a:pt x="33" y="65"/>
                      <a:pt x="30" y="65"/>
                      <a:pt x="28" y="63"/>
                    </a:cubicBezTo>
                    <a:cubicBezTo>
                      <a:pt x="18" y="60"/>
                      <a:pt x="16" y="73"/>
                      <a:pt x="7" y="73"/>
                    </a:cubicBezTo>
                    <a:cubicBezTo>
                      <a:pt x="2" y="67"/>
                      <a:pt x="0" y="60"/>
                      <a:pt x="0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6" name="Freeform 1454"/>
              <p:cNvSpPr/>
              <p:nvPr/>
            </p:nvSpPr>
            <p:spPr bwMode="auto">
              <a:xfrm>
                <a:off x="4737" y="1912"/>
                <a:ext cx="75" cy="56"/>
              </a:xfrm>
              <a:custGeom>
                <a:avLst/>
                <a:gdLst>
                  <a:gd name="T0" fmla="*/ 31 w 39"/>
                  <a:gd name="T1" fmla="*/ 1 h 29"/>
                  <a:gd name="T2" fmla="*/ 38 w 39"/>
                  <a:gd name="T3" fmla="*/ 22 h 29"/>
                  <a:gd name="T4" fmla="*/ 12 w 39"/>
                  <a:gd name="T5" fmla="*/ 22 h 29"/>
                  <a:gd name="T6" fmla="*/ 0 w 39"/>
                  <a:gd name="T7" fmla="*/ 19 h 29"/>
                  <a:gd name="T8" fmla="*/ 7 w 39"/>
                  <a:gd name="T9" fmla="*/ 5 h 29"/>
                  <a:gd name="T10" fmla="*/ 31 w 39"/>
                  <a:gd name="T11" fmla="*/ 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29">
                    <a:moveTo>
                      <a:pt x="31" y="1"/>
                    </a:moveTo>
                    <a:cubicBezTo>
                      <a:pt x="39" y="6"/>
                      <a:pt x="36" y="15"/>
                      <a:pt x="38" y="22"/>
                    </a:cubicBezTo>
                    <a:cubicBezTo>
                      <a:pt x="29" y="17"/>
                      <a:pt x="21" y="19"/>
                      <a:pt x="12" y="22"/>
                    </a:cubicBezTo>
                    <a:cubicBezTo>
                      <a:pt x="8" y="23"/>
                      <a:pt x="1" y="29"/>
                      <a:pt x="0" y="19"/>
                    </a:cubicBezTo>
                    <a:cubicBezTo>
                      <a:pt x="9" y="17"/>
                      <a:pt x="1" y="8"/>
                      <a:pt x="7" y="5"/>
                    </a:cubicBezTo>
                    <a:cubicBezTo>
                      <a:pt x="15" y="3"/>
                      <a:pt x="23" y="0"/>
                      <a:pt x="3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7" name="Freeform 1455"/>
              <p:cNvSpPr/>
              <p:nvPr/>
            </p:nvSpPr>
            <p:spPr bwMode="auto">
              <a:xfrm>
                <a:off x="4796" y="1994"/>
                <a:ext cx="33" cy="25"/>
              </a:xfrm>
              <a:custGeom>
                <a:avLst/>
                <a:gdLst>
                  <a:gd name="T0" fmla="*/ 0 w 17"/>
                  <a:gd name="T1" fmla="*/ 0 h 13"/>
                  <a:gd name="T2" fmla="*/ 17 w 17"/>
                  <a:gd name="T3" fmla="*/ 7 h 13"/>
                  <a:gd name="T4" fmla="*/ 0 w 17"/>
                  <a:gd name="T5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13">
                    <a:moveTo>
                      <a:pt x="0" y="0"/>
                    </a:moveTo>
                    <a:cubicBezTo>
                      <a:pt x="7" y="0"/>
                      <a:pt x="13" y="1"/>
                      <a:pt x="17" y="7"/>
                    </a:cubicBezTo>
                    <a:cubicBezTo>
                      <a:pt x="8" y="13"/>
                      <a:pt x="2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8" name="Freeform 1456"/>
              <p:cNvSpPr/>
              <p:nvPr/>
            </p:nvSpPr>
            <p:spPr bwMode="auto">
              <a:xfrm>
                <a:off x="4838" y="1935"/>
                <a:ext cx="25" cy="27"/>
              </a:xfrm>
              <a:custGeom>
                <a:avLst/>
                <a:gdLst>
                  <a:gd name="T0" fmla="*/ 6 w 13"/>
                  <a:gd name="T1" fmla="*/ 0 h 14"/>
                  <a:gd name="T2" fmla="*/ 13 w 13"/>
                  <a:gd name="T3" fmla="*/ 0 h 14"/>
                  <a:gd name="T4" fmla="*/ 6 w 13"/>
                  <a:gd name="T5" fmla="*/ 14 h 14"/>
                  <a:gd name="T6" fmla="*/ 6 w 13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cubicBezTo>
                      <a:pt x="8" y="0"/>
                      <a:pt x="11" y="0"/>
                      <a:pt x="13" y="0"/>
                    </a:cubicBezTo>
                    <a:cubicBezTo>
                      <a:pt x="12" y="5"/>
                      <a:pt x="10" y="10"/>
                      <a:pt x="6" y="14"/>
                    </a:cubicBezTo>
                    <a:cubicBezTo>
                      <a:pt x="0" y="9"/>
                      <a:pt x="7" y="4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9" name="Freeform 1457"/>
              <p:cNvSpPr/>
              <p:nvPr/>
            </p:nvSpPr>
            <p:spPr bwMode="auto">
              <a:xfrm>
                <a:off x="2693" y="2676"/>
                <a:ext cx="51" cy="82"/>
              </a:xfrm>
              <a:custGeom>
                <a:avLst/>
                <a:gdLst>
                  <a:gd name="T0" fmla="*/ 6 w 27"/>
                  <a:gd name="T1" fmla="*/ 38 h 43"/>
                  <a:gd name="T2" fmla="*/ 9 w 27"/>
                  <a:gd name="T3" fmla="*/ 25 h 43"/>
                  <a:gd name="T4" fmla="*/ 10 w 27"/>
                  <a:gd name="T5" fmla="*/ 3 h 43"/>
                  <a:gd name="T6" fmla="*/ 17 w 27"/>
                  <a:gd name="T7" fmla="*/ 3 h 43"/>
                  <a:gd name="T8" fmla="*/ 23 w 27"/>
                  <a:gd name="T9" fmla="*/ 9 h 43"/>
                  <a:gd name="T10" fmla="*/ 27 w 27"/>
                  <a:gd name="T11" fmla="*/ 34 h 43"/>
                  <a:gd name="T12" fmla="*/ 26 w 27"/>
                  <a:gd name="T13" fmla="*/ 36 h 43"/>
                  <a:gd name="T14" fmla="*/ 6 w 27"/>
                  <a:gd name="T15" fmla="*/ 3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43">
                    <a:moveTo>
                      <a:pt x="6" y="38"/>
                    </a:moveTo>
                    <a:cubicBezTo>
                      <a:pt x="8" y="34"/>
                      <a:pt x="12" y="28"/>
                      <a:pt x="9" y="25"/>
                    </a:cubicBezTo>
                    <a:cubicBezTo>
                      <a:pt x="0" y="17"/>
                      <a:pt x="7" y="10"/>
                      <a:pt x="10" y="3"/>
                    </a:cubicBezTo>
                    <a:cubicBezTo>
                      <a:pt x="12" y="3"/>
                      <a:pt x="14" y="3"/>
                      <a:pt x="17" y="3"/>
                    </a:cubicBezTo>
                    <a:cubicBezTo>
                      <a:pt x="24" y="0"/>
                      <a:pt x="25" y="5"/>
                      <a:pt x="23" y="9"/>
                    </a:cubicBezTo>
                    <a:cubicBezTo>
                      <a:pt x="19" y="19"/>
                      <a:pt x="25" y="26"/>
                      <a:pt x="27" y="34"/>
                    </a:cubicBezTo>
                    <a:cubicBezTo>
                      <a:pt x="27" y="35"/>
                      <a:pt x="26" y="36"/>
                      <a:pt x="26" y="36"/>
                    </a:cubicBezTo>
                    <a:cubicBezTo>
                      <a:pt x="19" y="41"/>
                      <a:pt x="13" y="43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0" name="Freeform 1458"/>
              <p:cNvSpPr/>
              <p:nvPr/>
            </p:nvSpPr>
            <p:spPr bwMode="auto">
              <a:xfrm>
                <a:off x="2729" y="2741"/>
                <a:ext cx="50" cy="36"/>
              </a:xfrm>
              <a:custGeom>
                <a:avLst/>
                <a:gdLst>
                  <a:gd name="T0" fmla="*/ 26 w 26"/>
                  <a:gd name="T1" fmla="*/ 7 h 19"/>
                  <a:gd name="T2" fmla="*/ 22 w 26"/>
                  <a:gd name="T3" fmla="*/ 11 h 19"/>
                  <a:gd name="T4" fmla="*/ 5 w 26"/>
                  <a:gd name="T5" fmla="*/ 14 h 19"/>
                  <a:gd name="T6" fmla="*/ 8 w 26"/>
                  <a:gd name="T7" fmla="*/ 0 h 19"/>
                  <a:gd name="T8" fmla="*/ 8 w 26"/>
                  <a:gd name="T9" fmla="*/ 0 h 19"/>
                  <a:gd name="T10" fmla="*/ 26 w 26"/>
                  <a:gd name="T11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19">
                    <a:moveTo>
                      <a:pt x="26" y="7"/>
                    </a:moveTo>
                    <a:cubicBezTo>
                      <a:pt x="24" y="8"/>
                      <a:pt x="23" y="10"/>
                      <a:pt x="22" y="11"/>
                    </a:cubicBezTo>
                    <a:cubicBezTo>
                      <a:pt x="17" y="14"/>
                      <a:pt x="11" y="19"/>
                      <a:pt x="5" y="14"/>
                    </a:cubicBezTo>
                    <a:cubicBezTo>
                      <a:pt x="0" y="10"/>
                      <a:pt x="3" y="4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4" y="3"/>
                      <a:pt x="20" y="5"/>
                      <a:pt x="2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1" name="Freeform 1459"/>
              <p:cNvSpPr/>
              <p:nvPr/>
            </p:nvSpPr>
            <p:spPr bwMode="auto">
              <a:xfrm>
                <a:off x="5286" y="1721"/>
                <a:ext cx="99" cy="80"/>
              </a:xfrm>
              <a:custGeom>
                <a:avLst/>
                <a:gdLst>
                  <a:gd name="T0" fmla="*/ 25 w 52"/>
                  <a:gd name="T1" fmla="*/ 35 h 42"/>
                  <a:gd name="T2" fmla="*/ 4 w 52"/>
                  <a:gd name="T3" fmla="*/ 28 h 42"/>
                  <a:gd name="T4" fmla="*/ 2 w 52"/>
                  <a:gd name="T5" fmla="*/ 24 h 42"/>
                  <a:gd name="T6" fmla="*/ 3 w 52"/>
                  <a:gd name="T7" fmla="*/ 14 h 42"/>
                  <a:gd name="T8" fmla="*/ 23 w 52"/>
                  <a:gd name="T9" fmla="*/ 1 h 42"/>
                  <a:gd name="T10" fmla="*/ 27 w 52"/>
                  <a:gd name="T11" fmla="*/ 3 h 42"/>
                  <a:gd name="T12" fmla="*/ 43 w 52"/>
                  <a:gd name="T13" fmla="*/ 35 h 42"/>
                  <a:gd name="T14" fmla="*/ 25 w 52"/>
                  <a:gd name="T15" fmla="*/ 35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" h="42">
                    <a:moveTo>
                      <a:pt x="25" y="35"/>
                    </a:moveTo>
                    <a:cubicBezTo>
                      <a:pt x="19" y="30"/>
                      <a:pt x="13" y="26"/>
                      <a:pt x="4" y="28"/>
                    </a:cubicBezTo>
                    <a:cubicBezTo>
                      <a:pt x="0" y="29"/>
                      <a:pt x="0" y="26"/>
                      <a:pt x="2" y="24"/>
                    </a:cubicBezTo>
                    <a:cubicBezTo>
                      <a:pt x="6" y="20"/>
                      <a:pt x="5" y="17"/>
                      <a:pt x="3" y="14"/>
                    </a:cubicBezTo>
                    <a:cubicBezTo>
                      <a:pt x="4" y="0"/>
                      <a:pt x="13" y="0"/>
                      <a:pt x="23" y="1"/>
                    </a:cubicBezTo>
                    <a:cubicBezTo>
                      <a:pt x="24" y="1"/>
                      <a:pt x="26" y="2"/>
                      <a:pt x="27" y="3"/>
                    </a:cubicBezTo>
                    <a:cubicBezTo>
                      <a:pt x="36" y="12"/>
                      <a:pt x="52" y="17"/>
                      <a:pt x="43" y="35"/>
                    </a:cubicBezTo>
                    <a:cubicBezTo>
                      <a:pt x="37" y="42"/>
                      <a:pt x="31" y="27"/>
                      <a:pt x="25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2" name="Freeform 1460"/>
              <p:cNvSpPr/>
              <p:nvPr/>
            </p:nvSpPr>
            <p:spPr bwMode="auto">
              <a:xfrm>
                <a:off x="5322" y="1690"/>
                <a:ext cx="113" cy="71"/>
              </a:xfrm>
              <a:custGeom>
                <a:avLst/>
                <a:gdLst>
                  <a:gd name="T0" fmla="*/ 6 w 59"/>
                  <a:gd name="T1" fmla="*/ 20 h 37"/>
                  <a:gd name="T2" fmla="*/ 3 w 59"/>
                  <a:gd name="T3" fmla="*/ 20 h 37"/>
                  <a:gd name="T4" fmla="*/ 5 w 59"/>
                  <a:gd name="T5" fmla="*/ 5 h 37"/>
                  <a:gd name="T6" fmla="*/ 14 w 59"/>
                  <a:gd name="T7" fmla="*/ 0 h 37"/>
                  <a:gd name="T8" fmla="*/ 59 w 59"/>
                  <a:gd name="T9" fmla="*/ 19 h 37"/>
                  <a:gd name="T10" fmla="*/ 59 w 59"/>
                  <a:gd name="T11" fmla="*/ 20 h 37"/>
                  <a:gd name="T12" fmla="*/ 51 w 59"/>
                  <a:gd name="T13" fmla="*/ 25 h 37"/>
                  <a:gd name="T14" fmla="*/ 34 w 59"/>
                  <a:gd name="T15" fmla="*/ 37 h 37"/>
                  <a:gd name="T16" fmla="*/ 6 w 59"/>
                  <a:gd name="T17" fmla="*/ 2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" h="37">
                    <a:moveTo>
                      <a:pt x="6" y="20"/>
                    </a:moveTo>
                    <a:cubicBezTo>
                      <a:pt x="5" y="20"/>
                      <a:pt x="4" y="20"/>
                      <a:pt x="3" y="20"/>
                    </a:cubicBezTo>
                    <a:cubicBezTo>
                      <a:pt x="0" y="14"/>
                      <a:pt x="2" y="9"/>
                      <a:pt x="5" y="5"/>
                    </a:cubicBezTo>
                    <a:cubicBezTo>
                      <a:pt x="7" y="2"/>
                      <a:pt x="10" y="0"/>
                      <a:pt x="14" y="0"/>
                    </a:cubicBezTo>
                    <a:cubicBezTo>
                      <a:pt x="30" y="4"/>
                      <a:pt x="47" y="5"/>
                      <a:pt x="59" y="19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57" y="23"/>
                      <a:pt x="54" y="27"/>
                      <a:pt x="51" y="25"/>
                    </a:cubicBezTo>
                    <a:cubicBezTo>
                      <a:pt x="30" y="9"/>
                      <a:pt x="38" y="30"/>
                      <a:pt x="34" y="37"/>
                    </a:cubicBezTo>
                    <a:cubicBezTo>
                      <a:pt x="24" y="33"/>
                      <a:pt x="18" y="22"/>
                      <a:pt x="6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3" name="Freeform 1461"/>
              <p:cNvSpPr/>
              <p:nvPr/>
            </p:nvSpPr>
            <p:spPr bwMode="auto">
              <a:xfrm>
                <a:off x="5334" y="1721"/>
                <a:ext cx="68" cy="80"/>
              </a:xfrm>
              <a:custGeom>
                <a:avLst/>
                <a:gdLst>
                  <a:gd name="T0" fmla="*/ 0 w 36"/>
                  <a:gd name="T1" fmla="*/ 4 h 42"/>
                  <a:gd name="T2" fmla="*/ 28 w 36"/>
                  <a:gd name="T3" fmla="*/ 21 h 42"/>
                  <a:gd name="T4" fmla="*/ 24 w 36"/>
                  <a:gd name="T5" fmla="*/ 40 h 42"/>
                  <a:gd name="T6" fmla="*/ 18 w 36"/>
                  <a:gd name="T7" fmla="*/ 35 h 42"/>
                  <a:gd name="T8" fmla="*/ 0 w 36"/>
                  <a:gd name="T9" fmla="*/ 4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42">
                    <a:moveTo>
                      <a:pt x="0" y="4"/>
                    </a:moveTo>
                    <a:cubicBezTo>
                      <a:pt x="16" y="0"/>
                      <a:pt x="22" y="11"/>
                      <a:pt x="28" y="21"/>
                    </a:cubicBezTo>
                    <a:cubicBezTo>
                      <a:pt x="31" y="28"/>
                      <a:pt x="36" y="36"/>
                      <a:pt x="24" y="40"/>
                    </a:cubicBezTo>
                    <a:cubicBezTo>
                      <a:pt x="19" y="42"/>
                      <a:pt x="18" y="38"/>
                      <a:pt x="18" y="35"/>
                    </a:cubicBezTo>
                    <a:cubicBezTo>
                      <a:pt x="22" y="19"/>
                      <a:pt x="4" y="15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4" name="Freeform 1462"/>
              <p:cNvSpPr/>
              <p:nvPr/>
            </p:nvSpPr>
            <p:spPr bwMode="auto">
              <a:xfrm>
                <a:off x="5393" y="1577"/>
                <a:ext cx="135" cy="123"/>
              </a:xfrm>
              <a:custGeom>
                <a:avLst/>
                <a:gdLst>
                  <a:gd name="T0" fmla="*/ 53 w 71"/>
                  <a:gd name="T1" fmla="*/ 16 h 64"/>
                  <a:gd name="T2" fmla="*/ 67 w 71"/>
                  <a:gd name="T3" fmla="*/ 30 h 64"/>
                  <a:gd name="T4" fmla="*/ 71 w 71"/>
                  <a:gd name="T5" fmla="*/ 51 h 64"/>
                  <a:gd name="T6" fmla="*/ 46 w 71"/>
                  <a:gd name="T7" fmla="*/ 58 h 64"/>
                  <a:gd name="T8" fmla="*/ 42 w 71"/>
                  <a:gd name="T9" fmla="*/ 58 h 64"/>
                  <a:gd name="T10" fmla="*/ 39 w 71"/>
                  <a:gd name="T11" fmla="*/ 58 h 64"/>
                  <a:gd name="T12" fmla="*/ 8 w 71"/>
                  <a:gd name="T13" fmla="*/ 17 h 64"/>
                  <a:gd name="T14" fmla="*/ 8 w 71"/>
                  <a:gd name="T15" fmla="*/ 2 h 64"/>
                  <a:gd name="T16" fmla="*/ 31 w 71"/>
                  <a:gd name="T17" fmla="*/ 10 h 64"/>
                  <a:gd name="T18" fmla="*/ 53 w 71"/>
                  <a:gd name="T19" fmla="*/ 16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1" h="64">
                    <a:moveTo>
                      <a:pt x="53" y="16"/>
                    </a:moveTo>
                    <a:cubicBezTo>
                      <a:pt x="58" y="20"/>
                      <a:pt x="62" y="25"/>
                      <a:pt x="67" y="30"/>
                    </a:cubicBezTo>
                    <a:cubicBezTo>
                      <a:pt x="64" y="38"/>
                      <a:pt x="61" y="47"/>
                      <a:pt x="71" y="51"/>
                    </a:cubicBezTo>
                    <a:cubicBezTo>
                      <a:pt x="65" y="64"/>
                      <a:pt x="50" y="35"/>
                      <a:pt x="46" y="58"/>
                    </a:cubicBezTo>
                    <a:cubicBezTo>
                      <a:pt x="45" y="58"/>
                      <a:pt x="44" y="58"/>
                      <a:pt x="42" y="58"/>
                    </a:cubicBezTo>
                    <a:cubicBezTo>
                      <a:pt x="41" y="58"/>
                      <a:pt x="40" y="59"/>
                      <a:pt x="39" y="58"/>
                    </a:cubicBezTo>
                    <a:cubicBezTo>
                      <a:pt x="35" y="40"/>
                      <a:pt x="16" y="32"/>
                      <a:pt x="8" y="17"/>
                    </a:cubicBezTo>
                    <a:cubicBezTo>
                      <a:pt x="5" y="12"/>
                      <a:pt x="0" y="7"/>
                      <a:pt x="8" y="2"/>
                    </a:cubicBezTo>
                    <a:cubicBezTo>
                      <a:pt x="18" y="0"/>
                      <a:pt x="25" y="3"/>
                      <a:pt x="31" y="10"/>
                    </a:cubicBezTo>
                    <a:cubicBezTo>
                      <a:pt x="37" y="18"/>
                      <a:pt x="44" y="21"/>
                      <a:pt x="5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5" name="Freeform 1463"/>
              <p:cNvSpPr/>
              <p:nvPr/>
            </p:nvSpPr>
            <p:spPr bwMode="auto">
              <a:xfrm>
                <a:off x="5339" y="1650"/>
                <a:ext cx="128" cy="77"/>
              </a:xfrm>
              <a:custGeom>
                <a:avLst/>
                <a:gdLst>
                  <a:gd name="T0" fmla="*/ 50 w 67"/>
                  <a:gd name="T1" fmla="*/ 40 h 40"/>
                  <a:gd name="T2" fmla="*/ 4 w 67"/>
                  <a:gd name="T3" fmla="*/ 23 h 40"/>
                  <a:gd name="T4" fmla="*/ 9 w 67"/>
                  <a:gd name="T5" fmla="*/ 13 h 40"/>
                  <a:gd name="T6" fmla="*/ 24 w 67"/>
                  <a:gd name="T7" fmla="*/ 2 h 40"/>
                  <a:gd name="T8" fmla="*/ 29 w 67"/>
                  <a:gd name="T9" fmla="*/ 0 h 40"/>
                  <a:gd name="T10" fmla="*/ 34 w 67"/>
                  <a:gd name="T11" fmla="*/ 6 h 40"/>
                  <a:gd name="T12" fmla="*/ 33 w 67"/>
                  <a:gd name="T13" fmla="*/ 11 h 40"/>
                  <a:gd name="T14" fmla="*/ 53 w 67"/>
                  <a:gd name="T15" fmla="*/ 7 h 40"/>
                  <a:gd name="T16" fmla="*/ 67 w 67"/>
                  <a:gd name="T17" fmla="*/ 27 h 40"/>
                  <a:gd name="T18" fmla="*/ 50 w 67"/>
                  <a:gd name="T1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7" h="40">
                    <a:moveTo>
                      <a:pt x="50" y="40"/>
                    </a:moveTo>
                    <a:cubicBezTo>
                      <a:pt x="34" y="35"/>
                      <a:pt x="19" y="29"/>
                      <a:pt x="4" y="23"/>
                    </a:cubicBezTo>
                    <a:cubicBezTo>
                      <a:pt x="0" y="17"/>
                      <a:pt x="5" y="15"/>
                      <a:pt x="9" y="13"/>
                    </a:cubicBezTo>
                    <a:cubicBezTo>
                      <a:pt x="16" y="10"/>
                      <a:pt x="22" y="5"/>
                      <a:pt x="24" y="2"/>
                    </a:cubicBezTo>
                    <a:cubicBezTo>
                      <a:pt x="25" y="1"/>
                      <a:pt x="27" y="0"/>
                      <a:pt x="29" y="0"/>
                    </a:cubicBezTo>
                    <a:cubicBezTo>
                      <a:pt x="32" y="1"/>
                      <a:pt x="34" y="3"/>
                      <a:pt x="34" y="6"/>
                    </a:cubicBezTo>
                    <a:cubicBezTo>
                      <a:pt x="34" y="8"/>
                      <a:pt x="35" y="11"/>
                      <a:pt x="33" y="11"/>
                    </a:cubicBezTo>
                    <a:cubicBezTo>
                      <a:pt x="38" y="6"/>
                      <a:pt x="44" y="2"/>
                      <a:pt x="53" y="7"/>
                    </a:cubicBezTo>
                    <a:cubicBezTo>
                      <a:pt x="60" y="12"/>
                      <a:pt x="66" y="18"/>
                      <a:pt x="67" y="27"/>
                    </a:cubicBezTo>
                    <a:cubicBezTo>
                      <a:pt x="64" y="35"/>
                      <a:pt x="55" y="35"/>
                      <a:pt x="5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6" name="Freeform 1464"/>
              <p:cNvSpPr/>
              <p:nvPr/>
            </p:nvSpPr>
            <p:spPr bwMode="auto">
              <a:xfrm>
                <a:off x="5389" y="1604"/>
                <a:ext cx="84" cy="100"/>
              </a:xfrm>
              <a:custGeom>
                <a:avLst/>
                <a:gdLst>
                  <a:gd name="T0" fmla="*/ 41 w 44"/>
                  <a:gd name="T1" fmla="*/ 51 h 52"/>
                  <a:gd name="T2" fmla="*/ 28 w 44"/>
                  <a:gd name="T3" fmla="*/ 37 h 52"/>
                  <a:gd name="T4" fmla="*/ 16 w 44"/>
                  <a:gd name="T5" fmla="*/ 32 h 52"/>
                  <a:gd name="T6" fmla="*/ 3 w 44"/>
                  <a:gd name="T7" fmla="*/ 26 h 52"/>
                  <a:gd name="T8" fmla="*/ 5 w 44"/>
                  <a:gd name="T9" fmla="*/ 5 h 52"/>
                  <a:gd name="T10" fmla="*/ 13 w 44"/>
                  <a:gd name="T11" fmla="*/ 2 h 52"/>
                  <a:gd name="T12" fmla="*/ 17 w 44"/>
                  <a:gd name="T13" fmla="*/ 7 h 52"/>
                  <a:gd name="T14" fmla="*/ 44 w 44"/>
                  <a:gd name="T15" fmla="*/ 44 h 52"/>
                  <a:gd name="T16" fmla="*/ 41 w 44"/>
                  <a:gd name="T17" fmla="*/ 5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52">
                    <a:moveTo>
                      <a:pt x="41" y="51"/>
                    </a:moveTo>
                    <a:cubicBezTo>
                      <a:pt x="37" y="46"/>
                      <a:pt x="33" y="41"/>
                      <a:pt x="28" y="37"/>
                    </a:cubicBezTo>
                    <a:cubicBezTo>
                      <a:pt x="25" y="33"/>
                      <a:pt x="17" y="31"/>
                      <a:pt x="16" y="32"/>
                    </a:cubicBezTo>
                    <a:cubicBezTo>
                      <a:pt x="1" y="52"/>
                      <a:pt x="6" y="30"/>
                      <a:pt x="3" y="26"/>
                    </a:cubicBezTo>
                    <a:cubicBezTo>
                      <a:pt x="0" y="19"/>
                      <a:pt x="5" y="12"/>
                      <a:pt x="5" y="5"/>
                    </a:cubicBezTo>
                    <a:cubicBezTo>
                      <a:pt x="7" y="2"/>
                      <a:pt x="9" y="0"/>
                      <a:pt x="13" y="2"/>
                    </a:cubicBezTo>
                    <a:cubicBezTo>
                      <a:pt x="14" y="4"/>
                      <a:pt x="15" y="6"/>
                      <a:pt x="17" y="7"/>
                    </a:cubicBezTo>
                    <a:cubicBezTo>
                      <a:pt x="29" y="17"/>
                      <a:pt x="41" y="27"/>
                      <a:pt x="44" y="44"/>
                    </a:cubicBezTo>
                    <a:cubicBezTo>
                      <a:pt x="44" y="46"/>
                      <a:pt x="44" y="49"/>
                      <a:pt x="4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7" name="Freeform 1465"/>
              <p:cNvSpPr/>
              <p:nvPr/>
            </p:nvSpPr>
            <p:spPr bwMode="auto">
              <a:xfrm>
                <a:off x="2171" y="1857"/>
                <a:ext cx="97" cy="63"/>
              </a:xfrm>
              <a:custGeom>
                <a:avLst/>
                <a:gdLst>
                  <a:gd name="T0" fmla="*/ 47 w 51"/>
                  <a:gd name="T1" fmla="*/ 20 h 33"/>
                  <a:gd name="T2" fmla="*/ 36 w 51"/>
                  <a:gd name="T3" fmla="*/ 30 h 33"/>
                  <a:gd name="T4" fmla="*/ 26 w 51"/>
                  <a:gd name="T5" fmla="*/ 30 h 33"/>
                  <a:gd name="T6" fmla="*/ 25 w 51"/>
                  <a:gd name="T7" fmla="*/ 29 h 33"/>
                  <a:gd name="T8" fmla="*/ 26 w 51"/>
                  <a:gd name="T9" fmla="*/ 30 h 33"/>
                  <a:gd name="T10" fmla="*/ 1 w 51"/>
                  <a:gd name="T11" fmla="*/ 30 h 33"/>
                  <a:gd name="T12" fmla="*/ 15 w 51"/>
                  <a:gd name="T13" fmla="*/ 11 h 33"/>
                  <a:gd name="T14" fmla="*/ 47 w 51"/>
                  <a:gd name="T15" fmla="*/ 2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33">
                    <a:moveTo>
                      <a:pt x="47" y="20"/>
                    </a:moveTo>
                    <a:cubicBezTo>
                      <a:pt x="51" y="31"/>
                      <a:pt x="43" y="29"/>
                      <a:pt x="36" y="30"/>
                    </a:cubicBezTo>
                    <a:cubicBezTo>
                      <a:pt x="33" y="32"/>
                      <a:pt x="29" y="32"/>
                      <a:pt x="26" y="30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4" y="28"/>
                      <a:pt x="25" y="29"/>
                      <a:pt x="26" y="30"/>
                    </a:cubicBezTo>
                    <a:cubicBezTo>
                      <a:pt x="18" y="33"/>
                      <a:pt x="10" y="33"/>
                      <a:pt x="1" y="30"/>
                    </a:cubicBezTo>
                    <a:cubicBezTo>
                      <a:pt x="0" y="19"/>
                      <a:pt x="10" y="17"/>
                      <a:pt x="15" y="11"/>
                    </a:cubicBezTo>
                    <a:cubicBezTo>
                      <a:pt x="33" y="0"/>
                      <a:pt x="39" y="1"/>
                      <a:pt x="47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8" name="Freeform 1466"/>
              <p:cNvSpPr/>
              <p:nvPr/>
            </p:nvSpPr>
            <p:spPr bwMode="auto">
              <a:xfrm>
                <a:off x="2100" y="1870"/>
                <a:ext cx="103" cy="84"/>
              </a:xfrm>
              <a:custGeom>
                <a:avLst/>
                <a:gdLst>
                  <a:gd name="T0" fmla="*/ 52 w 54"/>
                  <a:gd name="T1" fmla="*/ 6 h 44"/>
                  <a:gd name="T2" fmla="*/ 38 w 54"/>
                  <a:gd name="T3" fmla="*/ 23 h 44"/>
                  <a:gd name="T4" fmla="*/ 0 w 54"/>
                  <a:gd name="T5" fmla="*/ 30 h 44"/>
                  <a:gd name="T6" fmla="*/ 4 w 54"/>
                  <a:gd name="T7" fmla="*/ 27 h 44"/>
                  <a:gd name="T8" fmla="*/ 28 w 54"/>
                  <a:gd name="T9" fmla="*/ 13 h 44"/>
                  <a:gd name="T10" fmla="*/ 45 w 54"/>
                  <a:gd name="T11" fmla="*/ 1 h 44"/>
                  <a:gd name="T12" fmla="*/ 49 w 54"/>
                  <a:gd name="T13" fmla="*/ 0 h 44"/>
                  <a:gd name="T14" fmla="*/ 52 w 54"/>
                  <a:gd name="T15" fmla="*/ 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4" h="44">
                    <a:moveTo>
                      <a:pt x="52" y="6"/>
                    </a:moveTo>
                    <a:cubicBezTo>
                      <a:pt x="51" y="15"/>
                      <a:pt x="40" y="15"/>
                      <a:pt x="38" y="23"/>
                    </a:cubicBezTo>
                    <a:cubicBezTo>
                      <a:pt x="26" y="30"/>
                      <a:pt x="16" y="44"/>
                      <a:pt x="0" y="30"/>
                    </a:cubicBezTo>
                    <a:cubicBezTo>
                      <a:pt x="1" y="29"/>
                      <a:pt x="2" y="28"/>
                      <a:pt x="4" y="27"/>
                    </a:cubicBezTo>
                    <a:cubicBezTo>
                      <a:pt x="15" y="28"/>
                      <a:pt x="20" y="18"/>
                      <a:pt x="28" y="13"/>
                    </a:cubicBezTo>
                    <a:cubicBezTo>
                      <a:pt x="33" y="9"/>
                      <a:pt x="39" y="4"/>
                      <a:pt x="45" y="1"/>
                    </a:cubicBezTo>
                    <a:cubicBezTo>
                      <a:pt x="46" y="0"/>
                      <a:pt x="48" y="0"/>
                      <a:pt x="49" y="0"/>
                    </a:cubicBezTo>
                    <a:cubicBezTo>
                      <a:pt x="52" y="1"/>
                      <a:pt x="54" y="3"/>
                      <a:pt x="5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9" name="Freeform 1467"/>
              <p:cNvSpPr/>
              <p:nvPr/>
            </p:nvSpPr>
            <p:spPr bwMode="auto">
              <a:xfrm>
                <a:off x="2041" y="1840"/>
                <a:ext cx="122" cy="74"/>
              </a:xfrm>
              <a:custGeom>
                <a:avLst/>
                <a:gdLst>
                  <a:gd name="T0" fmla="*/ 10 w 64"/>
                  <a:gd name="T1" fmla="*/ 15 h 39"/>
                  <a:gd name="T2" fmla="*/ 0 w 64"/>
                  <a:gd name="T3" fmla="*/ 4 h 39"/>
                  <a:gd name="T4" fmla="*/ 0 w 64"/>
                  <a:gd name="T5" fmla="*/ 4 h 39"/>
                  <a:gd name="T6" fmla="*/ 13 w 64"/>
                  <a:gd name="T7" fmla="*/ 1 h 39"/>
                  <a:gd name="T8" fmla="*/ 52 w 64"/>
                  <a:gd name="T9" fmla="*/ 5 h 39"/>
                  <a:gd name="T10" fmla="*/ 64 w 64"/>
                  <a:gd name="T11" fmla="*/ 17 h 39"/>
                  <a:gd name="T12" fmla="*/ 38 w 64"/>
                  <a:gd name="T13" fmla="*/ 39 h 39"/>
                  <a:gd name="T14" fmla="*/ 37 w 64"/>
                  <a:gd name="T15" fmla="*/ 38 h 39"/>
                  <a:gd name="T16" fmla="*/ 10 w 64"/>
                  <a:gd name="T17" fmla="*/ 1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39">
                    <a:moveTo>
                      <a:pt x="10" y="15"/>
                    </a:moveTo>
                    <a:cubicBezTo>
                      <a:pt x="6" y="13"/>
                      <a:pt x="2" y="9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4" y="2"/>
                      <a:pt x="8" y="0"/>
                      <a:pt x="13" y="1"/>
                    </a:cubicBezTo>
                    <a:cubicBezTo>
                      <a:pt x="26" y="7"/>
                      <a:pt x="39" y="4"/>
                      <a:pt x="52" y="5"/>
                    </a:cubicBezTo>
                    <a:cubicBezTo>
                      <a:pt x="56" y="9"/>
                      <a:pt x="61" y="12"/>
                      <a:pt x="64" y="17"/>
                    </a:cubicBezTo>
                    <a:cubicBezTo>
                      <a:pt x="64" y="34"/>
                      <a:pt x="47" y="32"/>
                      <a:pt x="38" y="39"/>
                    </a:cubicBezTo>
                    <a:cubicBezTo>
                      <a:pt x="38" y="39"/>
                      <a:pt x="37" y="38"/>
                      <a:pt x="37" y="38"/>
                    </a:cubicBezTo>
                    <a:cubicBezTo>
                      <a:pt x="37" y="20"/>
                      <a:pt x="29" y="12"/>
                      <a:pt x="1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0" name="Freeform 1468"/>
              <p:cNvSpPr/>
              <p:nvPr/>
            </p:nvSpPr>
            <p:spPr bwMode="auto">
              <a:xfrm>
                <a:off x="2108" y="1866"/>
                <a:ext cx="78" cy="65"/>
              </a:xfrm>
              <a:custGeom>
                <a:avLst/>
                <a:gdLst>
                  <a:gd name="T0" fmla="*/ 3 w 41"/>
                  <a:gd name="T1" fmla="*/ 25 h 34"/>
                  <a:gd name="T2" fmla="*/ 27 w 41"/>
                  <a:gd name="T3" fmla="*/ 4 h 34"/>
                  <a:gd name="T4" fmla="*/ 41 w 41"/>
                  <a:gd name="T5" fmla="*/ 4 h 34"/>
                  <a:gd name="T6" fmla="*/ 12 w 41"/>
                  <a:gd name="T7" fmla="*/ 30 h 34"/>
                  <a:gd name="T8" fmla="*/ 0 w 41"/>
                  <a:gd name="T9" fmla="*/ 29 h 34"/>
                  <a:gd name="T10" fmla="*/ 3 w 41"/>
                  <a:gd name="T11" fmla="*/ 2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34">
                    <a:moveTo>
                      <a:pt x="3" y="25"/>
                    </a:moveTo>
                    <a:cubicBezTo>
                      <a:pt x="8" y="14"/>
                      <a:pt x="24" y="17"/>
                      <a:pt x="27" y="4"/>
                    </a:cubicBezTo>
                    <a:cubicBezTo>
                      <a:pt x="32" y="0"/>
                      <a:pt x="37" y="0"/>
                      <a:pt x="41" y="4"/>
                    </a:cubicBezTo>
                    <a:cubicBezTo>
                      <a:pt x="34" y="15"/>
                      <a:pt x="21" y="21"/>
                      <a:pt x="12" y="30"/>
                    </a:cubicBezTo>
                    <a:cubicBezTo>
                      <a:pt x="8" y="34"/>
                      <a:pt x="3" y="33"/>
                      <a:pt x="0" y="29"/>
                    </a:cubicBezTo>
                    <a:cubicBezTo>
                      <a:pt x="1" y="28"/>
                      <a:pt x="2" y="26"/>
                      <a:pt x="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1" name="Freeform 1469"/>
              <p:cNvSpPr/>
              <p:nvPr/>
            </p:nvSpPr>
            <p:spPr bwMode="auto">
              <a:xfrm>
                <a:off x="2659" y="2741"/>
                <a:ext cx="112" cy="53"/>
              </a:xfrm>
              <a:custGeom>
                <a:avLst/>
                <a:gdLst>
                  <a:gd name="T0" fmla="*/ 45 w 59"/>
                  <a:gd name="T1" fmla="*/ 0 h 28"/>
                  <a:gd name="T2" fmla="*/ 59 w 59"/>
                  <a:gd name="T3" fmla="*/ 11 h 28"/>
                  <a:gd name="T4" fmla="*/ 48 w 59"/>
                  <a:gd name="T5" fmla="*/ 17 h 28"/>
                  <a:gd name="T6" fmla="*/ 7 w 59"/>
                  <a:gd name="T7" fmla="*/ 28 h 28"/>
                  <a:gd name="T8" fmla="*/ 0 w 59"/>
                  <a:gd name="T9" fmla="*/ 18 h 28"/>
                  <a:gd name="T10" fmla="*/ 3 w 59"/>
                  <a:gd name="T11" fmla="*/ 14 h 28"/>
                  <a:gd name="T12" fmla="*/ 21 w 59"/>
                  <a:gd name="T13" fmla="*/ 5 h 28"/>
                  <a:gd name="T14" fmla="*/ 24 w 59"/>
                  <a:gd name="T15" fmla="*/ 4 h 28"/>
                  <a:gd name="T16" fmla="*/ 45 w 59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" h="28">
                    <a:moveTo>
                      <a:pt x="45" y="0"/>
                    </a:moveTo>
                    <a:cubicBezTo>
                      <a:pt x="38" y="19"/>
                      <a:pt x="50" y="13"/>
                      <a:pt x="59" y="11"/>
                    </a:cubicBezTo>
                    <a:cubicBezTo>
                      <a:pt x="57" y="15"/>
                      <a:pt x="53" y="18"/>
                      <a:pt x="48" y="17"/>
                    </a:cubicBezTo>
                    <a:cubicBezTo>
                      <a:pt x="33" y="15"/>
                      <a:pt x="20" y="22"/>
                      <a:pt x="7" y="28"/>
                    </a:cubicBezTo>
                    <a:cubicBezTo>
                      <a:pt x="4" y="25"/>
                      <a:pt x="2" y="21"/>
                      <a:pt x="0" y="18"/>
                    </a:cubicBezTo>
                    <a:cubicBezTo>
                      <a:pt x="1" y="17"/>
                      <a:pt x="3" y="14"/>
                      <a:pt x="3" y="14"/>
                    </a:cubicBezTo>
                    <a:cubicBezTo>
                      <a:pt x="16" y="25"/>
                      <a:pt x="16" y="10"/>
                      <a:pt x="21" y="5"/>
                    </a:cubicBezTo>
                    <a:cubicBezTo>
                      <a:pt x="22" y="5"/>
                      <a:pt x="23" y="4"/>
                      <a:pt x="24" y="4"/>
                    </a:cubicBezTo>
                    <a:cubicBezTo>
                      <a:pt x="32" y="5"/>
                      <a:pt x="38" y="1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2" name="Freeform 1470"/>
              <p:cNvSpPr/>
              <p:nvPr/>
            </p:nvSpPr>
            <p:spPr bwMode="auto">
              <a:xfrm>
                <a:off x="4000" y="2287"/>
                <a:ext cx="120" cy="88"/>
              </a:xfrm>
              <a:custGeom>
                <a:avLst/>
                <a:gdLst>
                  <a:gd name="T0" fmla="*/ 14 w 63"/>
                  <a:gd name="T1" fmla="*/ 7 h 46"/>
                  <a:gd name="T2" fmla="*/ 35 w 63"/>
                  <a:gd name="T3" fmla="*/ 13 h 46"/>
                  <a:gd name="T4" fmla="*/ 40 w 63"/>
                  <a:gd name="T5" fmla="*/ 13 h 46"/>
                  <a:gd name="T6" fmla="*/ 63 w 63"/>
                  <a:gd name="T7" fmla="*/ 0 h 46"/>
                  <a:gd name="T8" fmla="*/ 63 w 63"/>
                  <a:gd name="T9" fmla="*/ 28 h 46"/>
                  <a:gd name="T10" fmla="*/ 59 w 63"/>
                  <a:gd name="T11" fmla="*/ 28 h 46"/>
                  <a:gd name="T12" fmla="*/ 30 w 63"/>
                  <a:gd name="T13" fmla="*/ 39 h 46"/>
                  <a:gd name="T14" fmla="*/ 17 w 63"/>
                  <a:gd name="T15" fmla="*/ 46 h 46"/>
                  <a:gd name="T16" fmla="*/ 12 w 63"/>
                  <a:gd name="T17" fmla="*/ 18 h 46"/>
                  <a:gd name="T18" fmla="*/ 14 w 63"/>
                  <a:gd name="T19" fmla="*/ 7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46">
                    <a:moveTo>
                      <a:pt x="14" y="7"/>
                    </a:moveTo>
                    <a:cubicBezTo>
                      <a:pt x="21" y="9"/>
                      <a:pt x="30" y="3"/>
                      <a:pt x="35" y="13"/>
                    </a:cubicBezTo>
                    <a:cubicBezTo>
                      <a:pt x="37" y="17"/>
                      <a:pt x="40" y="15"/>
                      <a:pt x="40" y="13"/>
                    </a:cubicBezTo>
                    <a:cubicBezTo>
                      <a:pt x="43" y="0"/>
                      <a:pt x="55" y="4"/>
                      <a:pt x="63" y="0"/>
                    </a:cubicBezTo>
                    <a:cubicBezTo>
                      <a:pt x="48" y="10"/>
                      <a:pt x="55" y="19"/>
                      <a:pt x="63" y="28"/>
                    </a:cubicBezTo>
                    <a:cubicBezTo>
                      <a:pt x="61" y="28"/>
                      <a:pt x="60" y="28"/>
                      <a:pt x="59" y="28"/>
                    </a:cubicBezTo>
                    <a:cubicBezTo>
                      <a:pt x="45" y="19"/>
                      <a:pt x="38" y="33"/>
                      <a:pt x="30" y="39"/>
                    </a:cubicBezTo>
                    <a:cubicBezTo>
                      <a:pt x="26" y="42"/>
                      <a:pt x="22" y="45"/>
                      <a:pt x="17" y="46"/>
                    </a:cubicBezTo>
                    <a:cubicBezTo>
                      <a:pt x="0" y="37"/>
                      <a:pt x="0" y="33"/>
                      <a:pt x="12" y="18"/>
                    </a:cubicBezTo>
                    <a:cubicBezTo>
                      <a:pt x="14" y="16"/>
                      <a:pt x="10" y="10"/>
                      <a:pt x="1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3" name="Freeform 1471"/>
              <p:cNvSpPr/>
              <p:nvPr/>
            </p:nvSpPr>
            <p:spPr bwMode="auto">
              <a:xfrm>
                <a:off x="3960" y="2274"/>
                <a:ext cx="76" cy="143"/>
              </a:xfrm>
              <a:custGeom>
                <a:avLst/>
                <a:gdLst>
                  <a:gd name="T0" fmla="*/ 35 w 40"/>
                  <a:gd name="T1" fmla="*/ 14 h 75"/>
                  <a:gd name="T2" fmla="*/ 28 w 40"/>
                  <a:gd name="T3" fmla="*/ 29 h 75"/>
                  <a:gd name="T4" fmla="*/ 27 w 40"/>
                  <a:gd name="T5" fmla="*/ 38 h 75"/>
                  <a:gd name="T6" fmla="*/ 38 w 40"/>
                  <a:gd name="T7" fmla="*/ 53 h 75"/>
                  <a:gd name="T8" fmla="*/ 38 w 40"/>
                  <a:gd name="T9" fmla="*/ 56 h 75"/>
                  <a:gd name="T10" fmla="*/ 38 w 40"/>
                  <a:gd name="T11" fmla="*/ 59 h 75"/>
                  <a:gd name="T12" fmla="*/ 14 w 40"/>
                  <a:gd name="T13" fmla="*/ 75 h 75"/>
                  <a:gd name="T14" fmla="*/ 10 w 40"/>
                  <a:gd name="T15" fmla="*/ 74 h 75"/>
                  <a:gd name="T16" fmla="*/ 5 w 40"/>
                  <a:gd name="T17" fmla="*/ 48 h 75"/>
                  <a:gd name="T18" fmla="*/ 12 w 40"/>
                  <a:gd name="T19" fmla="*/ 30 h 75"/>
                  <a:gd name="T20" fmla="*/ 19 w 40"/>
                  <a:gd name="T21" fmla="*/ 11 h 75"/>
                  <a:gd name="T22" fmla="*/ 28 w 40"/>
                  <a:gd name="T23" fmla="*/ 4 h 75"/>
                  <a:gd name="T24" fmla="*/ 35 w 40"/>
                  <a:gd name="T25" fmla="*/ 14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75">
                    <a:moveTo>
                      <a:pt x="35" y="14"/>
                    </a:moveTo>
                    <a:cubicBezTo>
                      <a:pt x="34" y="20"/>
                      <a:pt x="40" y="28"/>
                      <a:pt x="28" y="29"/>
                    </a:cubicBezTo>
                    <a:cubicBezTo>
                      <a:pt x="23" y="30"/>
                      <a:pt x="26" y="35"/>
                      <a:pt x="27" y="38"/>
                    </a:cubicBezTo>
                    <a:cubicBezTo>
                      <a:pt x="31" y="43"/>
                      <a:pt x="35" y="48"/>
                      <a:pt x="38" y="53"/>
                    </a:cubicBezTo>
                    <a:cubicBezTo>
                      <a:pt x="38" y="54"/>
                      <a:pt x="38" y="55"/>
                      <a:pt x="38" y="56"/>
                    </a:cubicBezTo>
                    <a:cubicBezTo>
                      <a:pt x="39" y="57"/>
                      <a:pt x="39" y="59"/>
                      <a:pt x="38" y="59"/>
                    </a:cubicBezTo>
                    <a:cubicBezTo>
                      <a:pt x="27" y="60"/>
                      <a:pt x="21" y="67"/>
                      <a:pt x="14" y="75"/>
                    </a:cubicBezTo>
                    <a:cubicBezTo>
                      <a:pt x="13" y="75"/>
                      <a:pt x="11" y="75"/>
                      <a:pt x="10" y="74"/>
                    </a:cubicBezTo>
                    <a:cubicBezTo>
                      <a:pt x="0" y="67"/>
                      <a:pt x="4" y="57"/>
                      <a:pt x="5" y="48"/>
                    </a:cubicBezTo>
                    <a:cubicBezTo>
                      <a:pt x="5" y="41"/>
                      <a:pt x="5" y="35"/>
                      <a:pt x="12" y="30"/>
                    </a:cubicBezTo>
                    <a:cubicBezTo>
                      <a:pt x="18" y="26"/>
                      <a:pt x="20" y="19"/>
                      <a:pt x="19" y="11"/>
                    </a:cubicBezTo>
                    <a:cubicBezTo>
                      <a:pt x="19" y="5"/>
                      <a:pt x="20" y="0"/>
                      <a:pt x="28" y="4"/>
                    </a:cubicBezTo>
                    <a:cubicBezTo>
                      <a:pt x="30" y="7"/>
                      <a:pt x="32" y="11"/>
                      <a:pt x="3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4" name="Freeform 1472"/>
              <p:cNvSpPr/>
              <p:nvPr/>
            </p:nvSpPr>
            <p:spPr bwMode="auto">
              <a:xfrm>
                <a:off x="3971" y="2368"/>
                <a:ext cx="82" cy="107"/>
              </a:xfrm>
              <a:custGeom>
                <a:avLst/>
                <a:gdLst>
                  <a:gd name="T0" fmla="*/ 8 w 43"/>
                  <a:gd name="T1" fmla="*/ 24 h 56"/>
                  <a:gd name="T2" fmla="*/ 12 w 43"/>
                  <a:gd name="T3" fmla="*/ 18 h 56"/>
                  <a:gd name="T4" fmla="*/ 25 w 43"/>
                  <a:gd name="T5" fmla="*/ 9 h 56"/>
                  <a:gd name="T6" fmla="*/ 32 w 43"/>
                  <a:gd name="T7" fmla="*/ 7 h 56"/>
                  <a:gd name="T8" fmla="*/ 39 w 43"/>
                  <a:gd name="T9" fmla="*/ 21 h 56"/>
                  <a:gd name="T10" fmla="*/ 32 w 43"/>
                  <a:gd name="T11" fmla="*/ 21 h 56"/>
                  <a:gd name="T12" fmla="*/ 26 w 43"/>
                  <a:gd name="T13" fmla="*/ 48 h 56"/>
                  <a:gd name="T14" fmla="*/ 23 w 43"/>
                  <a:gd name="T15" fmla="*/ 54 h 56"/>
                  <a:gd name="T16" fmla="*/ 16 w 43"/>
                  <a:gd name="T17" fmla="*/ 55 h 56"/>
                  <a:gd name="T18" fmla="*/ 2 w 43"/>
                  <a:gd name="T19" fmla="*/ 51 h 56"/>
                  <a:gd name="T20" fmla="*/ 1 w 43"/>
                  <a:gd name="T21" fmla="*/ 38 h 56"/>
                  <a:gd name="T22" fmla="*/ 8 w 43"/>
                  <a:gd name="T23" fmla="*/ 24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" h="56">
                    <a:moveTo>
                      <a:pt x="8" y="24"/>
                    </a:moveTo>
                    <a:cubicBezTo>
                      <a:pt x="8" y="22"/>
                      <a:pt x="12" y="22"/>
                      <a:pt x="12" y="18"/>
                    </a:cubicBezTo>
                    <a:cubicBezTo>
                      <a:pt x="10" y="6"/>
                      <a:pt x="13" y="0"/>
                      <a:pt x="25" y="9"/>
                    </a:cubicBezTo>
                    <a:cubicBezTo>
                      <a:pt x="28" y="11"/>
                      <a:pt x="30" y="10"/>
                      <a:pt x="32" y="7"/>
                    </a:cubicBezTo>
                    <a:cubicBezTo>
                      <a:pt x="43" y="7"/>
                      <a:pt x="40" y="15"/>
                      <a:pt x="39" y="21"/>
                    </a:cubicBezTo>
                    <a:cubicBezTo>
                      <a:pt x="37" y="21"/>
                      <a:pt x="35" y="17"/>
                      <a:pt x="32" y="21"/>
                    </a:cubicBezTo>
                    <a:cubicBezTo>
                      <a:pt x="25" y="29"/>
                      <a:pt x="21" y="38"/>
                      <a:pt x="26" y="48"/>
                    </a:cubicBezTo>
                    <a:cubicBezTo>
                      <a:pt x="27" y="51"/>
                      <a:pt x="25" y="53"/>
                      <a:pt x="23" y="54"/>
                    </a:cubicBezTo>
                    <a:cubicBezTo>
                      <a:pt x="21" y="55"/>
                      <a:pt x="18" y="55"/>
                      <a:pt x="16" y="55"/>
                    </a:cubicBezTo>
                    <a:cubicBezTo>
                      <a:pt x="11" y="54"/>
                      <a:pt x="6" y="56"/>
                      <a:pt x="2" y="51"/>
                    </a:cubicBezTo>
                    <a:cubicBezTo>
                      <a:pt x="0" y="47"/>
                      <a:pt x="0" y="43"/>
                      <a:pt x="1" y="38"/>
                    </a:cubicBezTo>
                    <a:cubicBezTo>
                      <a:pt x="2" y="33"/>
                      <a:pt x="4" y="28"/>
                      <a:pt x="8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5" name="Freeform 1473"/>
              <p:cNvSpPr/>
              <p:nvPr/>
            </p:nvSpPr>
            <p:spPr bwMode="auto">
              <a:xfrm>
                <a:off x="4000" y="2408"/>
                <a:ext cx="32" cy="53"/>
              </a:xfrm>
              <a:custGeom>
                <a:avLst/>
                <a:gdLst>
                  <a:gd name="T0" fmla="*/ 10 w 17"/>
                  <a:gd name="T1" fmla="*/ 28 h 28"/>
                  <a:gd name="T2" fmla="*/ 17 w 17"/>
                  <a:gd name="T3" fmla="*/ 0 h 28"/>
                  <a:gd name="T4" fmla="*/ 17 w 17"/>
                  <a:gd name="T5" fmla="*/ 17 h 28"/>
                  <a:gd name="T6" fmla="*/ 10 w 17"/>
                  <a:gd name="T7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28">
                    <a:moveTo>
                      <a:pt x="10" y="28"/>
                    </a:moveTo>
                    <a:cubicBezTo>
                      <a:pt x="0" y="18"/>
                      <a:pt x="3" y="5"/>
                      <a:pt x="17" y="0"/>
                    </a:cubicBezTo>
                    <a:cubicBezTo>
                      <a:pt x="17" y="6"/>
                      <a:pt x="17" y="12"/>
                      <a:pt x="17" y="17"/>
                    </a:cubicBezTo>
                    <a:cubicBezTo>
                      <a:pt x="17" y="22"/>
                      <a:pt x="15" y="26"/>
                      <a:pt x="1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6" name="Freeform 1474"/>
              <p:cNvSpPr/>
              <p:nvPr/>
            </p:nvSpPr>
            <p:spPr bwMode="auto">
              <a:xfrm>
                <a:off x="4010" y="2440"/>
                <a:ext cx="43" cy="46"/>
              </a:xfrm>
              <a:custGeom>
                <a:avLst/>
                <a:gdLst>
                  <a:gd name="T0" fmla="*/ 5 w 23"/>
                  <a:gd name="T1" fmla="*/ 11 h 24"/>
                  <a:gd name="T2" fmla="*/ 12 w 23"/>
                  <a:gd name="T3" fmla="*/ 0 h 24"/>
                  <a:gd name="T4" fmla="*/ 19 w 23"/>
                  <a:gd name="T5" fmla="*/ 4 h 24"/>
                  <a:gd name="T6" fmla="*/ 12 w 23"/>
                  <a:gd name="T7" fmla="*/ 18 h 24"/>
                  <a:gd name="T8" fmla="*/ 1 w 23"/>
                  <a:gd name="T9" fmla="*/ 21 h 24"/>
                  <a:gd name="T10" fmla="*/ 2 w 23"/>
                  <a:gd name="T11" fmla="*/ 14 h 24"/>
                  <a:gd name="T12" fmla="*/ 5 w 23"/>
                  <a:gd name="T13" fmla="*/ 1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24">
                    <a:moveTo>
                      <a:pt x="5" y="11"/>
                    </a:moveTo>
                    <a:cubicBezTo>
                      <a:pt x="8" y="7"/>
                      <a:pt x="10" y="4"/>
                      <a:pt x="12" y="0"/>
                    </a:cubicBezTo>
                    <a:cubicBezTo>
                      <a:pt x="15" y="2"/>
                      <a:pt x="17" y="3"/>
                      <a:pt x="19" y="4"/>
                    </a:cubicBezTo>
                    <a:cubicBezTo>
                      <a:pt x="15" y="7"/>
                      <a:pt x="23" y="17"/>
                      <a:pt x="12" y="18"/>
                    </a:cubicBezTo>
                    <a:cubicBezTo>
                      <a:pt x="9" y="21"/>
                      <a:pt x="6" y="24"/>
                      <a:pt x="1" y="21"/>
                    </a:cubicBezTo>
                    <a:cubicBezTo>
                      <a:pt x="0" y="19"/>
                      <a:pt x="0" y="16"/>
                      <a:pt x="2" y="14"/>
                    </a:cubicBezTo>
                    <a:cubicBezTo>
                      <a:pt x="3" y="13"/>
                      <a:pt x="4" y="12"/>
                      <a:pt x="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7" name="Freeform 1475"/>
              <p:cNvSpPr/>
              <p:nvPr/>
            </p:nvSpPr>
            <p:spPr bwMode="auto">
              <a:xfrm>
                <a:off x="3979" y="2140"/>
                <a:ext cx="84" cy="94"/>
              </a:xfrm>
              <a:custGeom>
                <a:avLst/>
                <a:gdLst>
                  <a:gd name="T0" fmla="*/ 0 w 44"/>
                  <a:gd name="T1" fmla="*/ 4 h 49"/>
                  <a:gd name="T2" fmla="*/ 25 w 44"/>
                  <a:gd name="T3" fmla="*/ 8 h 49"/>
                  <a:gd name="T4" fmla="*/ 32 w 44"/>
                  <a:gd name="T5" fmla="*/ 32 h 49"/>
                  <a:gd name="T6" fmla="*/ 32 w 44"/>
                  <a:gd name="T7" fmla="*/ 49 h 49"/>
                  <a:gd name="T8" fmla="*/ 25 w 44"/>
                  <a:gd name="T9" fmla="*/ 49 h 49"/>
                  <a:gd name="T10" fmla="*/ 25 w 44"/>
                  <a:gd name="T11" fmla="*/ 35 h 49"/>
                  <a:gd name="T12" fmla="*/ 0 w 44"/>
                  <a:gd name="T13" fmla="*/ 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49">
                    <a:moveTo>
                      <a:pt x="0" y="4"/>
                    </a:moveTo>
                    <a:cubicBezTo>
                      <a:pt x="9" y="0"/>
                      <a:pt x="16" y="12"/>
                      <a:pt x="25" y="8"/>
                    </a:cubicBezTo>
                    <a:cubicBezTo>
                      <a:pt x="44" y="16"/>
                      <a:pt x="44" y="16"/>
                      <a:pt x="32" y="32"/>
                    </a:cubicBezTo>
                    <a:cubicBezTo>
                      <a:pt x="32" y="38"/>
                      <a:pt x="32" y="44"/>
                      <a:pt x="32" y="49"/>
                    </a:cubicBezTo>
                    <a:cubicBezTo>
                      <a:pt x="29" y="49"/>
                      <a:pt x="27" y="49"/>
                      <a:pt x="25" y="49"/>
                    </a:cubicBezTo>
                    <a:cubicBezTo>
                      <a:pt x="21" y="45"/>
                      <a:pt x="21" y="40"/>
                      <a:pt x="25" y="35"/>
                    </a:cubicBezTo>
                    <a:cubicBezTo>
                      <a:pt x="18" y="24"/>
                      <a:pt x="10" y="1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8" name="Freeform 1476"/>
              <p:cNvSpPr/>
              <p:nvPr/>
            </p:nvSpPr>
            <p:spPr bwMode="auto">
              <a:xfrm>
                <a:off x="4050" y="2190"/>
                <a:ext cx="59" cy="49"/>
              </a:xfrm>
              <a:custGeom>
                <a:avLst/>
                <a:gdLst>
                  <a:gd name="T0" fmla="*/ 2 w 31"/>
                  <a:gd name="T1" fmla="*/ 9 h 26"/>
                  <a:gd name="T2" fmla="*/ 23 w 31"/>
                  <a:gd name="T3" fmla="*/ 9 h 26"/>
                  <a:gd name="T4" fmla="*/ 31 w 31"/>
                  <a:gd name="T5" fmla="*/ 14 h 26"/>
                  <a:gd name="T6" fmla="*/ 25 w 31"/>
                  <a:gd name="T7" fmla="*/ 20 h 26"/>
                  <a:gd name="T8" fmla="*/ 6 w 31"/>
                  <a:gd name="T9" fmla="*/ 26 h 26"/>
                  <a:gd name="T10" fmla="*/ 2 w 31"/>
                  <a:gd name="T11" fmla="*/ 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26">
                    <a:moveTo>
                      <a:pt x="2" y="9"/>
                    </a:moveTo>
                    <a:cubicBezTo>
                      <a:pt x="9" y="0"/>
                      <a:pt x="16" y="4"/>
                      <a:pt x="23" y="9"/>
                    </a:cubicBezTo>
                    <a:cubicBezTo>
                      <a:pt x="26" y="10"/>
                      <a:pt x="30" y="10"/>
                      <a:pt x="31" y="14"/>
                    </a:cubicBezTo>
                    <a:cubicBezTo>
                      <a:pt x="31" y="18"/>
                      <a:pt x="28" y="19"/>
                      <a:pt x="25" y="20"/>
                    </a:cubicBezTo>
                    <a:cubicBezTo>
                      <a:pt x="19" y="22"/>
                      <a:pt x="12" y="24"/>
                      <a:pt x="6" y="26"/>
                    </a:cubicBezTo>
                    <a:cubicBezTo>
                      <a:pt x="0" y="22"/>
                      <a:pt x="8" y="14"/>
                      <a:pt x="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9" name="Freeform 1477"/>
              <p:cNvSpPr/>
              <p:nvPr/>
            </p:nvSpPr>
            <p:spPr bwMode="auto">
              <a:xfrm>
                <a:off x="3943" y="2239"/>
                <a:ext cx="84" cy="132"/>
              </a:xfrm>
              <a:custGeom>
                <a:avLst/>
                <a:gdLst>
                  <a:gd name="T0" fmla="*/ 30 w 44"/>
                  <a:gd name="T1" fmla="*/ 43 h 69"/>
                  <a:gd name="T2" fmla="*/ 20 w 44"/>
                  <a:gd name="T3" fmla="*/ 52 h 69"/>
                  <a:gd name="T4" fmla="*/ 16 w 44"/>
                  <a:gd name="T5" fmla="*/ 67 h 69"/>
                  <a:gd name="T6" fmla="*/ 12 w 44"/>
                  <a:gd name="T7" fmla="*/ 69 h 69"/>
                  <a:gd name="T8" fmla="*/ 7 w 44"/>
                  <a:gd name="T9" fmla="*/ 47 h 69"/>
                  <a:gd name="T10" fmla="*/ 14 w 44"/>
                  <a:gd name="T11" fmla="*/ 27 h 69"/>
                  <a:gd name="T12" fmla="*/ 18 w 44"/>
                  <a:gd name="T13" fmla="*/ 8 h 69"/>
                  <a:gd name="T14" fmla="*/ 33 w 44"/>
                  <a:gd name="T15" fmla="*/ 4 h 69"/>
                  <a:gd name="T16" fmla="*/ 37 w 44"/>
                  <a:gd name="T17" fmla="*/ 22 h 69"/>
                  <a:gd name="T18" fmla="*/ 32 w 44"/>
                  <a:gd name="T19" fmla="*/ 30 h 69"/>
                  <a:gd name="T20" fmla="*/ 30 w 44"/>
                  <a:gd name="T21" fmla="*/ 4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" h="69">
                    <a:moveTo>
                      <a:pt x="30" y="43"/>
                    </a:moveTo>
                    <a:cubicBezTo>
                      <a:pt x="28" y="47"/>
                      <a:pt x="25" y="50"/>
                      <a:pt x="20" y="52"/>
                    </a:cubicBezTo>
                    <a:cubicBezTo>
                      <a:pt x="15" y="55"/>
                      <a:pt x="21" y="63"/>
                      <a:pt x="16" y="67"/>
                    </a:cubicBezTo>
                    <a:cubicBezTo>
                      <a:pt x="15" y="68"/>
                      <a:pt x="13" y="69"/>
                      <a:pt x="12" y="69"/>
                    </a:cubicBezTo>
                    <a:cubicBezTo>
                      <a:pt x="0" y="63"/>
                      <a:pt x="0" y="55"/>
                      <a:pt x="7" y="47"/>
                    </a:cubicBezTo>
                    <a:cubicBezTo>
                      <a:pt x="12" y="41"/>
                      <a:pt x="15" y="35"/>
                      <a:pt x="14" y="27"/>
                    </a:cubicBezTo>
                    <a:cubicBezTo>
                      <a:pt x="15" y="21"/>
                      <a:pt x="14" y="14"/>
                      <a:pt x="18" y="8"/>
                    </a:cubicBezTo>
                    <a:cubicBezTo>
                      <a:pt x="22" y="4"/>
                      <a:pt x="27" y="0"/>
                      <a:pt x="33" y="4"/>
                    </a:cubicBezTo>
                    <a:cubicBezTo>
                      <a:pt x="36" y="10"/>
                      <a:pt x="44" y="14"/>
                      <a:pt x="37" y="22"/>
                    </a:cubicBezTo>
                    <a:cubicBezTo>
                      <a:pt x="32" y="22"/>
                      <a:pt x="30" y="24"/>
                      <a:pt x="32" y="30"/>
                    </a:cubicBezTo>
                    <a:cubicBezTo>
                      <a:pt x="34" y="34"/>
                      <a:pt x="33" y="39"/>
                      <a:pt x="30" y="4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0" name="Freeform 1478"/>
              <p:cNvSpPr/>
              <p:nvPr/>
            </p:nvSpPr>
            <p:spPr bwMode="auto">
              <a:xfrm>
                <a:off x="3916" y="2207"/>
                <a:ext cx="111" cy="71"/>
              </a:xfrm>
              <a:custGeom>
                <a:avLst/>
                <a:gdLst>
                  <a:gd name="T0" fmla="*/ 47 w 58"/>
                  <a:gd name="T1" fmla="*/ 21 h 37"/>
                  <a:gd name="T2" fmla="*/ 33 w 58"/>
                  <a:gd name="T3" fmla="*/ 28 h 37"/>
                  <a:gd name="T4" fmla="*/ 0 w 58"/>
                  <a:gd name="T5" fmla="*/ 22 h 37"/>
                  <a:gd name="T6" fmla="*/ 1 w 58"/>
                  <a:gd name="T7" fmla="*/ 14 h 37"/>
                  <a:gd name="T8" fmla="*/ 9 w 58"/>
                  <a:gd name="T9" fmla="*/ 14 h 37"/>
                  <a:gd name="T10" fmla="*/ 43 w 58"/>
                  <a:gd name="T11" fmla="*/ 2 h 37"/>
                  <a:gd name="T12" fmla="*/ 58 w 58"/>
                  <a:gd name="T13" fmla="*/ 0 h 37"/>
                  <a:gd name="T14" fmla="*/ 58 w 58"/>
                  <a:gd name="T15" fmla="*/ 14 h 37"/>
                  <a:gd name="T16" fmla="*/ 47 w 58"/>
                  <a:gd name="T17" fmla="*/ 2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37">
                    <a:moveTo>
                      <a:pt x="47" y="21"/>
                    </a:moveTo>
                    <a:cubicBezTo>
                      <a:pt x="42" y="22"/>
                      <a:pt x="37" y="24"/>
                      <a:pt x="33" y="28"/>
                    </a:cubicBezTo>
                    <a:cubicBezTo>
                      <a:pt x="20" y="37"/>
                      <a:pt x="14" y="36"/>
                      <a:pt x="0" y="22"/>
                    </a:cubicBezTo>
                    <a:cubicBezTo>
                      <a:pt x="0" y="19"/>
                      <a:pt x="0" y="16"/>
                      <a:pt x="1" y="14"/>
                    </a:cubicBezTo>
                    <a:cubicBezTo>
                      <a:pt x="4" y="12"/>
                      <a:pt x="7" y="12"/>
                      <a:pt x="9" y="14"/>
                    </a:cubicBezTo>
                    <a:cubicBezTo>
                      <a:pt x="22" y="14"/>
                      <a:pt x="35" y="18"/>
                      <a:pt x="43" y="2"/>
                    </a:cubicBezTo>
                    <a:cubicBezTo>
                      <a:pt x="44" y="0"/>
                      <a:pt x="53" y="1"/>
                      <a:pt x="58" y="0"/>
                    </a:cubicBezTo>
                    <a:cubicBezTo>
                      <a:pt x="58" y="5"/>
                      <a:pt x="58" y="10"/>
                      <a:pt x="58" y="14"/>
                    </a:cubicBezTo>
                    <a:cubicBezTo>
                      <a:pt x="53" y="14"/>
                      <a:pt x="49" y="17"/>
                      <a:pt x="4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1" name="Freeform 1479"/>
              <p:cNvSpPr/>
              <p:nvPr/>
            </p:nvSpPr>
            <p:spPr bwMode="auto">
              <a:xfrm>
                <a:off x="5381" y="1520"/>
                <a:ext cx="151" cy="113"/>
              </a:xfrm>
              <a:custGeom>
                <a:avLst/>
                <a:gdLst>
                  <a:gd name="T0" fmla="*/ 59 w 79"/>
                  <a:gd name="T1" fmla="*/ 46 h 59"/>
                  <a:gd name="T2" fmla="*/ 34 w 79"/>
                  <a:gd name="T3" fmla="*/ 44 h 59"/>
                  <a:gd name="T4" fmla="*/ 14 w 79"/>
                  <a:gd name="T5" fmla="*/ 35 h 59"/>
                  <a:gd name="T6" fmla="*/ 0 w 79"/>
                  <a:gd name="T7" fmla="*/ 21 h 59"/>
                  <a:gd name="T8" fmla="*/ 29 w 79"/>
                  <a:gd name="T9" fmla="*/ 29 h 59"/>
                  <a:gd name="T10" fmla="*/ 35 w 79"/>
                  <a:gd name="T11" fmla="*/ 1 h 59"/>
                  <a:gd name="T12" fmla="*/ 45 w 79"/>
                  <a:gd name="T13" fmla="*/ 0 h 59"/>
                  <a:gd name="T14" fmla="*/ 79 w 79"/>
                  <a:gd name="T15" fmla="*/ 22 h 59"/>
                  <a:gd name="T16" fmla="*/ 55 w 79"/>
                  <a:gd name="T17" fmla="*/ 38 h 59"/>
                  <a:gd name="T18" fmla="*/ 59 w 79"/>
                  <a:gd name="T19" fmla="*/ 46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9" h="59">
                    <a:moveTo>
                      <a:pt x="59" y="46"/>
                    </a:moveTo>
                    <a:cubicBezTo>
                      <a:pt x="50" y="55"/>
                      <a:pt x="41" y="59"/>
                      <a:pt x="34" y="44"/>
                    </a:cubicBezTo>
                    <a:cubicBezTo>
                      <a:pt x="30" y="35"/>
                      <a:pt x="22" y="36"/>
                      <a:pt x="14" y="35"/>
                    </a:cubicBezTo>
                    <a:cubicBezTo>
                      <a:pt x="9" y="31"/>
                      <a:pt x="7" y="24"/>
                      <a:pt x="0" y="21"/>
                    </a:cubicBezTo>
                    <a:cubicBezTo>
                      <a:pt x="10" y="14"/>
                      <a:pt x="22" y="16"/>
                      <a:pt x="29" y="29"/>
                    </a:cubicBezTo>
                    <a:cubicBezTo>
                      <a:pt x="29" y="18"/>
                      <a:pt x="48" y="13"/>
                      <a:pt x="35" y="1"/>
                    </a:cubicBezTo>
                    <a:cubicBezTo>
                      <a:pt x="38" y="1"/>
                      <a:pt x="42" y="1"/>
                      <a:pt x="45" y="0"/>
                    </a:cubicBezTo>
                    <a:cubicBezTo>
                      <a:pt x="52" y="11"/>
                      <a:pt x="62" y="17"/>
                      <a:pt x="79" y="22"/>
                    </a:cubicBezTo>
                    <a:cubicBezTo>
                      <a:pt x="65" y="25"/>
                      <a:pt x="59" y="30"/>
                      <a:pt x="55" y="38"/>
                    </a:cubicBezTo>
                    <a:cubicBezTo>
                      <a:pt x="52" y="44"/>
                      <a:pt x="54" y="45"/>
                      <a:pt x="59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2" name="Freeform 1480"/>
              <p:cNvSpPr/>
              <p:nvPr/>
            </p:nvSpPr>
            <p:spPr bwMode="auto">
              <a:xfrm>
                <a:off x="5279" y="1520"/>
                <a:ext cx="99" cy="142"/>
              </a:xfrm>
              <a:custGeom>
                <a:avLst/>
                <a:gdLst>
                  <a:gd name="T0" fmla="*/ 36 w 52"/>
                  <a:gd name="T1" fmla="*/ 4 h 74"/>
                  <a:gd name="T2" fmla="*/ 29 w 52"/>
                  <a:gd name="T3" fmla="*/ 21 h 74"/>
                  <a:gd name="T4" fmla="*/ 37 w 52"/>
                  <a:gd name="T5" fmla="*/ 37 h 74"/>
                  <a:gd name="T6" fmla="*/ 34 w 52"/>
                  <a:gd name="T7" fmla="*/ 67 h 74"/>
                  <a:gd name="T8" fmla="*/ 22 w 52"/>
                  <a:gd name="T9" fmla="*/ 69 h 74"/>
                  <a:gd name="T10" fmla="*/ 8 w 52"/>
                  <a:gd name="T11" fmla="*/ 63 h 74"/>
                  <a:gd name="T12" fmla="*/ 2 w 52"/>
                  <a:gd name="T13" fmla="*/ 42 h 74"/>
                  <a:gd name="T14" fmla="*/ 5 w 52"/>
                  <a:gd name="T15" fmla="*/ 29 h 74"/>
                  <a:gd name="T16" fmla="*/ 22 w 52"/>
                  <a:gd name="T17" fmla="*/ 2 h 74"/>
                  <a:gd name="T18" fmla="*/ 30 w 52"/>
                  <a:gd name="T19" fmla="*/ 1 h 74"/>
                  <a:gd name="T20" fmla="*/ 36 w 52"/>
                  <a:gd name="T21" fmla="*/ 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74">
                    <a:moveTo>
                      <a:pt x="36" y="4"/>
                    </a:moveTo>
                    <a:cubicBezTo>
                      <a:pt x="39" y="12"/>
                      <a:pt x="30" y="15"/>
                      <a:pt x="29" y="21"/>
                    </a:cubicBezTo>
                    <a:cubicBezTo>
                      <a:pt x="32" y="27"/>
                      <a:pt x="33" y="33"/>
                      <a:pt x="37" y="37"/>
                    </a:cubicBezTo>
                    <a:cubicBezTo>
                      <a:pt x="52" y="50"/>
                      <a:pt x="52" y="51"/>
                      <a:pt x="34" y="67"/>
                    </a:cubicBezTo>
                    <a:cubicBezTo>
                      <a:pt x="30" y="69"/>
                      <a:pt x="26" y="63"/>
                      <a:pt x="22" y="69"/>
                    </a:cubicBezTo>
                    <a:cubicBezTo>
                      <a:pt x="14" y="74"/>
                      <a:pt x="8" y="69"/>
                      <a:pt x="8" y="63"/>
                    </a:cubicBezTo>
                    <a:cubicBezTo>
                      <a:pt x="10" y="54"/>
                      <a:pt x="2" y="49"/>
                      <a:pt x="2" y="42"/>
                    </a:cubicBezTo>
                    <a:cubicBezTo>
                      <a:pt x="2" y="38"/>
                      <a:pt x="6" y="33"/>
                      <a:pt x="5" y="29"/>
                    </a:cubicBezTo>
                    <a:cubicBezTo>
                      <a:pt x="0" y="13"/>
                      <a:pt x="11" y="8"/>
                      <a:pt x="22" y="2"/>
                    </a:cubicBezTo>
                    <a:cubicBezTo>
                      <a:pt x="24" y="1"/>
                      <a:pt x="27" y="0"/>
                      <a:pt x="30" y="1"/>
                    </a:cubicBezTo>
                    <a:cubicBezTo>
                      <a:pt x="32" y="1"/>
                      <a:pt x="35" y="2"/>
                      <a:pt x="3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3" name="Freeform 1481"/>
              <p:cNvSpPr/>
              <p:nvPr/>
            </p:nvSpPr>
            <p:spPr bwMode="auto">
              <a:xfrm>
                <a:off x="5252" y="1417"/>
                <a:ext cx="143" cy="111"/>
              </a:xfrm>
              <a:custGeom>
                <a:avLst/>
                <a:gdLst>
                  <a:gd name="T0" fmla="*/ 50 w 75"/>
                  <a:gd name="T1" fmla="*/ 58 h 58"/>
                  <a:gd name="T2" fmla="*/ 43 w 75"/>
                  <a:gd name="T3" fmla="*/ 58 h 58"/>
                  <a:gd name="T4" fmla="*/ 18 w 75"/>
                  <a:gd name="T5" fmla="*/ 39 h 58"/>
                  <a:gd name="T6" fmla="*/ 0 w 75"/>
                  <a:gd name="T7" fmla="*/ 27 h 58"/>
                  <a:gd name="T8" fmla="*/ 1 w 75"/>
                  <a:gd name="T9" fmla="*/ 23 h 58"/>
                  <a:gd name="T10" fmla="*/ 16 w 75"/>
                  <a:gd name="T11" fmla="*/ 13 h 58"/>
                  <a:gd name="T12" fmla="*/ 35 w 75"/>
                  <a:gd name="T13" fmla="*/ 3 h 58"/>
                  <a:gd name="T14" fmla="*/ 40 w 75"/>
                  <a:gd name="T15" fmla="*/ 2 h 58"/>
                  <a:gd name="T16" fmla="*/ 57 w 75"/>
                  <a:gd name="T17" fmla="*/ 1 h 58"/>
                  <a:gd name="T18" fmla="*/ 62 w 75"/>
                  <a:gd name="T19" fmla="*/ 9 h 58"/>
                  <a:gd name="T20" fmla="*/ 28 w 75"/>
                  <a:gd name="T21" fmla="*/ 24 h 58"/>
                  <a:gd name="T22" fmla="*/ 47 w 75"/>
                  <a:gd name="T23" fmla="*/ 34 h 58"/>
                  <a:gd name="T24" fmla="*/ 68 w 75"/>
                  <a:gd name="T25" fmla="*/ 45 h 58"/>
                  <a:gd name="T26" fmla="*/ 68 w 75"/>
                  <a:gd name="T27" fmla="*/ 54 h 58"/>
                  <a:gd name="T28" fmla="*/ 50 w 75"/>
                  <a:gd name="T2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58">
                    <a:moveTo>
                      <a:pt x="50" y="58"/>
                    </a:moveTo>
                    <a:cubicBezTo>
                      <a:pt x="48" y="58"/>
                      <a:pt x="46" y="58"/>
                      <a:pt x="43" y="58"/>
                    </a:cubicBezTo>
                    <a:cubicBezTo>
                      <a:pt x="39" y="46"/>
                      <a:pt x="31" y="40"/>
                      <a:pt x="18" y="39"/>
                    </a:cubicBezTo>
                    <a:cubicBezTo>
                      <a:pt x="10" y="38"/>
                      <a:pt x="3" y="36"/>
                      <a:pt x="0" y="27"/>
                    </a:cubicBezTo>
                    <a:cubicBezTo>
                      <a:pt x="0" y="26"/>
                      <a:pt x="0" y="24"/>
                      <a:pt x="1" y="23"/>
                    </a:cubicBezTo>
                    <a:cubicBezTo>
                      <a:pt x="6" y="19"/>
                      <a:pt x="13" y="19"/>
                      <a:pt x="16" y="13"/>
                    </a:cubicBezTo>
                    <a:cubicBezTo>
                      <a:pt x="22" y="8"/>
                      <a:pt x="29" y="6"/>
                      <a:pt x="35" y="3"/>
                    </a:cubicBezTo>
                    <a:cubicBezTo>
                      <a:pt x="37" y="3"/>
                      <a:pt x="39" y="2"/>
                      <a:pt x="40" y="2"/>
                    </a:cubicBezTo>
                    <a:cubicBezTo>
                      <a:pt x="46" y="2"/>
                      <a:pt x="52" y="0"/>
                      <a:pt x="57" y="1"/>
                    </a:cubicBezTo>
                    <a:cubicBezTo>
                      <a:pt x="60" y="3"/>
                      <a:pt x="62" y="5"/>
                      <a:pt x="62" y="9"/>
                    </a:cubicBezTo>
                    <a:cubicBezTo>
                      <a:pt x="55" y="20"/>
                      <a:pt x="55" y="20"/>
                      <a:pt x="28" y="24"/>
                    </a:cubicBezTo>
                    <a:cubicBezTo>
                      <a:pt x="35" y="28"/>
                      <a:pt x="43" y="28"/>
                      <a:pt x="47" y="34"/>
                    </a:cubicBezTo>
                    <a:cubicBezTo>
                      <a:pt x="53" y="38"/>
                      <a:pt x="60" y="42"/>
                      <a:pt x="68" y="45"/>
                    </a:cubicBezTo>
                    <a:cubicBezTo>
                      <a:pt x="75" y="47"/>
                      <a:pt x="74" y="51"/>
                      <a:pt x="68" y="54"/>
                    </a:cubicBezTo>
                    <a:cubicBezTo>
                      <a:pt x="62" y="58"/>
                      <a:pt x="56" y="56"/>
                      <a:pt x="50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4" name="Freeform 1482"/>
              <p:cNvSpPr/>
              <p:nvPr/>
            </p:nvSpPr>
            <p:spPr bwMode="auto">
              <a:xfrm>
                <a:off x="5360" y="1361"/>
                <a:ext cx="94" cy="84"/>
              </a:xfrm>
              <a:custGeom>
                <a:avLst/>
                <a:gdLst>
                  <a:gd name="T0" fmla="*/ 28 w 49"/>
                  <a:gd name="T1" fmla="*/ 0 h 44"/>
                  <a:gd name="T2" fmla="*/ 40 w 49"/>
                  <a:gd name="T3" fmla="*/ 23 h 44"/>
                  <a:gd name="T4" fmla="*/ 49 w 49"/>
                  <a:gd name="T5" fmla="*/ 35 h 44"/>
                  <a:gd name="T6" fmla="*/ 39 w 49"/>
                  <a:gd name="T7" fmla="*/ 38 h 44"/>
                  <a:gd name="T8" fmla="*/ 11 w 49"/>
                  <a:gd name="T9" fmla="*/ 38 h 44"/>
                  <a:gd name="T10" fmla="*/ 9 w 49"/>
                  <a:gd name="T11" fmla="*/ 36 h 44"/>
                  <a:gd name="T12" fmla="*/ 11 w 49"/>
                  <a:gd name="T13" fmla="*/ 10 h 44"/>
                  <a:gd name="T14" fmla="*/ 24 w 49"/>
                  <a:gd name="T15" fmla="*/ 21 h 44"/>
                  <a:gd name="T16" fmla="*/ 28 w 49"/>
                  <a:gd name="T1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44">
                    <a:moveTo>
                      <a:pt x="28" y="0"/>
                    </a:moveTo>
                    <a:cubicBezTo>
                      <a:pt x="34" y="6"/>
                      <a:pt x="44" y="10"/>
                      <a:pt x="40" y="23"/>
                    </a:cubicBezTo>
                    <a:cubicBezTo>
                      <a:pt x="39" y="26"/>
                      <a:pt x="41" y="34"/>
                      <a:pt x="49" y="35"/>
                    </a:cubicBezTo>
                    <a:cubicBezTo>
                      <a:pt x="48" y="44"/>
                      <a:pt x="42" y="37"/>
                      <a:pt x="39" y="38"/>
                    </a:cubicBezTo>
                    <a:cubicBezTo>
                      <a:pt x="29" y="35"/>
                      <a:pt x="20" y="40"/>
                      <a:pt x="11" y="38"/>
                    </a:cubicBezTo>
                    <a:cubicBezTo>
                      <a:pt x="10" y="38"/>
                      <a:pt x="9" y="37"/>
                      <a:pt x="9" y="36"/>
                    </a:cubicBezTo>
                    <a:cubicBezTo>
                      <a:pt x="7" y="28"/>
                      <a:pt x="0" y="18"/>
                      <a:pt x="11" y="10"/>
                    </a:cubicBezTo>
                    <a:cubicBezTo>
                      <a:pt x="15" y="14"/>
                      <a:pt x="19" y="18"/>
                      <a:pt x="24" y="21"/>
                    </a:cubicBezTo>
                    <a:cubicBezTo>
                      <a:pt x="31" y="16"/>
                      <a:pt x="17" y="5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5" name="Freeform 1483"/>
              <p:cNvSpPr/>
              <p:nvPr/>
            </p:nvSpPr>
            <p:spPr bwMode="auto">
              <a:xfrm>
                <a:off x="5341" y="1574"/>
                <a:ext cx="71" cy="80"/>
              </a:xfrm>
              <a:custGeom>
                <a:avLst/>
                <a:gdLst>
                  <a:gd name="T0" fmla="*/ 0 w 37"/>
                  <a:gd name="T1" fmla="*/ 39 h 42"/>
                  <a:gd name="T2" fmla="*/ 1 w 37"/>
                  <a:gd name="T3" fmla="*/ 36 h 42"/>
                  <a:gd name="T4" fmla="*/ 0 w 37"/>
                  <a:gd name="T5" fmla="*/ 11 h 42"/>
                  <a:gd name="T6" fmla="*/ 14 w 37"/>
                  <a:gd name="T7" fmla="*/ 4 h 42"/>
                  <a:gd name="T8" fmla="*/ 21 w 37"/>
                  <a:gd name="T9" fmla="*/ 7 h 42"/>
                  <a:gd name="T10" fmla="*/ 31 w 37"/>
                  <a:gd name="T11" fmla="*/ 21 h 42"/>
                  <a:gd name="T12" fmla="*/ 28 w 37"/>
                  <a:gd name="T13" fmla="*/ 42 h 42"/>
                  <a:gd name="T14" fmla="*/ 24 w 37"/>
                  <a:gd name="T15" fmla="*/ 42 h 42"/>
                  <a:gd name="T16" fmla="*/ 0 w 37"/>
                  <a:gd name="T17" fmla="*/ 3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42">
                    <a:moveTo>
                      <a:pt x="0" y="39"/>
                    </a:moveTo>
                    <a:cubicBezTo>
                      <a:pt x="0" y="38"/>
                      <a:pt x="1" y="37"/>
                      <a:pt x="1" y="36"/>
                    </a:cubicBezTo>
                    <a:cubicBezTo>
                      <a:pt x="12" y="27"/>
                      <a:pt x="14" y="18"/>
                      <a:pt x="0" y="11"/>
                    </a:cubicBezTo>
                    <a:cubicBezTo>
                      <a:pt x="3" y="6"/>
                      <a:pt x="10" y="7"/>
                      <a:pt x="14" y="4"/>
                    </a:cubicBezTo>
                    <a:cubicBezTo>
                      <a:pt x="18" y="0"/>
                      <a:pt x="18" y="8"/>
                      <a:pt x="21" y="7"/>
                    </a:cubicBezTo>
                    <a:cubicBezTo>
                      <a:pt x="23" y="13"/>
                      <a:pt x="25" y="19"/>
                      <a:pt x="31" y="21"/>
                    </a:cubicBezTo>
                    <a:cubicBezTo>
                      <a:pt x="37" y="29"/>
                      <a:pt x="30" y="35"/>
                      <a:pt x="28" y="42"/>
                    </a:cubicBezTo>
                    <a:cubicBezTo>
                      <a:pt x="27" y="42"/>
                      <a:pt x="25" y="42"/>
                      <a:pt x="24" y="42"/>
                    </a:cubicBezTo>
                    <a:cubicBezTo>
                      <a:pt x="17" y="38"/>
                      <a:pt x="8" y="41"/>
                      <a:pt x="0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6" name="Freeform 1484"/>
              <p:cNvSpPr/>
              <p:nvPr/>
            </p:nvSpPr>
            <p:spPr bwMode="auto">
              <a:xfrm>
                <a:off x="5292" y="1430"/>
                <a:ext cx="89" cy="52"/>
              </a:xfrm>
              <a:custGeom>
                <a:avLst/>
                <a:gdLst>
                  <a:gd name="T0" fmla="*/ 26 w 47"/>
                  <a:gd name="T1" fmla="*/ 27 h 27"/>
                  <a:gd name="T2" fmla="*/ 0 w 47"/>
                  <a:gd name="T3" fmla="*/ 22 h 27"/>
                  <a:gd name="T4" fmla="*/ 17 w 47"/>
                  <a:gd name="T5" fmla="*/ 11 h 27"/>
                  <a:gd name="T6" fmla="*/ 40 w 47"/>
                  <a:gd name="T7" fmla="*/ 2 h 27"/>
                  <a:gd name="T8" fmla="*/ 47 w 47"/>
                  <a:gd name="T9" fmla="*/ 2 h 27"/>
                  <a:gd name="T10" fmla="*/ 47 w 47"/>
                  <a:gd name="T11" fmla="*/ 2 h 27"/>
                  <a:gd name="T12" fmla="*/ 26 w 47"/>
                  <a:gd name="T13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27">
                    <a:moveTo>
                      <a:pt x="26" y="27"/>
                    </a:moveTo>
                    <a:cubicBezTo>
                      <a:pt x="17" y="25"/>
                      <a:pt x="9" y="24"/>
                      <a:pt x="0" y="22"/>
                    </a:cubicBezTo>
                    <a:cubicBezTo>
                      <a:pt x="2" y="12"/>
                      <a:pt x="6" y="8"/>
                      <a:pt x="17" y="11"/>
                    </a:cubicBezTo>
                    <a:cubicBezTo>
                      <a:pt x="25" y="14"/>
                      <a:pt x="35" y="12"/>
                      <a:pt x="40" y="2"/>
                    </a:cubicBezTo>
                    <a:cubicBezTo>
                      <a:pt x="42" y="0"/>
                      <a:pt x="44" y="0"/>
                      <a:pt x="47" y="2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40" y="10"/>
                      <a:pt x="33" y="18"/>
                      <a:pt x="26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7" name="Freeform 1485"/>
              <p:cNvSpPr/>
              <p:nvPr/>
            </p:nvSpPr>
            <p:spPr bwMode="auto">
              <a:xfrm>
                <a:off x="5370" y="1560"/>
                <a:ext cx="44" cy="65"/>
              </a:xfrm>
              <a:custGeom>
                <a:avLst/>
                <a:gdLst>
                  <a:gd name="T0" fmla="*/ 16 w 23"/>
                  <a:gd name="T1" fmla="*/ 28 h 34"/>
                  <a:gd name="T2" fmla="*/ 6 w 23"/>
                  <a:gd name="T3" fmla="*/ 14 h 34"/>
                  <a:gd name="T4" fmla="*/ 6 w 23"/>
                  <a:gd name="T5" fmla="*/ 0 h 34"/>
                  <a:gd name="T6" fmla="*/ 20 w 23"/>
                  <a:gd name="T7" fmla="*/ 14 h 34"/>
                  <a:gd name="T8" fmla="*/ 23 w 23"/>
                  <a:gd name="T9" fmla="*/ 25 h 34"/>
                  <a:gd name="T10" fmla="*/ 16 w 23"/>
                  <a:gd name="T11" fmla="*/ 2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34">
                    <a:moveTo>
                      <a:pt x="16" y="28"/>
                    </a:moveTo>
                    <a:cubicBezTo>
                      <a:pt x="0" y="34"/>
                      <a:pt x="6" y="22"/>
                      <a:pt x="6" y="14"/>
                    </a:cubicBezTo>
                    <a:cubicBezTo>
                      <a:pt x="12" y="10"/>
                      <a:pt x="7" y="5"/>
                      <a:pt x="6" y="0"/>
                    </a:cubicBezTo>
                    <a:cubicBezTo>
                      <a:pt x="16" y="0"/>
                      <a:pt x="20" y="4"/>
                      <a:pt x="20" y="14"/>
                    </a:cubicBezTo>
                    <a:cubicBezTo>
                      <a:pt x="16" y="20"/>
                      <a:pt x="23" y="21"/>
                      <a:pt x="23" y="25"/>
                    </a:cubicBezTo>
                    <a:cubicBezTo>
                      <a:pt x="21" y="26"/>
                      <a:pt x="19" y="27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8" name="Freeform 1486"/>
              <p:cNvSpPr/>
              <p:nvPr/>
            </p:nvSpPr>
            <p:spPr bwMode="auto">
              <a:xfrm>
                <a:off x="5322" y="1556"/>
                <a:ext cx="46" cy="42"/>
              </a:xfrm>
              <a:custGeom>
                <a:avLst/>
                <a:gdLst>
                  <a:gd name="T0" fmla="*/ 24 w 24"/>
                  <a:gd name="T1" fmla="*/ 13 h 22"/>
                  <a:gd name="T2" fmla="*/ 10 w 24"/>
                  <a:gd name="T3" fmla="*/ 20 h 22"/>
                  <a:gd name="T4" fmla="*/ 6 w 24"/>
                  <a:gd name="T5" fmla="*/ 2 h 22"/>
                  <a:gd name="T6" fmla="*/ 24 w 24"/>
                  <a:gd name="T7" fmla="*/ 1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2">
                    <a:moveTo>
                      <a:pt x="24" y="13"/>
                    </a:moveTo>
                    <a:cubicBezTo>
                      <a:pt x="22" y="22"/>
                      <a:pt x="14" y="17"/>
                      <a:pt x="10" y="20"/>
                    </a:cubicBezTo>
                    <a:cubicBezTo>
                      <a:pt x="7" y="14"/>
                      <a:pt x="0" y="10"/>
                      <a:pt x="6" y="2"/>
                    </a:cubicBezTo>
                    <a:cubicBezTo>
                      <a:pt x="16" y="0"/>
                      <a:pt x="17" y="10"/>
                      <a:pt x="2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9" name="Freeform 1487"/>
              <p:cNvSpPr/>
              <p:nvPr/>
            </p:nvSpPr>
            <p:spPr bwMode="auto">
              <a:xfrm>
                <a:off x="5347" y="1516"/>
                <a:ext cx="34" cy="19"/>
              </a:xfrm>
              <a:custGeom>
                <a:avLst/>
                <a:gdLst>
                  <a:gd name="T0" fmla="*/ 0 w 18"/>
                  <a:gd name="T1" fmla="*/ 6 h 10"/>
                  <a:gd name="T2" fmla="*/ 18 w 18"/>
                  <a:gd name="T3" fmla="*/ 2 h 10"/>
                  <a:gd name="T4" fmla="*/ 0 w 18"/>
                  <a:gd name="T5" fmla="*/ 6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0">
                    <a:moveTo>
                      <a:pt x="0" y="6"/>
                    </a:moveTo>
                    <a:cubicBezTo>
                      <a:pt x="5" y="0"/>
                      <a:pt x="12" y="3"/>
                      <a:pt x="18" y="2"/>
                    </a:cubicBezTo>
                    <a:cubicBezTo>
                      <a:pt x="13" y="8"/>
                      <a:pt x="7" y="10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0" name="Freeform 1488"/>
              <p:cNvSpPr/>
              <p:nvPr/>
            </p:nvSpPr>
            <p:spPr bwMode="auto">
              <a:xfrm>
                <a:off x="5684" y="1179"/>
                <a:ext cx="128" cy="44"/>
              </a:xfrm>
              <a:custGeom>
                <a:avLst/>
                <a:gdLst>
                  <a:gd name="T0" fmla="*/ 32 w 67"/>
                  <a:gd name="T1" fmla="*/ 8 h 23"/>
                  <a:gd name="T2" fmla="*/ 47 w 67"/>
                  <a:gd name="T3" fmla="*/ 9 h 23"/>
                  <a:gd name="T4" fmla="*/ 67 w 67"/>
                  <a:gd name="T5" fmla="*/ 18 h 23"/>
                  <a:gd name="T6" fmla="*/ 4 w 67"/>
                  <a:gd name="T7" fmla="*/ 22 h 23"/>
                  <a:gd name="T8" fmla="*/ 1 w 67"/>
                  <a:gd name="T9" fmla="*/ 11 h 23"/>
                  <a:gd name="T10" fmla="*/ 32 w 67"/>
                  <a:gd name="T11" fmla="*/ 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" h="23">
                    <a:moveTo>
                      <a:pt x="32" y="8"/>
                    </a:moveTo>
                    <a:cubicBezTo>
                      <a:pt x="37" y="10"/>
                      <a:pt x="41" y="12"/>
                      <a:pt x="47" y="9"/>
                    </a:cubicBezTo>
                    <a:cubicBezTo>
                      <a:pt x="56" y="5"/>
                      <a:pt x="63" y="10"/>
                      <a:pt x="67" y="18"/>
                    </a:cubicBezTo>
                    <a:cubicBezTo>
                      <a:pt x="47" y="23"/>
                      <a:pt x="25" y="21"/>
                      <a:pt x="4" y="22"/>
                    </a:cubicBezTo>
                    <a:cubicBezTo>
                      <a:pt x="0" y="19"/>
                      <a:pt x="1" y="15"/>
                      <a:pt x="1" y="11"/>
                    </a:cubicBezTo>
                    <a:cubicBezTo>
                      <a:pt x="10" y="0"/>
                      <a:pt x="22" y="8"/>
                      <a:pt x="3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1" name="Freeform 1489"/>
              <p:cNvSpPr/>
              <p:nvPr/>
            </p:nvSpPr>
            <p:spPr bwMode="auto">
              <a:xfrm>
                <a:off x="5812" y="1233"/>
                <a:ext cx="50" cy="40"/>
              </a:xfrm>
              <a:custGeom>
                <a:avLst/>
                <a:gdLst>
                  <a:gd name="T0" fmla="*/ 18 w 26"/>
                  <a:gd name="T1" fmla="*/ 1 h 21"/>
                  <a:gd name="T2" fmla="*/ 23 w 26"/>
                  <a:gd name="T3" fmla="*/ 21 h 21"/>
                  <a:gd name="T4" fmla="*/ 0 w 26"/>
                  <a:gd name="T5" fmla="*/ 1 h 21"/>
                  <a:gd name="T6" fmla="*/ 18 w 26"/>
                  <a:gd name="T7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21">
                    <a:moveTo>
                      <a:pt x="18" y="1"/>
                    </a:moveTo>
                    <a:cubicBezTo>
                      <a:pt x="15" y="8"/>
                      <a:pt x="26" y="11"/>
                      <a:pt x="23" y="21"/>
                    </a:cubicBezTo>
                    <a:cubicBezTo>
                      <a:pt x="16" y="12"/>
                      <a:pt x="5" y="10"/>
                      <a:pt x="0" y="1"/>
                    </a:cubicBezTo>
                    <a:cubicBezTo>
                      <a:pt x="6" y="4"/>
                      <a:pt x="12" y="0"/>
                      <a:pt x="1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2" name="Freeform 1490"/>
              <p:cNvSpPr/>
              <p:nvPr/>
            </p:nvSpPr>
            <p:spPr bwMode="auto">
              <a:xfrm>
                <a:off x="5606" y="1174"/>
                <a:ext cx="147" cy="126"/>
              </a:xfrm>
              <a:custGeom>
                <a:avLst/>
                <a:gdLst>
                  <a:gd name="T0" fmla="*/ 73 w 77"/>
                  <a:gd name="T1" fmla="*/ 11 h 66"/>
                  <a:gd name="T2" fmla="*/ 42 w 77"/>
                  <a:gd name="T3" fmla="*/ 14 h 66"/>
                  <a:gd name="T4" fmla="*/ 28 w 77"/>
                  <a:gd name="T5" fmla="*/ 24 h 66"/>
                  <a:gd name="T6" fmla="*/ 27 w 77"/>
                  <a:gd name="T7" fmla="*/ 36 h 66"/>
                  <a:gd name="T8" fmla="*/ 25 w 77"/>
                  <a:gd name="T9" fmla="*/ 53 h 66"/>
                  <a:gd name="T10" fmla="*/ 21 w 77"/>
                  <a:gd name="T11" fmla="*/ 66 h 66"/>
                  <a:gd name="T12" fmla="*/ 7 w 77"/>
                  <a:gd name="T13" fmla="*/ 40 h 66"/>
                  <a:gd name="T14" fmla="*/ 4 w 77"/>
                  <a:gd name="T15" fmla="*/ 11 h 66"/>
                  <a:gd name="T16" fmla="*/ 18 w 77"/>
                  <a:gd name="T17" fmla="*/ 0 h 66"/>
                  <a:gd name="T18" fmla="*/ 27 w 77"/>
                  <a:gd name="T19" fmla="*/ 14 h 66"/>
                  <a:gd name="T20" fmla="*/ 32 w 77"/>
                  <a:gd name="T21" fmla="*/ 0 h 66"/>
                  <a:gd name="T22" fmla="*/ 70 w 77"/>
                  <a:gd name="T23" fmla="*/ 4 h 66"/>
                  <a:gd name="T24" fmla="*/ 77 w 77"/>
                  <a:gd name="T25" fmla="*/ 4 h 66"/>
                  <a:gd name="T26" fmla="*/ 73 w 77"/>
                  <a:gd name="T27" fmla="*/ 11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7" h="66">
                    <a:moveTo>
                      <a:pt x="73" y="11"/>
                    </a:moveTo>
                    <a:cubicBezTo>
                      <a:pt x="63" y="12"/>
                      <a:pt x="52" y="13"/>
                      <a:pt x="42" y="14"/>
                    </a:cubicBezTo>
                    <a:cubicBezTo>
                      <a:pt x="37" y="18"/>
                      <a:pt x="33" y="23"/>
                      <a:pt x="28" y="24"/>
                    </a:cubicBezTo>
                    <a:cubicBezTo>
                      <a:pt x="15" y="27"/>
                      <a:pt x="15" y="29"/>
                      <a:pt x="27" y="36"/>
                    </a:cubicBezTo>
                    <a:cubicBezTo>
                      <a:pt x="37" y="41"/>
                      <a:pt x="22" y="46"/>
                      <a:pt x="25" y="53"/>
                    </a:cubicBezTo>
                    <a:cubicBezTo>
                      <a:pt x="20" y="56"/>
                      <a:pt x="18" y="61"/>
                      <a:pt x="21" y="66"/>
                    </a:cubicBezTo>
                    <a:cubicBezTo>
                      <a:pt x="11" y="64"/>
                      <a:pt x="0" y="46"/>
                      <a:pt x="7" y="40"/>
                    </a:cubicBezTo>
                    <a:cubicBezTo>
                      <a:pt x="21" y="26"/>
                      <a:pt x="7" y="20"/>
                      <a:pt x="4" y="11"/>
                    </a:cubicBezTo>
                    <a:cubicBezTo>
                      <a:pt x="8" y="7"/>
                      <a:pt x="11" y="1"/>
                      <a:pt x="18" y="0"/>
                    </a:cubicBezTo>
                    <a:cubicBezTo>
                      <a:pt x="22" y="4"/>
                      <a:pt x="28" y="6"/>
                      <a:pt x="27" y="14"/>
                    </a:cubicBezTo>
                    <a:cubicBezTo>
                      <a:pt x="33" y="9"/>
                      <a:pt x="31" y="4"/>
                      <a:pt x="32" y="0"/>
                    </a:cubicBezTo>
                    <a:cubicBezTo>
                      <a:pt x="44" y="0"/>
                      <a:pt x="57" y="9"/>
                      <a:pt x="70" y="4"/>
                    </a:cubicBezTo>
                    <a:cubicBezTo>
                      <a:pt x="72" y="4"/>
                      <a:pt x="75" y="4"/>
                      <a:pt x="77" y="4"/>
                    </a:cubicBezTo>
                    <a:cubicBezTo>
                      <a:pt x="76" y="6"/>
                      <a:pt x="75" y="8"/>
                      <a:pt x="7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3" name="Freeform 1491"/>
              <p:cNvSpPr/>
              <p:nvPr/>
            </p:nvSpPr>
            <p:spPr bwMode="auto">
              <a:xfrm>
                <a:off x="2198" y="1725"/>
                <a:ext cx="116" cy="72"/>
              </a:xfrm>
              <a:custGeom>
                <a:avLst/>
                <a:gdLst>
                  <a:gd name="T0" fmla="*/ 22 w 61"/>
                  <a:gd name="T1" fmla="*/ 15 h 38"/>
                  <a:gd name="T2" fmla="*/ 58 w 61"/>
                  <a:gd name="T3" fmla="*/ 0 h 38"/>
                  <a:gd name="T4" fmla="*/ 60 w 61"/>
                  <a:gd name="T5" fmla="*/ 0 h 38"/>
                  <a:gd name="T6" fmla="*/ 61 w 61"/>
                  <a:gd name="T7" fmla="*/ 12 h 38"/>
                  <a:gd name="T8" fmla="*/ 61 w 61"/>
                  <a:gd name="T9" fmla="*/ 14 h 38"/>
                  <a:gd name="T10" fmla="*/ 58 w 61"/>
                  <a:gd name="T11" fmla="*/ 21 h 38"/>
                  <a:gd name="T12" fmla="*/ 42 w 61"/>
                  <a:gd name="T13" fmla="*/ 34 h 38"/>
                  <a:gd name="T14" fmla="*/ 37 w 61"/>
                  <a:gd name="T15" fmla="*/ 33 h 38"/>
                  <a:gd name="T16" fmla="*/ 31 w 61"/>
                  <a:gd name="T17" fmla="*/ 30 h 38"/>
                  <a:gd name="T18" fmla="*/ 16 w 61"/>
                  <a:gd name="T19" fmla="*/ 38 h 38"/>
                  <a:gd name="T20" fmla="*/ 1 w 61"/>
                  <a:gd name="T21" fmla="*/ 30 h 38"/>
                  <a:gd name="T22" fmla="*/ 11 w 61"/>
                  <a:gd name="T23" fmla="*/ 21 h 38"/>
                  <a:gd name="T24" fmla="*/ 22 w 61"/>
                  <a:gd name="T25" fmla="*/ 1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1" h="38">
                    <a:moveTo>
                      <a:pt x="22" y="15"/>
                    </a:moveTo>
                    <a:cubicBezTo>
                      <a:pt x="36" y="14"/>
                      <a:pt x="47" y="8"/>
                      <a:pt x="58" y="0"/>
                    </a:cubicBezTo>
                    <a:cubicBezTo>
                      <a:pt x="59" y="0"/>
                      <a:pt x="59" y="0"/>
                      <a:pt x="60" y="0"/>
                    </a:cubicBezTo>
                    <a:cubicBezTo>
                      <a:pt x="60" y="4"/>
                      <a:pt x="61" y="8"/>
                      <a:pt x="61" y="12"/>
                    </a:cubicBezTo>
                    <a:cubicBezTo>
                      <a:pt x="61" y="13"/>
                      <a:pt x="61" y="13"/>
                      <a:pt x="61" y="14"/>
                    </a:cubicBezTo>
                    <a:cubicBezTo>
                      <a:pt x="60" y="14"/>
                      <a:pt x="58" y="20"/>
                      <a:pt x="58" y="21"/>
                    </a:cubicBezTo>
                    <a:cubicBezTo>
                      <a:pt x="58" y="32"/>
                      <a:pt x="49" y="32"/>
                      <a:pt x="42" y="34"/>
                    </a:cubicBezTo>
                    <a:cubicBezTo>
                      <a:pt x="40" y="34"/>
                      <a:pt x="39" y="34"/>
                      <a:pt x="37" y="33"/>
                    </a:cubicBezTo>
                    <a:cubicBezTo>
                      <a:pt x="34" y="33"/>
                      <a:pt x="39" y="21"/>
                      <a:pt x="31" y="30"/>
                    </a:cubicBezTo>
                    <a:cubicBezTo>
                      <a:pt x="27" y="34"/>
                      <a:pt x="22" y="37"/>
                      <a:pt x="16" y="38"/>
                    </a:cubicBezTo>
                    <a:cubicBezTo>
                      <a:pt x="11" y="36"/>
                      <a:pt x="5" y="34"/>
                      <a:pt x="1" y="30"/>
                    </a:cubicBezTo>
                    <a:cubicBezTo>
                      <a:pt x="0" y="22"/>
                      <a:pt x="4" y="20"/>
                      <a:pt x="11" y="21"/>
                    </a:cubicBezTo>
                    <a:cubicBezTo>
                      <a:pt x="17" y="23"/>
                      <a:pt x="20" y="19"/>
                      <a:pt x="2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4" name="Freeform 1492"/>
              <p:cNvSpPr/>
              <p:nvPr/>
            </p:nvSpPr>
            <p:spPr bwMode="auto">
              <a:xfrm>
                <a:off x="3634" y="2247"/>
                <a:ext cx="97" cy="69"/>
              </a:xfrm>
              <a:custGeom>
                <a:avLst/>
                <a:gdLst>
                  <a:gd name="T0" fmla="*/ 18 w 51"/>
                  <a:gd name="T1" fmla="*/ 11 h 36"/>
                  <a:gd name="T2" fmla="*/ 45 w 51"/>
                  <a:gd name="T3" fmla="*/ 0 h 36"/>
                  <a:gd name="T4" fmla="*/ 51 w 51"/>
                  <a:gd name="T5" fmla="*/ 11 h 36"/>
                  <a:gd name="T6" fmla="*/ 47 w 51"/>
                  <a:gd name="T7" fmla="*/ 17 h 36"/>
                  <a:gd name="T8" fmla="*/ 14 w 51"/>
                  <a:gd name="T9" fmla="*/ 32 h 36"/>
                  <a:gd name="T10" fmla="*/ 0 w 51"/>
                  <a:gd name="T11" fmla="*/ 28 h 36"/>
                  <a:gd name="T12" fmla="*/ 18 w 51"/>
                  <a:gd name="T13" fmla="*/ 1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" h="36">
                    <a:moveTo>
                      <a:pt x="18" y="11"/>
                    </a:moveTo>
                    <a:cubicBezTo>
                      <a:pt x="27" y="7"/>
                      <a:pt x="35" y="0"/>
                      <a:pt x="45" y="0"/>
                    </a:cubicBezTo>
                    <a:cubicBezTo>
                      <a:pt x="49" y="3"/>
                      <a:pt x="51" y="6"/>
                      <a:pt x="51" y="11"/>
                    </a:cubicBezTo>
                    <a:cubicBezTo>
                      <a:pt x="50" y="13"/>
                      <a:pt x="49" y="15"/>
                      <a:pt x="47" y="17"/>
                    </a:cubicBezTo>
                    <a:cubicBezTo>
                      <a:pt x="37" y="24"/>
                      <a:pt x="27" y="30"/>
                      <a:pt x="14" y="32"/>
                    </a:cubicBezTo>
                    <a:cubicBezTo>
                      <a:pt x="8" y="35"/>
                      <a:pt x="3" y="36"/>
                      <a:pt x="0" y="28"/>
                    </a:cubicBezTo>
                    <a:cubicBezTo>
                      <a:pt x="7" y="23"/>
                      <a:pt x="18" y="23"/>
                      <a:pt x="1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5" name="Freeform 1493"/>
              <p:cNvSpPr/>
              <p:nvPr/>
            </p:nvSpPr>
            <p:spPr bwMode="auto">
              <a:xfrm>
                <a:off x="3661" y="2274"/>
                <a:ext cx="74" cy="74"/>
              </a:xfrm>
              <a:custGeom>
                <a:avLst/>
                <a:gdLst>
                  <a:gd name="T0" fmla="*/ 0 w 39"/>
                  <a:gd name="T1" fmla="*/ 18 h 39"/>
                  <a:gd name="T2" fmla="*/ 31 w 39"/>
                  <a:gd name="T3" fmla="*/ 0 h 39"/>
                  <a:gd name="T4" fmla="*/ 38 w 39"/>
                  <a:gd name="T5" fmla="*/ 18 h 39"/>
                  <a:gd name="T6" fmla="*/ 21 w 39"/>
                  <a:gd name="T7" fmla="*/ 39 h 39"/>
                  <a:gd name="T8" fmla="*/ 18 w 39"/>
                  <a:gd name="T9" fmla="*/ 39 h 39"/>
                  <a:gd name="T10" fmla="*/ 11 w 39"/>
                  <a:gd name="T11" fmla="*/ 32 h 39"/>
                  <a:gd name="T12" fmla="*/ 0 w 39"/>
                  <a:gd name="T13" fmla="*/ 1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39">
                    <a:moveTo>
                      <a:pt x="0" y="18"/>
                    </a:moveTo>
                    <a:cubicBezTo>
                      <a:pt x="11" y="12"/>
                      <a:pt x="21" y="6"/>
                      <a:pt x="31" y="0"/>
                    </a:cubicBezTo>
                    <a:cubicBezTo>
                      <a:pt x="38" y="5"/>
                      <a:pt x="39" y="11"/>
                      <a:pt x="38" y="18"/>
                    </a:cubicBezTo>
                    <a:cubicBezTo>
                      <a:pt x="38" y="30"/>
                      <a:pt x="32" y="36"/>
                      <a:pt x="21" y="39"/>
                    </a:cubicBezTo>
                    <a:cubicBezTo>
                      <a:pt x="20" y="39"/>
                      <a:pt x="19" y="39"/>
                      <a:pt x="18" y="39"/>
                    </a:cubicBezTo>
                    <a:cubicBezTo>
                      <a:pt x="14" y="38"/>
                      <a:pt x="11" y="36"/>
                      <a:pt x="11" y="32"/>
                    </a:cubicBezTo>
                    <a:cubicBezTo>
                      <a:pt x="15" y="21"/>
                      <a:pt x="12" y="16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6" name="Freeform 1494"/>
              <p:cNvSpPr/>
              <p:nvPr/>
            </p:nvSpPr>
            <p:spPr bwMode="auto">
              <a:xfrm>
                <a:off x="3655" y="2335"/>
                <a:ext cx="40" cy="27"/>
              </a:xfrm>
              <a:custGeom>
                <a:avLst/>
                <a:gdLst>
                  <a:gd name="T0" fmla="*/ 14 w 21"/>
                  <a:gd name="T1" fmla="*/ 0 h 14"/>
                  <a:gd name="T2" fmla="*/ 21 w 21"/>
                  <a:gd name="T3" fmla="*/ 7 h 14"/>
                  <a:gd name="T4" fmla="*/ 10 w 21"/>
                  <a:gd name="T5" fmla="*/ 14 h 14"/>
                  <a:gd name="T6" fmla="*/ 14 w 21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14">
                    <a:moveTo>
                      <a:pt x="14" y="0"/>
                    </a:moveTo>
                    <a:cubicBezTo>
                      <a:pt x="17" y="1"/>
                      <a:pt x="19" y="3"/>
                      <a:pt x="21" y="7"/>
                    </a:cubicBezTo>
                    <a:cubicBezTo>
                      <a:pt x="19" y="11"/>
                      <a:pt x="15" y="14"/>
                      <a:pt x="10" y="14"/>
                    </a:cubicBezTo>
                    <a:cubicBezTo>
                      <a:pt x="0" y="6"/>
                      <a:pt x="12" y="4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7" name="Freeform 1495"/>
              <p:cNvSpPr/>
              <p:nvPr/>
            </p:nvSpPr>
            <p:spPr bwMode="auto">
              <a:xfrm>
                <a:off x="3701" y="2314"/>
                <a:ext cx="57" cy="54"/>
              </a:xfrm>
              <a:custGeom>
                <a:avLst/>
                <a:gdLst>
                  <a:gd name="T0" fmla="*/ 0 w 30"/>
                  <a:gd name="T1" fmla="*/ 18 h 28"/>
                  <a:gd name="T2" fmla="*/ 14 w 30"/>
                  <a:gd name="T3" fmla="*/ 0 h 28"/>
                  <a:gd name="T4" fmla="*/ 28 w 30"/>
                  <a:gd name="T5" fmla="*/ 25 h 28"/>
                  <a:gd name="T6" fmla="*/ 21 w 30"/>
                  <a:gd name="T7" fmla="*/ 28 h 28"/>
                  <a:gd name="T8" fmla="*/ 3 w 30"/>
                  <a:gd name="T9" fmla="*/ 21 h 28"/>
                  <a:gd name="T10" fmla="*/ 0 w 30"/>
                  <a:gd name="T11" fmla="*/ 1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28">
                    <a:moveTo>
                      <a:pt x="0" y="18"/>
                    </a:moveTo>
                    <a:cubicBezTo>
                      <a:pt x="2" y="10"/>
                      <a:pt x="14" y="10"/>
                      <a:pt x="14" y="0"/>
                    </a:cubicBezTo>
                    <a:cubicBezTo>
                      <a:pt x="30" y="2"/>
                      <a:pt x="30" y="13"/>
                      <a:pt x="28" y="25"/>
                    </a:cubicBezTo>
                    <a:cubicBezTo>
                      <a:pt x="26" y="26"/>
                      <a:pt x="23" y="27"/>
                      <a:pt x="21" y="28"/>
                    </a:cubicBezTo>
                    <a:cubicBezTo>
                      <a:pt x="14" y="28"/>
                      <a:pt x="11" y="19"/>
                      <a:pt x="3" y="21"/>
                    </a:cubicBezTo>
                    <a:cubicBezTo>
                      <a:pt x="2" y="20"/>
                      <a:pt x="1" y="19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8" name="Freeform 1496"/>
              <p:cNvSpPr/>
              <p:nvPr/>
            </p:nvSpPr>
            <p:spPr bwMode="auto">
              <a:xfrm>
                <a:off x="4876" y="1348"/>
                <a:ext cx="134" cy="115"/>
              </a:xfrm>
              <a:custGeom>
                <a:avLst/>
                <a:gdLst>
                  <a:gd name="T0" fmla="*/ 28 w 70"/>
                  <a:gd name="T1" fmla="*/ 7 h 60"/>
                  <a:gd name="T2" fmla="*/ 38 w 70"/>
                  <a:gd name="T3" fmla="*/ 18 h 60"/>
                  <a:gd name="T4" fmla="*/ 45 w 70"/>
                  <a:gd name="T5" fmla="*/ 10 h 60"/>
                  <a:gd name="T6" fmla="*/ 49 w 70"/>
                  <a:gd name="T7" fmla="*/ 14 h 60"/>
                  <a:gd name="T8" fmla="*/ 63 w 70"/>
                  <a:gd name="T9" fmla="*/ 28 h 60"/>
                  <a:gd name="T10" fmla="*/ 35 w 70"/>
                  <a:gd name="T11" fmla="*/ 40 h 60"/>
                  <a:gd name="T12" fmla="*/ 25 w 70"/>
                  <a:gd name="T13" fmla="*/ 35 h 60"/>
                  <a:gd name="T14" fmla="*/ 29 w 70"/>
                  <a:gd name="T15" fmla="*/ 60 h 60"/>
                  <a:gd name="T16" fmla="*/ 8 w 70"/>
                  <a:gd name="T17" fmla="*/ 53 h 60"/>
                  <a:gd name="T18" fmla="*/ 0 w 70"/>
                  <a:gd name="T19" fmla="*/ 31 h 60"/>
                  <a:gd name="T20" fmla="*/ 0 w 70"/>
                  <a:gd name="T21" fmla="*/ 17 h 60"/>
                  <a:gd name="T22" fmla="*/ 7 w 70"/>
                  <a:gd name="T23" fmla="*/ 17 h 60"/>
                  <a:gd name="T24" fmla="*/ 20 w 70"/>
                  <a:gd name="T25" fmla="*/ 18 h 60"/>
                  <a:gd name="T26" fmla="*/ 28 w 70"/>
                  <a:gd name="T27" fmla="*/ 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0" h="60">
                    <a:moveTo>
                      <a:pt x="28" y="7"/>
                    </a:moveTo>
                    <a:cubicBezTo>
                      <a:pt x="42" y="0"/>
                      <a:pt x="34" y="15"/>
                      <a:pt x="38" y="18"/>
                    </a:cubicBezTo>
                    <a:cubicBezTo>
                      <a:pt x="44" y="18"/>
                      <a:pt x="41" y="11"/>
                      <a:pt x="45" y="10"/>
                    </a:cubicBezTo>
                    <a:cubicBezTo>
                      <a:pt x="46" y="12"/>
                      <a:pt x="48" y="13"/>
                      <a:pt x="49" y="14"/>
                    </a:cubicBezTo>
                    <a:cubicBezTo>
                      <a:pt x="53" y="19"/>
                      <a:pt x="70" y="12"/>
                      <a:pt x="63" y="28"/>
                    </a:cubicBezTo>
                    <a:cubicBezTo>
                      <a:pt x="58" y="42"/>
                      <a:pt x="50" y="45"/>
                      <a:pt x="35" y="40"/>
                    </a:cubicBezTo>
                    <a:cubicBezTo>
                      <a:pt x="32" y="39"/>
                      <a:pt x="30" y="37"/>
                      <a:pt x="25" y="35"/>
                    </a:cubicBezTo>
                    <a:cubicBezTo>
                      <a:pt x="34" y="43"/>
                      <a:pt x="42" y="51"/>
                      <a:pt x="29" y="60"/>
                    </a:cubicBezTo>
                    <a:cubicBezTo>
                      <a:pt x="22" y="58"/>
                      <a:pt x="14" y="57"/>
                      <a:pt x="8" y="53"/>
                    </a:cubicBezTo>
                    <a:cubicBezTo>
                      <a:pt x="3" y="47"/>
                      <a:pt x="2" y="39"/>
                      <a:pt x="0" y="31"/>
                    </a:cubicBezTo>
                    <a:cubicBezTo>
                      <a:pt x="0" y="27"/>
                      <a:pt x="0" y="22"/>
                      <a:pt x="0" y="17"/>
                    </a:cubicBezTo>
                    <a:cubicBezTo>
                      <a:pt x="2" y="17"/>
                      <a:pt x="4" y="17"/>
                      <a:pt x="7" y="17"/>
                    </a:cubicBezTo>
                    <a:cubicBezTo>
                      <a:pt x="11" y="23"/>
                      <a:pt x="15" y="30"/>
                      <a:pt x="20" y="18"/>
                    </a:cubicBezTo>
                    <a:cubicBezTo>
                      <a:pt x="21" y="14"/>
                      <a:pt x="25" y="10"/>
                      <a:pt x="2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9" name="Freeform 1497"/>
              <p:cNvSpPr/>
              <p:nvPr/>
            </p:nvSpPr>
            <p:spPr bwMode="auto">
              <a:xfrm>
                <a:off x="4842" y="1346"/>
                <a:ext cx="44" cy="25"/>
              </a:xfrm>
              <a:custGeom>
                <a:avLst/>
                <a:gdLst>
                  <a:gd name="T0" fmla="*/ 0 w 23"/>
                  <a:gd name="T1" fmla="*/ 11 h 13"/>
                  <a:gd name="T2" fmla="*/ 23 w 23"/>
                  <a:gd name="T3" fmla="*/ 7 h 13"/>
                  <a:gd name="T4" fmla="*/ 0 w 23"/>
                  <a:gd name="T5" fmla="*/ 1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13">
                    <a:moveTo>
                      <a:pt x="0" y="11"/>
                    </a:moveTo>
                    <a:cubicBezTo>
                      <a:pt x="5" y="0"/>
                      <a:pt x="13" y="8"/>
                      <a:pt x="23" y="7"/>
                    </a:cubicBezTo>
                    <a:cubicBezTo>
                      <a:pt x="14" y="13"/>
                      <a:pt x="7" y="10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0" name="Freeform 1498"/>
              <p:cNvSpPr/>
              <p:nvPr/>
            </p:nvSpPr>
            <p:spPr bwMode="auto">
              <a:xfrm>
                <a:off x="4444" y="1273"/>
                <a:ext cx="23" cy="27"/>
              </a:xfrm>
              <a:custGeom>
                <a:avLst/>
                <a:gdLst>
                  <a:gd name="T0" fmla="*/ 0 w 12"/>
                  <a:gd name="T1" fmla="*/ 11 h 14"/>
                  <a:gd name="T2" fmla="*/ 0 w 12"/>
                  <a:gd name="T3" fmla="*/ 4 h 14"/>
                  <a:gd name="T4" fmla="*/ 7 w 12"/>
                  <a:gd name="T5" fmla="*/ 4 h 14"/>
                  <a:gd name="T6" fmla="*/ 8 w 12"/>
                  <a:gd name="T7" fmla="*/ 13 h 14"/>
                  <a:gd name="T8" fmla="*/ 0 w 12"/>
                  <a:gd name="T9" fmla="*/ 1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4">
                    <a:moveTo>
                      <a:pt x="0" y="11"/>
                    </a:moveTo>
                    <a:cubicBezTo>
                      <a:pt x="0" y="9"/>
                      <a:pt x="0" y="6"/>
                      <a:pt x="0" y="4"/>
                    </a:cubicBezTo>
                    <a:cubicBezTo>
                      <a:pt x="3" y="4"/>
                      <a:pt x="5" y="0"/>
                      <a:pt x="7" y="4"/>
                    </a:cubicBezTo>
                    <a:cubicBezTo>
                      <a:pt x="8" y="7"/>
                      <a:pt x="12" y="10"/>
                      <a:pt x="8" y="13"/>
                    </a:cubicBezTo>
                    <a:cubicBezTo>
                      <a:pt x="6" y="14"/>
                      <a:pt x="3" y="12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1" name="Freeform 1499"/>
              <p:cNvSpPr/>
              <p:nvPr/>
            </p:nvSpPr>
            <p:spPr bwMode="auto">
              <a:xfrm>
                <a:off x="4743" y="1392"/>
                <a:ext cx="135" cy="95"/>
              </a:xfrm>
              <a:custGeom>
                <a:avLst/>
                <a:gdLst>
                  <a:gd name="T0" fmla="*/ 35 w 71"/>
                  <a:gd name="T1" fmla="*/ 1 h 50"/>
                  <a:gd name="T2" fmla="*/ 66 w 71"/>
                  <a:gd name="T3" fmla="*/ 8 h 50"/>
                  <a:gd name="T4" fmla="*/ 71 w 71"/>
                  <a:gd name="T5" fmla="*/ 17 h 50"/>
                  <a:gd name="T6" fmla="*/ 38 w 71"/>
                  <a:gd name="T7" fmla="*/ 50 h 50"/>
                  <a:gd name="T8" fmla="*/ 27 w 71"/>
                  <a:gd name="T9" fmla="*/ 43 h 50"/>
                  <a:gd name="T10" fmla="*/ 17 w 71"/>
                  <a:gd name="T11" fmla="*/ 43 h 50"/>
                  <a:gd name="T12" fmla="*/ 4 w 71"/>
                  <a:gd name="T13" fmla="*/ 40 h 50"/>
                  <a:gd name="T14" fmla="*/ 4 w 71"/>
                  <a:gd name="T15" fmla="*/ 31 h 50"/>
                  <a:gd name="T16" fmla="*/ 22 w 71"/>
                  <a:gd name="T17" fmla="*/ 26 h 50"/>
                  <a:gd name="T18" fmla="*/ 31 w 71"/>
                  <a:gd name="T19" fmla="*/ 27 h 50"/>
                  <a:gd name="T20" fmla="*/ 33 w 71"/>
                  <a:gd name="T21" fmla="*/ 14 h 50"/>
                  <a:gd name="T22" fmla="*/ 35 w 71"/>
                  <a:gd name="T23" fmla="*/ 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1" h="50">
                    <a:moveTo>
                      <a:pt x="35" y="1"/>
                    </a:moveTo>
                    <a:cubicBezTo>
                      <a:pt x="46" y="0"/>
                      <a:pt x="56" y="4"/>
                      <a:pt x="66" y="8"/>
                    </a:cubicBezTo>
                    <a:cubicBezTo>
                      <a:pt x="69" y="11"/>
                      <a:pt x="71" y="14"/>
                      <a:pt x="71" y="17"/>
                    </a:cubicBezTo>
                    <a:cubicBezTo>
                      <a:pt x="71" y="26"/>
                      <a:pt x="49" y="48"/>
                      <a:pt x="38" y="50"/>
                    </a:cubicBezTo>
                    <a:cubicBezTo>
                      <a:pt x="35" y="47"/>
                      <a:pt x="38" y="36"/>
                      <a:pt x="27" y="43"/>
                    </a:cubicBezTo>
                    <a:cubicBezTo>
                      <a:pt x="25" y="44"/>
                      <a:pt x="20" y="43"/>
                      <a:pt x="17" y="43"/>
                    </a:cubicBezTo>
                    <a:cubicBezTo>
                      <a:pt x="12" y="43"/>
                      <a:pt x="6" y="47"/>
                      <a:pt x="4" y="40"/>
                    </a:cubicBezTo>
                    <a:cubicBezTo>
                      <a:pt x="4" y="37"/>
                      <a:pt x="0" y="31"/>
                      <a:pt x="4" y="31"/>
                    </a:cubicBezTo>
                    <a:cubicBezTo>
                      <a:pt x="11" y="32"/>
                      <a:pt x="14" y="19"/>
                      <a:pt x="22" y="26"/>
                    </a:cubicBezTo>
                    <a:cubicBezTo>
                      <a:pt x="24" y="29"/>
                      <a:pt x="27" y="33"/>
                      <a:pt x="31" y="27"/>
                    </a:cubicBezTo>
                    <a:cubicBezTo>
                      <a:pt x="33" y="23"/>
                      <a:pt x="39" y="20"/>
                      <a:pt x="33" y="14"/>
                    </a:cubicBezTo>
                    <a:cubicBezTo>
                      <a:pt x="28" y="10"/>
                      <a:pt x="31" y="5"/>
                      <a:pt x="3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2" name="Freeform 1500"/>
              <p:cNvSpPr/>
              <p:nvPr/>
            </p:nvSpPr>
            <p:spPr bwMode="auto">
              <a:xfrm>
                <a:off x="4783" y="1443"/>
                <a:ext cx="156" cy="123"/>
              </a:xfrm>
              <a:custGeom>
                <a:avLst/>
                <a:gdLst>
                  <a:gd name="T0" fmla="*/ 59 w 82"/>
                  <a:gd name="T1" fmla="*/ 2 h 64"/>
                  <a:gd name="T2" fmla="*/ 77 w 82"/>
                  <a:gd name="T3" fmla="*/ 9 h 64"/>
                  <a:gd name="T4" fmla="*/ 82 w 82"/>
                  <a:gd name="T5" fmla="*/ 20 h 64"/>
                  <a:gd name="T6" fmla="*/ 64 w 82"/>
                  <a:gd name="T7" fmla="*/ 31 h 64"/>
                  <a:gd name="T8" fmla="*/ 55 w 82"/>
                  <a:gd name="T9" fmla="*/ 45 h 64"/>
                  <a:gd name="T10" fmla="*/ 40 w 82"/>
                  <a:gd name="T11" fmla="*/ 59 h 64"/>
                  <a:gd name="T12" fmla="*/ 22 w 82"/>
                  <a:gd name="T13" fmla="*/ 63 h 64"/>
                  <a:gd name="T14" fmla="*/ 13 w 82"/>
                  <a:gd name="T15" fmla="*/ 59 h 64"/>
                  <a:gd name="T16" fmla="*/ 4 w 82"/>
                  <a:gd name="T17" fmla="*/ 44 h 64"/>
                  <a:gd name="T18" fmla="*/ 0 w 82"/>
                  <a:gd name="T19" fmla="*/ 34 h 64"/>
                  <a:gd name="T20" fmla="*/ 14 w 82"/>
                  <a:gd name="T21" fmla="*/ 34 h 64"/>
                  <a:gd name="T22" fmla="*/ 21 w 82"/>
                  <a:gd name="T23" fmla="*/ 27 h 64"/>
                  <a:gd name="T24" fmla="*/ 30 w 82"/>
                  <a:gd name="T25" fmla="*/ 27 h 64"/>
                  <a:gd name="T26" fmla="*/ 42 w 82"/>
                  <a:gd name="T27" fmla="*/ 23 h 64"/>
                  <a:gd name="T28" fmla="*/ 59 w 82"/>
                  <a:gd name="T29" fmla="*/ 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2" h="64">
                    <a:moveTo>
                      <a:pt x="59" y="2"/>
                    </a:moveTo>
                    <a:cubicBezTo>
                      <a:pt x="66" y="1"/>
                      <a:pt x="74" y="0"/>
                      <a:pt x="77" y="9"/>
                    </a:cubicBezTo>
                    <a:cubicBezTo>
                      <a:pt x="80" y="12"/>
                      <a:pt x="81" y="16"/>
                      <a:pt x="82" y="20"/>
                    </a:cubicBezTo>
                    <a:cubicBezTo>
                      <a:pt x="80" y="30"/>
                      <a:pt x="71" y="29"/>
                      <a:pt x="64" y="31"/>
                    </a:cubicBezTo>
                    <a:cubicBezTo>
                      <a:pt x="58" y="33"/>
                      <a:pt x="50" y="32"/>
                      <a:pt x="55" y="45"/>
                    </a:cubicBezTo>
                    <a:cubicBezTo>
                      <a:pt x="59" y="53"/>
                      <a:pt x="49" y="58"/>
                      <a:pt x="40" y="59"/>
                    </a:cubicBezTo>
                    <a:cubicBezTo>
                      <a:pt x="34" y="60"/>
                      <a:pt x="28" y="59"/>
                      <a:pt x="22" y="63"/>
                    </a:cubicBezTo>
                    <a:cubicBezTo>
                      <a:pt x="18" y="64"/>
                      <a:pt x="12" y="63"/>
                      <a:pt x="13" y="59"/>
                    </a:cubicBezTo>
                    <a:cubicBezTo>
                      <a:pt x="14" y="50"/>
                      <a:pt x="6" y="49"/>
                      <a:pt x="4" y="44"/>
                    </a:cubicBezTo>
                    <a:cubicBezTo>
                      <a:pt x="2" y="40"/>
                      <a:pt x="1" y="37"/>
                      <a:pt x="0" y="34"/>
                    </a:cubicBezTo>
                    <a:cubicBezTo>
                      <a:pt x="5" y="29"/>
                      <a:pt x="9" y="32"/>
                      <a:pt x="14" y="34"/>
                    </a:cubicBezTo>
                    <a:cubicBezTo>
                      <a:pt x="22" y="37"/>
                      <a:pt x="25" y="35"/>
                      <a:pt x="21" y="27"/>
                    </a:cubicBezTo>
                    <a:cubicBezTo>
                      <a:pt x="24" y="24"/>
                      <a:pt x="27" y="25"/>
                      <a:pt x="30" y="27"/>
                    </a:cubicBezTo>
                    <a:cubicBezTo>
                      <a:pt x="36" y="31"/>
                      <a:pt x="39" y="28"/>
                      <a:pt x="42" y="23"/>
                    </a:cubicBezTo>
                    <a:cubicBezTo>
                      <a:pt x="46" y="15"/>
                      <a:pt x="48" y="4"/>
                      <a:pt x="5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3" name="Freeform 1501"/>
              <p:cNvSpPr/>
              <p:nvPr/>
            </p:nvSpPr>
            <p:spPr bwMode="auto">
              <a:xfrm>
                <a:off x="4627" y="1386"/>
                <a:ext cx="107" cy="126"/>
              </a:xfrm>
              <a:custGeom>
                <a:avLst/>
                <a:gdLst>
                  <a:gd name="T0" fmla="*/ 54 w 56"/>
                  <a:gd name="T1" fmla="*/ 25 h 66"/>
                  <a:gd name="T2" fmla="*/ 40 w 56"/>
                  <a:gd name="T3" fmla="*/ 52 h 66"/>
                  <a:gd name="T4" fmla="*/ 51 w 56"/>
                  <a:gd name="T5" fmla="*/ 43 h 66"/>
                  <a:gd name="T6" fmla="*/ 46 w 56"/>
                  <a:gd name="T7" fmla="*/ 65 h 66"/>
                  <a:gd name="T8" fmla="*/ 34 w 56"/>
                  <a:gd name="T9" fmla="*/ 63 h 66"/>
                  <a:gd name="T10" fmla="*/ 0 w 56"/>
                  <a:gd name="T11" fmla="*/ 34 h 66"/>
                  <a:gd name="T12" fmla="*/ 3 w 56"/>
                  <a:gd name="T13" fmla="*/ 3 h 66"/>
                  <a:gd name="T14" fmla="*/ 15 w 56"/>
                  <a:gd name="T15" fmla="*/ 2 h 66"/>
                  <a:gd name="T16" fmla="*/ 54 w 56"/>
                  <a:gd name="T17" fmla="*/ 25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66">
                    <a:moveTo>
                      <a:pt x="54" y="25"/>
                    </a:moveTo>
                    <a:cubicBezTo>
                      <a:pt x="42" y="32"/>
                      <a:pt x="41" y="34"/>
                      <a:pt x="40" y="52"/>
                    </a:cubicBezTo>
                    <a:cubicBezTo>
                      <a:pt x="47" y="52"/>
                      <a:pt x="46" y="45"/>
                      <a:pt x="51" y="43"/>
                    </a:cubicBezTo>
                    <a:cubicBezTo>
                      <a:pt x="56" y="52"/>
                      <a:pt x="53" y="58"/>
                      <a:pt x="46" y="65"/>
                    </a:cubicBezTo>
                    <a:cubicBezTo>
                      <a:pt x="42" y="66"/>
                      <a:pt x="37" y="66"/>
                      <a:pt x="34" y="63"/>
                    </a:cubicBezTo>
                    <a:cubicBezTo>
                      <a:pt x="24" y="53"/>
                      <a:pt x="9" y="48"/>
                      <a:pt x="0" y="34"/>
                    </a:cubicBezTo>
                    <a:cubicBezTo>
                      <a:pt x="5" y="18"/>
                      <a:pt x="5" y="18"/>
                      <a:pt x="3" y="3"/>
                    </a:cubicBezTo>
                    <a:cubicBezTo>
                      <a:pt x="7" y="0"/>
                      <a:pt x="11" y="0"/>
                      <a:pt x="15" y="2"/>
                    </a:cubicBezTo>
                    <a:cubicBezTo>
                      <a:pt x="28" y="10"/>
                      <a:pt x="42" y="17"/>
                      <a:pt x="5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4" name="Freeform 1502"/>
              <p:cNvSpPr/>
              <p:nvPr/>
            </p:nvSpPr>
            <p:spPr bwMode="auto">
              <a:xfrm>
                <a:off x="4816" y="1407"/>
                <a:ext cx="83" cy="115"/>
              </a:xfrm>
              <a:custGeom>
                <a:avLst/>
                <a:gdLst>
                  <a:gd name="T0" fmla="*/ 42 w 44"/>
                  <a:gd name="T1" fmla="*/ 21 h 60"/>
                  <a:gd name="T2" fmla="*/ 29 w 44"/>
                  <a:gd name="T3" fmla="*/ 42 h 60"/>
                  <a:gd name="T4" fmla="*/ 9 w 44"/>
                  <a:gd name="T5" fmla="*/ 47 h 60"/>
                  <a:gd name="T6" fmla="*/ 4 w 44"/>
                  <a:gd name="T7" fmla="*/ 46 h 60"/>
                  <a:gd name="T8" fmla="*/ 0 w 44"/>
                  <a:gd name="T9" fmla="*/ 42 h 60"/>
                  <a:gd name="T10" fmla="*/ 28 w 44"/>
                  <a:gd name="T11" fmla="*/ 0 h 60"/>
                  <a:gd name="T12" fmla="*/ 32 w 44"/>
                  <a:gd name="T13" fmla="*/ 0 h 60"/>
                  <a:gd name="T14" fmla="*/ 42 w 44"/>
                  <a:gd name="T15" fmla="*/ 2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" h="60">
                    <a:moveTo>
                      <a:pt x="42" y="21"/>
                    </a:moveTo>
                    <a:cubicBezTo>
                      <a:pt x="35" y="26"/>
                      <a:pt x="31" y="35"/>
                      <a:pt x="29" y="42"/>
                    </a:cubicBezTo>
                    <a:cubicBezTo>
                      <a:pt x="25" y="60"/>
                      <a:pt x="19" y="60"/>
                      <a:pt x="9" y="47"/>
                    </a:cubicBezTo>
                    <a:cubicBezTo>
                      <a:pt x="8" y="46"/>
                      <a:pt x="6" y="46"/>
                      <a:pt x="4" y="46"/>
                    </a:cubicBezTo>
                    <a:cubicBezTo>
                      <a:pt x="3" y="44"/>
                      <a:pt x="2" y="43"/>
                      <a:pt x="0" y="42"/>
                    </a:cubicBezTo>
                    <a:cubicBezTo>
                      <a:pt x="7" y="26"/>
                      <a:pt x="33" y="23"/>
                      <a:pt x="28" y="0"/>
                    </a:cubicBezTo>
                    <a:cubicBezTo>
                      <a:pt x="30" y="0"/>
                      <a:pt x="31" y="0"/>
                      <a:pt x="32" y="0"/>
                    </a:cubicBezTo>
                    <a:cubicBezTo>
                      <a:pt x="44" y="3"/>
                      <a:pt x="36" y="16"/>
                      <a:pt x="4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5" name="Freeform 1503"/>
              <p:cNvSpPr/>
              <p:nvPr/>
            </p:nvSpPr>
            <p:spPr bwMode="auto">
              <a:xfrm>
                <a:off x="4718" y="1526"/>
                <a:ext cx="111" cy="76"/>
              </a:xfrm>
              <a:custGeom>
                <a:avLst/>
                <a:gdLst>
                  <a:gd name="T0" fmla="*/ 38 w 58"/>
                  <a:gd name="T1" fmla="*/ 1 h 40"/>
                  <a:gd name="T2" fmla="*/ 55 w 58"/>
                  <a:gd name="T3" fmla="*/ 18 h 40"/>
                  <a:gd name="T4" fmla="*/ 46 w 58"/>
                  <a:gd name="T5" fmla="*/ 38 h 40"/>
                  <a:gd name="T6" fmla="*/ 32 w 58"/>
                  <a:gd name="T7" fmla="*/ 36 h 40"/>
                  <a:gd name="T8" fmla="*/ 20 w 58"/>
                  <a:gd name="T9" fmla="*/ 27 h 40"/>
                  <a:gd name="T10" fmla="*/ 18 w 58"/>
                  <a:gd name="T11" fmla="*/ 23 h 40"/>
                  <a:gd name="T12" fmla="*/ 16 w 58"/>
                  <a:gd name="T13" fmla="*/ 19 h 40"/>
                  <a:gd name="T14" fmla="*/ 14 w 58"/>
                  <a:gd name="T15" fmla="*/ 2 h 40"/>
                  <a:gd name="T16" fmla="*/ 17 w 58"/>
                  <a:gd name="T17" fmla="*/ 1 h 40"/>
                  <a:gd name="T18" fmla="*/ 38 w 58"/>
                  <a:gd name="T19" fmla="*/ 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40">
                    <a:moveTo>
                      <a:pt x="38" y="1"/>
                    </a:moveTo>
                    <a:cubicBezTo>
                      <a:pt x="51" y="0"/>
                      <a:pt x="48" y="13"/>
                      <a:pt x="55" y="18"/>
                    </a:cubicBezTo>
                    <a:cubicBezTo>
                      <a:pt x="58" y="28"/>
                      <a:pt x="54" y="34"/>
                      <a:pt x="46" y="38"/>
                    </a:cubicBezTo>
                    <a:cubicBezTo>
                      <a:pt x="41" y="40"/>
                      <a:pt x="36" y="38"/>
                      <a:pt x="32" y="36"/>
                    </a:cubicBezTo>
                    <a:cubicBezTo>
                      <a:pt x="27" y="33"/>
                      <a:pt x="23" y="31"/>
                      <a:pt x="20" y="27"/>
                    </a:cubicBezTo>
                    <a:cubicBezTo>
                      <a:pt x="19" y="26"/>
                      <a:pt x="18" y="25"/>
                      <a:pt x="18" y="23"/>
                    </a:cubicBezTo>
                    <a:cubicBezTo>
                      <a:pt x="18" y="22"/>
                      <a:pt x="17" y="19"/>
                      <a:pt x="16" y="19"/>
                    </a:cubicBezTo>
                    <a:cubicBezTo>
                      <a:pt x="0" y="14"/>
                      <a:pt x="6" y="8"/>
                      <a:pt x="14" y="2"/>
                    </a:cubicBezTo>
                    <a:cubicBezTo>
                      <a:pt x="15" y="1"/>
                      <a:pt x="16" y="1"/>
                      <a:pt x="17" y="1"/>
                    </a:cubicBezTo>
                    <a:cubicBezTo>
                      <a:pt x="24" y="4"/>
                      <a:pt x="31" y="10"/>
                      <a:pt x="3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6" name="Freeform 1504"/>
              <p:cNvSpPr/>
              <p:nvPr/>
            </p:nvSpPr>
            <p:spPr bwMode="auto">
              <a:xfrm>
                <a:off x="4709" y="1449"/>
                <a:ext cx="44" cy="84"/>
              </a:xfrm>
              <a:custGeom>
                <a:avLst/>
                <a:gdLst>
                  <a:gd name="T0" fmla="*/ 1 w 23"/>
                  <a:gd name="T1" fmla="*/ 31 h 44"/>
                  <a:gd name="T2" fmla="*/ 8 w 23"/>
                  <a:gd name="T3" fmla="*/ 10 h 44"/>
                  <a:gd name="T4" fmla="*/ 17 w 23"/>
                  <a:gd name="T5" fmla="*/ 10 h 44"/>
                  <a:gd name="T6" fmla="*/ 22 w 23"/>
                  <a:gd name="T7" fmla="*/ 34 h 44"/>
                  <a:gd name="T8" fmla="*/ 0 w 23"/>
                  <a:gd name="T9" fmla="*/ 35 h 44"/>
                  <a:gd name="T10" fmla="*/ 1 w 23"/>
                  <a:gd name="T11" fmla="*/ 3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44">
                    <a:moveTo>
                      <a:pt x="1" y="31"/>
                    </a:moveTo>
                    <a:cubicBezTo>
                      <a:pt x="6" y="24"/>
                      <a:pt x="7" y="17"/>
                      <a:pt x="8" y="10"/>
                    </a:cubicBezTo>
                    <a:cubicBezTo>
                      <a:pt x="12" y="0"/>
                      <a:pt x="16" y="7"/>
                      <a:pt x="17" y="10"/>
                    </a:cubicBezTo>
                    <a:cubicBezTo>
                      <a:pt x="19" y="18"/>
                      <a:pt x="23" y="26"/>
                      <a:pt x="22" y="34"/>
                    </a:cubicBezTo>
                    <a:cubicBezTo>
                      <a:pt x="15" y="39"/>
                      <a:pt x="8" y="44"/>
                      <a:pt x="0" y="35"/>
                    </a:cubicBezTo>
                    <a:cubicBezTo>
                      <a:pt x="0" y="33"/>
                      <a:pt x="0" y="32"/>
                      <a:pt x="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7" name="Freeform 1505"/>
              <p:cNvSpPr/>
              <p:nvPr/>
            </p:nvSpPr>
            <p:spPr bwMode="auto">
              <a:xfrm>
                <a:off x="4690" y="1509"/>
                <a:ext cx="68" cy="44"/>
              </a:xfrm>
              <a:custGeom>
                <a:avLst/>
                <a:gdLst>
                  <a:gd name="T0" fmla="*/ 11 w 36"/>
                  <a:gd name="T1" fmla="*/ 3 h 23"/>
                  <a:gd name="T2" fmla="*/ 32 w 36"/>
                  <a:gd name="T3" fmla="*/ 3 h 23"/>
                  <a:gd name="T4" fmla="*/ 32 w 36"/>
                  <a:gd name="T5" fmla="*/ 10 h 23"/>
                  <a:gd name="T6" fmla="*/ 32 w 36"/>
                  <a:gd name="T7" fmla="*/ 10 h 23"/>
                  <a:gd name="T8" fmla="*/ 10 w 36"/>
                  <a:gd name="T9" fmla="*/ 23 h 23"/>
                  <a:gd name="T10" fmla="*/ 2 w 36"/>
                  <a:gd name="T11" fmla="*/ 17 h 23"/>
                  <a:gd name="T12" fmla="*/ 11 w 36"/>
                  <a:gd name="T13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23">
                    <a:moveTo>
                      <a:pt x="11" y="3"/>
                    </a:moveTo>
                    <a:cubicBezTo>
                      <a:pt x="18" y="11"/>
                      <a:pt x="25" y="0"/>
                      <a:pt x="32" y="3"/>
                    </a:cubicBezTo>
                    <a:cubicBezTo>
                      <a:pt x="36" y="5"/>
                      <a:pt x="32" y="8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25" y="15"/>
                      <a:pt x="20" y="23"/>
                      <a:pt x="10" y="23"/>
                    </a:cubicBezTo>
                    <a:cubicBezTo>
                      <a:pt x="7" y="22"/>
                      <a:pt x="4" y="20"/>
                      <a:pt x="2" y="17"/>
                    </a:cubicBezTo>
                    <a:cubicBezTo>
                      <a:pt x="0" y="9"/>
                      <a:pt x="2" y="4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8" name="Freeform 1506"/>
              <p:cNvSpPr/>
              <p:nvPr/>
            </p:nvSpPr>
            <p:spPr bwMode="auto">
              <a:xfrm>
                <a:off x="4756" y="1476"/>
                <a:ext cx="54" cy="44"/>
              </a:xfrm>
              <a:custGeom>
                <a:avLst/>
                <a:gdLst>
                  <a:gd name="T0" fmla="*/ 28 w 28"/>
                  <a:gd name="T1" fmla="*/ 17 h 23"/>
                  <a:gd name="T2" fmla="*/ 14 w 28"/>
                  <a:gd name="T3" fmla="*/ 17 h 23"/>
                  <a:gd name="T4" fmla="*/ 0 w 28"/>
                  <a:gd name="T5" fmla="*/ 8 h 23"/>
                  <a:gd name="T6" fmla="*/ 28 w 28"/>
                  <a:gd name="T7" fmla="*/ 1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23">
                    <a:moveTo>
                      <a:pt x="28" y="17"/>
                    </a:moveTo>
                    <a:cubicBezTo>
                      <a:pt x="23" y="23"/>
                      <a:pt x="19" y="15"/>
                      <a:pt x="14" y="17"/>
                    </a:cubicBezTo>
                    <a:cubicBezTo>
                      <a:pt x="9" y="16"/>
                      <a:pt x="5" y="14"/>
                      <a:pt x="0" y="8"/>
                    </a:cubicBezTo>
                    <a:cubicBezTo>
                      <a:pt x="12" y="7"/>
                      <a:pt x="23" y="0"/>
                      <a:pt x="2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9" name="Freeform 1507"/>
              <p:cNvSpPr/>
              <p:nvPr/>
            </p:nvSpPr>
            <p:spPr bwMode="auto">
              <a:xfrm>
                <a:off x="4743" y="1380"/>
                <a:ext cx="40" cy="44"/>
              </a:xfrm>
              <a:custGeom>
                <a:avLst/>
                <a:gdLst>
                  <a:gd name="T0" fmla="*/ 0 w 21"/>
                  <a:gd name="T1" fmla="*/ 11 h 23"/>
                  <a:gd name="T2" fmla="*/ 4 w 21"/>
                  <a:gd name="T3" fmla="*/ 7 h 23"/>
                  <a:gd name="T4" fmla="*/ 19 w 21"/>
                  <a:gd name="T5" fmla="*/ 6 h 23"/>
                  <a:gd name="T6" fmla="*/ 13 w 21"/>
                  <a:gd name="T7" fmla="*/ 22 h 23"/>
                  <a:gd name="T8" fmla="*/ 0 w 21"/>
                  <a:gd name="T9" fmla="*/ 1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23">
                    <a:moveTo>
                      <a:pt x="0" y="11"/>
                    </a:moveTo>
                    <a:cubicBezTo>
                      <a:pt x="1" y="10"/>
                      <a:pt x="2" y="8"/>
                      <a:pt x="4" y="7"/>
                    </a:cubicBezTo>
                    <a:cubicBezTo>
                      <a:pt x="10" y="15"/>
                      <a:pt x="12" y="0"/>
                      <a:pt x="19" y="6"/>
                    </a:cubicBezTo>
                    <a:cubicBezTo>
                      <a:pt x="16" y="11"/>
                      <a:pt x="21" y="20"/>
                      <a:pt x="13" y="22"/>
                    </a:cubicBezTo>
                    <a:cubicBezTo>
                      <a:pt x="8" y="23"/>
                      <a:pt x="1" y="1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0" name="Freeform 1508"/>
              <p:cNvSpPr/>
              <p:nvPr/>
            </p:nvSpPr>
            <p:spPr bwMode="auto">
              <a:xfrm>
                <a:off x="4577" y="1317"/>
                <a:ext cx="139" cy="82"/>
              </a:xfrm>
              <a:custGeom>
                <a:avLst/>
                <a:gdLst>
                  <a:gd name="T0" fmla="*/ 0 w 73"/>
                  <a:gd name="T1" fmla="*/ 9 h 43"/>
                  <a:gd name="T2" fmla="*/ 9 w 73"/>
                  <a:gd name="T3" fmla="*/ 13 h 43"/>
                  <a:gd name="T4" fmla="*/ 21 w 73"/>
                  <a:gd name="T5" fmla="*/ 13 h 43"/>
                  <a:gd name="T6" fmla="*/ 17 w 73"/>
                  <a:gd name="T7" fmla="*/ 2 h 43"/>
                  <a:gd name="T8" fmla="*/ 73 w 73"/>
                  <a:gd name="T9" fmla="*/ 16 h 43"/>
                  <a:gd name="T10" fmla="*/ 66 w 73"/>
                  <a:gd name="T11" fmla="*/ 23 h 43"/>
                  <a:gd name="T12" fmla="*/ 43 w 73"/>
                  <a:gd name="T13" fmla="*/ 39 h 43"/>
                  <a:gd name="T14" fmla="*/ 4 w 73"/>
                  <a:gd name="T15" fmla="*/ 19 h 43"/>
                  <a:gd name="T16" fmla="*/ 0 w 73"/>
                  <a:gd name="T17" fmla="*/ 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43">
                    <a:moveTo>
                      <a:pt x="0" y="9"/>
                    </a:moveTo>
                    <a:cubicBezTo>
                      <a:pt x="3" y="10"/>
                      <a:pt x="6" y="11"/>
                      <a:pt x="9" y="13"/>
                    </a:cubicBezTo>
                    <a:cubicBezTo>
                      <a:pt x="13" y="15"/>
                      <a:pt x="17" y="17"/>
                      <a:pt x="21" y="13"/>
                    </a:cubicBezTo>
                    <a:cubicBezTo>
                      <a:pt x="25" y="8"/>
                      <a:pt x="18" y="6"/>
                      <a:pt x="17" y="2"/>
                    </a:cubicBezTo>
                    <a:cubicBezTo>
                      <a:pt x="38" y="0"/>
                      <a:pt x="55" y="9"/>
                      <a:pt x="73" y="16"/>
                    </a:cubicBezTo>
                    <a:cubicBezTo>
                      <a:pt x="71" y="18"/>
                      <a:pt x="69" y="21"/>
                      <a:pt x="66" y="23"/>
                    </a:cubicBezTo>
                    <a:cubicBezTo>
                      <a:pt x="68" y="41"/>
                      <a:pt x="66" y="43"/>
                      <a:pt x="43" y="39"/>
                    </a:cubicBezTo>
                    <a:cubicBezTo>
                      <a:pt x="28" y="36"/>
                      <a:pt x="13" y="33"/>
                      <a:pt x="4" y="19"/>
                    </a:cubicBezTo>
                    <a:cubicBezTo>
                      <a:pt x="2" y="16"/>
                      <a:pt x="1" y="12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1" name="Freeform 1509"/>
              <p:cNvSpPr/>
              <p:nvPr/>
            </p:nvSpPr>
            <p:spPr bwMode="auto">
              <a:xfrm>
                <a:off x="4654" y="1361"/>
                <a:ext cx="78" cy="77"/>
              </a:xfrm>
              <a:custGeom>
                <a:avLst/>
                <a:gdLst>
                  <a:gd name="T0" fmla="*/ 2 w 41"/>
                  <a:gd name="T1" fmla="*/ 14 h 40"/>
                  <a:gd name="T2" fmla="*/ 26 w 41"/>
                  <a:gd name="T3" fmla="*/ 0 h 40"/>
                  <a:gd name="T4" fmla="*/ 37 w 41"/>
                  <a:gd name="T5" fmla="*/ 22 h 40"/>
                  <a:gd name="T6" fmla="*/ 40 w 41"/>
                  <a:gd name="T7" fmla="*/ 38 h 40"/>
                  <a:gd name="T8" fmla="*/ 2 w 41"/>
                  <a:gd name="T9" fmla="*/ 22 h 40"/>
                  <a:gd name="T10" fmla="*/ 2 w 41"/>
                  <a:gd name="T11" fmla="*/ 17 h 40"/>
                  <a:gd name="T12" fmla="*/ 1 w 41"/>
                  <a:gd name="T13" fmla="*/ 15 h 40"/>
                  <a:gd name="T14" fmla="*/ 2 w 41"/>
                  <a:gd name="T15" fmla="*/ 1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40">
                    <a:moveTo>
                      <a:pt x="2" y="14"/>
                    </a:moveTo>
                    <a:cubicBezTo>
                      <a:pt x="13" y="14"/>
                      <a:pt x="25" y="17"/>
                      <a:pt x="26" y="0"/>
                    </a:cubicBezTo>
                    <a:cubicBezTo>
                      <a:pt x="40" y="2"/>
                      <a:pt x="41" y="15"/>
                      <a:pt x="37" y="22"/>
                    </a:cubicBezTo>
                    <a:cubicBezTo>
                      <a:pt x="33" y="30"/>
                      <a:pt x="38" y="33"/>
                      <a:pt x="40" y="38"/>
                    </a:cubicBezTo>
                    <a:cubicBezTo>
                      <a:pt x="25" y="40"/>
                      <a:pt x="17" y="23"/>
                      <a:pt x="2" y="22"/>
                    </a:cubicBezTo>
                    <a:cubicBezTo>
                      <a:pt x="2" y="22"/>
                      <a:pt x="2" y="19"/>
                      <a:pt x="2" y="17"/>
                    </a:cubicBezTo>
                    <a:cubicBezTo>
                      <a:pt x="1" y="16"/>
                      <a:pt x="0" y="16"/>
                      <a:pt x="1" y="15"/>
                    </a:cubicBezTo>
                    <a:cubicBezTo>
                      <a:pt x="1" y="14"/>
                      <a:pt x="1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2" name="Freeform 1510"/>
              <p:cNvSpPr/>
              <p:nvPr/>
            </p:nvSpPr>
            <p:spPr bwMode="auto">
              <a:xfrm>
                <a:off x="4474" y="1340"/>
                <a:ext cx="183" cy="102"/>
              </a:xfrm>
              <a:custGeom>
                <a:avLst/>
                <a:gdLst>
                  <a:gd name="T0" fmla="*/ 96 w 96"/>
                  <a:gd name="T1" fmla="*/ 25 h 53"/>
                  <a:gd name="T2" fmla="*/ 96 w 96"/>
                  <a:gd name="T3" fmla="*/ 28 h 53"/>
                  <a:gd name="T4" fmla="*/ 82 w 96"/>
                  <a:gd name="T5" fmla="*/ 28 h 53"/>
                  <a:gd name="T6" fmla="*/ 72 w 96"/>
                  <a:gd name="T7" fmla="*/ 41 h 53"/>
                  <a:gd name="T8" fmla="*/ 27 w 96"/>
                  <a:gd name="T9" fmla="*/ 52 h 53"/>
                  <a:gd name="T10" fmla="*/ 20 w 96"/>
                  <a:gd name="T11" fmla="*/ 49 h 53"/>
                  <a:gd name="T12" fmla="*/ 2 w 96"/>
                  <a:gd name="T13" fmla="*/ 24 h 53"/>
                  <a:gd name="T14" fmla="*/ 4 w 96"/>
                  <a:gd name="T15" fmla="*/ 20 h 53"/>
                  <a:gd name="T16" fmla="*/ 9 w 96"/>
                  <a:gd name="T17" fmla="*/ 0 h 53"/>
                  <a:gd name="T18" fmla="*/ 58 w 96"/>
                  <a:gd name="T19" fmla="*/ 7 h 53"/>
                  <a:gd name="T20" fmla="*/ 96 w 96"/>
                  <a:gd name="T21" fmla="*/ 25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6" h="53">
                    <a:moveTo>
                      <a:pt x="96" y="25"/>
                    </a:moveTo>
                    <a:cubicBezTo>
                      <a:pt x="96" y="26"/>
                      <a:pt x="96" y="27"/>
                      <a:pt x="96" y="28"/>
                    </a:cubicBezTo>
                    <a:cubicBezTo>
                      <a:pt x="91" y="28"/>
                      <a:pt x="87" y="28"/>
                      <a:pt x="82" y="28"/>
                    </a:cubicBezTo>
                    <a:cubicBezTo>
                      <a:pt x="79" y="33"/>
                      <a:pt x="78" y="39"/>
                      <a:pt x="72" y="41"/>
                    </a:cubicBezTo>
                    <a:cubicBezTo>
                      <a:pt x="56" y="40"/>
                      <a:pt x="43" y="53"/>
                      <a:pt x="27" y="52"/>
                    </a:cubicBezTo>
                    <a:cubicBezTo>
                      <a:pt x="25" y="52"/>
                      <a:pt x="22" y="51"/>
                      <a:pt x="20" y="49"/>
                    </a:cubicBezTo>
                    <a:cubicBezTo>
                      <a:pt x="13" y="42"/>
                      <a:pt x="0" y="39"/>
                      <a:pt x="2" y="24"/>
                    </a:cubicBezTo>
                    <a:cubicBezTo>
                      <a:pt x="3" y="23"/>
                      <a:pt x="3" y="21"/>
                      <a:pt x="4" y="20"/>
                    </a:cubicBezTo>
                    <a:cubicBezTo>
                      <a:pt x="13" y="15"/>
                      <a:pt x="2" y="6"/>
                      <a:pt x="9" y="0"/>
                    </a:cubicBezTo>
                    <a:cubicBezTo>
                      <a:pt x="25" y="3"/>
                      <a:pt x="41" y="5"/>
                      <a:pt x="58" y="7"/>
                    </a:cubicBezTo>
                    <a:cubicBezTo>
                      <a:pt x="71" y="12"/>
                      <a:pt x="82" y="22"/>
                      <a:pt x="9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3" name="Freeform 1511"/>
              <p:cNvSpPr/>
              <p:nvPr/>
            </p:nvSpPr>
            <p:spPr bwMode="auto">
              <a:xfrm>
                <a:off x="4412" y="1294"/>
                <a:ext cx="108" cy="86"/>
              </a:xfrm>
              <a:custGeom>
                <a:avLst/>
                <a:gdLst>
                  <a:gd name="T0" fmla="*/ 42 w 57"/>
                  <a:gd name="T1" fmla="*/ 24 h 45"/>
                  <a:gd name="T2" fmla="*/ 38 w 57"/>
                  <a:gd name="T3" fmla="*/ 45 h 45"/>
                  <a:gd name="T4" fmla="*/ 17 w 57"/>
                  <a:gd name="T5" fmla="*/ 31 h 45"/>
                  <a:gd name="T6" fmla="*/ 0 w 57"/>
                  <a:gd name="T7" fmla="*/ 17 h 45"/>
                  <a:gd name="T8" fmla="*/ 17 w 57"/>
                  <a:gd name="T9" fmla="*/ 0 h 45"/>
                  <a:gd name="T10" fmla="*/ 18 w 57"/>
                  <a:gd name="T11" fmla="*/ 2 h 45"/>
                  <a:gd name="T12" fmla="*/ 42 w 57"/>
                  <a:gd name="T13" fmla="*/ 2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45">
                    <a:moveTo>
                      <a:pt x="42" y="24"/>
                    </a:moveTo>
                    <a:cubicBezTo>
                      <a:pt x="40" y="31"/>
                      <a:pt x="57" y="41"/>
                      <a:pt x="38" y="45"/>
                    </a:cubicBezTo>
                    <a:cubicBezTo>
                      <a:pt x="32" y="39"/>
                      <a:pt x="29" y="31"/>
                      <a:pt x="17" y="31"/>
                    </a:cubicBezTo>
                    <a:cubicBezTo>
                      <a:pt x="10" y="32"/>
                      <a:pt x="1" y="27"/>
                      <a:pt x="0" y="17"/>
                    </a:cubicBezTo>
                    <a:cubicBezTo>
                      <a:pt x="3" y="9"/>
                      <a:pt x="12" y="7"/>
                      <a:pt x="17" y="0"/>
                    </a:cubicBezTo>
                    <a:cubicBezTo>
                      <a:pt x="17" y="1"/>
                      <a:pt x="17" y="1"/>
                      <a:pt x="18" y="2"/>
                    </a:cubicBezTo>
                    <a:cubicBezTo>
                      <a:pt x="26" y="8"/>
                      <a:pt x="37" y="13"/>
                      <a:pt x="42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4" name="Freeform 1512"/>
              <p:cNvSpPr/>
              <p:nvPr/>
            </p:nvSpPr>
            <p:spPr bwMode="auto">
              <a:xfrm>
                <a:off x="3964" y="2511"/>
                <a:ext cx="67" cy="63"/>
              </a:xfrm>
              <a:custGeom>
                <a:avLst/>
                <a:gdLst>
                  <a:gd name="T0" fmla="*/ 33 w 35"/>
                  <a:gd name="T1" fmla="*/ 16 h 33"/>
                  <a:gd name="T2" fmla="*/ 12 w 35"/>
                  <a:gd name="T3" fmla="*/ 33 h 33"/>
                  <a:gd name="T4" fmla="*/ 8 w 35"/>
                  <a:gd name="T5" fmla="*/ 22 h 33"/>
                  <a:gd name="T6" fmla="*/ 17 w 35"/>
                  <a:gd name="T7" fmla="*/ 2 h 33"/>
                  <a:gd name="T8" fmla="*/ 26 w 35"/>
                  <a:gd name="T9" fmla="*/ 2 h 33"/>
                  <a:gd name="T10" fmla="*/ 33 w 35"/>
                  <a:gd name="T11" fmla="*/ 9 h 33"/>
                  <a:gd name="T12" fmla="*/ 33 w 35"/>
                  <a:gd name="T13" fmla="*/ 1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33">
                    <a:moveTo>
                      <a:pt x="33" y="16"/>
                    </a:moveTo>
                    <a:cubicBezTo>
                      <a:pt x="33" y="30"/>
                      <a:pt x="20" y="29"/>
                      <a:pt x="12" y="33"/>
                    </a:cubicBezTo>
                    <a:cubicBezTo>
                      <a:pt x="9" y="30"/>
                      <a:pt x="10" y="25"/>
                      <a:pt x="8" y="22"/>
                    </a:cubicBezTo>
                    <a:cubicBezTo>
                      <a:pt x="0" y="11"/>
                      <a:pt x="6" y="5"/>
                      <a:pt x="17" y="2"/>
                    </a:cubicBezTo>
                    <a:cubicBezTo>
                      <a:pt x="20" y="1"/>
                      <a:pt x="23" y="0"/>
                      <a:pt x="26" y="2"/>
                    </a:cubicBezTo>
                    <a:cubicBezTo>
                      <a:pt x="32" y="0"/>
                      <a:pt x="34" y="3"/>
                      <a:pt x="33" y="9"/>
                    </a:cubicBezTo>
                    <a:cubicBezTo>
                      <a:pt x="35" y="11"/>
                      <a:pt x="35" y="13"/>
                      <a:pt x="3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5" name="Freeform 1513"/>
              <p:cNvSpPr/>
              <p:nvPr/>
            </p:nvSpPr>
            <p:spPr bwMode="auto">
              <a:xfrm>
                <a:off x="3975" y="2475"/>
                <a:ext cx="71" cy="46"/>
              </a:xfrm>
              <a:custGeom>
                <a:avLst/>
                <a:gdLst>
                  <a:gd name="T0" fmla="*/ 20 w 37"/>
                  <a:gd name="T1" fmla="*/ 21 h 24"/>
                  <a:gd name="T2" fmla="*/ 13 w 37"/>
                  <a:gd name="T3" fmla="*/ 24 h 24"/>
                  <a:gd name="T4" fmla="*/ 5 w 37"/>
                  <a:gd name="T5" fmla="*/ 7 h 24"/>
                  <a:gd name="T6" fmla="*/ 20 w 37"/>
                  <a:gd name="T7" fmla="*/ 3 h 24"/>
                  <a:gd name="T8" fmla="*/ 30 w 37"/>
                  <a:gd name="T9" fmla="*/ 0 h 24"/>
                  <a:gd name="T10" fmla="*/ 37 w 37"/>
                  <a:gd name="T11" fmla="*/ 7 h 24"/>
                  <a:gd name="T12" fmla="*/ 20 w 37"/>
                  <a:gd name="T13" fmla="*/ 2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4">
                    <a:moveTo>
                      <a:pt x="20" y="21"/>
                    </a:moveTo>
                    <a:cubicBezTo>
                      <a:pt x="17" y="22"/>
                      <a:pt x="15" y="23"/>
                      <a:pt x="13" y="24"/>
                    </a:cubicBezTo>
                    <a:cubicBezTo>
                      <a:pt x="3" y="22"/>
                      <a:pt x="0" y="16"/>
                      <a:pt x="5" y="7"/>
                    </a:cubicBezTo>
                    <a:cubicBezTo>
                      <a:pt x="9" y="4"/>
                      <a:pt x="15" y="4"/>
                      <a:pt x="20" y="3"/>
                    </a:cubicBezTo>
                    <a:cubicBezTo>
                      <a:pt x="23" y="2"/>
                      <a:pt x="27" y="1"/>
                      <a:pt x="30" y="0"/>
                    </a:cubicBezTo>
                    <a:cubicBezTo>
                      <a:pt x="32" y="3"/>
                      <a:pt x="34" y="5"/>
                      <a:pt x="37" y="7"/>
                    </a:cubicBezTo>
                    <a:cubicBezTo>
                      <a:pt x="31" y="11"/>
                      <a:pt x="26" y="16"/>
                      <a:pt x="2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6" name="Freeform 1514"/>
              <p:cNvSpPr/>
              <p:nvPr/>
            </p:nvSpPr>
            <p:spPr bwMode="auto">
              <a:xfrm>
                <a:off x="4027" y="2524"/>
                <a:ext cx="26" cy="25"/>
              </a:xfrm>
              <a:custGeom>
                <a:avLst/>
                <a:gdLst>
                  <a:gd name="T0" fmla="*/ 0 w 14"/>
                  <a:gd name="T1" fmla="*/ 9 h 13"/>
                  <a:gd name="T2" fmla="*/ 0 w 14"/>
                  <a:gd name="T3" fmla="*/ 2 h 13"/>
                  <a:gd name="T4" fmla="*/ 14 w 14"/>
                  <a:gd name="T5" fmla="*/ 12 h 13"/>
                  <a:gd name="T6" fmla="*/ 0 w 14"/>
                  <a:gd name="T7" fmla="*/ 9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3">
                    <a:moveTo>
                      <a:pt x="0" y="9"/>
                    </a:moveTo>
                    <a:cubicBezTo>
                      <a:pt x="0" y="6"/>
                      <a:pt x="0" y="4"/>
                      <a:pt x="0" y="2"/>
                    </a:cubicBezTo>
                    <a:cubicBezTo>
                      <a:pt x="8" y="0"/>
                      <a:pt x="11" y="6"/>
                      <a:pt x="14" y="12"/>
                    </a:cubicBezTo>
                    <a:cubicBezTo>
                      <a:pt x="9" y="13"/>
                      <a:pt x="4" y="11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7" name="Freeform 1515"/>
              <p:cNvSpPr/>
              <p:nvPr/>
            </p:nvSpPr>
            <p:spPr bwMode="auto">
              <a:xfrm>
                <a:off x="3979" y="2802"/>
                <a:ext cx="21" cy="27"/>
              </a:xfrm>
              <a:custGeom>
                <a:avLst/>
                <a:gdLst>
                  <a:gd name="T0" fmla="*/ 0 w 11"/>
                  <a:gd name="T1" fmla="*/ 7 h 14"/>
                  <a:gd name="T2" fmla="*/ 11 w 11"/>
                  <a:gd name="T3" fmla="*/ 13 h 14"/>
                  <a:gd name="T4" fmla="*/ 0 w 11"/>
                  <a:gd name="T5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4">
                    <a:moveTo>
                      <a:pt x="0" y="7"/>
                    </a:moveTo>
                    <a:cubicBezTo>
                      <a:pt x="9" y="0"/>
                      <a:pt x="9" y="8"/>
                      <a:pt x="11" y="13"/>
                    </a:cubicBezTo>
                    <a:cubicBezTo>
                      <a:pt x="6" y="14"/>
                      <a:pt x="2" y="11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8" name="Freeform 1516"/>
              <p:cNvSpPr/>
              <p:nvPr/>
            </p:nvSpPr>
            <p:spPr bwMode="auto">
              <a:xfrm>
                <a:off x="3939" y="2674"/>
                <a:ext cx="80" cy="59"/>
              </a:xfrm>
              <a:custGeom>
                <a:avLst/>
                <a:gdLst>
                  <a:gd name="T0" fmla="*/ 15 w 42"/>
                  <a:gd name="T1" fmla="*/ 11 h 31"/>
                  <a:gd name="T2" fmla="*/ 25 w 42"/>
                  <a:gd name="T3" fmla="*/ 0 h 31"/>
                  <a:gd name="T4" fmla="*/ 33 w 42"/>
                  <a:gd name="T5" fmla="*/ 3 h 31"/>
                  <a:gd name="T6" fmla="*/ 42 w 42"/>
                  <a:gd name="T7" fmla="*/ 11 h 31"/>
                  <a:gd name="T8" fmla="*/ 34 w 42"/>
                  <a:gd name="T9" fmla="*/ 21 h 31"/>
                  <a:gd name="T10" fmla="*/ 18 w 42"/>
                  <a:gd name="T11" fmla="*/ 25 h 31"/>
                  <a:gd name="T12" fmla="*/ 11 w 42"/>
                  <a:gd name="T13" fmla="*/ 17 h 31"/>
                  <a:gd name="T14" fmla="*/ 4 w 42"/>
                  <a:gd name="T15" fmla="*/ 9 h 31"/>
                  <a:gd name="T16" fmla="*/ 15 w 42"/>
                  <a:gd name="T17" fmla="*/ 1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" h="31">
                    <a:moveTo>
                      <a:pt x="15" y="11"/>
                    </a:moveTo>
                    <a:cubicBezTo>
                      <a:pt x="18" y="7"/>
                      <a:pt x="21" y="4"/>
                      <a:pt x="25" y="0"/>
                    </a:cubicBezTo>
                    <a:cubicBezTo>
                      <a:pt x="28" y="1"/>
                      <a:pt x="30" y="3"/>
                      <a:pt x="33" y="3"/>
                    </a:cubicBezTo>
                    <a:cubicBezTo>
                      <a:pt x="37" y="4"/>
                      <a:pt x="42" y="5"/>
                      <a:pt x="42" y="11"/>
                    </a:cubicBezTo>
                    <a:cubicBezTo>
                      <a:pt x="42" y="16"/>
                      <a:pt x="39" y="20"/>
                      <a:pt x="34" y="21"/>
                    </a:cubicBezTo>
                    <a:cubicBezTo>
                      <a:pt x="29" y="23"/>
                      <a:pt x="25" y="31"/>
                      <a:pt x="18" y="25"/>
                    </a:cubicBezTo>
                    <a:cubicBezTo>
                      <a:pt x="18" y="20"/>
                      <a:pt x="15" y="19"/>
                      <a:pt x="11" y="17"/>
                    </a:cubicBezTo>
                    <a:cubicBezTo>
                      <a:pt x="7" y="16"/>
                      <a:pt x="0" y="15"/>
                      <a:pt x="4" y="9"/>
                    </a:cubicBezTo>
                    <a:cubicBezTo>
                      <a:pt x="7" y="3"/>
                      <a:pt x="10" y="13"/>
                      <a:pt x="1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9" name="Freeform 1517"/>
              <p:cNvSpPr/>
              <p:nvPr/>
            </p:nvSpPr>
            <p:spPr bwMode="auto">
              <a:xfrm>
                <a:off x="2047" y="1778"/>
                <a:ext cx="61" cy="63"/>
              </a:xfrm>
              <a:custGeom>
                <a:avLst/>
                <a:gdLst>
                  <a:gd name="T0" fmla="*/ 0 w 32"/>
                  <a:gd name="T1" fmla="*/ 22 h 33"/>
                  <a:gd name="T2" fmla="*/ 0 w 32"/>
                  <a:gd name="T3" fmla="*/ 19 h 33"/>
                  <a:gd name="T4" fmla="*/ 4 w 32"/>
                  <a:gd name="T5" fmla="*/ 12 h 33"/>
                  <a:gd name="T6" fmla="*/ 29 w 32"/>
                  <a:gd name="T7" fmla="*/ 12 h 33"/>
                  <a:gd name="T8" fmla="*/ 21 w 32"/>
                  <a:gd name="T9" fmla="*/ 30 h 33"/>
                  <a:gd name="T10" fmla="*/ 0 w 32"/>
                  <a:gd name="T11" fmla="*/ 2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3">
                    <a:moveTo>
                      <a:pt x="0" y="22"/>
                    </a:moveTo>
                    <a:cubicBezTo>
                      <a:pt x="0" y="21"/>
                      <a:pt x="0" y="20"/>
                      <a:pt x="0" y="19"/>
                    </a:cubicBezTo>
                    <a:cubicBezTo>
                      <a:pt x="0" y="16"/>
                      <a:pt x="1" y="13"/>
                      <a:pt x="4" y="12"/>
                    </a:cubicBezTo>
                    <a:cubicBezTo>
                      <a:pt x="12" y="0"/>
                      <a:pt x="20" y="12"/>
                      <a:pt x="29" y="12"/>
                    </a:cubicBezTo>
                    <a:cubicBezTo>
                      <a:pt x="32" y="21"/>
                      <a:pt x="26" y="25"/>
                      <a:pt x="21" y="30"/>
                    </a:cubicBezTo>
                    <a:cubicBezTo>
                      <a:pt x="12" y="33"/>
                      <a:pt x="6" y="29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0" name="Freeform 1518"/>
              <p:cNvSpPr/>
              <p:nvPr/>
            </p:nvSpPr>
            <p:spPr bwMode="auto">
              <a:xfrm>
                <a:off x="2055" y="1750"/>
                <a:ext cx="74" cy="61"/>
              </a:xfrm>
              <a:custGeom>
                <a:avLst/>
                <a:gdLst>
                  <a:gd name="T0" fmla="*/ 24 w 39"/>
                  <a:gd name="T1" fmla="*/ 27 h 32"/>
                  <a:gd name="T2" fmla="*/ 0 w 39"/>
                  <a:gd name="T3" fmla="*/ 27 h 32"/>
                  <a:gd name="T4" fmla="*/ 7 w 39"/>
                  <a:gd name="T5" fmla="*/ 16 h 32"/>
                  <a:gd name="T6" fmla="*/ 17 w 39"/>
                  <a:gd name="T7" fmla="*/ 9 h 32"/>
                  <a:gd name="T8" fmla="*/ 17 w 39"/>
                  <a:gd name="T9" fmla="*/ 9 h 32"/>
                  <a:gd name="T10" fmla="*/ 27 w 39"/>
                  <a:gd name="T11" fmla="*/ 3 h 32"/>
                  <a:gd name="T12" fmla="*/ 30 w 39"/>
                  <a:gd name="T13" fmla="*/ 0 h 32"/>
                  <a:gd name="T14" fmla="*/ 35 w 39"/>
                  <a:gd name="T15" fmla="*/ 1 h 32"/>
                  <a:gd name="T16" fmla="*/ 36 w 39"/>
                  <a:gd name="T17" fmla="*/ 19 h 32"/>
                  <a:gd name="T18" fmla="*/ 26 w 39"/>
                  <a:gd name="T19" fmla="*/ 27 h 32"/>
                  <a:gd name="T20" fmla="*/ 24 w 39"/>
                  <a:gd name="T21" fmla="*/ 2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32">
                    <a:moveTo>
                      <a:pt x="24" y="27"/>
                    </a:moveTo>
                    <a:cubicBezTo>
                      <a:pt x="16" y="32"/>
                      <a:pt x="8" y="20"/>
                      <a:pt x="0" y="27"/>
                    </a:cubicBezTo>
                    <a:cubicBezTo>
                      <a:pt x="0" y="22"/>
                      <a:pt x="2" y="18"/>
                      <a:pt x="7" y="16"/>
                    </a:cubicBezTo>
                    <a:cubicBezTo>
                      <a:pt x="11" y="16"/>
                      <a:pt x="15" y="14"/>
                      <a:pt x="17" y="9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21" y="9"/>
                      <a:pt x="26" y="9"/>
                      <a:pt x="27" y="3"/>
                    </a:cubicBezTo>
                    <a:cubicBezTo>
                      <a:pt x="28" y="1"/>
                      <a:pt x="29" y="1"/>
                      <a:pt x="30" y="0"/>
                    </a:cubicBezTo>
                    <a:cubicBezTo>
                      <a:pt x="32" y="0"/>
                      <a:pt x="33" y="1"/>
                      <a:pt x="35" y="1"/>
                    </a:cubicBezTo>
                    <a:cubicBezTo>
                      <a:pt x="39" y="7"/>
                      <a:pt x="36" y="13"/>
                      <a:pt x="36" y="19"/>
                    </a:cubicBezTo>
                    <a:cubicBezTo>
                      <a:pt x="35" y="23"/>
                      <a:pt x="31" y="26"/>
                      <a:pt x="26" y="27"/>
                    </a:cubicBezTo>
                    <a:cubicBezTo>
                      <a:pt x="26" y="27"/>
                      <a:pt x="25" y="27"/>
                      <a:pt x="2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1" name="Freeform 1519"/>
              <p:cNvSpPr/>
              <p:nvPr/>
            </p:nvSpPr>
            <p:spPr bwMode="auto">
              <a:xfrm>
                <a:off x="2089" y="1711"/>
                <a:ext cx="51" cy="42"/>
              </a:xfrm>
              <a:custGeom>
                <a:avLst/>
                <a:gdLst>
                  <a:gd name="T0" fmla="*/ 13 w 27"/>
                  <a:gd name="T1" fmla="*/ 22 h 22"/>
                  <a:gd name="T2" fmla="*/ 10 w 27"/>
                  <a:gd name="T3" fmla="*/ 22 h 22"/>
                  <a:gd name="T4" fmla="*/ 6 w 27"/>
                  <a:gd name="T5" fmla="*/ 19 h 22"/>
                  <a:gd name="T6" fmla="*/ 17 w 27"/>
                  <a:gd name="T7" fmla="*/ 2 h 22"/>
                  <a:gd name="T8" fmla="*/ 24 w 27"/>
                  <a:gd name="T9" fmla="*/ 9 h 22"/>
                  <a:gd name="T10" fmla="*/ 13 w 27"/>
                  <a:gd name="T1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22">
                    <a:moveTo>
                      <a:pt x="13" y="22"/>
                    </a:moveTo>
                    <a:cubicBezTo>
                      <a:pt x="12" y="22"/>
                      <a:pt x="11" y="22"/>
                      <a:pt x="10" y="22"/>
                    </a:cubicBezTo>
                    <a:cubicBezTo>
                      <a:pt x="8" y="22"/>
                      <a:pt x="7" y="20"/>
                      <a:pt x="6" y="19"/>
                    </a:cubicBezTo>
                    <a:cubicBezTo>
                      <a:pt x="0" y="7"/>
                      <a:pt x="2" y="1"/>
                      <a:pt x="17" y="2"/>
                    </a:cubicBezTo>
                    <a:cubicBezTo>
                      <a:pt x="21" y="2"/>
                      <a:pt x="27" y="0"/>
                      <a:pt x="24" y="9"/>
                    </a:cubicBezTo>
                    <a:cubicBezTo>
                      <a:pt x="22" y="14"/>
                      <a:pt x="18" y="19"/>
                      <a:pt x="13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2" name="Freeform 1520"/>
              <p:cNvSpPr/>
              <p:nvPr/>
            </p:nvSpPr>
            <p:spPr bwMode="auto">
              <a:xfrm>
                <a:off x="2087" y="1748"/>
                <a:ext cx="25" cy="32"/>
              </a:xfrm>
              <a:custGeom>
                <a:avLst/>
                <a:gdLst>
                  <a:gd name="T0" fmla="*/ 7 w 13"/>
                  <a:gd name="T1" fmla="*/ 0 h 17"/>
                  <a:gd name="T2" fmla="*/ 11 w 13"/>
                  <a:gd name="T3" fmla="*/ 3 h 17"/>
                  <a:gd name="T4" fmla="*/ 8 w 13"/>
                  <a:gd name="T5" fmla="*/ 15 h 17"/>
                  <a:gd name="T6" fmla="*/ 0 w 13"/>
                  <a:gd name="T7" fmla="*/ 10 h 17"/>
                  <a:gd name="T8" fmla="*/ 7 w 13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7">
                    <a:moveTo>
                      <a:pt x="7" y="0"/>
                    </a:moveTo>
                    <a:cubicBezTo>
                      <a:pt x="8" y="1"/>
                      <a:pt x="9" y="2"/>
                      <a:pt x="11" y="3"/>
                    </a:cubicBezTo>
                    <a:cubicBezTo>
                      <a:pt x="10" y="8"/>
                      <a:pt x="13" y="13"/>
                      <a:pt x="8" y="15"/>
                    </a:cubicBezTo>
                    <a:cubicBezTo>
                      <a:pt x="4" y="17"/>
                      <a:pt x="3" y="11"/>
                      <a:pt x="0" y="10"/>
                    </a:cubicBezTo>
                    <a:cubicBezTo>
                      <a:pt x="2" y="7"/>
                      <a:pt x="8" y="5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3" name="Freeform 1521"/>
              <p:cNvSpPr/>
              <p:nvPr/>
            </p:nvSpPr>
            <p:spPr bwMode="auto">
              <a:xfrm>
                <a:off x="2068" y="1767"/>
                <a:ext cx="21" cy="23"/>
              </a:xfrm>
              <a:custGeom>
                <a:avLst/>
                <a:gdLst>
                  <a:gd name="T0" fmla="*/ 10 w 11"/>
                  <a:gd name="T1" fmla="*/ 0 h 12"/>
                  <a:gd name="T2" fmla="*/ 0 w 11"/>
                  <a:gd name="T3" fmla="*/ 7 h 12"/>
                  <a:gd name="T4" fmla="*/ 10 w 11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10" y="0"/>
                    </a:moveTo>
                    <a:cubicBezTo>
                      <a:pt x="11" y="9"/>
                      <a:pt x="8" y="12"/>
                      <a:pt x="0" y="7"/>
                    </a:cubicBezTo>
                    <a:cubicBezTo>
                      <a:pt x="3" y="5"/>
                      <a:pt x="7" y="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4" name="Freeform 1522"/>
              <p:cNvSpPr/>
              <p:nvPr/>
            </p:nvSpPr>
            <p:spPr bwMode="auto">
              <a:xfrm>
                <a:off x="2041" y="1820"/>
                <a:ext cx="63" cy="31"/>
              </a:xfrm>
              <a:custGeom>
                <a:avLst/>
                <a:gdLst>
                  <a:gd name="T0" fmla="*/ 3 w 33"/>
                  <a:gd name="T1" fmla="*/ 0 h 16"/>
                  <a:gd name="T2" fmla="*/ 24 w 33"/>
                  <a:gd name="T3" fmla="*/ 7 h 16"/>
                  <a:gd name="T4" fmla="*/ 32 w 33"/>
                  <a:gd name="T5" fmla="*/ 5 h 16"/>
                  <a:gd name="T6" fmla="*/ 31 w 33"/>
                  <a:gd name="T7" fmla="*/ 12 h 16"/>
                  <a:gd name="T8" fmla="*/ 14 w 33"/>
                  <a:gd name="T9" fmla="*/ 14 h 16"/>
                  <a:gd name="T10" fmla="*/ 0 w 33"/>
                  <a:gd name="T11" fmla="*/ 14 h 16"/>
                  <a:gd name="T12" fmla="*/ 3 w 33"/>
                  <a:gd name="T13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16">
                    <a:moveTo>
                      <a:pt x="3" y="0"/>
                    </a:moveTo>
                    <a:cubicBezTo>
                      <a:pt x="10" y="3"/>
                      <a:pt x="17" y="5"/>
                      <a:pt x="24" y="7"/>
                    </a:cubicBezTo>
                    <a:cubicBezTo>
                      <a:pt x="26" y="5"/>
                      <a:pt x="28" y="1"/>
                      <a:pt x="32" y="5"/>
                    </a:cubicBezTo>
                    <a:cubicBezTo>
                      <a:pt x="33" y="7"/>
                      <a:pt x="33" y="10"/>
                      <a:pt x="31" y="12"/>
                    </a:cubicBezTo>
                    <a:cubicBezTo>
                      <a:pt x="26" y="16"/>
                      <a:pt x="20" y="14"/>
                      <a:pt x="14" y="14"/>
                    </a:cubicBezTo>
                    <a:cubicBezTo>
                      <a:pt x="9" y="14"/>
                      <a:pt x="4" y="14"/>
                      <a:pt x="0" y="14"/>
                    </a:cubicBezTo>
                    <a:cubicBezTo>
                      <a:pt x="1" y="10"/>
                      <a:pt x="2" y="5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5" name="Freeform 1523"/>
              <p:cNvSpPr/>
              <p:nvPr/>
            </p:nvSpPr>
            <p:spPr bwMode="auto">
              <a:xfrm>
                <a:off x="2260" y="1748"/>
                <a:ext cx="100" cy="143"/>
              </a:xfrm>
              <a:custGeom>
                <a:avLst/>
                <a:gdLst>
                  <a:gd name="T0" fmla="*/ 7 w 52"/>
                  <a:gd name="T1" fmla="*/ 21 h 75"/>
                  <a:gd name="T2" fmla="*/ 17 w 52"/>
                  <a:gd name="T3" fmla="*/ 5 h 75"/>
                  <a:gd name="T4" fmla="*/ 28 w 52"/>
                  <a:gd name="T5" fmla="*/ 0 h 75"/>
                  <a:gd name="T6" fmla="*/ 38 w 52"/>
                  <a:gd name="T7" fmla="*/ 7 h 75"/>
                  <a:gd name="T8" fmla="*/ 48 w 52"/>
                  <a:gd name="T9" fmla="*/ 45 h 75"/>
                  <a:gd name="T10" fmla="*/ 49 w 52"/>
                  <a:gd name="T11" fmla="*/ 59 h 75"/>
                  <a:gd name="T12" fmla="*/ 38 w 52"/>
                  <a:gd name="T13" fmla="*/ 63 h 75"/>
                  <a:gd name="T14" fmla="*/ 17 w 52"/>
                  <a:gd name="T15" fmla="*/ 73 h 75"/>
                  <a:gd name="T16" fmla="*/ 7 w 52"/>
                  <a:gd name="T17" fmla="*/ 66 h 75"/>
                  <a:gd name="T18" fmla="*/ 27 w 52"/>
                  <a:gd name="T19" fmla="*/ 49 h 75"/>
                  <a:gd name="T20" fmla="*/ 32 w 52"/>
                  <a:gd name="T21" fmla="*/ 37 h 75"/>
                  <a:gd name="T22" fmla="*/ 31 w 52"/>
                  <a:gd name="T23" fmla="*/ 36 h 75"/>
                  <a:gd name="T24" fmla="*/ 31 w 52"/>
                  <a:gd name="T25" fmla="*/ 38 h 75"/>
                  <a:gd name="T26" fmla="*/ 22 w 52"/>
                  <a:gd name="T27" fmla="*/ 46 h 75"/>
                  <a:gd name="T28" fmla="*/ 7 w 52"/>
                  <a:gd name="T29" fmla="*/ 21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2" h="75">
                    <a:moveTo>
                      <a:pt x="7" y="21"/>
                    </a:moveTo>
                    <a:cubicBezTo>
                      <a:pt x="8" y="14"/>
                      <a:pt x="30" y="20"/>
                      <a:pt x="17" y="5"/>
                    </a:cubicBezTo>
                    <a:cubicBezTo>
                      <a:pt x="20" y="2"/>
                      <a:pt x="25" y="4"/>
                      <a:pt x="28" y="0"/>
                    </a:cubicBezTo>
                    <a:cubicBezTo>
                      <a:pt x="31" y="2"/>
                      <a:pt x="35" y="5"/>
                      <a:pt x="38" y="7"/>
                    </a:cubicBezTo>
                    <a:cubicBezTo>
                      <a:pt x="51" y="17"/>
                      <a:pt x="42" y="33"/>
                      <a:pt x="48" y="45"/>
                    </a:cubicBezTo>
                    <a:cubicBezTo>
                      <a:pt x="52" y="50"/>
                      <a:pt x="49" y="55"/>
                      <a:pt x="49" y="59"/>
                    </a:cubicBezTo>
                    <a:cubicBezTo>
                      <a:pt x="45" y="59"/>
                      <a:pt x="41" y="59"/>
                      <a:pt x="38" y="63"/>
                    </a:cubicBezTo>
                    <a:cubicBezTo>
                      <a:pt x="31" y="65"/>
                      <a:pt x="27" y="75"/>
                      <a:pt x="17" y="73"/>
                    </a:cubicBezTo>
                    <a:cubicBezTo>
                      <a:pt x="14" y="71"/>
                      <a:pt x="10" y="68"/>
                      <a:pt x="7" y="66"/>
                    </a:cubicBezTo>
                    <a:cubicBezTo>
                      <a:pt x="5" y="51"/>
                      <a:pt x="14" y="48"/>
                      <a:pt x="27" y="49"/>
                    </a:cubicBezTo>
                    <a:cubicBezTo>
                      <a:pt x="31" y="46"/>
                      <a:pt x="30" y="41"/>
                      <a:pt x="32" y="37"/>
                    </a:cubicBezTo>
                    <a:cubicBezTo>
                      <a:pt x="33" y="35"/>
                      <a:pt x="28" y="36"/>
                      <a:pt x="31" y="36"/>
                    </a:cubicBezTo>
                    <a:cubicBezTo>
                      <a:pt x="32" y="37"/>
                      <a:pt x="32" y="37"/>
                      <a:pt x="31" y="38"/>
                    </a:cubicBezTo>
                    <a:cubicBezTo>
                      <a:pt x="29" y="42"/>
                      <a:pt x="26" y="44"/>
                      <a:pt x="22" y="46"/>
                    </a:cubicBezTo>
                    <a:cubicBezTo>
                      <a:pt x="4" y="45"/>
                      <a:pt x="0" y="39"/>
                      <a:pt x="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6" name="Freeform 1524"/>
              <p:cNvSpPr/>
              <p:nvPr/>
            </p:nvSpPr>
            <p:spPr bwMode="auto">
              <a:xfrm>
                <a:off x="2331" y="1752"/>
                <a:ext cx="48" cy="82"/>
              </a:xfrm>
              <a:custGeom>
                <a:avLst/>
                <a:gdLst>
                  <a:gd name="T0" fmla="*/ 11 w 25"/>
                  <a:gd name="T1" fmla="*/ 43 h 43"/>
                  <a:gd name="T2" fmla="*/ 1 w 25"/>
                  <a:gd name="T3" fmla="*/ 5 h 43"/>
                  <a:gd name="T4" fmla="*/ 21 w 25"/>
                  <a:gd name="T5" fmla="*/ 1 h 43"/>
                  <a:gd name="T6" fmla="*/ 18 w 25"/>
                  <a:gd name="T7" fmla="*/ 36 h 43"/>
                  <a:gd name="T8" fmla="*/ 11 w 2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43">
                    <a:moveTo>
                      <a:pt x="11" y="43"/>
                    </a:moveTo>
                    <a:cubicBezTo>
                      <a:pt x="0" y="33"/>
                      <a:pt x="7" y="17"/>
                      <a:pt x="1" y="5"/>
                    </a:cubicBezTo>
                    <a:cubicBezTo>
                      <a:pt x="7" y="0"/>
                      <a:pt x="15" y="3"/>
                      <a:pt x="21" y="1"/>
                    </a:cubicBezTo>
                    <a:cubicBezTo>
                      <a:pt x="25" y="14"/>
                      <a:pt x="17" y="24"/>
                      <a:pt x="18" y="36"/>
                    </a:cubicBezTo>
                    <a:cubicBezTo>
                      <a:pt x="9" y="32"/>
                      <a:pt x="12" y="40"/>
                      <a:pt x="1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7" name="Freeform 1525"/>
              <p:cNvSpPr/>
              <p:nvPr/>
            </p:nvSpPr>
            <p:spPr bwMode="auto">
              <a:xfrm>
                <a:off x="2394" y="1730"/>
                <a:ext cx="26" cy="20"/>
              </a:xfrm>
              <a:custGeom>
                <a:avLst/>
                <a:gdLst>
                  <a:gd name="T0" fmla="*/ 9 w 14"/>
                  <a:gd name="T1" fmla="*/ 9 h 10"/>
                  <a:gd name="T2" fmla="*/ 0 w 14"/>
                  <a:gd name="T3" fmla="*/ 4 h 10"/>
                  <a:gd name="T4" fmla="*/ 14 w 14"/>
                  <a:gd name="T5" fmla="*/ 3 h 10"/>
                  <a:gd name="T6" fmla="*/ 14 w 14"/>
                  <a:gd name="T7" fmla="*/ 9 h 10"/>
                  <a:gd name="T8" fmla="*/ 9 w 14"/>
                  <a:gd name="T9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0">
                    <a:moveTo>
                      <a:pt x="9" y="9"/>
                    </a:moveTo>
                    <a:cubicBezTo>
                      <a:pt x="8" y="4"/>
                      <a:pt x="3" y="5"/>
                      <a:pt x="0" y="4"/>
                    </a:cubicBezTo>
                    <a:cubicBezTo>
                      <a:pt x="4" y="0"/>
                      <a:pt x="9" y="2"/>
                      <a:pt x="14" y="3"/>
                    </a:cubicBezTo>
                    <a:cubicBezTo>
                      <a:pt x="14" y="5"/>
                      <a:pt x="14" y="7"/>
                      <a:pt x="14" y="9"/>
                    </a:cubicBezTo>
                    <a:cubicBezTo>
                      <a:pt x="13" y="10"/>
                      <a:pt x="11" y="10"/>
                      <a:pt x="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8" name="Freeform 1526"/>
              <p:cNvSpPr/>
              <p:nvPr/>
            </p:nvSpPr>
            <p:spPr bwMode="auto">
              <a:xfrm>
                <a:off x="2407" y="1748"/>
                <a:ext cx="34" cy="32"/>
              </a:xfrm>
              <a:custGeom>
                <a:avLst/>
                <a:gdLst>
                  <a:gd name="T0" fmla="*/ 2 w 18"/>
                  <a:gd name="T1" fmla="*/ 0 h 17"/>
                  <a:gd name="T2" fmla="*/ 7 w 18"/>
                  <a:gd name="T3" fmla="*/ 0 h 17"/>
                  <a:gd name="T4" fmla="*/ 13 w 18"/>
                  <a:gd name="T5" fmla="*/ 14 h 17"/>
                  <a:gd name="T6" fmla="*/ 0 w 18"/>
                  <a:gd name="T7" fmla="*/ 4 h 17"/>
                  <a:gd name="T8" fmla="*/ 2 w 18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7">
                    <a:moveTo>
                      <a:pt x="2" y="0"/>
                    </a:moveTo>
                    <a:cubicBezTo>
                      <a:pt x="4" y="0"/>
                      <a:pt x="6" y="0"/>
                      <a:pt x="7" y="0"/>
                    </a:cubicBezTo>
                    <a:cubicBezTo>
                      <a:pt x="15" y="2"/>
                      <a:pt x="18" y="6"/>
                      <a:pt x="13" y="14"/>
                    </a:cubicBezTo>
                    <a:cubicBezTo>
                      <a:pt x="4" y="17"/>
                      <a:pt x="7" y="3"/>
                      <a:pt x="0" y="4"/>
                    </a:cubicBezTo>
                    <a:cubicBezTo>
                      <a:pt x="0" y="2"/>
                      <a:pt x="1" y="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9" name="Freeform 1527"/>
              <p:cNvSpPr/>
              <p:nvPr/>
            </p:nvSpPr>
            <p:spPr bwMode="auto">
              <a:xfrm>
                <a:off x="3705" y="2142"/>
                <a:ext cx="91" cy="120"/>
              </a:xfrm>
              <a:custGeom>
                <a:avLst/>
                <a:gdLst>
                  <a:gd name="T0" fmla="*/ 33 w 48"/>
                  <a:gd name="T1" fmla="*/ 10 h 63"/>
                  <a:gd name="T2" fmla="*/ 32 w 48"/>
                  <a:gd name="T3" fmla="*/ 23 h 63"/>
                  <a:gd name="T4" fmla="*/ 43 w 48"/>
                  <a:gd name="T5" fmla="*/ 38 h 63"/>
                  <a:gd name="T6" fmla="*/ 39 w 48"/>
                  <a:gd name="T7" fmla="*/ 55 h 63"/>
                  <a:gd name="T8" fmla="*/ 8 w 48"/>
                  <a:gd name="T9" fmla="*/ 52 h 63"/>
                  <a:gd name="T10" fmla="*/ 8 w 48"/>
                  <a:gd name="T11" fmla="*/ 48 h 63"/>
                  <a:gd name="T12" fmla="*/ 5 w 48"/>
                  <a:gd name="T13" fmla="*/ 24 h 63"/>
                  <a:gd name="T14" fmla="*/ 15 w 48"/>
                  <a:gd name="T15" fmla="*/ 0 h 63"/>
                  <a:gd name="T16" fmla="*/ 26 w 48"/>
                  <a:gd name="T17" fmla="*/ 0 h 63"/>
                  <a:gd name="T18" fmla="*/ 33 w 48"/>
                  <a:gd name="T19" fmla="*/ 1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63">
                    <a:moveTo>
                      <a:pt x="33" y="10"/>
                    </a:moveTo>
                    <a:cubicBezTo>
                      <a:pt x="30" y="14"/>
                      <a:pt x="19" y="17"/>
                      <a:pt x="32" y="23"/>
                    </a:cubicBezTo>
                    <a:cubicBezTo>
                      <a:pt x="37" y="26"/>
                      <a:pt x="39" y="33"/>
                      <a:pt x="43" y="38"/>
                    </a:cubicBezTo>
                    <a:cubicBezTo>
                      <a:pt x="46" y="45"/>
                      <a:pt x="48" y="52"/>
                      <a:pt x="39" y="55"/>
                    </a:cubicBezTo>
                    <a:cubicBezTo>
                      <a:pt x="29" y="58"/>
                      <a:pt x="18" y="63"/>
                      <a:pt x="8" y="52"/>
                    </a:cubicBezTo>
                    <a:cubicBezTo>
                      <a:pt x="8" y="51"/>
                      <a:pt x="8" y="50"/>
                      <a:pt x="8" y="48"/>
                    </a:cubicBezTo>
                    <a:cubicBezTo>
                      <a:pt x="0" y="41"/>
                      <a:pt x="6" y="32"/>
                      <a:pt x="5" y="24"/>
                    </a:cubicBezTo>
                    <a:cubicBezTo>
                      <a:pt x="13" y="18"/>
                      <a:pt x="11" y="8"/>
                      <a:pt x="15" y="0"/>
                    </a:cubicBezTo>
                    <a:cubicBezTo>
                      <a:pt x="19" y="0"/>
                      <a:pt x="22" y="0"/>
                      <a:pt x="26" y="0"/>
                    </a:cubicBezTo>
                    <a:cubicBezTo>
                      <a:pt x="29" y="2"/>
                      <a:pt x="25" y="10"/>
                      <a:pt x="3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0" name="Freeform 1528"/>
              <p:cNvSpPr/>
              <p:nvPr/>
            </p:nvSpPr>
            <p:spPr bwMode="auto">
              <a:xfrm>
                <a:off x="3720" y="2193"/>
                <a:ext cx="135" cy="98"/>
              </a:xfrm>
              <a:custGeom>
                <a:avLst/>
                <a:gdLst>
                  <a:gd name="T0" fmla="*/ 0 w 71"/>
                  <a:gd name="T1" fmla="*/ 25 h 51"/>
                  <a:gd name="T2" fmla="*/ 35 w 71"/>
                  <a:gd name="T3" fmla="*/ 11 h 51"/>
                  <a:gd name="T4" fmla="*/ 35 w 71"/>
                  <a:gd name="T5" fmla="*/ 7 h 51"/>
                  <a:gd name="T6" fmla="*/ 43 w 71"/>
                  <a:gd name="T7" fmla="*/ 10 h 51"/>
                  <a:gd name="T8" fmla="*/ 63 w 71"/>
                  <a:gd name="T9" fmla="*/ 4 h 51"/>
                  <a:gd name="T10" fmla="*/ 52 w 71"/>
                  <a:gd name="T11" fmla="*/ 28 h 51"/>
                  <a:gd name="T12" fmla="*/ 32 w 71"/>
                  <a:gd name="T13" fmla="*/ 50 h 51"/>
                  <a:gd name="T14" fmla="*/ 27 w 71"/>
                  <a:gd name="T15" fmla="*/ 51 h 51"/>
                  <a:gd name="T16" fmla="*/ 4 w 71"/>
                  <a:gd name="T17" fmla="*/ 39 h 51"/>
                  <a:gd name="T18" fmla="*/ 0 w 71"/>
                  <a:gd name="T19" fmla="*/ 28 h 51"/>
                  <a:gd name="T20" fmla="*/ 0 w 71"/>
                  <a:gd name="T21" fmla="*/ 2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51">
                    <a:moveTo>
                      <a:pt x="0" y="25"/>
                    </a:moveTo>
                    <a:cubicBezTo>
                      <a:pt x="22" y="32"/>
                      <a:pt x="32" y="27"/>
                      <a:pt x="35" y="11"/>
                    </a:cubicBezTo>
                    <a:cubicBezTo>
                      <a:pt x="35" y="10"/>
                      <a:pt x="35" y="9"/>
                      <a:pt x="35" y="7"/>
                    </a:cubicBezTo>
                    <a:cubicBezTo>
                      <a:pt x="38" y="7"/>
                      <a:pt x="39" y="15"/>
                      <a:pt x="43" y="10"/>
                    </a:cubicBezTo>
                    <a:cubicBezTo>
                      <a:pt x="48" y="0"/>
                      <a:pt x="55" y="1"/>
                      <a:pt x="63" y="4"/>
                    </a:cubicBezTo>
                    <a:cubicBezTo>
                      <a:pt x="71" y="17"/>
                      <a:pt x="59" y="21"/>
                      <a:pt x="52" y="28"/>
                    </a:cubicBezTo>
                    <a:cubicBezTo>
                      <a:pt x="44" y="34"/>
                      <a:pt x="40" y="44"/>
                      <a:pt x="32" y="50"/>
                    </a:cubicBezTo>
                    <a:cubicBezTo>
                      <a:pt x="31" y="51"/>
                      <a:pt x="29" y="51"/>
                      <a:pt x="27" y="51"/>
                    </a:cubicBezTo>
                    <a:cubicBezTo>
                      <a:pt x="20" y="46"/>
                      <a:pt x="11" y="44"/>
                      <a:pt x="4" y="39"/>
                    </a:cubicBezTo>
                    <a:cubicBezTo>
                      <a:pt x="3" y="35"/>
                      <a:pt x="2" y="32"/>
                      <a:pt x="0" y="28"/>
                    </a:cubicBezTo>
                    <a:cubicBezTo>
                      <a:pt x="0" y="27"/>
                      <a:pt x="0" y="26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1" name="Freeform 1529"/>
              <p:cNvSpPr/>
              <p:nvPr/>
            </p:nvSpPr>
            <p:spPr bwMode="auto">
              <a:xfrm>
                <a:off x="3655" y="2182"/>
                <a:ext cx="76" cy="61"/>
              </a:xfrm>
              <a:custGeom>
                <a:avLst/>
                <a:gdLst>
                  <a:gd name="T0" fmla="*/ 31 w 40"/>
                  <a:gd name="T1" fmla="*/ 3 h 32"/>
                  <a:gd name="T2" fmla="*/ 34 w 40"/>
                  <a:gd name="T3" fmla="*/ 27 h 32"/>
                  <a:gd name="T4" fmla="*/ 6 w 40"/>
                  <a:gd name="T5" fmla="*/ 19 h 32"/>
                  <a:gd name="T6" fmla="*/ 2 w 40"/>
                  <a:gd name="T7" fmla="*/ 11 h 32"/>
                  <a:gd name="T8" fmla="*/ 31 w 40"/>
                  <a:gd name="T9" fmla="*/ 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2">
                    <a:moveTo>
                      <a:pt x="31" y="3"/>
                    </a:moveTo>
                    <a:cubicBezTo>
                      <a:pt x="40" y="10"/>
                      <a:pt x="31" y="20"/>
                      <a:pt x="34" y="27"/>
                    </a:cubicBezTo>
                    <a:cubicBezTo>
                      <a:pt x="23" y="32"/>
                      <a:pt x="13" y="29"/>
                      <a:pt x="6" y="19"/>
                    </a:cubicBezTo>
                    <a:cubicBezTo>
                      <a:pt x="4" y="16"/>
                      <a:pt x="0" y="11"/>
                      <a:pt x="2" y="11"/>
                    </a:cubicBezTo>
                    <a:cubicBezTo>
                      <a:pt x="12" y="7"/>
                      <a:pt x="20" y="0"/>
                      <a:pt x="3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2" name="Freeform 1530"/>
              <p:cNvSpPr/>
              <p:nvPr/>
            </p:nvSpPr>
            <p:spPr bwMode="auto">
              <a:xfrm>
                <a:off x="2293" y="1864"/>
                <a:ext cx="61" cy="58"/>
              </a:xfrm>
              <a:custGeom>
                <a:avLst/>
                <a:gdLst>
                  <a:gd name="T0" fmla="*/ 0 w 32"/>
                  <a:gd name="T1" fmla="*/ 12 h 30"/>
                  <a:gd name="T2" fmla="*/ 21 w 32"/>
                  <a:gd name="T3" fmla="*/ 2 h 30"/>
                  <a:gd name="T4" fmla="*/ 21 w 32"/>
                  <a:gd name="T5" fmla="*/ 13 h 30"/>
                  <a:gd name="T6" fmla="*/ 14 w 32"/>
                  <a:gd name="T7" fmla="*/ 26 h 30"/>
                  <a:gd name="T8" fmla="*/ 0 w 32"/>
                  <a:gd name="T9" fmla="*/ 30 h 30"/>
                  <a:gd name="T10" fmla="*/ 0 w 32"/>
                  <a:gd name="T11" fmla="*/ 1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0">
                    <a:moveTo>
                      <a:pt x="0" y="12"/>
                    </a:moveTo>
                    <a:cubicBezTo>
                      <a:pt x="7" y="9"/>
                      <a:pt x="11" y="0"/>
                      <a:pt x="21" y="2"/>
                    </a:cubicBezTo>
                    <a:cubicBezTo>
                      <a:pt x="20" y="5"/>
                      <a:pt x="17" y="8"/>
                      <a:pt x="21" y="13"/>
                    </a:cubicBezTo>
                    <a:cubicBezTo>
                      <a:pt x="32" y="23"/>
                      <a:pt x="24" y="26"/>
                      <a:pt x="14" y="26"/>
                    </a:cubicBezTo>
                    <a:cubicBezTo>
                      <a:pt x="9" y="26"/>
                      <a:pt x="5" y="27"/>
                      <a:pt x="0" y="30"/>
                    </a:cubicBezTo>
                    <a:cubicBezTo>
                      <a:pt x="1" y="24"/>
                      <a:pt x="14" y="18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3" name="Freeform 1531"/>
              <p:cNvSpPr/>
              <p:nvPr/>
            </p:nvSpPr>
            <p:spPr bwMode="auto">
              <a:xfrm>
                <a:off x="2180" y="1761"/>
                <a:ext cx="141" cy="134"/>
              </a:xfrm>
              <a:custGeom>
                <a:avLst/>
                <a:gdLst>
                  <a:gd name="T0" fmla="*/ 70 w 74"/>
                  <a:gd name="T1" fmla="*/ 45 h 70"/>
                  <a:gd name="T2" fmla="*/ 67 w 74"/>
                  <a:gd name="T3" fmla="*/ 49 h 70"/>
                  <a:gd name="T4" fmla="*/ 49 w 74"/>
                  <a:gd name="T5" fmla="*/ 59 h 70"/>
                  <a:gd name="T6" fmla="*/ 42 w 74"/>
                  <a:gd name="T7" fmla="*/ 70 h 70"/>
                  <a:gd name="T8" fmla="*/ 10 w 74"/>
                  <a:gd name="T9" fmla="*/ 63 h 70"/>
                  <a:gd name="T10" fmla="*/ 7 w 74"/>
                  <a:gd name="T11" fmla="*/ 59 h 70"/>
                  <a:gd name="T12" fmla="*/ 15 w 74"/>
                  <a:gd name="T13" fmla="*/ 30 h 70"/>
                  <a:gd name="T14" fmla="*/ 24 w 74"/>
                  <a:gd name="T15" fmla="*/ 17 h 70"/>
                  <a:gd name="T16" fmla="*/ 38 w 74"/>
                  <a:gd name="T17" fmla="*/ 8 h 70"/>
                  <a:gd name="T18" fmla="*/ 49 w 74"/>
                  <a:gd name="T19" fmla="*/ 14 h 70"/>
                  <a:gd name="T20" fmla="*/ 66 w 74"/>
                  <a:gd name="T21" fmla="*/ 35 h 70"/>
                  <a:gd name="T22" fmla="*/ 70 w 74"/>
                  <a:gd name="T23" fmla="*/ 4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4" h="70">
                    <a:moveTo>
                      <a:pt x="70" y="45"/>
                    </a:moveTo>
                    <a:cubicBezTo>
                      <a:pt x="69" y="47"/>
                      <a:pt x="67" y="49"/>
                      <a:pt x="67" y="49"/>
                    </a:cubicBezTo>
                    <a:cubicBezTo>
                      <a:pt x="55" y="43"/>
                      <a:pt x="53" y="52"/>
                      <a:pt x="49" y="59"/>
                    </a:cubicBezTo>
                    <a:cubicBezTo>
                      <a:pt x="42" y="60"/>
                      <a:pt x="50" y="70"/>
                      <a:pt x="42" y="70"/>
                    </a:cubicBezTo>
                    <a:cubicBezTo>
                      <a:pt x="34" y="56"/>
                      <a:pt x="23" y="55"/>
                      <a:pt x="10" y="63"/>
                    </a:cubicBezTo>
                    <a:cubicBezTo>
                      <a:pt x="9" y="62"/>
                      <a:pt x="8" y="60"/>
                      <a:pt x="7" y="59"/>
                    </a:cubicBezTo>
                    <a:cubicBezTo>
                      <a:pt x="0" y="47"/>
                      <a:pt x="1" y="36"/>
                      <a:pt x="15" y="30"/>
                    </a:cubicBezTo>
                    <a:cubicBezTo>
                      <a:pt x="21" y="27"/>
                      <a:pt x="22" y="22"/>
                      <a:pt x="24" y="17"/>
                    </a:cubicBezTo>
                    <a:cubicBezTo>
                      <a:pt x="28" y="13"/>
                      <a:pt x="34" y="11"/>
                      <a:pt x="38" y="8"/>
                    </a:cubicBezTo>
                    <a:cubicBezTo>
                      <a:pt x="48" y="0"/>
                      <a:pt x="49" y="5"/>
                      <a:pt x="49" y="14"/>
                    </a:cubicBezTo>
                    <a:cubicBezTo>
                      <a:pt x="49" y="25"/>
                      <a:pt x="45" y="40"/>
                      <a:pt x="66" y="35"/>
                    </a:cubicBezTo>
                    <a:cubicBezTo>
                      <a:pt x="74" y="36"/>
                      <a:pt x="72" y="41"/>
                      <a:pt x="7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4" name="Freeform 1532"/>
              <p:cNvSpPr/>
              <p:nvPr/>
            </p:nvSpPr>
            <p:spPr bwMode="auto">
              <a:xfrm>
                <a:off x="4326" y="1283"/>
                <a:ext cx="160" cy="143"/>
              </a:xfrm>
              <a:custGeom>
                <a:avLst/>
                <a:gdLst>
                  <a:gd name="T0" fmla="*/ 45 w 84"/>
                  <a:gd name="T1" fmla="*/ 23 h 75"/>
                  <a:gd name="T2" fmla="*/ 71 w 84"/>
                  <a:gd name="T3" fmla="*/ 33 h 75"/>
                  <a:gd name="T4" fmla="*/ 83 w 84"/>
                  <a:gd name="T5" fmla="*/ 51 h 75"/>
                  <a:gd name="T6" fmla="*/ 83 w 84"/>
                  <a:gd name="T7" fmla="*/ 51 h 75"/>
                  <a:gd name="T8" fmla="*/ 69 w 84"/>
                  <a:gd name="T9" fmla="*/ 70 h 75"/>
                  <a:gd name="T10" fmla="*/ 54 w 84"/>
                  <a:gd name="T11" fmla="*/ 62 h 75"/>
                  <a:gd name="T12" fmla="*/ 20 w 84"/>
                  <a:gd name="T13" fmla="*/ 32 h 75"/>
                  <a:gd name="T14" fmla="*/ 7 w 84"/>
                  <a:gd name="T15" fmla="*/ 20 h 75"/>
                  <a:gd name="T16" fmla="*/ 3 w 84"/>
                  <a:gd name="T17" fmla="*/ 16 h 75"/>
                  <a:gd name="T18" fmla="*/ 0 w 84"/>
                  <a:gd name="T19" fmla="*/ 6 h 75"/>
                  <a:gd name="T20" fmla="*/ 5 w 84"/>
                  <a:gd name="T21" fmla="*/ 2 h 75"/>
                  <a:gd name="T22" fmla="*/ 45 w 84"/>
                  <a:gd name="T23" fmla="*/ 2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" h="75">
                    <a:moveTo>
                      <a:pt x="45" y="23"/>
                    </a:moveTo>
                    <a:cubicBezTo>
                      <a:pt x="54" y="26"/>
                      <a:pt x="58" y="37"/>
                      <a:pt x="71" y="33"/>
                    </a:cubicBezTo>
                    <a:cubicBezTo>
                      <a:pt x="77" y="32"/>
                      <a:pt x="84" y="42"/>
                      <a:pt x="83" y="51"/>
                    </a:cubicBezTo>
                    <a:cubicBezTo>
                      <a:pt x="83" y="51"/>
                      <a:pt x="83" y="51"/>
                      <a:pt x="83" y="51"/>
                    </a:cubicBezTo>
                    <a:cubicBezTo>
                      <a:pt x="81" y="59"/>
                      <a:pt x="75" y="64"/>
                      <a:pt x="69" y="70"/>
                    </a:cubicBezTo>
                    <a:cubicBezTo>
                      <a:pt x="60" y="75"/>
                      <a:pt x="59" y="65"/>
                      <a:pt x="54" y="62"/>
                    </a:cubicBezTo>
                    <a:cubicBezTo>
                      <a:pt x="39" y="55"/>
                      <a:pt x="23" y="52"/>
                      <a:pt x="20" y="32"/>
                    </a:cubicBezTo>
                    <a:cubicBezTo>
                      <a:pt x="18" y="26"/>
                      <a:pt x="7" y="28"/>
                      <a:pt x="7" y="20"/>
                    </a:cubicBezTo>
                    <a:cubicBezTo>
                      <a:pt x="5" y="19"/>
                      <a:pt x="4" y="18"/>
                      <a:pt x="3" y="16"/>
                    </a:cubicBezTo>
                    <a:cubicBezTo>
                      <a:pt x="2" y="13"/>
                      <a:pt x="1" y="9"/>
                      <a:pt x="0" y="6"/>
                    </a:cubicBezTo>
                    <a:cubicBezTo>
                      <a:pt x="1" y="4"/>
                      <a:pt x="4" y="0"/>
                      <a:pt x="5" y="2"/>
                    </a:cubicBezTo>
                    <a:cubicBezTo>
                      <a:pt x="11" y="24"/>
                      <a:pt x="28" y="23"/>
                      <a:pt x="4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5" name="Freeform 1533"/>
              <p:cNvSpPr/>
              <p:nvPr/>
            </p:nvSpPr>
            <p:spPr bwMode="auto">
              <a:xfrm>
                <a:off x="2638" y="2674"/>
                <a:ext cx="40" cy="53"/>
              </a:xfrm>
              <a:custGeom>
                <a:avLst/>
                <a:gdLst>
                  <a:gd name="T0" fmla="*/ 0 w 21"/>
                  <a:gd name="T1" fmla="*/ 28 h 28"/>
                  <a:gd name="T2" fmla="*/ 0 w 21"/>
                  <a:gd name="T3" fmla="*/ 18 h 28"/>
                  <a:gd name="T4" fmla="*/ 21 w 21"/>
                  <a:gd name="T5" fmla="*/ 14 h 28"/>
                  <a:gd name="T6" fmla="*/ 11 w 21"/>
                  <a:gd name="T7" fmla="*/ 28 h 28"/>
                  <a:gd name="T8" fmla="*/ 0 w 21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28">
                    <a:moveTo>
                      <a:pt x="0" y="28"/>
                    </a:moveTo>
                    <a:cubicBezTo>
                      <a:pt x="1" y="25"/>
                      <a:pt x="6" y="21"/>
                      <a:pt x="0" y="18"/>
                    </a:cubicBezTo>
                    <a:cubicBezTo>
                      <a:pt x="4" y="0"/>
                      <a:pt x="13" y="8"/>
                      <a:pt x="21" y="14"/>
                    </a:cubicBezTo>
                    <a:cubicBezTo>
                      <a:pt x="18" y="19"/>
                      <a:pt x="14" y="24"/>
                      <a:pt x="11" y="28"/>
                    </a:cubicBezTo>
                    <a:cubicBezTo>
                      <a:pt x="7" y="28"/>
                      <a:pt x="4" y="28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6" name="Freeform 1534"/>
              <p:cNvSpPr/>
              <p:nvPr/>
            </p:nvSpPr>
            <p:spPr bwMode="auto">
              <a:xfrm>
                <a:off x="4539" y="1677"/>
                <a:ext cx="145" cy="63"/>
              </a:xfrm>
              <a:custGeom>
                <a:avLst/>
                <a:gdLst>
                  <a:gd name="T0" fmla="*/ 44 w 76"/>
                  <a:gd name="T1" fmla="*/ 16 h 33"/>
                  <a:gd name="T2" fmla="*/ 76 w 76"/>
                  <a:gd name="T3" fmla="*/ 33 h 33"/>
                  <a:gd name="T4" fmla="*/ 13 w 76"/>
                  <a:gd name="T5" fmla="*/ 33 h 33"/>
                  <a:gd name="T6" fmla="*/ 11 w 76"/>
                  <a:gd name="T7" fmla="*/ 32 h 33"/>
                  <a:gd name="T8" fmla="*/ 8 w 76"/>
                  <a:gd name="T9" fmla="*/ 7 h 33"/>
                  <a:gd name="T10" fmla="*/ 32 w 76"/>
                  <a:gd name="T11" fmla="*/ 11 h 33"/>
                  <a:gd name="T12" fmla="*/ 44 w 76"/>
                  <a:gd name="T13" fmla="*/ 1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6" h="33">
                    <a:moveTo>
                      <a:pt x="44" y="16"/>
                    </a:moveTo>
                    <a:cubicBezTo>
                      <a:pt x="53" y="26"/>
                      <a:pt x="63" y="31"/>
                      <a:pt x="76" y="33"/>
                    </a:cubicBezTo>
                    <a:cubicBezTo>
                      <a:pt x="55" y="33"/>
                      <a:pt x="34" y="33"/>
                      <a:pt x="13" y="33"/>
                    </a:cubicBezTo>
                    <a:cubicBezTo>
                      <a:pt x="12" y="33"/>
                      <a:pt x="12" y="32"/>
                      <a:pt x="11" y="32"/>
                    </a:cubicBezTo>
                    <a:cubicBezTo>
                      <a:pt x="10" y="23"/>
                      <a:pt x="0" y="14"/>
                      <a:pt x="8" y="7"/>
                    </a:cubicBezTo>
                    <a:cubicBezTo>
                      <a:pt x="16" y="0"/>
                      <a:pt x="23" y="11"/>
                      <a:pt x="32" y="11"/>
                    </a:cubicBezTo>
                    <a:cubicBezTo>
                      <a:pt x="36" y="12"/>
                      <a:pt x="41" y="13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7" name="Freeform 1535"/>
              <p:cNvSpPr/>
              <p:nvPr/>
            </p:nvSpPr>
            <p:spPr bwMode="auto">
              <a:xfrm>
                <a:off x="4545" y="1759"/>
                <a:ext cx="63" cy="58"/>
              </a:xfrm>
              <a:custGeom>
                <a:avLst/>
                <a:gdLst>
                  <a:gd name="T0" fmla="*/ 10 w 33"/>
                  <a:gd name="T1" fmla="*/ 29 h 30"/>
                  <a:gd name="T2" fmla="*/ 7 w 33"/>
                  <a:gd name="T3" fmla="*/ 15 h 30"/>
                  <a:gd name="T4" fmla="*/ 1 w 33"/>
                  <a:gd name="T5" fmla="*/ 5 h 30"/>
                  <a:gd name="T6" fmla="*/ 7 w 33"/>
                  <a:gd name="T7" fmla="*/ 1 h 30"/>
                  <a:gd name="T8" fmla="*/ 22 w 33"/>
                  <a:gd name="T9" fmla="*/ 0 h 30"/>
                  <a:gd name="T10" fmla="*/ 27 w 33"/>
                  <a:gd name="T11" fmla="*/ 11 h 30"/>
                  <a:gd name="T12" fmla="*/ 10 w 33"/>
                  <a:gd name="T13" fmla="*/ 2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30">
                    <a:moveTo>
                      <a:pt x="10" y="29"/>
                    </a:moveTo>
                    <a:cubicBezTo>
                      <a:pt x="9" y="24"/>
                      <a:pt x="8" y="20"/>
                      <a:pt x="7" y="15"/>
                    </a:cubicBezTo>
                    <a:cubicBezTo>
                      <a:pt x="3" y="13"/>
                      <a:pt x="0" y="10"/>
                      <a:pt x="1" y="5"/>
                    </a:cubicBezTo>
                    <a:cubicBezTo>
                      <a:pt x="2" y="3"/>
                      <a:pt x="4" y="1"/>
                      <a:pt x="7" y="1"/>
                    </a:cubicBezTo>
                    <a:cubicBezTo>
                      <a:pt x="12" y="1"/>
                      <a:pt x="17" y="0"/>
                      <a:pt x="22" y="0"/>
                    </a:cubicBezTo>
                    <a:cubicBezTo>
                      <a:pt x="32" y="0"/>
                      <a:pt x="33" y="4"/>
                      <a:pt x="27" y="11"/>
                    </a:cubicBezTo>
                    <a:cubicBezTo>
                      <a:pt x="23" y="18"/>
                      <a:pt x="23" y="30"/>
                      <a:pt x="1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8" name="Freeform 1536"/>
              <p:cNvSpPr/>
              <p:nvPr/>
            </p:nvSpPr>
            <p:spPr bwMode="auto">
              <a:xfrm>
                <a:off x="4476" y="1727"/>
                <a:ext cx="88" cy="51"/>
              </a:xfrm>
              <a:custGeom>
                <a:avLst/>
                <a:gdLst>
                  <a:gd name="T0" fmla="*/ 43 w 46"/>
                  <a:gd name="T1" fmla="*/ 18 h 27"/>
                  <a:gd name="T2" fmla="*/ 39 w 46"/>
                  <a:gd name="T3" fmla="*/ 21 h 27"/>
                  <a:gd name="T4" fmla="*/ 16 w 46"/>
                  <a:gd name="T5" fmla="*/ 25 h 27"/>
                  <a:gd name="T6" fmla="*/ 10 w 46"/>
                  <a:gd name="T7" fmla="*/ 5 h 27"/>
                  <a:gd name="T8" fmla="*/ 46 w 46"/>
                  <a:gd name="T9" fmla="*/ 7 h 27"/>
                  <a:gd name="T10" fmla="*/ 46 w 46"/>
                  <a:gd name="T11" fmla="*/ 7 h 27"/>
                  <a:gd name="T12" fmla="*/ 43 w 46"/>
                  <a:gd name="T13" fmla="*/ 18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27">
                    <a:moveTo>
                      <a:pt x="43" y="18"/>
                    </a:moveTo>
                    <a:cubicBezTo>
                      <a:pt x="41" y="19"/>
                      <a:pt x="40" y="20"/>
                      <a:pt x="39" y="21"/>
                    </a:cubicBezTo>
                    <a:cubicBezTo>
                      <a:pt x="31" y="23"/>
                      <a:pt x="24" y="27"/>
                      <a:pt x="16" y="25"/>
                    </a:cubicBezTo>
                    <a:cubicBezTo>
                      <a:pt x="10" y="19"/>
                      <a:pt x="0" y="15"/>
                      <a:pt x="10" y="5"/>
                    </a:cubicBezTo>
                    <a:cubicBezTo>
                      <a:pt x="22" y="2"/>
                      <a:pt x="35" y="0"/>
                      <a:pt x="46" y="7"/>
                    </a:cubicBezTo>
                    <a:cubicBezTo>
                      <a:pt x="46" y="7"/>
                      <a:pt x="46" y="7"/>
                      <a:pt x="46" y="7"/>
                    </a:cubicBezTo>
                    <a:cubicBezTo>
                      <a:pt x="45" y="11"/>
                      <a:pt x="44" y="14"/>
                      <a:pt x="43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9" name="Freeform 1537"/>
              <p:cNvSpPr/>
              <p:nvPr/>
            </p:nvSpPr>
            <p:spPr bwMode="auto">
              <a:xfrm>
                <a:off x="4478" y="1644"/>
                <a:ext cx="151" cy="100"/>
              </a:xfrm>
              <a:custGeom>
                <a:avLst/>
                <a:gdLst>
                  <a:gd name="T0" fmla="*/ 45 w 79"/>
                  <a:gd name="T1" fmla="*/ 50 h 52"/>
                  <a:gd name="T2" fmla="*/ 7 w 79"/>
                  <a:gd name="T3" fmla="*/ 51 h 52"/>
                  <a:gd name="T4" fmla="*/ 2 w 79"/>
                  <a:gd name="T5" fmla="*/ 50 h 52"/>
                  <a:gd name="T6" fmla="*/ 22 w 79"/>
                  <a:gd name="T7" fmla="*/ 26 h 52"/>
                  <a:gd name="T8" fmla="*/ 39 w 79"/>
                  <a:gd name="T9" fmla="*/ 6 h 52"/>
                  <a:gd name="T10" fmla="*/ 43 w 79"/>
                  <a:gd name="T11" fmla="*/ 3 h 52"/>
                  <a:gd name="T12" fmla="*/ 63 w 79"/>
                  <a:gd name="T13" fmla="*/ 7 h 52"/>
                  <a:gd name="T14" fmla="*/ 78 w 79"/>
                  <a:gd name="T15" fmla="*/ 20 h 52"/>
                  <a:gd name="T16" fmla="*/ 76 w 79"/>
                  <a:gd name="T17" fmla="*/ 30 h 52"/>
                  <a:gd name="T18" fmla="*/ 76 w 79"/>
                  <a:gd name="T19" fmla="*/ 33 h 52"/>
                  <a:gd name="T20" fmla="*/ 48 w 79"/>
                  <a:gd name="T21" fmla="*/ 28 h 52"/>
                  <a:gd name="T22" fmla="*/ 42 w 79"/>
                  <a:gd name="T23" fmla="*/ 25 h 52"/>
                  <a:gd name="T24" fmla="*/ 42 w 79"/>
                  <a:gd name="T25" fmla="*/ 32 h 52"/>
                  <a:gd name="T26" fmla="*/ 45 w 79"/>
                  <a:gd name="T27" fmla="*/ 5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9" h="52">
                    <a:moveTo>
                      <a:pt x="45" y="50"/>
                    </a:moveTo>
                    <a:cubicBezTo>
                      <a:pt x="32" y="50"/>
                      <a:pt x="20" y="51"/>
                      <a:pt x="7" y="51"/>
                    </a:cubicBezTo>
                    <a:cubicBezTo>
                      <a:pt x="5" y="52"/>
                      <a:pt x="4" y="52"/>
                      <a:pt x="2" y="50"/>
                    </a:cubicBezTo>
                    <a:cubicBezTo>
                      <a:pt x="0" y="35"/>
                      <a:pt x="4" y="26"/>
                      <a:pt x="22" y="26"/>
                    </a:cubicBezTo>
                    <a:cubicBezTo>
                      <a:pt x="33" y="26"/>
                      <a:pt x="35" y="14"/>
                      <a:pt x="39" y="6"/>
                    </a:cubicBezTo>
                    <a:cubicBezTo>
                      <a:pt x="40" y="5"/>
                      <a:pt x="41" y="4"/>
                      <a:pt x="43" y="3"/>
                    </a:cubicBezTo>
                    <a:cubicBezTo>
                      <a:pt x="50" y="0"/>
                      <a:pt x="57" y="2"/>
                      <a:pt x="63" y="7"/>
                    </a:cubicBezTo>
                    <a:cubicBezTo>
                      <a:pt x="66" y="13"/>
                      <a:pt x="71" y="18"/>
                      <a:pt x="78" y="20"/>
                    </a:cubicBezTo>
                    <a:cubicBezTo>
                      <a:pt x="79" y="24"/>
                      <a:pt x="79" y="27"/>
                      <a:pt x="76" y="30"/>
                    </a:cubicBezTo>
                    <a:cubicBezTo>
                      <a:pt x="76" y="31"/>
                      <a:pt x="76" y="32"/>
                      <a:pt x="76" y="33"/>
                    </a:cubicBezTo>
                    <a:cubicBezTo>
                      <a:pt x="66" y="39"/>
                      <a:pt x="58" y="27"/>
                      <a:pt x="48" y="28"/>
                    </a:cubicBezTo>
                    <a:cubicBezTo>
                      <a:pt x="47" y="28"/>
                      <a:pt x="46" y="22"/>
                      <a:pt x="42" y="25"/>
                    </a:cubicBezTo>
                    <a:cubicBezTo>
                      <a:pt x="39" y="27"/>
                      <a:pt x="40" y="29"/>
                      <a:pt x="42" y="32"/>
                    </a:cubicBezTo>
                    <a:cubicBezTo>
                      <a:pt x="47" y="37"/>
                      <a:pt x="45" y="44"/>
                      <a:pt x="45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0" name="Freeform 1538"/>
              <p:cNvSpPr/>
              <p:nvPr/>
            </p:nvSpPr>
            <p:spPr bwMode="auto">
              <a:xfrm>
                <a:off x="4633" y="1662"/>
                <a:ext cx="122" cy="46"/>
              </a:xfrm>
              <a:custGeom>
                <a:avLst/>
                <a:gdLst>
                  <a:gd name="T0" fmla="*/ 58 w 64"/>
                  <a:gd name="T1" fmla="*/ 17 h 24"/>
                  <a:gd name="T2" fmla="*/ 51 w 64"/>
                  <a:gd name="T3" fmla="*/ 21 h 24"/>
                  <a:gd name="T4" fmla="*/ 29 w 64"/>
                  <a:gd name="T5" fmla="*/ 17 h 24"/>
                  <a:gd name="T6" fmla="*/ 6 w 64"/>
                  <a:gd name="T7" fmla="*/ 21 h 24"/>
                  <a:gd name="T8" fmla="*/ 15 w 64"/>
                  <a:gd name="T9" fmla="*/ 4 h 24"/>
                  <a:gd name="T10" fmla="*/ 25 w 64"/>
                  <a:gd name="T11" fmla="*/ 4 h 24"/>
                  <a:gd name="T12" fmla="*/ 41 w 64"/>
                  <a:gd name="T13" fmla="*/ 5 h 24"/>
                  <a:gd name="T14" fmla="*/ 55 w 64"/>
                  <a:gd name="T15" fmla="*/ 2 h 24"/>
                  <a:gd name="T16" fmla="*/ 63 w 64"/>
                  <a:gd name="T17" fmla="*/ 11 h 24"/>
                  <a:gd name="T18" fmla="*/ 58 w 64"/>
                  <a:gd name="T19" fmla="*/ 17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24">
                    <a:moveTo>
                      <a:pt x="58" y="17"/>
                    </a:moveTo>
                    <a:cubicBezTo>
                      <a:pt x="56" y="18"/>
                      <a:pt x="53" y="19"/>
                      <a:pt x="51" y="21"/>
                    </a:cubicBezTo>
                    <a:cubicBezTo>
                      <a:pt x="44" y="20"/>
                      <a:pt x="36" y="24"/>
                      <a:pt x="29" y="17"/>
                    </a:cubicBezTo>
                    <a:cubicBezTo>
                      <a:pt x="21" y="10"/>
                      <a:pt x="14" y="22"/>
                      <a:pt x="6" y="21"/>
                    </a:cubicBezTo>
                    <a:cubicBezTo>
                      <a:pt x="0" y="10"/>
                      <a:pt x="8" y="7"/>
                      <a:pt x="15" y="4"/>
                    </a:cubicBezTo>
                    <a:cubicBezTo>
                      <a:pt x="18" y="3"/>
                      <a:pt x="22" y="3"/>
                      <a:pt x="25" y="4"/>
                    </a:cubicBezTo>
                    <a:cubicBezTo>
                      <a:pt x="31" y="5"/>
                      <a:pt x="36" y="6"/>
                      <a:pt x="41" y="5"/>
                    </a:cubicBezTo>
                    <a:cubicBezTo>
                      <a:pt x="46" y="3"/>
                      <a:pt x="50" y="0"/>
                      <a:pt x="55" y="2"/>
                    </a:cubicBezTo>
                    <a:cubicBezTo>
                      <a:pt x="58" y="4"/>
                      <a:pt x="61" y="7"/>
                      <a:pt x="63" y="11"/>
                    </a:cubicBezTo>
                    <a:cubicBezTo>
                      <a:pt x="63" y="14"/>
                      <a:pt x="64" y="18"/>
                      <a:pt x="5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1" name="Freeform 1539"/>
              <p:cNvSpPr/>
              <p:nvPr/>
            </p:nvSpPr>
            <p:spPr bwMode="auto">
              <a:xfrm>
                <a:off x="4621" y="1662"/>
                <a:ext cx="42" cy="40"/>
              </a:xfrm>
              <a:custGeom>
                <a:avLst/>
                <a:gdLst>
                  <a:gd name="T0" fmla="*/ 22 w 22"/>
                  <a:gd name="T1" fmla="*/ 7 h 21"/>
                  <a:gd name="T2" fmla="*/ 12 w 22"/>
                  <a:gd name="T3" fmla="*/ 21 h 21"/>
                  <a:gd name="T4" fmla="*/ 1 w 22"/>
                  <a:gd name="T5" fmla="*/ 21 h 21"/>
                  <a:gd name="T6" fmla="*/ 1 w 22"/>
                  <a:gd name="T7" fmla="*/ 10 h 21"/>
                  <a:gd name="T8" fmla="*/ 0 w 22"/>
                  <a:gd name="T9" fmla="*/ 7 h 21"/>
                  <a:gd name="T10" fmla="*/ 1 w 22"/>
                  <a:gd name="T11" fmla="*/ 6 h 21"/>
                  <a:gd name="T12" fmla="*/ 9 w 22"/>
                  <a:gd name="T13" fmla="*/ 0 h 21"/>
                  <a:gd name="T14" fmla="*/ 22 w 22"/>
                  <a:gd name="T15" fmla="*/ 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21">
                    <a:moveTo>
                      <a:pt x="22" y="7"/>
                    </a:moveTo>
                    <a:cubicBezTo>
                      <a:pt x="18" y="11"/>
                      <a:pt x="10" y="12"/>
                      <a:pt x="12" y="21"/>
                    </a:cubicBezTo>
                    <a:cubicBezTo>
                      <a:pt x="8" y="21"/>
                      <a:pt x="5" y="21"/>
                      <a:pt x="1" y="21"/>
                    </a:cubicBezTo>
                    <a:cubicBezTo>
                      <a:pt x="1" y="17"/>
                      <a:pt x="1" y="14"/>
                      <a:pt x="1" y="10"/>
                    </a:cubicBezTo>
                    <a:cubicBezTo>
                      <a:pt x="1" y="9"/>
                      <a:pt x="0" y="8"/>
                      <a:pt x="0" y="7"/>
                    </a:cubicBezTo>
                    <a:cubicBezTo>
                      <a:pt x="0" y="6"/>
                      <a:pt x="0" y="6"/>
                      <a:pt x="1" y="6"/>
                    </a:cubicBezTo>
                    <a:cubicBezTo>
                      <a:pt x="3" y="2"/>
                      <a:pt x="6" y="1"/>
                      <a:pt x="9" y="0"/>
                    </a:cubicBezTo>
                    <a:cubicBezTo>
                      <a:pt x="15" y="0"/>
                      <a:pt x="19" y="2"/>
                      <a:pt x="2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2" name="Freeform 1540"/>
              <p:cNvSpPr/>
              <p:nvPr/>
            </p:nvSpPr>
            <p:spPr bwMode="auto">
              <a:xfrm>
                <a:off x="4659" y="1717"/>
                <a:ext cx="16" cy="10"/>
              </a:xfrm>
              <a:custGeom>
                <a:avLst/>
                <a:gdLst>
                  <a:gd name="T0" fmla="*/ 8 w 8"/>
                  <a:gd name="T1" fmla="*/ 3 h 5"/>
                  <a:gd name="T2" fmla="*/ 4 w 8"/>
                  <a:gd name="T3" fmla="*/ 5 h 5"/>
                  <a:gd name="T4" fmla="*/ 2 w 8"/>
                  <a:gd name="T5" fmla="*/ 2 h 5"/>
                  <a:gd name="T6" fmla="*/ 6 w 8"/>
                  <a:gd name="T7" fmla="*/ 0 h 5"/>
                  <a:gd name="T8" fmla="*/ 8 w 8"/>
                  <a:gd name="T9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5">
                    <a:moveTo>
                      <a:pt x="8" y="3"/>
                    </a:moveTo>
                    <a:cubicBezTo>
                      <a:pt x="7" y="4"/>
                      <a:pt x="5" y="5"/>
                      <a:pt x="4" y="5"/>
                    </a:cubicBezTo>
                    <a:cubicBezTo>
                      <a:pt x="2" y="5"/>
                      <a:pt x="0" y="4"/>
                      <a:pt x="2" y="2"/>
                    </a:cubicBezTo>
                    <a:cubicBezTo>
                      <a:pt x="3" y="1"/>
                      <a:pt x="5" y="0"/>
                      <a:pt x="6" y="0"/>
                    </a:cubicBezTo>
                    <a:cubicBezTo>
                      <a:pt x="7" y="0"/>
                      <a:pt x="7" y="2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3" name="Freeform 1541"/>
              <p:cNvSpPr/>
              <p:nvPr/>
            </p:nvSpPr>
            <p:spPr bwMode="auto">
              <a:xfrm>
                <a:off x="4743" y="1658"/>
                <a:ext cx="109" cy="57"/>
              </a:xfrm>
              <a:custGeom>
                <a:avLst/>
                <a:gdLst>
                  <a:gd name="T0" fmla="*/ 0 w 57"/>
                  <a:gd name="T1" fmla="*/ 19 h 30"/>
                  <a:gd name="T2" fmla="*/ 4 w 57"/>
                  <a:gd name="T3" fmla="*/ 12 h 30"/>
                  <a:gd name="T4" fmla="*/ 12 w 57"/>
                  <a:gd name="T5" fmla="*/ 8 h 30"/>
                  <a:gd name="T6" fmla="*/ 24 w 57"/>
                  <a:gd name="T7" fmla="*/ 4 h 30"/>
                  <a:gd name="T8" fmla="*/ 31 w 57"/>
                  <a:gd name="T9" fmla="*/ 2 h 30"/>
                  <a:gd name="T10" fmla="*/ 57 w 57"/>
                  <a:gd name="T11" fmla="*/ 21 h 30"/>
                  <a:gd name="T12" fmla="*/ 44 w 57"/>
                  <a:gd name="T13" fmla="*/ 30 h 30"/>
                  <a:gd name="T14" fmla="*/ 7 w 57"/>
                  <a:gd name="T15" fmla="*/ 23 h 30"/>
                  <a:gd name="T16" fmla="*/ 0 w 57"/>
                  <a:gd name="T17" fmla="*/ 1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30">
                    <a:moveTo>
                      <a:pt x="0" y="19"/>
                    </a:moveTo>
                    <a:cubicBezTo>
                      <a:pt x="3" y="18"/>
                      <a:pt x="4" y="15"/>
                      <a:pt x="4" y="12"/>
                    </a:cubicBezTo>
                    <a:cubicBezTo>
                      <a:pt x="6" y="9"/>
                      <a:pt x="9" y="9"/>
                      <a:pt x="12" y="8"/>
                    </a:cubicBezTo>
                    <a:cubicBezTo>
                      <a:pt x="16" y="7"/>
                      <a:pt x="20" y="6"/>
                      <a:pt x="24" y="4"/>
                    </a:cubicBezTo>
                    <a:cubicBezTo>
                      <a:pt x="26" y="2"/>
                      <a:pt x="31" y="0"/>
                      <a:pt x="31" y="2"/>
                    </a:cubicBezTo>
                    <a:cubicBezTo>
                      <a:pt x="35" y="15"/>
                      <a:pt x="51" y="11"/>
                      <a:pt x="57" y="21"/>
                    </a:cubicBezTo>
                    <a:cubicBezTo>
                      <a:pt x="55" y="28"/>
                      <a:pt x="50" y="29"/>
                      <a:pt x="44" y="30"/>
                    </a:cubicBezTo>
                    <a:cubicBezTo>
                      <a:pt x="31" y="28"/>
                      <a:pt x="20" y="22"/>
                      <a:pt x="7" y="23"/>
                    </a:cubicBezTo>
                    <a:cubicBezTo>
                      <a:pt x="3" y="24"/>
                      <a:pt x="0" y="25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4" name="Freeform 1542"/>
              <p:cNvSpPr/>
              <p:nvPr/>
            </p:nvSpPr>
            <p:spPr bwMode="auto">
              <a:xfrm>
                <a:off x="4756" y="1677"/>
                <a:ext cx="71" cy="65"/>
              </a:xfrm>
              <a:custGeom>
                <a:avLst/>
                <a:gdLst>
                  <a:gd name="T0" fmla="*/ 0 w 37"/>
                  <a:gd name="T1" fmla="*/ 13 h 34"/>
                  <a:gd name="T2" fmla="*/ 35 w 37"/>
                  <a:gd name="T3" fmla="*/ 16 h 34"/>
                  <a:gd name="T4" fmla="*/ 36 w 37"/>
                  <a:gd name="T5" fmla="*/ 23 h 34"/>
                  <a:gd name="T6" fmla="*/ 18 w 37"/>
                  <a:gd name="T7" fmla="*/ 23 h 34"/>
                  <a:gd name="T8" fmla="*/ 4 w 37"/>
                  <a:gd name="T9" fmla="*/ 27 h 34"/>
                  <a:gd name="T10" fmla="*/ 0 w 37"/>
                  <a:gd name="T11" fmla="*/ 1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34">
                    <a:moveTo>
                      <a:pt x="0" y="13"/>
                    </a:moveTo>
                    <a:cubicBezTo>
                      <a:pt x="13" y="0"/>
                      <a:pt x="23" y="16"/>
                      <a:pt x="35" y="16"/>
                    </a:cubicBezTo>
                    <a:cubicBezTo>
                      <a:pt x="37" y="18"/>
                      <a:pt x="37" y="20"/>
                      <a:pt x="36" y="23"/>
                    </a:cubicBezTo>
                    <a:cubicBezTo>
                      <a:pt x="30" y="28"/>
                      <a:pt x="24" y="26"/>
                      <a:pt x="18" y="23"/>
                    </a:cubicBezTo>
                    <a:cubicBezTo>
                      <a:pt x="12" y="20"/>
                      <a:pt x="10" y="34"/>
                      <a:pt x="4" y="27"/>
                    </a:cubicBezTo>
                    <a:cubicBezTo>
                      <a:pt x="4" y="21"/>
                      <a:pt x="3" y="17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5" name="Freeform 1543"/>
              <p:cNvSpPr/>
              <p:nvPr/>
            </p:nvSpPr>
            <p:spPr bwMode="auto">
              <a:xfrm>
                <a:off x="3926" y="2457"/>
                <a:ext cx="78" cy="129"/>
              </a:xfrm>
              <a:custGeom>
                <a:avLst/>
                <a:gdLst>
                  <a:gd name="T0" fmla="*/ 35 w 41"/>
                  <a:gd name="T1" fmla="*/ 16 h 67"/>
                  <a:gd name="T2" fmla="*/ 39 w 41"/>
                  <a:gd name="T3" fmla="*/ 33 h 67"/>
                  <a:gd name="T4" fmla="*/ 32 w 41"/>
                  <a:gd name="T5" fmla="*/ 50 h 67"/>
                  <a:gd name="T6" fmla="*/ 32 w 41"/>
                  <a:gd name="T7" fmla="*/ 61 h 67"/>
                  <a:gd name="T8" fmla="*/ 32 w 41"/>
                  <a:gd name="T9" fmla="*/ 61 h 67"/>
                  <a:gd name="T10" fmla="*/ 25 w 41"/>
                  <a:gd name="T11" fmla="*/ 65 h 67"/>
                  <a:gd name="T12" fmla="*/ 14 w 41"/>
                  <a:gd name="T13" fmla="*/ 58 h 67"/>
                  <a:gd name="T14" fmla="*/ 7 w 41"/>
                  <a:gd name="T15" fmla="*/ 26 h 67"/>
                  <a:gd name="T16" fmla="*/ 6 w 41"/>
                  <a:gd name="T17" fmla="*/ 24 h 67"/>
                  <a:gd name="T18" fmla="*/ 7 w 41"/>
                  <a:gd name="T19" fmla="*/ 22 h 67"/>
                  <a:gd name="T20" fmla="*/ 13 w 41"/>
                  <a:gd name="T21" fmla="*/ 17 h 67"/>
                  <a:gd name="T22" fmla="*/ 28 w 41"/>
                  <a:gd name="T23" fmla="*/ 5 h 67"/>
                  <a:gd name="T24" fmla="*/ 39 w 41"/>
                  <a:gd name="T25" fmla="*/ 5 h 67"/>
                  <a:gd name="T26" fmla="*/ 35 w 41"/>
                  <a:gd name="T27" fmla="*/ 16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67">
                    <a:moveTo>
                      <a:pt x="35" y="16"/>
                    </a:moveTo>
                    <a:cubicBezTo>
                      <a:pt x="27" y="23"/>
                      <a:pt x="34" y="28"/>
                      <a:pt x="39" y="33"/>
                    </a:cubicBezTo>
                    <a:cubicBezTo>
                      <a:pt x="30" y="36"/>
                      <a:pt x="22" y="39"/>
                      <a:pt x="32" y="50"/>
                    </a:cubicBezTo>
                    <a:cubicBezTo>
                      <a:pt x="36" y="53"/>
                      <a:pt x="31" y="57"/>
                      <a:pt x="32" y="61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0" y="63"/>
                      <a:pt x="29" y="67"/>
                      <a:pt x="25" y="65"/>
                    </a:cubicBezTo>
                    <a:cubicBezTo>
                      <a:pt x="25" y="58"/>
                      <a:pt x="20" y="58"/>
                      <a:pt x="14" y="58"/>
                    </a:cubicBezTo>
                    <a:cubicBezTo>
                      <a:pt x="10" y="48"/>
                      <a:pt x="0" y="39"/>
                      <a:pt x="7" y="26"/>
                    </a:cubicBezTo>
                    <a:cubicBezTo>
                      <a:pt x="7" y="26"/>
                      <a:pt x="6" y="25"/>
                      <a:pt x="6" y="24"/>
                    </a:cubicBezTo>
                    <a:cubicBezTo>
                      <a:pt x="6" y="23"/>
                      <a:pt x="6" y="22"/>
                      <a:pt x="7" y="22"/>
                    </a:cubicBezTo>
                    <a:cubicBezTo>
                      <a:pt x="8" y="20"/>
                      <a:pt x="11" y="19"/>
                      <a:pt x="13" y="17"/>
                    </a:cubicBezTo>
                    <a:cubicBezTo>
                      <a:pt x="19" y="13"/>
                      <a:pt x="17" y="0"/>
                      <a:pt x="28" y="5"/>
                    </a:cubicBezTo>
                    <a:cubicBezTo>
                      <a:pt x="32" y="6"/>
                      <a:pt x="35" y="1"/>
                      <a:pt x="39" y="5"/>
                    </a:cubicBezTo>
                    <a:cubicBezTo>
                      <a:pt x="41" y="10"/>
                      <a:pt x="39" y="13"/>
                      <a:pt x="35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6" name="Freeform 1544"/>
              <p:cNvSpPr/>
              <p:nvPr/>
            </p:nvSpPr>
            <p:spPr bwMode="auto">
              <a:xfrm>
                <a:off x="3893" y="2423"/>
                <a:ext cx="86" cy="88"/>
              </a:xfrm>
              <a:custGeom>
                <a:avLst/>
                <a:gdLst>
                  <a:gd name="T0" fmla="*/ 24 w 45"/>
                  <a:gd name="T1" fmla="*/ 41 h 46"/>
                  <a:gd name="T2" fmla="*/ 24 w 45"/>
                  <a:gd name="T3" fmla="*/ 44 h 46"/>
                  <a:gd name="T4" fmla="*/ 11 w 45"/>
                  <a:gd name="T5" fmla="*/ 41 h 46"/>
                  <a:gd name="T6" fmla="*/ 13 w 45"/>
                  <a:gd name="T7" fmla="*/ 38 h 46"/>
                  <a:gd name="T8" fmla="*/ 11 w 45"/>
                  <a:gd name="T9" fmla="*/ 41 h 46"/>
                  <a:gd name="T10" fmla="*/ 4 w 45"/>
                  <a:gd name="T11" fmla="*/ 44 h 46"/>
                  <a:gd name="T12" fmla="*/ 0 w 45"/>
                  <a:gd name="T13" fmla="*/ 13 h 46"/>
                  <a:gd name="T14" fmla="*/ 7 w 45"/>
                  <a:gd name="T15" fmla="*/ 2 h 46"/>
                  <a:gd name="T16" fmla="*/ 13 w 45"/>
                  <a:gd name="T17" fmla="*/ 1 h 46"/>
                  <a:gd name="T18" fmla="*/ 45 w 45"/>
                  <a:gd name="T19" fmla="*/ 9 h 46"/>
                  <a:gd name="T20" fmla="*/ 45 w 45"/>
                  <a:gd name="T21" fmla="*/ 23 h 46"/>
                  <a:gd name="T22" fmla="*/ 31 w 45"/>
                  <a:gd name="T23" fmla="*/ 37 h 46"/>
                  <a:gd name="T24" fmla="*/ 24 w 45"/>
                  <a:gd name="T25" fmla="*/ 41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" h="46">
                    <a:moveTo>
                      <a:pt x="24" y="41"/>
                    </a:moveTo>
                    <a:cubicBezTo>
                      <a:pt x="24" y="42"/>
                      <a:pt x="24" y="43"/>
                      <a:pt x="24" y="44"/>
                    </a:cubicBezTo>
                    <a:cubicBezTo>
                      <a:pt x="20" y="44"/>
                      <a:pt x="14" y="46"/>
                      <a:pt x="11" y="41"/>
                    </a:cubicBezTo>
                    <a:cubicBezTo>
                      <a:pt x="11" y="40"/>
                      <a:pt x="12" y="39"/>
                      <a:pt x="13" y="38"/>
                    </a:cubicBezTo>
                    <a:cubicBezTo>
                      <a:pt x="12" y="39"/>
                      <a:pt x="11" y="40"/>
                      <a:pt x="11" y="41"/>
                    </a:cubicBezTo>
                    <a:cubicBezTo>
                      <a:pt x="8" y="42"/>
                      <a:pt x="6" y="43"/>
                      <a:pt x="4" y="44"/>
                    </a:cubicBezTo>
                    <a:cubicBezTo>
                      <a:pt x="11" y="33"/>
                      <a:pt x="2" y="23"/>
                      <a:pt x="0" y="13"/>
                    </a:cubicBezTo>
                    <a:cubicBezTo>
                      <a:pt x="7" y="13"/>
                      <a:pt x="7" y="8"/>
                      <a:pt x="7" y="2"/>
                    </a:cubicBezTo>
                    <a:cubicBezTo>
                      <a:pt x="9" y="1"/>
                      <a:pt x="12" y="0"/>
                      <a:pt x="13" y="1"/>
                    </a:cubicBezTo>
                    <a:cubicBezTo>
                      <a:pt x="22" y="10"/>
                      <a:pt x="34" y="9"/>
                      <a:pt x="45" y="9"/>
                    </a:cubicBezTo>
                    <a:cubicBezTo>
                      <a:pt x="45" y="14"/>
                      <a:pt x="45" y="19"/>
                      <a:pt x="45" y="23"/>
                    </a:cubicBezTo>
                    <a:cubicBezTo>
                      <a:pt x="35" y="22"/>
                      <a:pt x="40" y="37"/>
                      <a:pt x="31" y="37"/>
                    </a:cubicBezTo>
                    <a:cubicBezTo>
                      <a:pt x="29" y="39"/>
                      <a:pt x="25" y="37"/>
                      <a:pt x="2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7" name="Freeform 1545"/>
              <p:cNvSpPr/>
              <p:nvPr/>
            </p:nvSpPr>
            <p:spPr bwMode="auto">
              <a:xfrm>
                <a:off x="3960" y="2574"/>
                <a:ext cx="50" cy="38"/>
              </a:xfrm>
              <a:custGeom>
                <a:avLst/>
                <a:gdLst>
                  <a:gd name="T0" fmla="*/ 7 w 26"/>
                  <a:gd name="T1" fmla="*/ 4 h 20"/>
                  <a:gd name="T2" fmla="*/ 14 w 26"/>
                  <a:gd name="T3" fmla="*/ 0 h 20"/>
                  <a:gd name="T4" fmla="*/ 23 w 26"/>
                  <a:gd name="T5" fmla="*/ 12 h 20"/>
                  <a:gd name="T6" fmla="*/ 25 w 26"/>
                  <a:gd name="T7" fmla="*/ 18 h 20"/>
                  <a:gd name="T8" fmla="*/ 22 w 26"/>
                  <a:gd name="T9" fmla="*/ 20 h 20"/>
                  <a:gd name="T10" fmla="*/ 0 w 26"/>
                  <a:gd name="T11" fmla="*/ 14 h 20"/>
                  <a:gd name="T12" fmla="*/ 7 w 26"/>
                  <a:gd name="T13" fmla="*/ 4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0">
                    <a:moveTo>
                      <a:pt x="7" y="4"/>
                    </a:moveTo>
                    <a:cubicBezTo>
                      <a:pt x="9" y="2"/>
                      <a:pt x="12" y="1"/>
                      <a:pt x="14" y="0"/>
                    </a:cubicBezTo>
                    <a:cubicBezTo>
                      <a:pt x="13" y="7"/>
                      <a:pt x="17" y="10"/>
                      <a:pt x="23" y="12"/>
                    </a:cubicBezTo>
                    <a:cubicBezTo>
                      <a:pt x="25" y="13"/>
                      <a:pt x="26" y="15"/>
                      <a:pt x="25" y="18"/>
                    </a:cubicBezTo>
                    <a:cubicBezTo>
                      <a:pt x="24" y="18"/>
                      <a:pt x="22" y="20"/>
                      <a:pt x="22" y="20"/>
                    </a:cubicBezTo>
                    <a:cubicBezTo>
                      <a:pt x="16" y="12"/>
                      <a:pt x="6" y="20"/>
                      <a:pt x="0" y="14"/>
                    </a:cubicBezTo>
                    <a:cubicBezTo>
                      <a:pt x="2" y="11"/>
                      <a:pt x="5" y="7"/>
                      <a:pt x="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8" name="Freeform 1546"/>
              <p:cNvSpPr/>
              <p:nvPr/>
            </p:nvSpPr>
            <p:spPr bwMode="auto">
              <a:xfrm>
                <a:off x="3941" y="2620"/>
                <a:ext cx="40" cy="50"/>
              </a:xfrm>
              <a:custGeom>
                <a:avLst/>
                <a:gdLst>
                  <a:gd name="T0" fmla="*/ 3 w 21"/>
                  <a:gd name="T1" fmla="*/ 0 h 26"/>
                  <a:gd name="T2" fmla="*/ 20 w 21"/>
                  <a:gd name="T3" fmla="*/ 17 h 26"/>
                  <a:gd name="T4" fmla="*/ 10 w 21"/>
                  <a:gd name="T5" fmla="*/ 25 h 26"/>
                  <a:gd name="T6" fmla="*/ 3 w 21"/>
                  <a:gd name="T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26">
                    <a:moveTo>
                      <a:pt x="3" y="0"/>
                    </a:moveTo>
                    <a:cubicBezTo>
                      <a:pt x="15" y="0"/>
                      <a:pt x="18" y="8"/>
                      <a:pt x="20" y="17"/>
                    </a:cubicBezTo>
                    <a:cubicBezTo>
                      <a:pt x="21" y="26"/>
                      <a:pt x="15" y="25"/>
                      <a:pt x="10" y="25"/>
                    </a:cubicBezTo>
                    <a:cubicBezTo>
                      <a:pt x="9" y="16"/>
                      <a:pt x="0" y="1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9" name="Freeform 1547"/>
              <p:cNvSpPr/>
              <p:nvPr/>
            </p:nvSpPr>
            <p:spPr bwMode="auto">
              <a:xfrm>
                <a:off x="3825" y="2335"/>
                <a:ext cx="106" cy="100"/>
              </a:xfrm>
              <a:custGeom>
                <a:avLst/>
                <a:gdLst>
                  <a:gd name="T0" fmla="*/ 40 w 56"/>
                  <a:gd name="T1" fmla="*/ 48 h 52"/>
                  <a:gd name="T2" fmla="*/ 29 w 56"/>
                  <a:gd name="T3" fmla="*/ 45 h 52"/>
                  <a:gd name="T4" fmla="*/ 15 w 56"/>
                  <a:gd name="T5" fmla="*/ 38 h 52"/>
                  <a:gd name="T6" fmla="*/ 0 w 56"/>
                  <a:gd name="T7" fmla="*/ 24 h 52"/>
                  <a:gd name="T8" fmla="*/ 19 w 56"/>
                  <a:gd name="T9" fmla="*/ 7 h 52"/>
                  <a:gd name="T10" fmla="*/ 36 w 56"/>
                  <a:gd name="T11" fmla="*/ 5 h 52"/>
                  <a:gd name="T12" fmla="*/ 48 w 56"/>
                  <a:gd name="T13" fmla="*/ 5 h 52"/>
                  <a:gd name="T14" fmla="*/ 42 w 56"/>
                  <a:gd name="T15" fmla="*/ 45 h 52"/>
                  <a:gd name="T16" fmla="*/ 40 w 56"/>
                  <a:gd name="T17" fmla="*/ 4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52">
                    <a:moveTo>
                      <a:pt x="40" y="48"/>
                    </a:moveTo>
                    <a:cubicBezTo>
                      <a:pt x="34" y="52"/>
                      <a:pt x="32" y="47"/>
                      <a:pt x="29" y="45"/>
                    </a:cubicBezTo>
                    <a:cubicBezTo>
                      <a:pt x="23" y="45"/>
                      <a:pt x="18" y="44"/>
                      <a:pt x="15" y="38"/>
                    </a:cubicBezTo>
                    <a:cubicBezTo>
                      <a:pt x="11" y="32"/>
                      <a:pt x="1" y="33"/>
                      <a:pt x="0" y="24"/>
                    </a:cubicBezTo>
                    <a:cubicBezTo>
                      <a:pt x="2" y="14"/>
                      <a:pt x="4" y="3"/>
                      <a:pt x="19" y="7"/>
                    </a:cubicBezTo>
                    <a:cubicBezTo>
                      <a:pt x="25" y="8"/>
                      <a:pt x="31" y="9"/>
                      <a:pt x="36" y="5"/>
                    </a:cubicBezTo>
                    <a:cubicBezTo>
                      <a:pt x="40" y="1"/>
                      <a:pt x="44" y="0"/>
                      <a:pt x="48" y="5"/>
                    </a:cubicBezTo>
                    <a:cubicBezTo>
                      <a:pt x="56" y="19"/>
                      <a:pt x="48" y="32"/>
                      <a:pt x="42" y="45"/>
                    </a:cubicBezTo>
                    <a:cubicBezTo>
                      <a:pt x="42" y="46"/>
                      <a:pt x="41" y="47"/>
                      <a:pt x="4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0" name="Freeform 1548"/>
              <p:cNvSpPr/>
              <p:nvPr/>
            </p:nvSpPr>
            <p:spPr bwMode="auto">
              <a:xfrm>
                <a:off x="3781" y="2366"/>
                <a:ext cx="74" cy="88"/>
              </a:xfrm>
              <a:custGeom>
                <a:avLst/>
                <a:gdLst>
                  <a:gd name="T0" fmla="*/ 24 w 39"/>
                  <a:gd name="T1" fmla="*/ 8 h 46"/>
                  <a:gd name="T2" fmla="*/ 38 w 39"/>
                  <a:gd name="T3" fmla="*/ 22 h 46"/>
                  <a:gd name="T4" fmla="*/ 29 w 39"/>
                  <a:gd name="T5" fmla="*/ 22 h 46"/>
                  <a:gd name="T6" fmla="*/ 20 w 39"/>
                  <a:gd name="T7" fmla="*/ 29 h 46"/>
                  <a:gd name="T8" fmla="*/ 34 w 39"/>
                  <a:gd name="T9" fmla="*/ 32 h 46"/>
                  <a:gd name="T10" fmla="*/ 10 w 39"/>
                  <a:gd name="T11" fmla="*/ 43 h 46"/>
                  <a:gd name="T12" fmla="*/ 14 w 39"/>
                  <a:gd name="T13" fmla="*/ 18 h 46"/>
                  <a:gd name="T14" fmla="*/ 14 w 39"/>
                  <a:gd name="T15" fmla="*/ 5 h 46"/>
                  <a:gd name="T16" fmla="*/ 18 w 39"/>
                  <a:gd name="T17" fmla="*/ 0 h 46"/>
                  <a:gd name="T18" fmla="*/ 24 w 39"/>
                  <a:gd name="T19" fmla="*/ 8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" h="46">
                    <a:moveTo>
                      <a:pt x="24" y="8"/>
                    </a:moveTo>
                    <a:cubicBezTo>
                      <a:pt x="28" y="13"/>
                      <a:pt x="39" y="12"/>
                      <a:pt x="38" y="22"/>
                    </a:cubicBezTo>
                    <a:cubicBezTo>
                      <a:pt x="35" y="22"/>
                      <a:pt x="32" y="22"/>
                      <a:pt x="29" y="22"/>
                    </a:cubicBezTo>
                    <a:cubicBezTo>
                      <a:pt x="24" y="22"/>
                      <a:pt x="19" y="25"/>
                      <a:pt x="20" y="29"/>
                    </a:cubicBezTo>
                    <a:cubicBezTo>
                      <a:pt x="22" y="36"/>
                      <a:pt x="28" y="28"/>
                      <a:pt x="34" y="32"/>
                    </a:cubicBezTo>
                    <a:cubicBezTo>
                      <a:pt x="23" y="33"/>
                      <a:pt x="21" y="46"/>
                      <a:pt x="10" y="43"/>
                    </a:cubicBezTo>
                    <a:cubicBezTo>
                      <a:pt x="8" y="34"/>
                      <a:pt x="0" y="25"/>
                      <a:pt x="14" y="18"/>
                    </a:cubicBezTo>
                    <a:cubicBezTo>
                      <a:pt x="21" y="14"/>
                      <a:pt x="15" y="9"/>
                      <a:pt x="14" y="5"/>
                    </a:cubicBezTo>
                    <a:cubicBezTo>
                      <a:pt x="14" y="2"/>
                      <a:pt x="16" y="1"/>
                      <a:pt x="18" y="0"/>
                    </a:cubicBezTo>
                    <a:cubicBezTo>
                      <a:pt x="23" y="1"/>
                      <a:pt x="24" y="4"/>
                      <a:pt x="24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1" name="Freeform 1549"/>
              <p:cNvSpPr/>
              <p:nvPr/>
            </p:nvSpPr>
            <p:spPr bwMode="auto">
              <a:xfrm>
                <a:off x="3901" y="2394"/>
                <a:ext cx="86" cy="75"/>
              </a:xfrm>
              <a:custGeom>
                <a:avLst/>
                <a:gdLst>
                  <a:gd name="T0" fmla="*/ 0 w 45"/>
                  <a:gd name="T1" fmla="*/ 17 h 39"/>
                  <a:gd name="T2" fmla="*/ 0 w 45"/>
                  <a:gd name="T3" fmla="*/ 14 h 39"/>
                  <a:gd name="T4" fmla="*/ 25 w 45"/>
                  <a:gd name="T5" fmla="*/ 10 h 39"/>
                  <a:gd name="T6" fmla="*/ 41 w 45"/>
                  <a:gd name="T7" fmla="*/ 10 h 39"/>
                  <a:gd name="T8" fmla="*/ 45 w 45"/>
                  <a:gd name="T9" fmla="*/ 10 h 39"/>
                  <a:gd name="T10" fmla="*/ 41 w 45"/>
                  <a:gd name="T11" fmla="*/ 24 h 39"/>
                  <a:gd name="T12" fmla="*/ 3 w 45"/>
                  <a:gd name="T13" fmla="*/ 17 h 39"/>
                  <a:gd name="T14" fmla="*/ 0 w 45"/>
                  <a:gd name="T15" fmla="*/ 1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39">
                    <a:moveTo>
                      <a:pt x="0" y="17"/>
                    </a:moveTo>
                    <a:cubicBezTo>
                      <a:pt x="0" y="16"/>
                      <a:pt x="0" y="15"/>
                      <a:pt x="0" y="14"/>
                    </a:cubicBezTo>
                    <a:cubicBezTo>
                      <a:pt x="7" y="7"/>
                      <a:pt x="15" y="0"/>
                      <a:pt x="25" y="10"/>
                    </a:cubicBezTo>
                    <a:cubicBezTo>
                      <a:pt x="30" y="15"/>
                      <a:pt x="36" y="8"/>
                      <a:pt x="41" y="10"/>
                    </a:cubicBezTo>
                    <a:cubicBezTo>
                      <a:pt x="43" y="10"/>
                      <a:pt x="44" y="10"/>
                      <a:pt x="45" y="10"/>
                    </a:cubicBezTo>
                    <a:cubicBezTo>
                      <a:pt x="45" y="16"/>
                      <a:pt x="44" y="20"/>
                      <a:pt x="41" y="24"/>
                    </a:cubicBezTo>
                    <a:cubicBezTo>
                      <a:pt x="26" y="39"/>
                      <a:pt x="15" y="22"/>
                      <a:pt x="3" y="17"/>
                    </a:cubicBezTo>
                    <a:cubicBezTo>
                      <a:pt x="2" y="17"/>
                      <a:pt x="1" y="1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2" name="Freeform 1550"/>
              <p:cNvSpPr/>
              <p:nvPr/>
            </p:nvSpPr>
            <p:spPr bwMode="auto">
              <a:xfrm>
                <a:off x="4423" y="1736"/>
                <a:ext cx="88" cy="79"/>
              </a:xfrm>
              <a:custGeom>
                <a:avLst/>
                <a:gdLst>
                  <a:gd name="T0" fmla="*/ 32 w 46"/>
                  <a:gd name="T1" fmla="*/ 2 h 41"/>
                  <a:gd name="T2" fmla="*/ 36 w 46"/>
                  <a:gd name="T3" fmla="*/ 3 h 41"/>
                  <a:gd name="T4" fmla="*/ 46 w 46"/>
                  <a:gd name="T5" fmla="*/ 20 h 41"/>
                  <a:gd name="T6" fmla="*/ 14 w 46"/>
                  <a:gd name="T7" fmla="*/ 41 h 41"/>
                  <a:gd name="T8" fmla="*/ 1 w 46"/>
                  <a:gd name="T9" fmla="*/ 20 h 41"/>
                  <a:gd name="T10" fmla="*/ 11 w 46"/>
                  <a:gd name="T11" fmla="*/ 6 h 41"/>
                  <a:gd name="T12" fmla="*/ 25 w 46"/>
                  <a:gd name="T13" fmla="*/ 3 h 41"/>
                  <a:gd name="T14" fmla="*/ 32 w 46"/>
                  <a:gd name="T15" fmla="*/ 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41">
                    <a:moveTo>
                      <a:pt x="32" y="2"/>
                    </a:moveTo>
                    <a:cubicBezTo>
                      <a:pt x="33" y="3"/>
                      <a:pt x="35" y="3"/>
                      <a:pt x="36" y="3"/>
                    </a:cubicBezTo>
                    <a:cubicBezTo>
                      <a:pt x="35" y="11"/>
                      <a:pt x="44" y="14"/>
                      <a:pt x="46" y="20"/>
                    </a:cubicBezTo>
                    <a:cubicBezTo>
                      <a:pt x="44" y="28"/>
                      <a:pt x="27" y="40"/>
                      <a:pt x="14" y="41"/>
                    </a:cubicBezTo>
                    <a:cubicBezTo>
                      <a:pt x="10" y="34"/>
                      <a:pt x="5" y="27"/>
                      <a:pt x="1" y="20"/>
                    </a:cubicBezTo>
                    <a:cubicBezTo>
                      <a:pt x="0" y="12"/>
                      <a:pt x="7" y="10"/>
                      <a:pt x="11" y="6"/>
                    </a:cubicBezTo>
                    <a:cubicBezTo>
                      <a:pt x="16" y="7"/>
                      <a:pt x="21" y="5"/>
                      <a:pt x="25" y="3"/>
                    </a:cubicBezTo>
                    <a:cubicBezTo>
                      <a:pt x="28" y="0"/>
                      <a:pt x="30" y="0"/>
                      <a:pt x="3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3" name="Freeform 1551"/>
              <p:cNvSpPr/>
              <p:nvPr/>
            </p:nvSpPr>
            <p:spPr bwMode="auto">
              <a:xfrm>
                <a:off x="4444" y="1648"/>
                <a:ext cx="114" cy="94"/>
              </a:xfrm>
              <a:custGeom>
                <a:avLst/>
                <a:gdLst>
                  <a:gd name="T0" fmla="*/ 21 w 60"/>
                  <a:gd name="T1" fmla="*/ 48 h 49"/>
                  <a:gd name="T2" fmla="*/ 14 w 60"/>
                  <a:gd name="T3" fmla="*/ 49 h 49"/>
                  <a:gd name="T4" fmla="*/ 0 w 60"/>
                  <a:gd name="T5" fmla="*/ 31 h 49"/>
                  <a:gd name="T6" fmla="*/ 25 w 60"/>
                  <a:gd name="T7" fmla="*/ 14 h 49"/>
                  <a:gd name="T8" fmla="*/ 60 w 60"/>
                  <a:gd name="T9" fmla="*/ 3 h 49"/>
                  <a:gd name="T10" fmla="*/ 34 w 60"/>
                  <a:gd name="T11" fmla="*/ 28 h 49"/>
                  <a:gd name="T12" fmla="*/ 21 w 60"/>
                  <a:gd name="T13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49">
                    <a:moveTo>
                      <a:pt x="21" y="48"/>
                    </a:moveTo>
                    <a:cubicBezTo>
                      <a:pt x="19" y="48"/>
                      <a:pt x="17" y="48"/>
                      <a:pt x="14" y="49"/>
                    </a:cubicBezTo>
                    <a:cubicBezTo>
                      <a:pt x="17" y="37"/>
                      <a:pt x="8" y="34"/>
                      <a:pt x="0" y="31"/>
                    </a:cubicBezTo>
                    <a:cubicBezTo>
                      <a:pt x="7" y="23"/>
                      <a:pt x="20" y="24"/>
                      <a:pt x="25" y="14"/>
                    </a:cubicBezTo>
                    <a:cubicBezTo>
                      <a:pt x="36" y="9"/>
                      <a:pt x="46" y="0"/>
                      <a:pt x="60" y="3"/>
                    </a:cubicBezTo>
                    <a:cubicBezTo>
                      <a:pt x="57" y="17"/>
                      <a:pt x="55" y="31"/>
                      <a:pt x="34" y="28"/>
                    </a:cubicBezTo>
                    <a:cubicBezTo>
                      <a:pt x="19" y="26"/>
                      <a:pt x="28" y="43"/>
                      <a:pt x="21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4" name="Freeform 1552"/>
              <p:cNvSpPr/>
              <p:nvPr/>
            </p:nvSpPr>
            <p:spPr bwMode="auto">
              <a:xfrm>
                <a:off x="4448" y="1755"/>
                <a:ext cx="110" cy="81"/>
              </a:xfrm>
              <a:custGeom>
                <a:avLst/>
                <a:gdLst>
                  <a:gd name="T0" fmla="*/ 1 w 58"/>
                  <a:gd name="T1" fmla="*/ 31 h 42"/>
                  <a:gd name="T2" fmla="*/ 33 w 58"/>
                  <a:gd name="T3" fmla="*/ 10 h 42"/>
                  <a:gd name="T4" fmla="*/ 54 w 58"/>
                  <a:gd name="T5" fmla="*/ 6 h 42"/>
                  <a:gd name="T6" fmla="*/ 58 w 58"/>
                  <a:gd name="T7" fmla="*/ 17 h 42"/>
                  <a:gd name="T8" fmla="*/ 15 w 58"/>
                  <a:gd name="T9" fmla="*/ 42 h 42"/>
                  <a:gd name="T10" fmla="*/ 1 w 58"/>
                  <a:gd name="T11" fmla="*/ 3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42">
                    <a:moveTo>
                      <a:pt x="1" y="31"/>
                    </a:moveTo>
                    <a:cubicBezTo>
                      <a:pt x="13" y="26"/>
                      <a:pt x="20" y="13"/>
                      <a:pt x="33" y="10"/>
                    </a:cubicBezTo>
                    <a:cubicBezTo>
                      <a:pt x="40" y="5"/>
                      <a:pt x="46" y="0"/>
                      <a:pt x="54" y="6"/>
                    </a:cubicBezTo>
                    <a:cubicBezTo>
                      <a:pt x="55" y="10"/>
                      <a:pt x="56" y="13"/>
                      <a:pt x="58" y="17"/>
                    </a:cubicBezTo>
                    <a:cubicBezTo>
                      <a:pt x="43" y="25"/>
                      <a:pt x="29" y="33"/>
                      <a:pt x="15" y="42"/>
                    </a:cubicBezTo>
                    <a:cubicBezTo>
                      <a:pt x="14" y="34"/>
                      <a:pt x="0" y="42"/>
                      <a:pt x="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5" name="Freeform 1553"/>
              <p:cNvSpPr/>
              <p:nvPr/>
            </p:nvSpPr>
            <p:spPr bwMode="auto">
              <a:xfrm>
                <a:off x="4408" y="1748"/>
                <a:ext cx="36" cy="26"/>
              </a:xfrm>
              <a:custGeom>
                <a:avLst/>
                <a:gdLst>
                  <a:gd name="T0" fmla="*/ 19 w 19"/>
                  <a:gd name="T1" fmla="*/ 0 h 14"/>
                  <a:gd name="T2" fmla="*/ 9 w 19"/>
                  <a:gd name="T3" fmla="*/ 14 h 14"/>
                  <a:gd name="T4" fmla="*/ 19 w 19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4">
                    <a:moveTo>
                      <a:pt x="19" y="0"/>
                    </a:moveTo>
                    <a:cubicBezTo>
                      <a:pt x="16" y="5"/>
                      <a:pt x="12" y="9"/>
                      <a:pt x="9" y="14"/>
                    </a:cubicBezTo>
                    <a:cubicBezTo>
                      <a:pt x="0" y="0"/>
                      <a:pt x="13" y="2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6" name="Freeform 1554"/>
              <p:cNvSpPr/>
              <p:nvPr/>
            </p:nvSpPr>
            <p:spPr bwMode="auto">
              <a:xfrm>
                <a:off x="3720" y="2268"/>
                <a:ext cx="86" cy="103"/>
              </a:xfrm>
              <a:custGeom>
                <a:avLst/>
                <a:gdLst>
                  <a:gd name="T0" fmla="*/ 4 w 45"/>
                  <a:gd name="T1" fmla="*/ 0 h 54"/>
                  <a:gd name="T2" fmla="*/ 28 w 45"/>
                  <a:gd name="T3" fmla="*/ 10 h 54"/>
                  <a:gd name="T4" fmla="*/ 41 w 45"/>
                  <a:gd name="T5" fmla="*/ 21 h 54"/>
                  <a:gd name="T6" fmla="*/ 29 w 45"/>
                  <a:gd name="T7" fmla="*/ 41 h 54"/>
                  <a:gd name="T8" fmla="*/ 21 w 45"/>
                  <a:gd name="T9" fmla="*/ 49 h 54"/>
                  <a:gd name="T10" fmla="*/ 18 w 45"/>
                  <a:gd name="T11" fmla="*/ 49 h 54"/>
                  <a:gd name="T12" fmla="*/ 4 w 45"/>
                  <a:gd name="T13" fmla="*/ 24 h 54"/>
                  <a:gd name="T14" fmla="*/ 0 w 45"/>
                  <a:gd name="T15" fmla="*/ 3 h 54"/>
                  <a:gd name="T16" fmla="*/ 4 w 45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54">
                    <a:moveTo>
                      <a:pt x="4" y="0"/>
                    </a:moveTo>
                    <a:cubicBezTo>
                      <a:pt x="14" y="0"/>
                      <a:pt x="23" y="1"/>
                      <a:pt x="28" y="10"/>
                    </a:cubicBezTo>
                    <a:cubicBezTo>
                      <a:pt x="33" y="13"/>
                      <a:pt x="38" y="16"/>
                      <a:pt x="41" y="21"/>
                    </a:cubicBezTo>
                    <a:cubicBezTo>
                      <a:pt x="45" y="32"/>
                      <a:pt x="34" y="35"/>
                      <a:pt x="29" y="41"/>
                    </a:cubicBezTo>
                    <a:cubicBezTo>
                      <a:pt x="27" y="44"/>
                      <a:pt x="31" y="54"/>
                      <a:pt x="21" y="49"/>
                    </a:cubicBezTo>
                    <a:cubicBezTo>
                      <a:pt x="20" y="49"/>
                      <a:pt x="19" y="49"/>
                      <a:pt x="18" y="49"/>
                    </a:cubicBezTo>
                    <a:cubicBezTo>
                      <a:pt x="13" y="40"/>
                      <a:pt x="16" y="28"/>
                      <a:pt x="4" y="24"/>
                    </a:cubicBezTo>
                    <a:cubicBezTo>
                      <a:pt x="5" y="17"/>
                      <a:pt x="2" y="10"/>
                      <a:pt x="0" y="3"/>
                    </a:cubicBezTo>
                    <a:cubicBezTo>
                      <a:pt x="2" y="2"/>
                      <a:pt x="3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7" name="Freeform 1555"/>
              <p:cNvSpPr/>
              <p:nvPr/>
            </p:nvSpPr>
            <p:spPr bwMode="auto">
              <a:xfrm>
                <a:off x="3760" y="2333"/>
                <a:ext cx="55" cy="56"/>
              </a:xfrm>
              <a:custGeom>
                <a:avLst/>
                <a:gdLst>
                  <a:gd name="T0" fmla="*/ 0 w 29"/>
                  <a:gd name="T1" fmla="*/ 15 h 29"/>
                  <a:gd name="T2" fmla="*/ 4 w 29"/>
                  <a:gd name="T3" fmla="*/ 8 h 29"/>
                  <a:gd name="T4" fmla="*/ 28 w 29"/>
                  <a:gd name="T5" fmla="*/ 18 h 29"/>
                  <a:gd name="T6" fmla="*/ 25 w 29"/>
                  <a:gd name="T7" fmla="*/ 22 h 29"/>
                  <a:gd name="T8" fmla="*/ 11 w 29"/>
                  <a:gd name="T9" fmla="*/ 29 h 29"/>
                  <a:gd name="T10" fmla="*/ 0 w 29"/>
                  <a:gd name="T11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9">
                    <a:moveTo>
                      <a:pt x="0" y="15"/>
                    </a:moveTo>
                    <a:cubicBezTo>
                      <a:pt x="9" y="16"/>
                      <a:pt x="0" y="9"/>
                      <a:pt x="4" y="8"/>
                    </a:cubicBezTo>
                    <a:cubicBezTo>
                      <a:pt x="23" y="0"/>
                      <a:pt x="29" y="2"/>
                      <a:pt x="28" y="18"/>
                    </a:cubicBezTo>
                    <a:cubicBezTo>
                      <a:pt x="27" y="19"/>
                      <a:pt x="26" y="20"/>
                      <a:pt x="25" y="22"/>
                    </a:cubicBezTo>
                    <a:cubicBezTo>
                      <a:pt x="19" y="22"/>
                      <a:pt x="12" y="19"/>
                      <a:pt x="11" y="29"/>
                    </a:cubicBezTo>
                    <a:cubicBezTo>
                      <a:pt x="5" y="25"/>
                      <a:pt x="1" y="22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8" name="Freeform 1556"/>
              <p:cNvSpPr/>
              <p:nvPr/>
            </p:nvSpPr>
            <p:spPr bwMode="auto">
              <a:xfrm>
                <a:off x="4212" y="1493"/>
                <a:ext cx="222" cy="144"/>
              </a:xfrm>
              <a:custGeom>
                <a:avLst/>
                <a:gdLst>
                  <a:gd name="T0" fmla="*/ 4 w 117"/>
                  <a:gd name="T1" fmla="*/ 53 h 75"/>
                  <a:gd name="T2" fmla="*/ 0 w 117"/>
                  <a:gd name="T3" fmla="*/ 39 h 75"/>
                  <a:gd name="T4" fmla="*/ 5 w 117"/>
                  <a:gd name="T5" fmla="*/ 39 h 75"/>
                  <a:gd name="T6" fmla="*/ 22 w 117"/>
                  <a:gd name="T7" fmla="*/ 34 h 75"/>
                  <a:gd name="T8" fmla="*/ 51 w 117"/>
                  <a:gd name="T9" fmla="*/ 7 h 75"/>
                  <a:gd name="T10" fmla="*/ 55 w 117"/>
                  <a:gd name="T11" fmla="*/ 10 h 75"/>
                  <a:gd name="T12" fmla="*/ 70 w 117"/>
                  <a:gd name="T13" fmla="*/ 8 h 75"/>
                  <a:gd name="T14" fmla="*/ 91 w 117"/>
                  <a:gd name="T15" fmla="*/ 4 h 75"/>
                  <a:gd name="T16" fmla="*/ 108 w 117"/>
                  <a:gd name="T17" fmla="*/ 11 h 75"/>
                  <a:gd name="T18" fmla="*/ 109 w 117"/>
                  <a:gd name="T19" fmla="*/ 19 h 75"/>
                  <a:gd name="T20" fmla="*/ 109 w 117"/>
                  <a:gd name="T21" fmla="*/ 23 h 75"/>
                  <a:gd name="T22" fmla="*/ 116 w 117"/>
                  <a:gd name="T23" fmla="*/ 28 h 75"/>
                  <a:gd name="T24" fmla="*/ 110 w 117"/>
                  <a:gd name="T25" fmla="*/ 35 h 75"/>
                  <a:gd name="T26" fmla="*/ 98 w 117"/>
                  <a:gd name="T27" fmla="*/ 38 h 75"/>
                  <a:gd name="T28" fmla="*/ 70 w 117"/>
                  <a:gd name="T29" fmla="*/ 45 h 75"/>
                  <a:gd name="T30" fmla="*/ 60 w 117"/>
                  <a:gd name="T31" fmla="*/ 44 h 75"/>
                  <a:gd name="T32" fmla="*/ 47 w 117"/>
                  <a:gd name="T33" fmla="*/ 44 h 75"/>
                  <a:gd name="T34" fmla="*/ 43 w 117"/>
                  <a:gd name="T35" fmla="*/ 46 h 75"/>
                  <a:gd name="T36" fmla="*/ 25 w 117"/>
                  <a:gd name="T37" fmla="*/ 74 h 75"/>
                  <a:gd name="T38" fmla="*/ 7 w 117"/>
                  <a:gd name="T39" fmla="*/ 60 h 75"/>
                  <a:gd name="T40" fmla="*/ 4 w 117"/>
                  <a:gd name="T41" fmla="*/ 5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7" h="75">
                    <a:moveTo>
                      <a:pt x="4" y="53"/>
                    </a:moveTo>
                    <a:cubicBezTo>
                      <a:pt x="2" y="48"/>
                      <a:pt x="0" y="44"/>
                      <a:pt x="0" y="39"/>
                    </a:cubicBezTo>
                    <a:cubicBezTo>
                      <a:pt x="2" y="38"/>
                      <a:pt x="3" y="38"/>
                      <a:pt x="5" y="39"/>
                    </a:cubicBezTo>
                    <a:cubicBezTo>
                      <a:pt x="13" y="47"/>
                      <a:pt x="17" y="42"/>
                      <a:pt x="22" y="34"/>
                    </a:cubicBezTo>
                    <a:cubicBezTo>
                      <a:pt x="29" y="23"/>
                      <a:pt x="37" y="12"/>
                      <a:pt x="51" y="7"/>
                    </a:cubicBezTo>
                    <a:cubicBezTo>
                      <a:pt x="52" y="8"/>
                      <a:pt x="53" y="9"/>
                      <a:pt x="55" y="10"/>
                    </a:cubicBezTo>
                    <a:cubicBezTo>
                      <a:pt x="61" y="15"/>
                      <a:pt x="65" y="8"/>
                      <a:pt x="70" y="8"/>
                    </a:cubicBezTo>
                    <a:cubicBezTo>
                      <a:pt x="77" y="5"/>
                      <a:pt x="86" y="15"/>
                      <a:pt x="91" y="4"/>
                    </a:cubicBezTo>
                    <a:cubicBezTo>
                      <a:pt x="99" y="0"/>
                      <a:pt x="105" y="3"/>
                      <a:pt x="108" y="11"/>
                    </a:cubicBezTo>
                    <a:cubicBezTo>
                      <a:pt x="109" y="14"/>
                      <a:pt x="110" y="16"/>
                      <a:pt x="109" y="19"/>
                    </a:cubicBezTo>
                    <a:cubicBezTo>
                      <a:pt x="108" y="22"/>
                      <a:pt x="108" y="23"/>
                      <a:pt x="109" y="23"/>
                    </a:cubicBezTo>
                    <a:cubicBezTo>
                      <a:pt x="113" y="23"/>
                      <a:pt x="116" y="24"/>
                      <a:pt x="116" y="28"/>
                    </a:cubicBezTo>
                    <a:cubicBezTo>
                      <a:pt x="117" y="33"/>
                      <a:pt x="113" y="34"/>
                      <a:pt x="110" y="35"/>
                    </a:cubicBezTo>
                    <a:cubicBezTo>
                      <a:pt x="106" y="37"/>
                      <a:pt x="102" y="39"/>
                      <a:pt x="98" y="38"/>
                    </a:cubicBezTo>
                    <a:cubicBezTo>
                      <a:pt x="87" y="35"/>
                      <a:pt x="78" y="33"/>
                      <a:pt x="70" y="45"/>
                    </a:cubicBezTo>
                    <a:cubicBezTo>
                      <a:pt x="68" y="49"/>
                      <a:pt x="63" y="48"/>
                      <a:pt x="60" y="44"/>
                    </a:cubicBezTo>
                    <a:cubicBezTo>
                      <a:pt x="55" y="36"/>
                      <a:pt x="52" y="43"/>
                      <a:pt x="47" y="44"/>
                    </a:cubicBezTo>
                    <a:cubicBezTo>
                      <a:pt x="46" y="45"/>
                      <a:pt x="45" y="46"/>
                      <a:pt x="43" y="46"/>
                    </a:cubicBezTo>
                    <a:cubicBezTo>
                      <a:pt x="30" y="51"/>
                      <a:pt x="31" y="64"/>
                      <a:pt x="25" y="74"/>
                    </a:cubicBezTo>
                    <a:cubicBezTo>
                      <a:pt x="15" y="75"/>
                      <a:pt x="13" y="65"/>
                      <a:pt x="7" y="60"/>
                    </a:cubicBezTo>
                    <a:cubicBezTo>
                      <a:pt x="6" y="57"/>
                      <a:pt x="5" y="55"/>
                      <a:pt x="4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9" name="Freeform 1557"/>
              <p:cNvSpPr/>
              <p:nvPr/>
            </p:nvSpPr>
            <p:spPr bwMode="auto">
              <a:xfrm>
                <a:off x="4255" y="1497"/>
                <a:ext cx="225" cy="157"/>
              </a:xfrm>
              <a:custGeom>
                <a:avLst/>
                <a:gdLst>
                  <a:gd name="T0" fmla="*/ 23 w 118"/>
                  <a:gd name="T1" fmla="*/ 40 h 82"/>
                  <a:gd name="T2" fmla="*/ 35 w 118"/>
                  <a:gd name="T3" fmla="*/ 31 h 82"/>
                  <a:gd name="T4" fmla="*/ 41 w 118"/>
                  <a:gd name="T5" fmla="*/ 32 h 82"/>
                  <a:gd name="T6" fmla="*/ 51 w 118"/>
                  <a:gd name="T7" fmla="*/ 32 h 82"/>
                  <a:gd name="T8" fmla="*/ 63 w 118"/>
                  <a:gd name="T9" fmla="*/ 27 h 82"/>
                  <a:gd name="T10" fmla="*/ 93 w 118"/>
                  <a:gd name="T11" fmla="*/ 27 h 82"/>
                  <a:gd name="T12" fmla="*/ 71 w 118"/>
                  <a:gd name="T13" fmla="*/ 20 h 82"/>
                  <a:gd name="T14" fmla="*/ 82 w 118"/>
                  <a:gd name="T15" fmla="*/ 12 h 82"/>
                  <a:gd name="T16" fmla="*/ 96 w 118"/>
                  <a:gd name="T17" fmla="*/ 0 h 82"/>
                  <a:gd name="T18" fmla="*/ 103 w 118"/>
                  <a:gd name="T19" fmla="*/ 1 h 82"/>
                  <a:gd name="T20" fmla="*/ 104 w 118"/>
                  <a:gd name="T21" fmla="*/ 6 h 82"/>
                  <a:gd name="T22" fmla="*/ 110 w 118"/>
                  <a:gd name="T23" fmla="*/ 24 h 82"/>
                  <a:gd name="T24" fmla="*/ 117 w 118"/>
                  <a:gd name="T25" fmla="*/ 33 h 82"/>
                  <a:gd name="T26" fmla="*/ 98 w 118"/>
                  <a:gd name="T27" fmla="*/ 50 h 82"/>
                  <a:gd name="T28" fmla="*/ 75 w 118"/>
                  <a:gd name="T29" fmla="*/ 44 h 82"/>
                  <a:gd name="T30" fmla="*/ 57 w 118"/>
                  <a:gd name="T31" fmla="*/ 51 h 82"/>
                  <a:gd name="T32" fmla="*/ 50 w 118"/>
                  <a:gd name="T33" fmla="*/ 54 h 82"/>
                  <a:gd name="T34" fmla="*/ 26 w 118"/>
                  <a:gd name="T35" fmla="*/ 71 h 82"/>
                  <a:gd name="T36" fmla="*/ 9 w 118"/>
                  <a:gd name="T37" fmla="*/ 82 h 82"/>
                  <a:gd name="T38" fmla="*/ 5 w 118"/>
                  <a:gd name="T39" fmla="*/ 79 h 82"/>
                  <a:gd name="T40" fmla="*/ 2 w 118"/>
                  <a:gd name="T41" fmla="*/ 72 h 82"/>
                  <a:gd name="T42" fmla="*/ 19 w 118"/>
                  <a:gd name="T43" fmla="*/ 40 h 82"/>
                  <a:gd name="T44" fmla="*/ 23 w 118"/>
                  <a:gd name="T45" fmla="*/ 46 h 82"/>
                  <a:gd name="T46" fmla="*/ 23 w 118"/>
                  <a:gd name="T47" fmla="*/ 4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8" h="82">
                    <a:moveTo>
                      <a:pt x="23" y="40"/>
                    </a:moveTo>
                    <a:cubicBezTo>
                      <a:pt x="27" y="37"/>
                      <a:pt x="31" y="34"/>
                      <a:pt x="35" y="31"/>
                    </a:cubicBezTo>
                    <a:cubicBezTo>
                      <a:pt x="37" y="30"/>
                      <a:pt x="39" y="30"/>
                      <a:pt x="41" y="32"/>
                    </a:cubicBezTo>
                    <a:cubicBezTo>
                      <a:pt x="45" y="38"/>
                      <a:pt x="45" y="37"/>
                      <a:pt x="51" y="32"/>
                    </a:cubicBezTo>
                    <a:cubicBezTo>
                      <a:pt x="54" y="30"/>
                      <a:pt x="57" y="22"/>
                      <a:pt x="63" y="27"/>
                    </a:cubicBezTo>
                    <a:cubicBezTo>
                      <a:pt x="73" y="38"/>
                      <a:pt x="82" y="30"/>
                      <a:pt x="93" y="27"/>
                    </a:cubicBezTo>
                    <a:cubicBezTo>
                      <a:pt x="85" y="23"/>
                      <a:pt x="76" y="26"/>
                      <a:pt x="71" y="20"/>
                    </a:cubicBezTo>
                    <a:cubicBezTo>
                      <a:pt x="69" y="8"/>
                      <a:pt x="86" y="28"/>
                      <a:pt x="82" y="12"/>
                    </a:cubicBezTo>
                    <a:cubicBezTo>
                      <a:pt x="86" y="8"/>
                      <a:pt x="90" y="3"/>
                      <a:pt x="96" y="0"/>
                    </a:cubicBezTo>
                    <a:cubicBezTo>
                      <a:pt x="99" y="0"/>
                      <a:pt x="101" y="0"/>
                      <a:pt x="103" y="1"/>
                    </a:cubicBezTo>
                    <a:cubicBezTo>
                      <a:pt x="104" y="3"/>
                      <a:pt x="104" y="4"/>
                      <a:pt x="104" y="6"/>
                    </a:cubicBezTo>
                    <a:cubicBezTo>
                      <a:pt x="102" y="13"/>
                      <a:pt x="104" y="19"/>
                      <a:pt x="110" y="24"/>
                    </a:cubicBezTo>
                    <a:cubicBezTo>
                      <a:pt x="113" y="26"/>
                      <a:pt x="118" y="27"/>
                      <a:pt x="117" y="33"/>
                    </a:cubicBezTo>
                    <a:cubicBezTo>
                      <a:pt x="106" y="34"/>
                      <a:pt x="91" y="28"/>
                      <a:pt x="98" y="50"/>
                    </a:cubicBezTo>
                    <a:cubicBezTo>
                      <a:pt x="89" y="49"/>
                      <a:pt x="85" y="33"/>
                      <a:pt x="75" y="44"/>
                    </a:cubicBezTo>
                    <a:cubicBezTo>
                      <a:pt x="68" y="43"/>
                      <a:pt x="64" y="51"/>
                      <a:pt x="57" y="51"/>
                    </a:cubicBezTo>
                    <a:cubicBezTo>
                      <a:pt x="54" y="52"/>
                      <a:pt x="52" y="52"/>
                      <a:pt x="50" y="54"/>
                    </a:cubicBezTo>
                    <a:cubicBezTo>
                      <a:pt x="43" y="62"/>
                      <a:pt x="34" y="66"/>
                      <a:pt x="26" y="71"/>
                    </a:cubicBezTo>
                    <a:cubicBezTo>
                      <a:pt x="15" y="67"/>
                      <a:pt x="13" y="76"/>
                      <a:pt x="9" y="82"/>
                    </a:cubicBezTo>
                    <a:cubicBezTo>
                      <a:pt x="8" y="81"/>
                      <a:pt x="6" y="80"/>
                      <a:pt x="5" y="79"/>
                    </a:cubicBezTo>
                    <a:cubicBezTo>
                      <a:pt x="3" y="77"/>
                      <a:pt x="0" y="76"/>
                      <a:pt x="2" y="72"/>
                    </a:cubicBezTo>
                    <a:cubicBezTo>
                      <a:pt x="1" y="58"/>
                      <a:pt x="4" y="45"/>
                      <a:pt x="19" y="40"/>
                    </a:cubicBezTo>
                    <a:cubicBezTo>
                      <a:pt x="21" y="42"/>
                      <a:pt x="20" y="47"/>
                      <a:pt x="23" y="46"/>
                    </a:cubicBezTo>
                    <a:cubicBezTo>
                      <a:pt x="25" y="46"/>
                      <a:pt x="23" y="42"/>
                      <a:pt x="23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0" name="Freeform 1558"/>
              <p:cNvSpPr/>
              <p:nvPr/>
            </p:nvSpPr>
            <p:spPr bwMode="auto">
              <a:xfrm>
                <a:off x="4126" y="1560"/>
                <a:ext cx="106" cy="121"/>
              </a:xfrm>
              <a:custGeom>
                <a:avLst/>
                <a:gdLst>
                  <a:gd name="T0" fmla="*/ 14 w 56"/>
                  <a:gd name="T1" fmla="*/ 0 h 63"/>
                  <a:gd name="T2" fmla="*/ 17 w 56"/>
                  <a:gd name="T3" fmla="*/ 0 h 63"/>
                  <a:gd name="T4" fmla="*/ 45 w 56"/>
                  <a:gd name="T5" fmla="*/ 18 h 63"/>
                  <a:gd name="T6" fmla="*/ 44 w 56"/>
                  <a:gd name="T7" fmla="*/ 34 h 63"/>
                  <a:gd name="T8" fmla="*/ 49 w 56"/>
                  <a:gd name="T9" fmla="*/ 49 h 63"/>
                  <a:gd name="T10" fmla="*/ 15 w 56"/>
                  <a:gd name="T11" fmla="*/ 52 h 63"/>
                  <a:gd name="T12" fmla="*/ 14 w 56"/>
                  <a:gd name="T13" fmla="*/ 63 h 63"/>
                  <a:gd name="T14" fmla="*/ 11 w 56"/>
                  <a:gd name="T15" fmla="*/ 63 h 63"/>
                  <a:gd name="T16" fmla="*/ 4 w 56"/>
                  <a:gd name="T17" fmla="*/ 56 h 63"/>
                  <a:gd name="T18" fmla="*/ 8 w 56"/>
                  <a:gd name="T19" fmla="*/ 6 h 63"/>
                  <a:gd name="T20" fmla="*/ 14 w 56"/>
                  <a:gd name="T2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63">
                    <a:moveTo>
                      <a:pt x="14" y="0"/>
                    </a:moveTo>
                    <a:cubicBezTo>
                      <a:pt x="15" y="0"/>
                      <a:pt x="16" y="0"/>
                      <a:pt x="17" y="0"/>
                    </a:cubicBezTo>
                    <a:cubicBezTo>
                      <a:pt x="19" y="19"/>
                      <a:pt x="32" y="18"/>
                      <a:pt x="45" y="18"/>
                    </a:cubicBezTo>
                    <a:cubicBezTo>
                      <a:pt x="39" y="23"/>
                      <a:pt x="42" y="28"/>
                      <a:pt x="44" y="34"/>
                    </a:cubicBezTo>
                    <a:cubicBezTo>
                      <a:pt x="46" y="39"/>
                      <a:pt x="56" y="42"/>
                      <a:pt x="49" y="49"/>
                    </a:cubicBezTo>
                    <a:cubicBezTo>
                      <a:pt x="38" y="58"/>
                      <a:pt x="26" y="52"/>
                      <a:pt x="15" y="52"/>
                    </a:cubicBezTo>
                    <a:cubicBezTo>
                      <a:pt x="17" y="56"/>
                      <a:pt x="17" y="60"/>
                      <a:pt x="14" y="63"/>
                    </a:cubicBezTo>
                    <a:cubicBezTo>
                      <a:pt x="13" y="63"/>
                      <a:pt x="12" y="63"/>
                      <a:pt x="11" y="63"/>
                    </a:cubicBezTo>
                    <a:cubicBezTo>
                      <a:pt x="8" y="61"/>
                      <a:pt x="6" y="58"/>
                      <a:pt x="4" y="56"/>
                    </a:cubicBezTo>
                    <a:cubicBezTo>
                      <a:pt x="0" y="39"/>
                      <a:pt x="9" y="23"/>
                      <a:pt x="8" y="6"/>
                    </a:cubicBezTo>
                    <a:cubicBezTo>
                      <a:pt x="8" y="5"/>
                      <a:pt x="12" y="2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1" name="Freeform 1559"/>
              <p:cNvSpPr/>
              <p:nvPr/>
            </p:nvSpPr>
            <p:spPr bwMode="auto">
              <a:xfrm>
                <a:off x="4147" y="1648"/>
                <a:ext cx="78" cy="48"/>
              </a:xfrm>
              <a:custGeom>
                <a:avLst/>
                <a:gdLst>
                  <a:gd name="T0" fmla="*/ 3 w 41"/>
                  <a:gd name="T1" fmla="*/ 17 h 25"/>
                  <a:gd name="T2" fmla="*/ 15 w 41"/>
                  <a:gd name="T3" fmla="*/ 4 h 25"/>
                  <a:gd name="T4" fmla="*/ 38 w 41"/>
                  <a:gd name="T5" fmla="*/ 3 h 25"/>
                  <a:gd name="T6" fmla="*/ 35 w 41"/>
                  <a:gd name="T7" fmla="*/ 25 h 25"/>
                  <a:gd name="T8" fmla="*/ 3 w 41"/>
                  <a:gd name="T9" fmla="*/ 21 h 25"/>
                  <a:gd name="T10" fmla="*/ 3 w 41"/>
                  <a:gd name="T11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25">
                    <a:moveTo>
                      <a:pt x="3" y="17"/>
                    </a:moveTo>
                    <a:cubicBezTo>
                      <a:pt x="0" y="6"/>
                      <a:pt x="4" y="0"/>
                      <a:pt x="15" y="4"/>
                    </a:cubicBezTo>
                    <a:cubicBezTo>
                      <a:pt x="23" y="6"/>
                      <a:pt x="30" y="2"/>
                      <a:pt x="38" y="3"/>
                    </a:cubicBezTo>
                    <a:cubicBezTo>
                      <a:pt x="31" y="9"/>
                      <a:pt x="41" y="17"/>
                      <a:pt x="35" y="25"/>
                    </a:cubicBezTo>
                    <a:cubicBezTo>
                      <a:pt x="25" y="18"/>
                      <a:pt x="16" y="3"/>
                      <a:pt x="3" y="21"/>
                    </a:cubicBezTo>
                    <a:cubicBezTo>
                      <a:pt x="3" y="19"/>
                      <a:pt x="3" y="18"/>
                      <a:pt x="3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2" name="Freeform 1560"/>
              <p:cNvSpPr/>
              <p:nvPr/>
            </p:nvSpPr>
            <p:spPr bwMode="auto">
              <a:xfrm>
                <a:off x="4232" y="1664"/>
                <a:ext cx="46" cy="44"/>
              </a:xfrm>
              <a:custGeom>
                <a:avLst/>
                <a:gdLst>
                  <a:gd name="T0" fmla="*/ 24 w 24"/>
                  <a:gd name="T1" fmla="*/ 9 h 23"/>
                  <a:gd name="T2" fmla="*/ 17 w 24"/>
                  <a:gd name="T3" fmla="*/ 23 h 23"/>
                  <a:gd name="T4" fmla="*/ 7 w 24"/>
                  <a:gd name="T5" fmla="*/ 16 h 23"/>
                  <a:gd name="T6" fmla="*/ 5 w 24"/>
                  <a:gd name="T7" fmla="*/ 0 h 23"/>
                  <a:gd name="T8" fmla="*/ 24 w 24"/>
                  <a:gd name="T9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3">
                    <a:moveTo>
                      <a:pt x="24" y="9"/>
                    </a:moveTo>
                    <a:cubicBezTo>
                      <a:pt x="22" y="14"/>
                      <a:pt x="17" y="17"/>
                      <a:pt x="17" y="23"/>
                    </a:cubicBezTo>
                    <a:cubicBezTo>
                      <a:pt x="14" y="21"/>
                      <a:pt x="10" y="18"/>
                      <a:pt x="7" y="16"/>
                    </a:cubicBezTo>
                    <a:cubicBezTo>
                      <a:pt x="0" y="11"/>
                      <a:pt x="10" y="6"/>
                      <a:pt x="5" y="0"/>
                    </a:cubicBezTo>
                    <a:cubicBezTo>
                      <a:pt x="10" y="7"/>
                      <a:pt x="18" y="6"/>
                      <a:pt x="2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3" name="Freeform 1561"/>
              <p:cNvSpPr/>
              <p:nvPr/>
            </p:nvSpPr>
            <p:spPr bwMode="auto">
              <a:xfrm>
                <a:off x="4272" y="1614"/>
                <a:ext cx="39" cy="48"/>
              </a:xfrm>
              <a:custGeom>
                <a:avLst/>
                <a:gdLst>
                  <a:gd name="T0" fmla="*/ 0 w 20"/>
                  <a:gd name="T1" fmla="*/ 21 h 25"/>
                  <a:gd name="T2" fmla="*/ 17 w 20"/>
                  <a:gd name="T3" fmla="*/ 7 h 25"/>
                  <a:gd name="T4" fmla="*/ 15 w 20"/>
                  <a:gd name="T5" fmla="*/ 18 h 25"/>
                  <a:gd name="T6" fmla="*/ 7 w 20"/>
                  <a:gd name="T7" fmla="*/ 25 h 25"/>
                  <a:gd name="T8" fmla="*/ 5 w 20"/>
                  <a:gd name="T9" fmla="*/ 25 h 25"/>
                  <a:gd name="T10" fmla="*/ 3 w 20"/>
                  <a:gd name="T11" fmla="*/ 25 h 25"/>
                  <a:gd name="T12" fmla="*/ 0 w 20"/>
                  <a:gd name="T13" fmla="*/ 2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25">
                    <a:moveTo>
                      <a:pt x="0" y="21"/>
                    </a:moveTo>
                    <a:cubicBezTo>
                      <a:pt x="1" y="1"/>
                      <a:pt x="2" y="0"/>
                      <a:pt x="17" y="7"/>
                    </a:cubicBezTo>
                    <a:cubicBezTo>
                      <a:pt x="20" y="11"/>
                      <a:pt x="17" y="15"/>
                      <a:pt x="15" y="18"/>
                    </a:cubicBezTo>
                    <a:cubicBezTo>
                      <a:pt x="13" y="21"/>
                      <a:pt x="10" y="22"/>
                      <a:pt x="7" y="25"/>
                    </a:cubicBezTo>
                    <a:cubicBezTo>
                      <a:pt x="5" y="25"/>
                      <a:pt x="5" y="25"/>
                      <a:pt x="5" y="25"/>
                    </a:cubicBezTo>
                    <a:cubicBezTo>
                      <a:pt x="5" y="25"/>
                      <a:pt x="3" y="25"/>
                      <a:pt x="3" y="25"/>
                    </a:cubicBezTo>
                    <a:cubicBezTo>
                      <a:pt x="2" y="23"/>
                      <a:pt x="1" y="22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4" name="Freeform 1562"/>
              <p:cNvSpPr/>
              <p:nvPr/>
            </p:nvSpPr>
            <p:spPr bwMode="auto">
              <a:xfrm>
                <a:off x="4225" y="1608"/>
                <a:ext cx="40" cy="40"/>
              </a:xfrm>
              <a:custGeom>
                <a:avLst/>
                <a:gdLst>
                  <a:gd name="T0" fmla="*/ 18 w 21"/>
                  <a:gd name="T1" fmla="*/ 14 h 21"/>
                  <a:gd name="T2" fmla="*/ 21 w 21"/>
                  <a:gd name="T3" fmla="*/ 21 h 21"/>
                  <a:gd name="T4" fmla="*/ 0 w 21"/>
                  <a:gd name="T5" fmla="*/ 0 h 21"/>
                  <a:gd name="T6" fmla="*/ 18 w 21"/>
                  <a:gd name="T7" fmla="*/ 1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21">
                    <a:moveTo>
                      <a:pt x="18" y="14"/>
                    </a:moveTo>
                    <a:cubicBezTo>
                      <a:pt x="19" y="16"/>
                      <a:pt x="20" y="18"/>
                      <a:pt x="21" y="21"/>
                    </a:cubicBezTo>
                    <a:cubicBezTo>
                      <a:pt x="10" y="18"/>
                      <a:pt x="3" y="11"/>
                      <a:pt x="0" y="0"/>
                    </a:cubicBezTo>
                    <a:cubicBezTo>
                      <a:pt x="6" y="4"/>
                      <a:pt x="12" y="9"/>
                      <a:pt x="1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5" name="Freeform 1563"/>
              <p:cNvSpPr/>
              <p:nvPr/>
            </p:nvSpPr>
            <p:spPr bwMode="auto">
              <a:xfrm>
                <a:off x="4448" y="1589"/>
                <a:ext cx="126" cy="86"/>
              </a:xfrm>
              <a:custGeom>
                <a:avLst/>
                <a:gdLst>
                  <a:gd name="T0" fmla="*/ 58 w 66"/>
                  <a:gd name="T1" fmla="*/ 34 h 45"/>
                  <a:gd name="T2" fmla="*/ 23 w 66"/>
                  <a:gd name="T3" fmla="*/ 45 h 45"/>
                  <a:gd name="T4" fmla="*/ 9 w 66"/>
                  <a:gd name="T5" fmla="*/ 34 h 45"/>
                  <a:gd name="T6" fmla="*/ 12 w 66"/>
                  <a:gd name="T7" fmla="*/ 20 h 45"/>
                  <a:gd name="T8" fmla="*/ 28 w 66"/>
                  <a:gd name="T9" fmla="*/ 19 h 45"/>
                  <a:gd name="T10" fmla="*/ 23 w 66"/>
                  <a:gd name="T11" fmla="*/ 6 h 45"/>
                  <a:gd name="T12" fmla="*/ 40 w 66"/>
                  <a:gd name="T13" fmla="*/ 4 h 45"/>
                  <a:gd name="T14" fmla="*/ 57 w 66"/>
                  <a:gd name="T15" fmla="*/ 10 h 45"/>
                  <a:gd name="T16" fmla="*/ 58 w 66"/>
                  <a:gd name="T17" fmla="*/ 3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45">
                    <a:moveTo>
                      <a:pt x="58" y="34"/>
                    </a:moveTo>
                    <a:cubicBezTo>
                      <a:pt x="47" y="40"/>
                      <a:pt x="36" y="45"/>
                      <a:pt x="23" y="45"/>
                    </a:cubicBezTo>
                    <a:cubicBezTo>
                      <a:pt x="20" y="38"/>
                      <a:pt x="14" y="37"/>
                      <a:pt x="9" y="34"/>
                    </a:cubicBezTo>
                    <a:cubicBezTo>
                      <a:pt x="0" y="27"/>
                      <a:pt x="1" y="22"/>
                      <a:pt x="12" y="20"/>
                    </a:cubicBezTo>
                    <a:cubicBezTo>
                      <a:pt x="18" y="20"/>
                      <a:pt x="23" y="18"/>
                      <a:pt x="28" y="19"/>
                    </a:cubicBezTo>
                    <a:cubicBezTo>
                      <a:pt x="29" y="12"/>
                      <a:pt x="24" y="11"/>
                      <a:pt x="23" y="6"/>
                    </a:cubicBezTo>
                    <a:cubicBezTo>
                      <a:pt x="28" y="1"/>
                      <a:pt x="34" y="0"/>
                      <a:pt x="40" y="4"/>
                    </a:cubicBezTo>
                    <a:cubicBezTo>
                      <a:pt x="45" y="9"/>
                      <a:pt x="52" y="7"/>
                      <a:pt x="57" y="10"/>
                    </a:cubicBezTo>
                    <a:cubicBezTo>
                      <a:pt x="66" y="18"/>
                      <a:pt x="66" y="26"/>
                      <a:pt x="58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6" name="Freeform 1564"/>
              <p:cNvSpPr/>
              <p:nvPr/>
            </p:nvSpPr>
            <p:spPr bwMode="auto">
              <a:xfrm>
                <a:off x="4469" y="1505"/>
                <a:ext cx="93" cy="103"/>
              </a:xfrm>
              <a:custGeom>
                <a:avLst/>
                <a:gdLst>
                  <a:gd name="T0" fmla="*/ 29 w 49"/>
                  <a:gd name="T1" fmla="*/ 50 h 54"/>
                  <a:gd name="T2" fmla="*/ 12 w 49"/>
                  <a:gd name="T3" fmla="*/ 50 h 54"/>
                  <a:gd name="T4" fmla="*/ 5 w 49"/>
                  <a:gd name="T5" fmla="*/ 45 h 54"/>
                  <a:gd name="T6" fmla="*/ 8 w 49"/>
                  <a:gd name="T7" fmla="*/ 33 h 54"/>
                  <a:gd name="T8" fmla="*/ 25 w 49"/>
                  <a:gd name="T9" fmla="*/ 2 h 54"/>
                  <a:gd name="T10" fmla="*/ 38 w 49"/>
                  <a:gd name="T11" fmla="*/ 0 h 54"/>
                  <a:gd name="T12" fmla="*/ 49 w 49"/>
                  <a:gd name="T13" fmla="*/ 15 h 54"/>
                  <a:gd name="T14" fmla="*/ 48 w 49"/>
                  <a:gd name="T15" fmla="*/ 19 h 54"/>
                  <a:gd name="T16" fmla="*/ 44 w 49"/>
                  <a:gd name="T17" fmla="*/ 23 h 54"/>
                  <a:gd name="T18" fmla="*/ 29 w 49"/>
                  <a:gd name="T19" fmla="*/ 5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" h="54">
                    <a:moveTo>
                      <a:pt x="29" y="50"/>
                    </a:moveTo>
                    <a:cubicBezTo>
                      <a:pt x="23" y="46"/>
                      <a:pt x="18" y="51"/>
                      <a:pt x="12" y="50"/>
                    </a:cubicBezTo>
                    <a:cubicBezTo>
                      <a:pt x="6" y="53"/>
                      <a:pt x="0" y="54"/>
                      <a:pt x="5" y="45"/>
                    </a:cubicBezTo>
                    <a:cubicBezTo>
                      <a:pt x="8" y="41"/>
                      <a:pt x="11" y="38"/>
                      <a:pt x="8" y="33"/>
                    </a:cubicBezTo>
                    <a:cubicBezTo>
                      <a:pt x="13" y="22"/>
                      <a:pt x="20" y="13"/>
                      <a:pt x="25" y="2"/>
                    </a:cubicBezTo>
                    <a:cubicBezTo>
                      <a:pt x="30" y="5"/>
                      <a:pt x="34" y="3"/>
                      <a:pt x="38" y="0"/>
                    </a:cubicBezTo>
                    <a:cubicBezTo>
                      <a:pt x="45" y="2"/>
                      <a:pt x="49" y="7"/>
                      <a:pt x="49" y="15"/>
                    </a:cubicBezTo>
                    <a:cubicBezTo>
                      <a:pt x="49" y="16"/>
                      <a:pt x="49" y="18"/>
                      <a:pt x="48" y="19"/>
                    </a:cubicBezTo>
                    <a:cubicBezTo>
                      <a:pt x="47" y="21"/>
                      <a:pt x="46" y="22"/>
                      <a:pt x="44" y="23"/>
                    </a:cubicBezTo>
                    <a:cubicBezTo>
                      <a:pt x="32" y="28"/>
                      <a:pt x="25" y="36"/>
                      <a:pt x="29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7" name="Freeform 1565"/>
              <p:cNvSpPr/>
              <p:nvPr/>
            </p:nvSpPr>
            <p:spPr bwMode="auto">
              <a:xfrm>
                <a:off x="4434" y="1499"/>
                <a:ext cx="84" cy="69"/>
              </a:xfrm>
              <a:custGeom>
                <a:avLst/>
                <a:gdLst>
                  <a:gd name="T0" fmla="*/ 44 w 44"/>
                  <a:gd name="T1" fmla="*/ 5 h 36"/>
                  <a:gd name="T2" fmla="*/ 26 w 44"/>
                  <a:gd name="T3" fmla="*/ 36 h 36"/>
                  <a:gd name="T4" fmla="*/ 23 w 44"/>
                  <a:gd name="T5" fmla="*/ 32 h 36"/>
                  <a:gd name="T6" fmla="*/ 7 w 44"/>
                  <a:gd name="T7" fmla="*/ 20 h 36"/>
                  <a:gd name="T8" fmla="*/ 9 w 44"/>
                  <a:gd name="T9" fmla="*/ 5 h 36"/>
                  <a:gd name="T10" fmla="*/ 26 w 44"/>
                  <a:gd name="T11" fmla="*/ 0 h 36"/>
                  <a:gd name="T12" fmla="*/ 42 w 44"/>
                  <a:gd name="T13" fmla="*/ 3 h 36"/>
                  <a:gd name="T14" fmla="*/ 44 w 44"/>
                  <a:gd name="T15" fmla="*/ 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" h="36">
                    <a:moveTo>
                      <a:pt x="44" y="5"/>
                    </a:moveTo>
                    <a:cubicBezTo>
                      <a:pt x="44" y="18"/>
                      <a:pt x="37" y="28"/>
                      <a:pt x="26" y="36"/>
                    </a:cubicBezTo>
                    <a:cubicBezTo>
                      <a:pt x="25" y="35"/>
                      <a:pt x="24" y="34"/>
                      <a:pt x="23" y="32"/>
                    </a:cubicBezTo>
                    <a:cubicBezTo>
                      <a:pt x="17" y="28"/>
                      <a:pt x="11" y="25"/>
                      <a:pt x="7" y="20"/>
                    </a:cubicBezTo>
                    <a:cubicBezTo>
                      <a:pt x="2" y="15"/>
                      <a:pt x="0" y="9"/>
                      <a:pt x="9" y="5"/>
                    </a:cubicBezTo>
                    <a:cubicBezTo>
                      <a:pt x="15" y="4"/>
                      <a:pt x="20" y="2"/>
                      <a:pt x="26" y="0"/>
                    </a:cubicBezTo>
                    <a:cubicBezTo>
                      <a:pt x="31" y="3"/>
                      <a:pt x="36" y="3"/>
                      <a:pt x="42" y="3"/>
                    </a:cubicBezTo>
                    <a:cubicBezTo>
                      <a:pt x="42" y="4"/>
                      <a:pt x="43" y="4"/>
                      <a:pt x="4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8" name="Freeform 1566"/>
              <p:cNvSpPr/>
              <p:nvPr/>
            </p:nvSpPr>
            <p:spPr bwMode="auto">
              <a:xfrm>
                <a:off x="4299" y="1595"/>
                <a:ext cx="78" cy="57"/>
              </a:xfrm>
              <a:custGeom>
                <a:avLst/>
                <a:gdLst>
                  <a:gd name="T0" fmla="*/ 0 w 41"/>
                  <a:gd name="T1" fmla="*/ 28 h 30"/>
                  <a:gd name="T2" fmla="*/ 3 w 41"/>
                  <a:gd name="T3" fmla="*/ 17 h 30"/>
                  <a:gd name="T4" fmla="*/ 24 w 41"/>
                  <a:gd name="T5" fmla="*/ 0 h 30"/>
                  <a:gd name="T6" fmla="*/ 41 w 41"/>
                  <a:gd name="T7" fmla="*/ 17 h 30"/>
                  <a:gd name="T8" fmla="*/ 7 w 41"/>
                  <a:gd name="T9" fmla="*/ 28 h 30"/>
                  <a:gd name="T10" fmla="*/ 0 w 41"/>
                  <a:gd name="T11" fmla="*/ 2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30">
                    <a:moveTo>
                      <a:pt x="0" y="28"/>
                    </a:moveTo>
                    <a:cubicBezTo>
                      <a:pt x="1" y="24"/>
                      <a:pt x="2" y="21"/>
                      <a:pt x="3" y="17"/>
                    </a:cubicBezTo>
                    <a:cubicBezTo>
                      <a:pt x="7" y="7"/>
                      <a:pt x="20" y="9"/>
                      <a:pt x="24" y="0"/>
                    </a:cubicBezTo>
                    <a:cubicBezTo>
                      <a:pt x="35" y="1"/>
                      <a:pt x="39" y="8"/>
                      <a:pt x="41" y="17"/>
                    </a:cubicBezTo>
                    <a:cubicBezTo>
                      <a:pt x="29" y="18"/>
                      <a:pt x="17" y="20"/>
                      <a:pt x="7" y="28"/>
                    </a:cubicBezTo>
                    <a:cubicBezTo>
                      <a:pt x="4" y="30"/>
                      <a:pt x="2" y="30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9" name="Freeform 1567"/>
              <p:cNvSpPr/>
              <p:nvPr/>
            </p:nvSpPr>
            <p:spPr bwMode="auto">
              <a:xfrm>
                <a:off x="4419" y="1614"/>
                <a:ext cx="52" cy="55"/>
              </a:xfrm>
              <a:custGeom>
                <a:avLst/>
                <a:gdLst>
                  <a:gd name="T0" fmla="*/ 27 w 27"/>
                  <a:gd name="T1" fmla="*/ 7 h 29"/>
                  <a:gd name="T2" fmla="*/ 24 w 27"/>
                  <a:gd name="T3" fmla="*/ 21 h 29"/>
                  <a:gd name="T4" fmla="*/ 4 w 27"/>
                  <a:gd name="T5" fmla="*/ 18 h 29"/>
                  <a:gd name="T6" fmla="*/ 4 w 27"/>
                  <a:gd name="T7" fmla="*/ 12 h 29"/>
                  <a:gd name="T8" fmla="*/ 27 w 27"/>
                  <a:gd name="T9" fmla="*/ 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29">
                    <a:moveTo>
                      <a:pt x="27" y="7"/>
                    </a:moveTo>
                    <a:cubicBezTo>
                      <a:pt x="20" y="10"/>
                      <a:pt x="20" y="15"/>
                      <a:pt x="24" y="21"/>
                    </a:cubicBezTo>
                    <a:cubicBezTo>
                      <a:pt x="16" y="29"/>
                      <a:pt x="10" y="22"/>
                      <a:pt x="4" y="18"/>
                    </a:cubicBezTo>
                    <a:cubicBezTo>
                      <a:pt x="0" y="16"/>
                      <a:pt x="2" y="13"/>
                      <a:pt x="4" y="12"/>
                    </a:cubicBezTo>
                    <a:cubicBezTo>
                      <a:pt x="11" y="8"/>
                      <a:pt x="18" y="0"/>
                      <a:pt x="2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0" name="Freeform 1568"/>
              <p:cNvSpPr/>
              <p:nvPr/>
            </p:nvSpPr>
            <p:spPr bwMode="auto">
              <a:xfrm>
                <a:off x="4345" y="1587"/>
                <a:ext cx="76" cy="52"/>
              </a:xfrm>
              <a:custGeom>
                <a:avLst/>
                <a:gdLst>
                  <a:gd name="T0" fmla="*/ 17 w 40"/>
                  <a:gd name="T1" fmla="*/ 21 h 27"/>
                  <a:gd name="T2" fmla="*/ 0 w 40"/>
                  <a:gd name="T3" fmla="*/ 4 h 27"/>
                  <a:gd name="T4" fmla="*/ 7 w 40"/>
                  <a:gd name="T5" fmla="*/ 0 h 27"/>
                  <a:gd name="T6" fmla="*/ 28 w 40"/>
                  <a:gd name="T7" fmla="*/ 11 h 27"/>
                  <a:gd name="T8" fmla="*/ 36 w 40"/>
                  <a:gd name="T9" fmla="*/ 19 h 27"/>
                  <a:gd name="T10" fmla="*/ 17 w 40"/>
                  <a:gd name="T11" fmla="*/ 2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27">
                    <a:moveTo>
                      <a:pt x="17" y="21"/>
                    </a:moveTo>
                    <a:cubicBezTo>
                      <a:pt x="12" y="15"/>
                      <a:pt x="6" y="10"/>
                      <a:pt x="0" y="4"/>
                    </a:cubicBezTo>
                    <a:cubicBezTo>
                      <a:pt x="2" y="1"/>
                      <a:pt x="4" y="0"/>
                      <a:pt x="7" y="0"/>
                    </a:cubicBezTo>
                    <a:cubicBezTo>
                      <a:pt x="13" y="5"/>
                      <a:pt x="23" y="4"/>
                      <a:pt x="28" y="11"/>
                    </a:cubicBezTo>
                    <a:cubicBezTo>
                      <a:pt x="25" y="19"/>
                      <a:pt x="40" y="12"/>
                      <a:pt x="36" y="19"/>
                    </a:cubicBezTo>
                    <a:cubicBezTo>
                      <a:pt x="32" y="27"/>
                      <a:pt x="24" y="22"/>
                      <a:pt x="1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1" name="Freeform 1569"/>
              <p:cNvSpPr/>
              <p:nvPr/>
            </p:nvSpPr>
            <p:spPr bwMode="auto">
              <a:xfrm>
                <a:off x="4358" y="1574"/>
                <a:ext cx="57" cy="34"/>
              </a:xfrm>
              <a:custGeom>
                <a:avLst/>
                <a:gdLst>
                  <a:gd name="T0" fmla="*/ 21 w 30"/>
                  <a:gd name="T1" fmla="*/ 18 h 18"/>
                  <a:gd name="T2" fmla="*/ 0 w 30"/>
                  <a:gd name="T3" fmla="*/ 7 h 18"/>
                  <a:gd name="T4" fmla="*/ 21 w 30"/>
                  <a:gd name="T5" fmla="*/ 4 h 18"/>
                  <a:gd name="T6" fmla="*/ 29 w 30"/>
                  <a:gd name="T7" fmla="*/ 8 h 18"/>
                  <a:gd name="T8" fmla="*/ 21 w 30"/>
                  <a:gd name="T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8">
                    <a:moveTo>
                      <a:pt x="21" y="18"/>
                    </a:moveTo>
                    <a:cubicBezTo>
                      <a:pt x="12" y="18"/>
                      <a:pt x="5" y="15"/>
                      <a:pt x="0" y="7"/>
                    </a:cubicBezTo>
                    <a:cubicBezTo>
                      <a:pt x="7" y="9"/>
                      <a:pt x="13" y="0"/>
                      <a:pt x="21" y="4"/>
                    </a:cubicBezTo>
                    <a:cubicBezTo>
                      <a:pt x="24" y="4"/>
                      <a:pt x="29" y="4"/>
                      <a:pt x="29" y="8"/>
                    </a:cubicBezTo>
                    <a:cubicBezTo>
                      <a:pt x="30" y="14"/>
                      <a:pt x="25" y="16"/>
                      <a:pt x="2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2" name="Freeform 1570"/>
              <p:cNvSpPr/>
              <p:nvPr/>
            </p:nvSpPr>
            <p:spPr bwMode="auto">
              <a:xfrm>
                <a:off x="4286" y="1648"/>
                <a:ext cx="28" cy="27"/>
              </a:xfrm>
              <a:custGeom>
                <a:avLst/>
                <a:gdLst>
                  <a:gd name="T0" fmla="*/ 7 w 15"/>
                  <a:gd name="T1" fmla="*/ 0 h 14"/>
                  <a:gd name="T2" fmla="*/ 14 w 15"/>
                  <a:gd name="T3" fmla="*/ 0 h 14"/>
                  <a:gd name="T4" fmla="*/ 10 w 15"/>
                  <a:gd name="T5" fmla="*/ 14 h 14"/>
                  <a:gd name="T6" fmla="*/ 0 w 15"/>
                  <a:gd name="T7" fmla="*/ 7 h 14"/>
                  <a:gd name="T8" fmla="*/ 7 w 15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4">
                    <a:moveTo>
                      <a:pt x="7" y="0"/>
                    </a:moveTo>
                    <a:cubicBezTo>
                      <a:pt x="9" y="0"/>
                      <a:pt x="11" y="0"/>
                      <a:pt x="14" y="0"/>
                    </a:cubicBezTo>
                    <a:cubicBezTo>
                      <a:pt x="13" y="5"/>
                      <a:pt x="15" y="10"/>
                      <a:pt x="10" y="14"/>
                    </a:cubicBezTo>
                    <a:cubicBezTo>
                      <a:pt x="7" y="11"/>
                      <a:pt x="3" y="9"/>
                      <a:pt x="0" y="7"/>
                    </a:cubicBezTo>
                    <a:cubicBezTo>
                      <a:pt x="0" y="2"/>
                      <a:pt x="2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3" name="Freeform 1571"/>
              <p:cNvSpPr/>
              <p:nvPr/>
            </p:nvSpPr>
            <p:spPr bwMode="auto">
              <a:xfrm>
                <a:off x="3905" y="2149"/>
                <a:ext cx="72" cy="75"/>
              </a:xfrm>
              <a:custGeom>
                <a:avLst/>
                <a:gdLst>
                  <a:gd name="T0" fmla="*/ 5 w 38"/>
                  <a:gd name="T1" fmla="*/ 6 h 39"/>
                  <a:gd name="T2" fmla="*/ 5 w 38"/>
                  <a:gd name="T3" fmla="*/ 3 h 39"/>
                  <a:gd name="T4" fmla="*/ 29 w 38"/>
                  <a:gd name="T5" fmla="*/ 3 h 39"/>
                  <a:gd name="T6" fmla="*/ 31 w 38"/>
                  <a:gd name="T7" fmla="*/ 22 h 39"/>
                  <a:gd name="T8" fmla="*/ 18 w 38"/>
                  <a:gd name="T9" fmla="*/ 37 h 39"/>
                  <a:gd name="T10" fmla="*/ 1 w 38"/>
                  <a:gd name="T11" fmla="*/ 23 h 39"/>
                  <a:gd name="T12" fmla="*/ 1 w 38"/>
                  <a:gd name="T13" fmla="*/ 23 h 39"/>
                  <a:gd name="T14" fmla="*/ 2 w 38"/>
                  <a:gd name="T15" fmla="*/ 22 h 39"/>
                  <a:gd name="T16" fmla="*/ 14 w 38"/>
                  <a:gd name="T17" fmla="*/ 18 h 39"/>
                  <a:gd name="T18" fmla="*/ 5 w 38"/>
                  <a:gd name="T19" fmla="*/ 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39">
                    <a:moveTo>
                      <a:pt x="5" y="6"/>
                    </a:moveTo>
                    <a:cubicBezTo>
                      <a:pt x="5" y="5"/>
                      <a:pt x="5" y="4"/>
                      <a:pt x="5" y="3"/>
                    </a:cubicBezTo>
                    <a:cubicBezTo>
                      <a:pt x="13" y="3"/>
                      <a:pt x="21" y="0"/>
                      <a:pt x="29" y="3"/>
                    </a:cubicBezTo>
                    <a:cubicBezTo>
                      <a:pt x="38" y="8"/>
                      <a:pt x="35" y="15"/>
                      <a:pt x="31" y="22"/>
                    </a:cubicBezTo>
                    <a:cubicBezTo>
                      <a:pt x="27" y="27"/>
                      <a:pt x="23" y="32"/>
                      <a:pt x="18" y="37"/>
                    </a:cubicBezTo>
                    <a:cubicBezTo>
                      <a:pt x="8" y="39"/>
                      <a:pt x="0" y="37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2" y="22"/>
                      <a:pt x="2" y="22"/>
                    </a:cubicBezTo>
                    <a:cubicBezTo>
                      <a:pt x="4" y="15"/>
                      <a:pt x="12" y="26"/>
                      <a:pt x="14" y="18"/>
                    </a:cubicBezTo>
                    <a:cubicBezTo>
                      <a:pt x="16" y="10"/>
                      <a:pt x="7" y="10"/>
                      <a:pt x="5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4" name="Freeform 1572"/>
              <p:cNvSpPr/>
              <p:nvPr/>
            </p:nvSpPr>
            <p:spPr bwMode="auto">
              <a:xfrm>
                <a:off x="3874" y="2193"/>
                <a:ext cx="65" cy="54"/>
              </a:xfrm>
              <a:custGeom>
                <a:avLst/>
                <a:gdLst>
                  <a:gd name="T0" fmla="*/ 17 w 34"/>
                  <a:gd name="T1" fmla="*/ 0 h 28"/>
                  <a:gd name="T2" fmla="*/ 34 w 34"/>
                  <a:gd name="T3" fmla="*/ 14 h 28"/>
                  <a:gd name="T4" fmla="*/ 31 w 34"/>
                  <a:gd name="T5" fmla="*/ 21 h 28"/>
                  <a:gd name="T6" fmla="*/ 24 w 34"/>
                  <a:gd name="T7" fmla="*/ 21 h 28"/>
                  <a:gd name="T8" fmla="*/ 11 w 34"/>
                  <a:gd name="T9" fmla="*/ 22 h 28"/>
                  <a:gd name="T10" fmla="*/ 0 w 34"/>
                  <a:gd name="T11" fmla="*/ 7 h 28"/>
                  <a:gd name="T12" fmla="*/ 17 w 34"/>
                  <a:gd name="T13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28">
                    <a:moveTo>
                      <a:pt x="17" y="0"/>
                    </a:moveTo>
                    <a:cubicBezTo>
                      <a:pt x="19" y="10"/>
                      <a:pt x="27" y="11"/>
                      <a:pt x="34" y="14"/>
                    </a:cubicBezTo>
                    <a:cubicBezTo>
                      <a:pt x="33" y="17"/>
                      <a:pt x="32" y="19"/>
                      <a:pt x="31" y="21"/>
                    </a:cubicBezTo>
                    <a:cubicBezTo>
                      <a:pt x="29" y="21"/>
                      <a:pt x="26" y="21"/>
                      <a:pt x="24" y="21"/>
                    </a:cubicBezTo>
                    <a:cubicBezTo>
                      <a:pt x="20" y="28"/>
                      <a:pt x="16" y="26"/>
                      <a:pt x="11" y="22"/>
                    </a:cubicBezTo>
                    <a:cubicBezTo>
                      <a:pt x="6" y="18"/>
                      <a:pt x="3" y="13"/>
                      <a:pt x="0" y="7"/>
                    </a:cubicBezTo>
                    <a:cubicBezTo>
                      <a:pt x="4" y="2"/>
                      <a:pt x="10" y="0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5" name="Freeform 1573"/>
              <p:cNvSpPr/>
              <p:nvPr/>
            </p:nvSpPr>
            <p:spPr bwMode="auto">
              <a:xfrm>
                <a:off x="3813" y="2201"/>
                <a:ext cx="109" cy="73"/>
              </a:xfrm>
              <a:custGeom>
                <a:avLst/>
                <a:gdLst>
                  <a:gd name="T0" fmla="*/ 32 w 57"/>
                  <a:gd name="T1" fmla="*/ 3 h 38"/>
                  <a:gd name="T2" fmla="*/ 56 w 57"/>
                  <a:gd name="T3" fmla="*/ 17 h 38"/>
                  <a:gd name="T4" fmla="*/ 56 w 57"/>
                  <a:gd name="T5" fmla="*/ 24 h 38"/>
                  <a:gd name="T6" fmla="*/ 38 w 57"/>
                  <a:gd name="T7" fmla="*/ 37 h 38"/>
                  <a:gd name="T8" fmla="*/ 19 w 57"/>
                  <a:gd name="T9" fmla="*/ 33 h 38"/>
                  <a:gd name="T10" fmla="*/ 0 w 57"/>
                  <a:gd name="T11" fmla="*/ 21 h 38"/>
                  <a:gd name="T12" fmla="*/ 14 w 57"/>
                  <a:gd name="T13" fmla="*/ 0 h 38"/>
                  <a:gd name="T14" fmla="*/ 25 w 57"/>
                  <a:gd name="T15" fmla="*/ 0 h 38"/>
                  <a:gd name="T16" fmla="*/ 27 w 57"/>
                  <a:gd name="T17" fmla="*/ 8 h 38"/>
                  <a:gd name="T18" fmla="*/ 32 w 57"/>
                  <a:gd name="T19" fmla="*/ 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38">
                    <a:moveTo>
                      <a:pt x="32" y="3"/>
                    </a:moveTo>
                    <a:cubicBezTo>
                      <a:pt x="41" y="6"/>
                      <a:pt x="43" y="22"/>
                      <a:pt x="56" y="17"/>
                    </a:cubicBezTo>
                    <a:cubicBezTo>
                      <a:pt x="56" y="20"/>
                      <a:pt x="56" y="22"/>
                      <a:pt x="56" y="24"/>
                    </a:cubicBezTo>
                    <a:cubicBezTo>
                      <a:pt x="57" y="37"/>
                      <a:pt x="42" y="30"/>
                      <a:pt x="38" y="37"/>
                    </a:cubicBezTo>
                    <a:cubicBezTo>
                      <a:pt x="31" y="38"/>
                      <a:pt x="25" y="36"/>
                      <a:pt x="19" y="33"/>
                    </a:cubicBezTo>
                    <a:cubicBezTo>
                      <a:pt x="16" y="25"/>
                      <a:pt x="5" y="27"/>
                      <a:pt x="0" y="21"/>
                    </a:cubicBezTo>
                    <a:cubicBezTo>
                      <a:pt x="8" y="16"/>
                      <a:pt x="15" y="10"/>
                      <a:pt x="14" y="0"/>
                    </a:cubicBezTo>
                    <a:cubicBezTo>
                      <a:pt x="18" y="0"/>
                      <a:pt x="21" y="0"/>
                      <a:pt x="25" y="0"/>
                    </a:cubicBezTo>
                    <a:cubicBezTo>
                      <a:pt x="25" y="3"/>
                      <a:pt x="24" y="7"/>
                      <a:pt x="27" y="8"/>
                    </a:cubicBezTo>
                    <a:cubicBezTo>
                      <a:pt x="31" y="10"/>
                      <a:pt x="31" y="6"/>
                      <a:pt x="3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6" name="Freeform 1574"/>
              <p:cNvSpPr/>
              <p:nvPr/>
            </p:nvSpPr>
            <p:spPr bwMode="auto">
              <a:xfrm>
                <a:off x="3874" y="2155"/>
                <a:ext cx="92" cy="52"/>
              </a:xfrm>
              <a:custGeom>
                <a:avLst/>
                <a:gdLst>
                  <a:gd name="T0" fmla="*/ 21 w 48"/>
                  <a:gd name="T1" fmla="*/ 3 h 27"/>
                  <a:gd name="T2" fmla="*/ 31 w 48"/>
                  <a:gd name="T3" fmla="*/ 26 h 27"/>
                  <a:gd name="T4" fmla="*/ 17 w 48"/>
                  <a:gd name="T5" fmla="*/ 20 h 27"/>
                  <a:gd name="T6" fmla="*/ 21 w 48"/>
                  <a:gd name="T7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27">
                    <a:moveTo>
                      <a:pt x="21" y="3"/>
                    </a:moveTo>
                    <a:cubicBezTo>
                      <a:pt x="48" y="0"/>
                      <a:pt x="32" y="16"/>
                      <a:pt x="31" y="26"/>
                    </a:cubicBezTo>
                    <a:cubicBezTo>
                      <a:pt x="25" y="27"/>
                      <a:pt x="25" y="15"/>
                      <a:pt x="17" y="20"/>
                    </a:cubicBezTo>
                    <a:cubicBezTo>
                      <a:pt x="0" y="11"/>
                      <a:pt x="12" y="7"/>
                      <a:pt x="2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7" name="Freeform 1575"/>
              <p:cNvSpPr/>
              <p:nvPr/>
            </p:nvSpPr>
            <p:spPr bwMode="auto">
              <a:xfrm>
                <a:off x="4286" y="1321"/>
                <a:ext cx="177" cy="124"/>
              </a:xfrm>
              <a:custGeom>
                <a:avLst/>
                <a:gdLst>
                  <a:gd name="T0" fmla="*/ 28 w 93"/>
                  <a:gd name="T1" fmla="*/ 0 h 65"/>
                  <a:gd name="T2" fmla="*/ 47 w 93"/>
                  <a:gd name="T3" fmla="*/ 21 h 65"/>
                  <a:gd name="T4" fmla="*/ 52 w 93"/>
                  <a:gd name="T5" fmla="*/ 28 h 65"/>
                  <a:gd name="T6" fmla="*/ 90 w 93"/>
                  <a:gd name="T7" fmla="*/ 49 h 65"/>
                  <a:gd name="T8" fmla="*/ 92 w 93"/>
                  <a:gd name="T9" fmla="*/ 51 h 65"/>
                  <a:gd name="T10" fmla="*/ 91 w 93"/>
                  <a:gd name="T11" fmla="*/ 57 h 65"/>
                  <a:gd name="T12" fmla="*/ 79 w 93"/>
                  <a:gd name="T13" fmla="*/ 63 h 65"/>
                  <a:gd name="T14" fmla="*/ 52 w 93"/>
                  <a:gd name="T15" fmla="*/ 56 h 65"/>
                  <a:gd name="T16" fmla="*/ 16 w 93"/>
                  <a:gd name="T17" fmla="*/ 46 h 65"/>
                  <a:gd name="T18" fmla="*/ 0 w 93"/>
                  <a:gd name="T19" fmla="*/ 31 h 65"/>
                  <a:gd name="T20" fmla="*/ 1 w 93"/>
                  <a:gd name="T21" fmla="*/ 30 h 65"/>
                  <a:gd name="T22" fmla="*/ 17 w 93"/>
                  <a:gd name="T23" fmla="*/ 37 h 65"/>
                  <a:gd name="T24" fmla="*/ 22 w 93"/>
                  <a:gd name="T25" fmla="*/ 19 h 65"/>
                  <a:gd name="T26" fmla="*/ 25 w 93"/>
                  <a:gd name="T27" fmla="*/ 2 h 65"/>
                  <a:gd name="T28" fmla="*/ 28 w 93"/>
                  <a:gd name="T2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65">
                    <a:moveTo>
                      <a:pt x="28" y="0"/>
                    </a:moveTo>
                    <a:cubicBezTo>
                      <a:pt x="36" y="5"/>
                      <a:pt x="48" y="7"/>
                      <a:pt x="47" y="21"/>
                    </a:cubicBezTo>
                    <a:cubicBezTo>
                      <a:pt x="47" y="23"/>
                      <a:pt x="50" y="27"/>
                      <a:pt x="52" y="28"/>
                    </a:cubicBezTo>
                    <a:cubicBezTo>
                      <a:pt x="68" y="30"/>
                      <a:pt x="77" y="43"/>
                      <a:pt x="90" y="49"/>
                    </a:cubicBezTo>
                    <a:cubicBezTo>
                      <a:pt x="91" y="49"/>
                      <a:pt x="91" y="50"/>
                      <a:pt x="92" y="51"/>
                    </a:cubicBezTo>
                    <a:cubicBezTo>
                      <a:pt x="93" y="53"/>
                      <a:pt x="92" y="55"/>
                      <a:pt x="91" y="57"/>
                    </a:cubicBezTo>
                    <a:cubicBezTo>
                      <a:pt x="88" y="61"/>
                      <a:pt x="85" y="65"/>
                      <a:pt x="79" y="63"/>
                    </a:cubicBezTo>
                    <a:cubicBezTo>
                      <a:pt x="72" y="52"/>
                      <a:pt x="61" y="59"/>
                      <a:pt x="52" y="56"/>
                    </a:cubicBezTo>
                    <a:cubicBezTo>
                      <a:pt x="40" y="53"/>
                      <a:pt x="32" y="36"/>
                      <a:pt x="16" y="46"/>
                    </a:cubicBezTo>
                    <a:cubicBezTo>
                      <a:pt x="14" y="47"/>
                      <a:pt x="5" y="37"/>
                      <a:pt x="0" y="31"/>
                    </a:cubicBezTo>
                    <a:cubicBezTo>
                      <a:pt x="0" y="31"/>
                      <a:pt x="0" y="30"/>
                      <a:pt x="1" y="30"/>
                    </a:cubicBezTo>
                    <a:cubicBezTo>
                      <a:pt x="10" y="23"/>
                      <a:pt x="11" y="39"/>
                      <a:pt x="17" y="37"/>
                    </a:cubicBezTo>
                    <a:cubicBezTo>
                      <a:pt x="30" y="34"/>
                      <a:pt x="14" y="23"/>
                      <a:pt x="22" y="19"/>
                    </a:cubicBezTo>
                    <a:cubicBezTo>
                      <a:pt x="30" y="14"/>
                      <a:pt x="22" y="7"/>
                      <a:pt x="25" y="2"/>
                    </a:cubicBezTo>
                    <a:cubicBezTo>
                      <a:pt x="25" y="1"/>
                      <a:pt x="27" y="1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8" name="Freeform 1576"/>
              <p:cNvSpPr/>
              <p:nvPr/>
            </p:nvSpPr>
            <p:spPr bwMode="auto">
              <a:xfrm>
                <a:off x="4215" y="1476"/>
                <a:ext cx="109" cy="111"/>
              </a:xfrm>
              <a:custGeom>
                <a:avLst/>
                <a:gdLst>
                  <a:gd name="T0" fmla="*/ 51 w 57"/>
                  <a:gd name="T1" fmla="*/ 20 h 58"/>
                  <a:gd name="T2" fmla="*/ 24 w 57"/>
                  <a:gd name="T3" fmla="*/ 45 h 58"/>
                  <a:gd name="T4" fmla="*/ 11 w 57"/>
                  <a:gd name="T5" fmla="*/ 58 h 58"/>
                  <a:gd name="T6" fmla="*/ 2 w 57"/>
                  <a:gd name="T7" fmla="*/ 48 h 58"/>
                  <a:gd name="T8" fmla="*/ 3 w 57"/>
                  <a:gd name="T9" fmla="*/ 41 h 58"/>
                  <a:gd name="T10" fmla="*/ 2 w 57"/>
                  <a:gd name="T11" fmla="*/ 34 h 58"/>
                  <a:gd name="T12" fmla="*/ 12 w 57"/>
                  <a:gd name="T13" fmla="*/ 17 h 58"/>
                  <a:gd name="T14" fmla="*/ 16 w 57"/>
                  <a:gd name="T15" fmla="*/ 13 h 58"/>
                  <a:gd name="T16" fmla="*/ 19 w 57"/>
                  <a:gd name="T17" fmla="*/ 13 h 58"/>
                  <a:gd name="T18" fmla="*/ 51 w 57"/>
                  <a:gd name="T19" fmla="*/ 10 h 58"/>
                  <a:gd name="T20" fmla="*/ 51 w 57"/>
                  <a:gd name="T21" fmla="*/ 2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58">
                    <a:moveTo>
                      <a:pt x="51" y="20"/>
                    </a:moveTo>
                    <a:cubicBezTo>
                      <a:pt x="39" y="26"/>
                      <a:pt x="30" y="34"/>
                      <a:pt x="24" y="45"/>
                    </a:cubicBezTo>
                    <a:cubicBezTo>
                      <a:pt x="21" y="50"/>
                      <a:pt x="18" y="57"/>
                      <a:pt x="11" y="58"/>
                    </a:cubicBezTo>
                    <a:cubicBezTo>
                      <a:pt x="5" y="58"/>
                      <a:pt x="2" y="54"/>
                      <a:pt x="2" y="48"/>
                    </a:cubicBezTo>
                    <a:cubicBezTo>
                      <a:pt x="7" y="44"/>
                      <a:pt x="7" y="44"/>
                      <a:pt x="3" y="41"/>
                    </a:cubicBezTo>
                    <a:cubicBezTo>
                      <a:pt x="0" y="39"/>
                      <a:pt x="0" y="37"/>
                      <a:pt x="2" y="34"/>
                    </a:cubicBezTo>
                    <a:cubicBezTo>
                      <a:pt x="7" y="29"/>
                      <a:pt x="18" y="28"/>
                      <a:pt x="12" y="17"/>
                    </a:cubicBezTo>
                    <a:cubicBezTo>
                      <a:pt x="13" y="15"/>
                      <a:pt x="15" y="14"/>
                      <a:pt x="16" y="13"/>
                    </a:cubicBezTo>
                    <a:cubicBezTo>
                      <a:pt x="17" y="11"/>
                      <a:pt x="18" y="11"/>
                      <a:pt x="19" y="13"/>
                    </a:cubicBezTo>
                    <a:cubicBezTo>
                      <a:pt x="30" y="16"/>
                      <a:pt x="39" y="0"/>
                      <a:pt x="51" y="10"/>
                    </a:cubicBezTo>
                    <a:cubicBezTo>
                      <a:pt x="56" y="13"/>
                      <a:pt x="57" y="16"/>
                      <a:pt x="5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9" name="Freeform 1577"/>
              <p:cNvSpPr/>
              <p:nvPr/>
            </p:nvSpPr>
            <p:spPr bwMode="auto">
              <a:xfrm>
                <a:off x="4377" y="1403"/>
                <a:ext cx="90" cy="102"/>
              </a:xfrm>
              <a:custGeom>
                <a:avLst/>
                <a:gdLst>
                  <a:gd name="T0" fmla="*/ 4 w 47"/>
                  <a:gd name="T1" fmla="*/ 13 h 53"/>
                  <a:gd name="T2" fmla="*/ 32 w 47"/>
                  <a:gd name="T3" fmla="*/ 20 h 53"/>
                  <a:gd name="T4" fmla="*/ 28 w 47"/>
                  <a:gd name="T5" fmla="*/ 32 h 53"/>
                  <a:gd name="T6" fmla="*/ 47 w 47"/>
                  <a:gd name="T7" fmla="*/ 45 h 53"/>
                  <a:gd name="T8" fmla="*/ 39 w 47"/>
                  <a:gd name="T9" fmla="*/ 51 h 53"/>
                  <a:gd name="T10" fmla="*/ 32 w 47"/>
                  <a:gd name="T11" fmla="*/ 51 h 53"/>
                  <a:gd name="T12" fmla="*/ 18 w 47"/>
                  <a:gd name="T13" fmla="*/ 44 h 53"/>
                  <a:gd name="T14" fmla="*/ 2 w 47"/>
                  <a:gd name="T15" fmla="*/ 36 h 53"/>
                  <a:gd name="T16" fmla="*/ 16 w 47"/>
                  <a:gd name="T17" fmla="*/ 32 h 53"/>
                  <a:gd name="T18" fmla="*/ 4 w 47"/>
                  <a:gd name="T19" fmla="*/ 1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53">
                    <a:moveTo>
                      <a:pt x="4" y="13"/>
                    </a:moveTo>
                    <a:cubicBezTo>
                      <a:pt x="15" y="10"/>
                      <a:pt x="27" y="0"/>
                      <a:pt x="32" y="20"/>
                    </a:cubicBezTo>
                    <a:cubicBezTo>
                      <a:pt x="28" y="23"/>
                      <a:pt x="27" y="27"/>
                      <a:pt x="28" y="32"/>
                    </a:cubicBezTo>
                    <a:cubicBezTo>
                      <a:pt x="34" y="37"/>
                      <a:pt x="46" y="33"/>
                      <a:pt x="47" y="45"/>
                    </a:cubicBezTo>
                    <a:cubicBezTo>
                      <a:pt x="46" y="49"/>
                      <a:pt x="44" y="53"/>
                      <a:pt x="39" y="51"/>
                    </a:cubicBezTo>
                    <a:cubicBezTo>
                      <a:pt x="36" y="51"/>
                      <a:pt x="34" y="51"/>
                      <a:pt x="32" y="51"/>
                    </a:cubicBezTo>
                    <a:cubicBezTo>
                      <a:pt x="27" y="49"/>
                      <a:pt x="22" y="48"/>
                      <a:pt x="18" y="44"/>
                    </a:cubicBezTo>
                    <a:cubicBezTo>
                      <a:pt x="16" y="38"/>
                      <a:pt x="10" y="38"/>
                      <a:pt x="2" y="36"/>
                    </a:cubicBezTo>
                    <a:cubicBezTo>
                      <a:pt x="9" y="34"/>
                      <a:pt x="12" y="33"/>
                      <a:pt x="16" y="32"/>
                    </a:cubicBezTo>
                    <a:cubicBezTo>
                      <a:pt x="11" y="26"/>
                      <a:pt x="0" y="23"/>
                      <a:pt x="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0" name="Freeform 1578"/>
              <p:cNvSpPr/>
              <p:nvPr/>
            </p:nvSpPr>
            <p:spPr bwMode="auto">
              <a:xfrm>
                <a:off x="4271" y="1421"/>
                <a:ext cx="82" cy="49"/>
              </a:xfrm>
              <a:custGeom>
                <a:avLst/>
                <a:gdLst>
                  <a:gd name="T0" fmla="*/ 24 w 43"/>
                  <a:gd name="T1" fmla="*/ 0 h 26"/>
                  <a:gd name="T2" fmla="*/ 40 w 43"/>
                  <a:gd name="T3" fmla="*/ 5 h 26"/>
                  <a:gd name="T4" fmla="*/ 39 w 43"/>
                  <a:gd name="T5" fmla="*/ 13 h 26"/>
                  <a:gd name="T6" fmla="*/ 18 w 43"/>
                  <a:gd name="T7" fmla="*/ 20 h 26"/>
                  <a:gd name="T8" fmla="*/ 4 w 43"/>
                  <a:gd name="T9" fmla="*/ 19 h 26"/>
                  <a:gd name="T10" fmla="*/ 10 w 43"/>
                  <a:gd name="T11" fmla="*/ 6 h 26"/>
                  <a:gd name="T12" fmla="*/ 24 w 43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26">
                    <a:moveTo>
                      <a:pt x="24" y="0"/>
                    </a:moveTo>
                    <a:cubicBezTo>
                      <a:pt x="30" y="0"/>
                      <a:pt x="36" y="1"/>
                      <a:pt x="40" y="5"/>
                    </a:cubicBezTo>
                    <a:cubicBezTo>
                      <a:pt x="43" y="8"/>
                      <a:pt x="43" y="13"/>
                      <a:pt x="39" y="13"/>
                    </a:cubicBezTo>
                    <a:cubicBezTo>
                      <a:pt x="30" y="12"/>
                      <a:pt x="24" y="14"/>
                      <a:pt x="18" y="20"/>
                    </a:cubicBezTo>
                    <a:cubicBezTo>
                      <a:pt x="16" y="22"/>
                      <a:pt x="8" y="26"/>
                      <a:pt x="4" y="19"/>
                    </a:cubicBezTo>
                    <a:cubicBezTo>
                      <a:pt x="0" y="12"/>
                      <a:pt x="5" y="11"/>
                      <a:pt x="10" y="6"/>
                    </a:cubicBezTo>
                    <a:cubicBezTo>
                      <a:pt x="15" y="2"/>
                      <a:pt x="18" y="0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1" name="Freeform 1579"/>
              <p:cNvSpPr/>
              <p:nvPr/>
            </p:nvSpPr>
            <p:spPr bwMode="auto">
              <a:xfrm>
                <a:off x="4309" y="1449"/>
                <a:ext cx="63" cy="67"/>
              </a:xfrm>
              <a:custGeom>
                <a:avLst/>
                <a:gdLst>
                  <a:gd name="T0" fmla="*/ 2 w 33"/>
                  <a:gd name="T1" fmla="*/ 34 h 35"/>
                  <a:gd name="T2" fmla="*/ 2 w 33"/>
                  <a:gd name="T3" fmla="*/ 24 h 35"/>
                  <a:gd name="T4" fmla="*/ 6 w 33"/>
                  <a:gd name="T5" fmla="*/ 14 h 35"/>
                  <a:gd name="T6" fmla="*/ 20 w 33"/>
                  <a:gd name="T7" fmla="*/ 8 h 35"/>
                  <a:gd name="T8" fmla="*/ 30 w 33"/>
                  <a:gd name="T9" fmla="*/ 1 h 35"/>
                  <a:gd name="T10" fmla="*/ 32 w 33"/>
                  <a:gd name="T11" fmla="*/ 5 h 35"/>
                  <a:gd name="T12" fmla="*/ 21 w 33"/>
                  <a:gd name="T13" fmla="*/ 16 h 35"/>
                  <a:gd name="T14" fmla="*/ 9 w 33"/>
                  <a:gd name="T15" fmla="*/ 20 h 35"/>
                  <a:gd name="T16" fmla="*/ 2 w 33"/>
                  <a:gd name="T17" fmla="*/ 3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35">
                    <a:moveTo>
                      <a:pt x="2" y="34"/>
                    </a:moveTo>
                    <a:cubicBezTo>
                      <a:pt x="4" y="31"/>
                      <a:pt x="4" y="27"/>
                      <a:pt x="2" y="24"/>
                    </a:cubicBezTo>
                    <a:cubicBezTo>
                      <a:pt x="2" y="20"/>
                      <a:pt x="0" y="16"/>
                      <a:pt x="6" y="14"/>
                    </a:cubicBezTo>
                    <a:cubicBezTo>
                      <a:pt x="11" y="13"/>
                      <a:pt x="16" y="11"/>
                      <a:pt x="20" y="8"/>
                    </a:cubicBezTo>
                    <a:cubicBezTo>
                      <a:pt x="24" y="6"/>
                      <a:pt x="24" y="0"/>
                      <a:pt x="30" y="1"/>
                    </a:cubicBezTo>
                    <a:cubicBezTo>
                      <a:pt x="31" y="1"/>
                      <a:pt x="33" y="4"/>
                      <a:pt x="32" y="5"/>
                    </a:cubicBezTo>
                    <a:cubicBezTo>
                      <a:pt x="31" y="11"/>
                      <a:pt x="27" y="15"/>
                      <a:pt x="21" y="16"/>
                    </a:cubicBezTo>
                    <a:cubicBezTo>
                      <a:pt x="17" y="17"/>
                      <a:pt x="12" y="15"/>
                      <a:pt x="9" y="20"/>
                    </a:cubicBezTo>
                    <a:cubicBezTo>
                      <a:pt x="12" y="27"/>
                      <a:pt x="16" y="35"/>
                      <a:pt x="2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2" name="Freeform 1580"/>
              <p:cNvSpPr/>
              <p:nvPr/>
            </p:nvSpPr>
            <p:spPr bwMode="auto">
              <a:xfrm>
                <a:off x="4385" y="1484"/>
                <a:ext cx="53" cy="36"/>
              </a:xfrm>
              <a:custGeom>
                <a:avLst/>
                <a:gdLst>
                  <a:gd name="T0" fmla="*/ 14 w 28"/>
                  <a:gd name="T1" fmla="*/ 2 h 19"/>
                  <a:gd name="T2" fmla="*/ 28 w 28"/>
                  <a:gd name="T3" fmla="*/ 9 h 19"/>
                  <a:gd name="T4" fmla="*/ 14 w 28"/>
                  <a:gd name="T5" fmla="*/ 19 h 19"/>
                  <a:gd name="T6" fmla="*/ 0 w 28"/>
                  <a:gd name="T7" fmla="*/ 9 h 19"/>
                  <a:gd name="T8" fmla="*/ 14 w 28"/>
                  <a:gd name="T9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9">
                    <a:moveTo>
                      <a:pt x="14" y="2"/>
                    </a:moveTo>
                    <a:cubicBezTo>
                      <a:pt x="19" y="3"/>
                      <a:pt x="27" y="0"/>
                      <a:pt x="28" y="9"/>
                    </a:cubicBezTo>
                    <a:cubicBezTo>
                      <a:pt x="25" y="15"/>
                      <a:pt x="21" y="19"/>
                      <a:pt x="14" y="19"/>
                    </a:cubicBezTo>
                    <a:cubicBezTo>
                      <a:pt x="13" y="10"/>
                      <a:pt x="7" y="9"/>
                      <a:pt x="0" y="9"/>
                    </a:cubicBezTo>
                    <a:cubicBezTo>
                      <a:pt x="4" y="5"/>
                      <a:pt x="8" y="3"/>
                      <a:pt x="1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3" name="Freeform 1581"/>
              <p:cNvSpPr/>
              <p:nvPr/>
            </p:nvSpPr>
            <p:spPr bwMode="auto">
              <a:xfrm>
                <a:off x="4313" y="1487"/>
                <a:ext cx="40" cy="56"/>
              </a:xfrm>
              <a:custGeom>
                <a:avLst/>
                <a:gdLst>
                  <a:gd name="T0" fmla="*/ 0 w 21"/>
                  <a:gd name="T1" fmla="*/ 14 h 29"/>
                  <a:gd name="T2" fmla="*/ 7 w 21"/>
                  <a:gd name="T3" fmla="*/ 0 h 29"/>
                  <a:gd name="T4" fmla="*/ 17 w 21"/>
                  <a:gd name="T5" fmla="*/ 11 h 29"/>
                  <a:gd name="T6" fmla="*/ 0 w 21"/>
                  <a:gd name="T7" fmla="*/ 1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29">
                    <a:moveTo>
                      <a:pt x="0" y="14"/>
                    </a:moveTo>
                    <a:cubicBezTo>
                      <a:pt x="9" y="13"/>
                      <a:pt x="6" y="6"/>
                      <a:pt x="7" y="0"/>
                    </a:cubicBezTo>
                    <a:cubicBezTo>
                      <a:pt x="12" y="2"/>
                      <a:pt x="21" y="0"/>
                      <a:pt x="17" y="11"/>
                    </a:cubicBezTo>
                    <a:cubicBezTo>
                      <a:pt x="12" y="15"/>
                      <a:pt x="9" y="29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4" name="Freeform 1582"/>
              <p:cNvSpPr/>
              <p:nvPr/>
            </p:nvSpPr>
            <p:spPr bwMode="auto">
              <a:xfrm>
                <a:off x="4244" y="1468"/>
                <a:ext cx="25" cy="33"/>
              </a:xfrm>
              <a:custGeom>
                <a:avLst/>
                <a:gdLst>
                  <a:gd name="T0" fmla="*/ 4 w 13"/>
                  <a:gd name="T1" fmla="*/ 17 h 17"/>
                  <a:gd name="T2" fmla="*/ 1 w 13"/>
                  <a:gd name="T3" fmla="*/ 17 h 17"/>
                  <a:gd name="T4" fmla="*/ 4 w 13"/>
                  <a:gd name="T5" fmla="*/ 3 h 17"/>
                  <a:gd name="T6" fmla="*/ 10 w 13"/>
                  <a:gd name="T7" fmla="*/ 3 h 17"/>
                  <a:gd name="T8" fmla="*/ 4 w 13"/>
                  <a:gd name="T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7">
                    <a:moveTo>
                      <a:pt x="4" y="17"/>
                    </a:moveTo>
                    <a:cubicBezTo>
                      <a:pt x="3" y="17"/>
                      <a:pt x="2" y="17"/>
                      <a:pt x="1" y="17"/>
                    </a:cubicBezTo>
                    <a:cubicBezTo>
                      <a:pt x="0" y="12"/>
                      <a:pt x="9" y="9"/>
                      <a:pt x="4" y="3"/>
                    </a:cubicBezTo>
                    <a:cubicBezTo>
                      <a:pt x="6" y="1"/>
                      <a:pt x="9" y="0"/>
                      <a:pt x="10" y="3"/>
                    </a:cubicBezTo>
                    <a:cubicBezTo>
                      <a:pt x="13" y="10"/>
                      <a:pt x="8" y="13"/>
                      <a:pt x="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5" name="Freeform 1583"/>
              <p:cNvSpPr/>
              <p:nvPr/>
            </p:nvSpPr>
            <p:spPr bwMode="auto">
              <a:xfrm>
                <a:off x="4196" y="1531"/>
                <a:ext cx="48" cy="46"/>
              </a:xfrm>
              <a:custGeom>
                <a:avLst/>
                <a:gdLst>
                  <a:gd name="T0" fmla="*/ 12 w 25"/>
                  <a:gd name="T1" fmla="*/ 5 h 24"/>
                  <a:gd name="T2" fmla="*/ 15 w 25"/>
                  <a:gd name="T3" fmla="*/ 9 h 24"/>
                  <a:gd name="T4" fmla="*/ 23 w 25"/>
                  <a:gd name="T5" fmla="*/ 7 h 24"/>
                  <a:gd name="T6" fmla="*/ 22 w 25"/>
                  <a:gd name="T7" fmla="*/ 19 h 24"/>
                  <a:gd name="T8" fmla="*/ 12 w 25"/>
                  <a:gd name="T9" fmla="*/ 19 h 24"/>
                  <a:gd name="T10" fmla="*/ 10 w 25"/>
                  <a:gd name="T11" fmla="*/ 19 h 24"/>
                  <a:gd name="T12" fmla="*/ 8 w 25"/>
                  <a:gd name="T13" fmla="*/ 19 h 24"/>
                  <a:gd name="T14" fmla="*/ 2 w 25"/>
                  <a:gd name="T15" fmla="*/ 5 h 24"/>
                  <a:gd name="T16" fmla="*/ 12 w 25"/>
                  <a:gd name="T17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" h="24">
                    <a:moveTo>
                      <a:pt x="12" y="5"/>
                    </a:moveTo>
                    <a:cubicBezTo>
                      <a:pt x="12" y="7"/>
                      <a:pt x="12" y="10"/>
                      <a:pt x="15" y="9"/>
                    </a:cubicBezTo>
                    <a:cubicBezTo>
                      <a:pt x="18" y="9"/>
                      <a:pt x="21" y="3"/>
                      <a:pt x="23" y="7"/>
                    </a:cubicBezTo>
                    <a:cubicBezTo>
                      <a:pt x="25" y="10"/>
                      <a:pt x="25" y="15"/>
                      <a:pt x="22" y="19"/>
                    </a:cubicBezTo>
                    <a:cubicBezTo>
                      <a:pt x="19" y="24"/>
                      <a:pt x="15" y="20"/>
                      <a:pt x="12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3" y="16"/>
                      <a:pt x="0" y="11"/>
                      <a:pt x="2" y="5"/>
                    </a:cubicBezTo>
                    <a:cubicBezTo>
                      <a:pt x="4" y="0"/>
                      <a:pt x="9" y="4"/>
                      <a:pt x="1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6" name="Freeform 1584"/>
              <p:cNvSpPr/>
              <p:nvPr/>
            </p:nvSpPr>
            <p:spPr bwMode="auto">
              <a:xfrm>
                <a:off x="5155" y="1139"/>
                <a:ext cx="118" cy="121"/>
              </a:xfrm>
              <a:custGeom>
                <a:avLst/>
                <a:gdLst>
                  <a:gd name="T0" fmla="*/ 0 w 62"/>
                  <a:gd name="T1" fmla="*/ 15 h 63"/>
                  <a:gd name="T2" fmla="*/ 18 w 62"/>
                  <a:gd name="T3" fmla="*/ 1 h 63"/>
                  <a:gd name="T4" fmla="*/ 25 w 62"/>
                  <a:gd name="T5" fmla="*/ 13 h 63"/>
                  <a:gd name="T6" fmla="*/ 26 w 62"/>
                  <a:gd name="T7" fmla="*/ 18 h 63"/>
                  <a:gd name="T8" fmla="*/ 39 w 62"/>
                  <a:gd name="T9" fmla="*/ 40 h 63"/>
                  <a:gd name="T10" fmla="*/ 52 w 62"/>
                  <a:gd name="T11" fmla="*/ 22 h 63"/>
                  <a:gd name="T12" fmla="*/ 54 w 62"/>
                  <a:gd name="T13" fmla="*/ 23 h 63"/>
                  <a:gd name="T14" fmla="*/ 39 w 62"/>
                  <a:gd name="T15" fmla="*/ 62 h 63"/>
                  <a:gd name="T16" fmla="*/ 32 w 62"/>
                  <a:gd name="T17" fmla="*/ 62 h 63"/>
                  <a:gd name="T18" fmla="*/ 28 w 62"/>
                  <a:gd name="T19" fmla="*/ 50 h 63"/>
                  <a:gd name="T20" fmla="*/ 6 w 62"/>
                  <a:gd name="T21" fmla="*/ 41 h 63"/>
                  <a:gd name="T22" fmla="*/ 15 w 62"/>
                  <a:gd name="T23" fmla="*/ 31 h 63"/>
                  <a:gd name="T24" fmla="*/ 12 w 62"/>
                  <a:gd name="T25" fmla="*/ 26 h 63"/>
                  <a:gd name="T26" fmla="*/ 0 w 62"/>
                  <a:gd name="T27" fmla="*/ 1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63">
                    <a:moveTo>
                      <a:pt x="0" y="15"/>
                    </a:moveTo>
                    <a:cubicBezTo>
                      <a:pt x="6" y="10"/>
                      <a:pt x="12" y="5"/>
                      <a:pt x="18" y="1"/>
                    </a:cubicBezTo>
                    <a:cubicBezTo>
                      <a:pt x="21" y="4"/>
                      <a:pt x="37" y="0"/>
                      <a:pt x="25" y="13"/>
                    </a:cubicBezTo>
                    <a:cubicBezTo>
                      <a:pt x="24" y="15"/>
                      <a:pt x="23" y="17"/>
                      <a:pt x="26" y="18"/>
                    </a:cubicBezTo>
                    <a:cubicBezTo>
                      <a:pt x="38" y="21"/>
                      <a:pt x="45" y="27"/>
                      <a:pt x="39" y="40"/>
                    </a:cubicBezTo>
                    <a:cubicBezTo>
                      <a:pt x="44" y="34"/>
                      <a:pt x="48" y="28"/>
                      <a:pt x="52" y="22"/>
                    </a:cubicBezTo>
                    <a:cubicBezTo>
                      <a:pt x="53" y="22"/>
                      <a:pt x="54" y="23"/>
                      <a:pt x="54" y="23"/>
                    </a:cubicBezTo>
                    <a:cubicBezTo>
                      <a:pt x="62" y="47"/>
                      <a:pt x="61" y="50"/>
                      <a:pt x="39" y="62"/>
                    </a:cubicBezTo>
                    <a:cubicBezTo>
                      <a:pt x="37" y="63"/>
                      <a:pt x="34" y="63"/>
                      <a:pt x="32" y="62"/>
                    </a:cubicBezTo>
                    <a:cubicBezTo>
                      <a:pt x="27" y="59"/>
                      <a:pt x="31" y="53"/>
                      <a:pt x="28" y="50"/>
                    </a:cubicBezTo>
                    <a:cubicBezTo>
                      <a:pt x="19" y="50"/>
                      <a:pt x="15" y="38"/>
                      <a:pt x="6" y="41"/>
                    </a:cubicBezTo>
                    <a:cubicBezTo>
                      <a:pt x="5" y="33"/>
                      <a:pt x="13" y="35"/>
                      <a:pt x="15" y="31"/>
                    </a:cubicBezTo>
                    <a:cubicBezTo>
                      <a:pt x="15" y="29"/>
                      <a:pt x="22" y="23"/>
                      <a:pt x="12" y="26"/>
                    </a:cubicBezTo>
                    <a:cubicBezTo>
                      <a:pt x="3" y="28"/>
                      <a:pt x="1" y="21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7" name="Freeform 1585"/>
              <p:cNvSpPr/>
              <p:nvPr/>
            </p:nvSpPr>
            <p:spPr bwMode="auto">
              <a:xfrm>
                <a:off x="5250" y="1141"/>
                <a:ext cx="25" cy="42"/>
              </a:xfrm>
              <a:custGeom>
                <a:avLst/>
                <a:gdLst>
                  <a:gd name="T0" fmla="*/ 9 w 13"/>
                  <a:gd name="T1" fmla="*/ 7 h 22"/>
                  <a:gd name="T2" fmla="*/ 13 w 13"/>
                  <a:gd name="T3" fmla="*/ 14 h 22"/>
                  <a:gd name="T4" fmla="*/ 3 w 13"/>
                  <a:gd name="T5" fmla="*/ 21 h 22"/>
                  <a:gd name="T6" fmla="*/ 2 w 13"/>
                  <a:gd name="T7" fmla="*/ 21 h 22"/>
                  <a:gd name="T8" fmla="*/ 6 w 13"/>
                  <a:gd name="T9" fmla="*/ 0 h 22"/>
                  <a:gd name="T10" fmla="*/ 9 w 13"/>
                  <a:gd name="T11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22">
                    <a:moveTo>
                      <a:pt x="9" y="7"/>
                    </a:moveTo>
                    <a:cubicBezTo>
                      <a:pt x="12" y="8"/>
                      <a:pt x="13" y="11"/>
                      <a:pt x="13" y="14"/>
                    </a:cubicBezTo>
                    <a:cubicBezTo>
                      <a:pt x="9" y="15"/>
                      <a:pt x="9" y="22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ubicBezTo>
                      <a:pt x="4" y="14"/>
                      <a:pt x="0" y="6"/>
                      <a:pt x="6" y="0"/>
                    </a:cubicBezTo>
                    <a:cubicBezTo>
                      <a:pt x="6" y="3"/>
                      <a:pt x="7" y="5"/>
                      <a:pt x="9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8" name="Freeform 1586"/>
              <p:cNvSpPr/>
              <p:nvPr/>
            </p:nvSpPr>
            <p:spPr bwMode="auto">
              <a:xfrm>
                <a:off x="5299" y="1298"/>
                <a:ext cx="86" cy="136"/>
              </a:xfrm>
              <a:custGeom>
                <a:avLst/>
                <a:gdLst>
                  <a:gd name="T0" fmla="*/ 43 w 45"/>
                  <a:gd name="T1" fmla="*/ 71 h 71"/>
                  <a:gd name="T2" fmla="*/ 36 w 45"/>
                  <a:gd name="T3" fmla="*/ 71 h 71"/>
                  <a:gd name="T4" fmla="*/ 32 w 45"/>
                  <a:gd name="T5" fmla="*/ 64 h 71"/>
                  <a:gd name="T6" fmla="*/ 27 w 45"/>
                  <a:gd name="T7" fmla="*/ 55 h 71"/>
                  <a:gd name="T8" fmla="*/ 20 w 45"/>
                  <a:gd name="T9" fmla="*/ 41 h 71"/>
                  <a:gd name="T10" fmla="*/ 13 w 45"/>
                  <a:gd name="T11" fmla="*/ 13 h 71"/>
                  <a:gd name="T12" fmla="*/ 15 w 45"/>
                  <a:gd name="T13" fmla="*/ 12 h 71"/>
                  <a:gd name="T14" fmla="*/ 43 w 45"/>
                  <a:gd name="T15" fmla="*/ 1 h 71"/>
                  <a:gd name="T16" fmla="*/ 43 w 45"/>
                  <a:gd name="T17" fmla="*/ 43 h 71"/>
                  <a:gd name="T18" fmla="*/ 43 w 45"/>
                  <a:gd name="T19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" h="71">
                    <a:moveTo>
                      <a:pt x="43" y="71"/>
                    </a:moveTo>
                    <a:cubicBezTo>
                      <a:pt x="40" y="71"/>
                      <a:pt x="38" y="71"/>
                      <a:pt x="36" y="71"/>
                    </a:cubicBezTo>
                    <a:cubicBezTo>
                      <a:pt x="35" y="69"/>
                      <a:pt x="33" y="67"/>
                      <a:pt x="32" y="64"/>
                    </a:cubicBezTo>
                    <a:cubicBezTo>
                      <a:pt x="29" y="62"/>
                      <a:pt x="28" y="58"/>
                      <a:pt x="27" y="55"/>
                    </a:cubicBezTo>
                    <a:cubicBezTo>
                      <a:pt x="25" y="50"/>
                      <a:pt x="24" y="45"/>
                      <a:pt x="20" y="41"/>
                    </a:cubicBezTo>
                    <a:cubicBezTo>
                      <a:pt x="12" y="33"/>
                      <a:pt x="0" y="26"/>
                      <a:pt x="13" y="13"/>
                    </a:cubicBezTo>
                    <a:cubicBezTo>
                      <a:pt x="13" y="13"/>
                      <a:pt x="14" y="12"/>
                      <a:pt x="15" y="12"/>
                    </a:cubicBezTo>
                    <a:cubicBezTo>
                      <a:pt x="25" y="12"/>
                      <a:pt x="31" y="0"/>
                      <a:pt x="43" y="1"/>
                    </a:cubicBezTo>
                    <a:cubicBezTo>
                      <a:pt x="39" y="15"/>
                      <a:pt x="44" y="29"/>
                      <a:pt x="43" y="43"/>
                    </a:cubicBezTo>
                    <a:cubicBezTo>
                      <a:pt x="37" y="53"/>
                      <a:pt x="45" y="62"/>
                      <a:pt x="43" y="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9" name="Freeform 1587"/>
              <p:cNvSpPr/>
              <p:nvPr/>
            </p:nvSpPr>
            <p:spPr bwMode="auto">
              <a:xfrm>
                <a:off x="5229" y="1158"/>
                <a:ext cx="99" cy="119"/>
              </a:xfrm>
              <a:custGeom>
                <a:avLst/>
                <a:gdLst>
                  <a:gd name="T0" fmla="*/ 14 w 52"/>
                  <a:gd name="T1" fmla="*/ 12 h 62"/>
                  <a:gd name="T2" fmla="*/ 24 w 52"/>
                  <a:gd name="T3" fmla="*/ 5 h 62"/>
                  <a:gd name="T4" fmla="*/ 39 w 52"/>
                  <a:gd name="T5" fmla="*/ 23 h 62"/>
                  <a:gd name="T6" fmla="*/ 52 w 52"/>
                  <a:gd name="T7" fmla="*/ 36 h 62"/>
                  <a:gd name="T8" fmla="*/ 24 w 52"/>
                  <a:gd name="T9" fmla="*/ 56 h 62"/>
                  <a:gd name="T10" fmla="*/ 0 w 52"/>
                  <a:gd name="T11" fmla="*/ 50 h 62"/>
                  <a:gd name="T12" fmla="*/ 14 w 52"/>
                  <a:gd name="T13" fmla="*/ 1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62">
                    <a:moveTo>
                      <a:pt x="14" y="12"/>
                    </a:moveTo>
                    <a:cubicBezTo>
                      <a:pt x="18" y="11"/>
                      <a:pt x="15" y="0"/>
                      <a:pt x="24" y="5"/>
                    </a:cubicBezTo>
                    <a:cubicBezTo>
                      <a:pt x="26" y="13"/>
                      <a:pt x="30" y="20"/>
                      <a:pt x="39" y="23"/>
                    </a:cubicBezTo>
                    <a:cubicBezTo>
                      <a:pt x="46" y="25"/>
                      <a:pt x="49" y="30"/>
                      <a:pt x="52" y="36"/>
                    </a:cubicBezTo>
                    <a:cubicBezTo>
                      <a:pt x="47" y="49"/>
                      <a:pt x="33" y="48"/>
                      <a:pt x="24" y="56"/>
                    </a:cubicBezTo>
                    <a:cubicBezTo>
                      <a:pt x="16" y="55"/>
                      <a:pt x="5" y="62"/>
                      <a:pt x="0" y="50"/>
                    </a:cubicBezTo>
                    <a:cubicBezTo>
                      <a:pt x="18" y="42"/>
                      <a:pt x="16" y="27"/>
                      <a:pt x="1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0" name="Freeform 1588"/>
              <p:cNvSpPr/>
              <p:nvPr/>
            </p:nvSpPr>
            <p:spPr bwMode="auto">
              <a:xfrm>
                <a:off x="5271" y="1227"/>
                <a:ext cx="80" cy="69"/>
              </a:xfrm>
              <a:custGeom>
                <a:avLst/>
                <a:gdLst>
                  <a:gd name="T0" fmla="*/ 2 w 42"/>
                  <a:gd name="T1" fmla="*/ 18 h 36"/>
                  <a:gd name="T2" fmla="*/ 30 w 42"/>
                  <a:gd name="T3" fmla="*/ 0 h 36"/>
                  <a:gd name="T4" fmla="*/ 29 w 42"/>
                  <a:gd name="T5" fmla="*/ 22 h 36"/>
                  <a:gd name="T6" fmla="*/ 30 w 42"/>
                  <a:gd name="T7" fmla="*/ 32 h 36"/>
                  <a:gd name="T8" fmla="*/ 25 w 42"/>
                  <a:gd name="T9" fmla="*/ 36 h 36"/>
                  <a:gd name="T10" fmla="*/ 8 w 42"/>
                  <a:gd name="T11" fmla="*/ 26 h 36"/>
                  <a:gd name="T12" fmla="*/ 2 w 42"/>
                  <a:gd name="T1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36">
                    <a:moveTo>
                      <a:pt x="2" y="18"/>
                    </a:moveTo>
                    <a:cubicBezTo>
                      <a:pt x="8" y="7"/>
                      <a:pt x="21" y="7"/>
                      <a:pt x="30" y="0"/>
                    </a:cubicBezTo>
                    <a:cubicBezTo>
                      <a:pt x="39" y="8"/>
                      <a:pt x="42" y="15"/>
                      <a:pt x="29" y="22"/>
                    </a:cubicBezTo>
                    <a:cubicBezTo>
                      <a:pt x="21" y="26"/>
                      <a:pt x="29" y="28"/>
                      <a:pt x="30" y="32"/>
                    </a:cubicBezTo>
                    <a:cubicBezTo>
                      <a:pt x="29" y="34"/>
                      <a:pt x="28" y="36"/>
                      <a:pt x="25" y="36"/>
                    </a:cubicBezTo>
                    <a:cubicBezTo>
                      <a:pt x="18" y="36"/>
                      <a:pt x="14" y="29"/>
                      <a:pt x="8" y="26"/>
                    </a:cubicBezTo>
                    <a:cubicBezTo>
                      <a:pt x="5" y="24"/>
                      <a:pt x="0" y="23"/>
                      <a:pt x="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1" name="Freeform 1589"/>
              <p:cNvSpPr/>
              <p:nvPr/>
            </p:nvSpPr>
            <p:spPr bwMode="auto">
              <a:xfrm>
                <a:off x="5305" y="1289"/>
                <a:ext cx="36" cy="34"/>
              </a:xfrm>
              <a:custGeom>
                <a:avLst/>
                <a:gdLst>
                  <a:gd name="T0" fmla="*/ 8 w 19"/>
                  <a:gd name="T1" fmla="*/ 3 h 18"/>
                  <a:gd name="T2" fmla="*/ 12 w 19"/>
                  <a:gd name="T3" fmla="*/ 0 h 18"/>
                  <a:gd name="T4" fmla="*/ 12 w 19"/>
                  <a:gd name="T5" fmla="*/ 17 h 18"/>
                  <a:gd name="T6" fmla="*/ 12 w 19"/>
                  <a:gd name="T7" fmla="*/ 17 h 18"/>
                  <a:gd name="T8" fmla="*/ 0 w 19"/>
                  <a:gd name="T9" fmla="*/ 7 h 18"/>
                  <a:gd name="T10" fmla="*/ 8 w 19"/>
                  <a:gd name="T11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18">
                    <a:moveTo>
                      <a:pt x="8" y="3"/>
                    </a:moveTo>
                    <a:cubicBezTo>
                      <a:pt x="10" y="2"/>
                      <a:pt x="11" y="1"/>
                      <a:pt x="12" y="0"/>
                    </a:cubicBezTo>
                    <a:cubicBezTo>
                      <a:pt x="19" y="5"/>
                      <a:pt x="11" y="11"/>
                      <a:pt x="12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5" y="18"/>
                      <a:pt x="2" y="13"/>
                      <a:pt x="0" y="7"/>
                    </a:cubicBezTo>
                    <a:cubicBezTo>
                      <a:pt x="2" y="4"/>
                      <a:pt x="6" y="5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2" name="Freeform 1590"/>
              <p:cNvSpPr/>
              <p:nvPr/>
            </p:nvSpPr>
            <p:spPr bwMode="auto">
              <a:xfrm>
                <a:off x="5479" y="1306"/>
                <a:ext cx="43" cy="30"/>
              </a:xfrm>
              <a:custGeom>
                <a:avLst/>
                <a:gdLst>
                  <a:gd name="T0" fmla="*/ 23 w 23"/>
                  <a:gd name="T1" fmla="*/ 2 h 16"/>
                  <a:gd name="T2" fmla="*/ 22 w 23"/>
                  <a:gd name="T3" fmla="*/ 6 h 16"/>
                  <a:gd name="T4" fmla="*/ 4 w 23"/>
                  <a:gd name="T5" fmla="*/ 14 h 16"/>
                  <a:gd name="T6" fmla="*/ 2 w 23"/>
                  <a:gd name="T7" fmla="*/ 8 h 16"/>
                  <a:gd name="T8" fmla="*/ 23 w 23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6">
                    <a:moveTo>
                      <a:pt x="23" y="2"/>
                    </a:moveTo>
                    <a:cubicBezTo>
                      <a:pt x="22" y="4"/>
                      <a:pt x="22" y="5"/>
                      <a:pt x="22" y="6"/>
                    </a:cubicBezTo>
                    <a:cubicBezTo>
                      <a:pt x="16" y="8"/>
                      <a:pt x="12" y="16"/>
                      <a:pt x="4" y="14"/>
                    </a:cubicBezTo>
                    <a:cubicBezTo>
                      <a:pt x="2" y="13"/>
                      <a:pt x="0" y="9"/>
                      <a:pt x="2" y="8"/>
                    </a:cubicBezTo>
                    <a:cubicBezTo>
                      <a:pt x="8" y="4"/>
                      <a:pt x="15" y="0"/>
                      <a:pt x="2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3" name="Freeform 1591"/>
              <p:cNvSpPr/>
              <p:nvPr/>
            </p:nvSpPr>
            <p:spPr bwMode="auto">
              <a:xfrm>
                <a:off x="2112" y="1727"/>
                <a:ext cx="127" cy="74"/>
              </a:xfrm>
              <a:custGeom>
                <a:avLst/>
                <a:gdLst>
                  <a:gd name="T0" fmla="*/ 5 w 67"/>
                  <a:gd name="T1" fmla="*/ 32 h 39"/>
                  <a:gd name="T2" fmla="*/ 5 w 67"/>
                  <a:gd name="T3" fmla="*/ 14 h 39"/>
                  <a:gd name="T4" fmla="*/ 9 w 67"/>
                  <a:gd name="T5" fmla="*/ 14 h 39"/>
                  <a:gd name="T6" fmla="*/ 9 w 67"/>
                  <a:gd name="T7" fmla="*/ 16 h 39"/>
                  <a:gd name="T8" fmla="*/ 9 w 67"/>
                  <a:gd name="T9" fmla="*/ 17 h 39"/>
                  <a:gd name="T10" fmla="*/ 26 w 67"/>
                  <a:gd name="T11" fmla="*/ 11 h 39"/>
                  <a:gd name="T12" fmla="*/ 51 w 67"/>
                  <a:gd name="T13" fmla="*/ 13 h 39"/>
                  <a:gd name="T14" fmla="*/ 67 w 67"/>
                  <a:gd name="T15" fmla="*/ 14 h 39"/>
                  <a:gd name="T16" fmla="*/ 57 w 67"/>
                  <a:gd name="T17" fmla="*/ 23 h 39"/>
                  <a:gd name="T18" fmla="*/ 46 w 67"/>
                  <a:gd name="T19" fmla="*/ 28 h 39"/>
                  <a:gd name="T20" fmla="*/ 43 w 67"/>
                  <a:gd name="T21" fmla="*/ 34 h 39"/>
                  <a:gd name="T22" fmla="*/ 5 w 67"/>
                  <a:gd name="T23" fmla="*/ 3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7" h="39">
                    <a:moveTo>
                      <a:pt x="5" y="32"/>
                    </a:moveTo>
                    <a:cubicBezTo>
                      <a:pt x="0" y="26"/>
                      <a:pt x="4" y="20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6" y="14"/>
                      <a:pt x="12" y="15"/>
                      <a:pt x="9" y="16"/>
                    </a:cubicBezTo>
                    <a:cubicBezTo>
                      <a:pt x="9" y="16"/>
                      <a:pt x="9" y="17"/>
                      <a:pt x="9" y="17"/>
                    </a:cubicBezTo>
                    <a:cubicBezTo>
                      <a:pt x="12" y="9"/>
                      <a:pt x="22" y="18"/>
                      <a:pt x="26" y="11"/>
                    </a:cubicBezTo>
                    <a:cubicBezTo>
                      <a:pt x="35" y="4"/>
                      <a:pt x="43" y="0"/>
                      <a:pt x="51" y="13"/>
                    </a:cubicBezTo>
                    <a:cubicBezTo>
                      <a:pt x="55" y="20"/>
                      <a:pt x="61" y="18"/>
                      <a:pt x="67" y="14"/>
                    </a:cubicBezTo>
                    <a:cubicBezTo>
                      <a:pt x="66" y="21"/>
                      <a:pt x="65" y="26"/>
                      <a:pt x="57" y="23"/>
                    </a:cubicBezTo>
                    <a:cubicBezTo>
                      <a:pt x="51" y="21"/>
                      <a:pt x="49" y="24"/>
                      <a:pt x="46" y="28"/>
                    </a:cubicBezTo>
                    <a:cubicBezTo>
                      <a:pt x="48" y="31"/>
                      <a:pt x="46" y="33"/>
                      <a:pt x="43" y="34"/>
                    </a:cubicBezTo>
                    <a:cubicBezTo>
                      <a:pt x="30" y="36"/>
                      <a:pt x="17" y="39"/>
                      <a:pt x="5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4" name="Freeform 1592"/>
              <p:cNvSpPr/>
              <p:nvPr/>
            </p:nvSpPr>
            <p:spPr bwMode="auto">
              <a:xfrm>
                <a:off x="2125" y="1744"/>
                <a:ext cx="38" cy="34"/>
              </a:xfrm>
              <a:custGeom>
                <a:avLst/>
                <a:gdLst>
                  <a:gd name="T0" fmla="*/ 19 w 20"/>
                  <a:gd name="T1" fmla="*/ 2 h 18"/>
                  <a:gd name="T2" fmla="*/ 16 w 20"/>
                  <a:gd name="T3" fmla="*/ 9 h 18"/>
                  <a:gd name="T4" fmla="*/ 4 w 20"/>
                  <a:gd name="T5" fmla="*/ 18 h 18"/>
                  <a:gd name="T6" fmla="*/ 1 w 20"/>
                  <a:gd name="T7" fmla="*/ 5 h 18"/>
                  <a:gd name="T8" fmla="*/ 8 w 20"/>
                  <a:gd name="T9" fmla="*/ 2 h 18"/>
                  <a:gd name="T10" fmla="*/ 19 w 20"/>
                  <a:gd name="T11" fmla="*/ 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18">
                    <a:moveTo>
                      <a:pt x="19" y="2"/>
                    </a:moveTo>
                    <a:cubicBezTo>
                      <a:pt x="20" y="5"/>
                      <a:pt x="20" y="11"/>
                      <a:pt x="16" y="9"/>
                    </a:cubicBezTo>
                    <a:cubicBezTo>
                      <a:pt x="6" y="4"/>
                      <a:pt x="6" y="13"/>
                      <a:pt x="4" y="18"/>
                    </a:cubicBezTo>
                    <a:cubicBezTo>
                      <a:pt x="0" y="13"/>
                      <a:pt x="2" y="9"/>
                      <a:pt x="1" y="5"/>
                    </a:cubicBezTo>
                    <a:cubicBezTo>
                      <a:pt x="1" y="0"/>
                      <a:pt x="4" y="0"/>
                      <a:pt x="8" y="2"/>
                    </a:cubicBezTo>
                    <a:cubicBezTo>
                      <a:pt x="12" y="2"/>
                      <a:pt x="15" y="2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5" name="Freeform 1593"/>
              <p:cNvSpPr/>
              <p:nvPr/>
            </p:nvSpPr>
            <p:spPr bwMode="auto">
              <a:xfrm>
                <a:off x="2114" y="1729"/>
                <a:ext cx="26" cy="24"/>
              </a:xfrm>
              <a:custGeom>
                <a:avLst/>
                <a:gdLst>
                  <a:gd name="T0" fmla="*/ 14 w 14"/>
                  <a:gd name="T1" fmla="*/ 10 h 13"/>
                  <a:gd name="T2" fmla="*/ 7 w 14"/>
                  <a:gd name="T3" fmla="*/ 13 h 13"/>
                  <a:gd name="T4" fmla="*/ 4 w 14"/>
                  <a:gd name="T5" fmla="*/ 13 h 13"/>
                  <a:gd name="T6" fmla="*/ 0 w 14"/>
                  <a:gd name="T7" fmla="*/ 13 h 13"/>
                  <a:gd name="T8" fmla="*/ 11 w 14"/>
                  <a:gd name="T9" fmla="*/ 0 h 13"/>
                  <a:gd name="T10" fmla="*/ 14 w 14"/>
                  <a:gd name="T11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13">
                    <a:moveTo>
                      <a:pt x="14" y="10"/>
                    </a:moveTo>
                    <a:cubicBezTo>
                      <a:pt x="11" y="10"/>
                      <a:pt x="9" y="11"/>
                      <a:pt x="7" y="13"/>
                    </a:cubicBezTo>
                    <a:cubicBezTo>
                      <a:pt x="6" y="13"/>
                      <a:pt x="5" y="13"/>
                      <a:pt x="4" y="13"/>
                    </a:cubicBezTo>
                    <a:cubicBezTo>
                      <a:pt x="2" y="13"/>
                      <a:pt x="1" y="13"/>
                      <a:pt x="0" y="13"/>
                    </a:cubicBezTo>
                    <a:cubicBezTo>
                      <a:pt x="0" y="6"/>
                      <a:pt x="5" y="3"/>
                      <a:pt x="11" y="0"/>
                    </a:cubicBezTo>
                    <a:cubicBezTo>
                      <a:pt x="12" y="3"/>
                      <a:pt x="13" y="6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6" name="Freeform 1594"/>
              <p:cNvSpPr/>
              <p:nvPr/>
            </p:nvSpPr>
            <p:spPr bwMode="auto">
              <a:xfrm>
                <a:off x="5035" y="1283"/>
                <a:ext cx="148" cy="107"/>
              </a:xfrm>
              <a:custGeom>
                <a:avLst/>
                <a:gdLst>
                  <a:gd name="T0" fmla="*/ 11 w 78"/>
                  <a:gd name="T1" fmla="*/ 44 h 56"/>
                  <a:gd name="T2" fmla="*/ 4 w 78"/>
                  <a:gd name="T3" fmla="*/ 30 h 56"/>
                  <a:gd name="T4" fmla="*/ 35 w 78"/>
                  <a:gd name="T5" fmla="*/ 10 h 56"/>
                  <a:gd name="T6" fmla="*/ 42 w 78"/>
                  <a:gd name="T7" fmla="*/ 6 h 56"/>
                  <a:gd name="T8" fmla="*/ 67 w 78"/>
                  <a:gd name="T9" fmla="*/ 2 h 56"/>
                  <a:gd name="T10" fmla="*/ 76 w 78"/>
                  <a:gd name="T11" fmla="*/ 4 h 56"/>
                  <a:gd name="T12" fmla="*/ 78 w 78"/>
                  <a:gd name="T13" fmla="*/ 8 h 56"/>
                  <a:gd name="T14" fmla="*/ 71 w 78"/>
                  <a:gd name="T15" fmla="*/ 13 h 56"/>
                  <a:gd name="T16" fmla="*/ 57 w 78"/>
                  <a:gd name="T17" fmla="*/ 18 h 56"/>
                  <a:gd name="T18" fmla="*/ 49 w 78"/>
                  <a:gd name="T19" fmla="*/ 30 h 56"/>
                  <a:gd name="T20" fmla="*/ 29 w 78"/>
                  <a:gd name="T21" fmla="*/ 47 h 56"/>
                  <a:gd name="T22" fmla="*/ 11 w 78"/>
                  <a:gd name="T23" fmla="*/ 44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56">
                    <a:moveTo>
                      <a:pt x="11" y="44"/>
                    </a:moveTo>
                    <a:cubicBezTo>
                      <a:pt x="13" y="37"/>
                      <a:pt x="0" y="38"/>
                      <a:pt x="4" y="30"/>
                    </a:cubicBezTo>
                    <a:cubicBezTo>
                      <a:pt x="9" y="15"/>
                      <a:pt x="14" y="1"/>
                      <a:pt x="35" y="10"/>
                    </a:cubicBezTo>
                    <a:cubicBezTo>
                      <a:pt x="37" y="11"/>
                      <a:pt x="40" y="8"/>
                      <a:pt x="42" y="6"/>
                    </a:cubicBezTo>
                    <a:cubicBezTo>
                      <a:pt x="50" y="5"/>
                      <a:pt x="59" y="4"/>
                      <a:pt x="67" y="2"/>
                    </a:cubicBezTo>
                    <a:cubicBezTo>
                      <a:pt x="70" y="0"/>
                      <a:pt x="73" y="2"/>
                      <a:pt x="76" y="4"/>
                    </a:cubicBezTo>
                    <a:cubicBezTo>
                      <a:pt x="77" y="5"/>
                      <a:pt x="78" y="6"/>
                      <a:pt x="78" y="8"/>
                    </a:cubicBezTo>
                    <a:cubicBezTo>
                      <a:pt x="77" y="11"/>
                      <a:pt x="74" y="12"/>
                      <a:pt x="71" y="13"/>
                    </a:cubicBezTo>
                    <a:cubicBezTo>
                      <a:pt x="65" y="13"/>
                      <a:pt x="62" y="19"/>
                      <a:pt x="57" y="18"/>
                    </a:cubicBezTo>
                    <a:cubicBezTo>
                      <a:pt x="45" y="17"/>
                      <a:pt x="51" y="26"/>
                      <a:pt x="49" y="30"/>
                    </a:cubicBezTo>
                    <a:cubicBezTo>
                      <a:pt x="43" y="36"/>
                      <a:pt x="34" y="39"/>
                      <a:pt x="29" y="47"/>
                    </a:cubicBezTo>
                    <a:cubicBezTo>
                      <a:pt x="25" y="53"/>
                      <a:pt x="15" y="56"/>
                      <a:pt x="11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7" name="Freeform 1595"/>
              <p:cNvSpPr/>
              <p:nvPr/>
            </p:nvSpPr>
            <p:spPr bwMode="auto">
              <a:xfrm>
                <a:off x="5086" y="1223"/>
                <a:ext cx="111" cy="71"/>
              </a:xfrm>
              <a:custGeom>
                <a:avLst/>
                <a:gdLst>
                  <a:gd name="T0" fmla="*/ 47 w 58"/>
                  <a:gd name="T1" fmla="*/ 37 h 37"/>
                  <a:gd name="T2" fmla="*/ 40 w 58"/>
                  <a:gd name="T3" fmla="*/ 33 h 37"/>
                  <a:gd name="T4" fmla="*/ 42 w 58"/>
                  <a:gd name="T5" fmla="*/ 21 h 37"/>
                  <a:gd name="T6" fmla="*/ 30 w 58"/>
                  <a:gd name="T7" fmla="*/ 29 h 37"/>
                  <a:gd name="T8" fmla="*/ 15 w 58"/>
                  <a:gd name="T9" fmla="*/ 27 h 37"/>
                  <a:gd name="T10" fmla="*/ 4 w 58"/>
                  <a:gd name="T11" fmla="*/ 8 h 37"/>
                  <a:gd name="T12" fmla="*/ 22 w 58"/>
                  <a:gd name="T13" fmla="*/ 6 h 37"/>
                  <a:gd name="T14" fmla="*/ 54 w 58"/>
                  <a:gd name="T15" fmla="*/ 20 h 37"/>
                  <a:gd name="T16" fmla="*/ 47 w 58"/>
                  <a:gd name="T1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37">
                    <a:moveTo>
                      <a:pt x="47" y="37"/>
                    </a:moveTo>
                    <a:cubicBezTo>
                      <a:pt x="44" y="36"/>
                      <a:pt x="42" y="35"/>
                      <a:pt x="40" y="33"/>
                    </a:cubicBezTo>
                    <a:cubicBezTo>
                      <a:pt x="30" y="27"/>
                      <a:pt x="51" y="27"/>
                      <a:pt x="42" y="21"/>
                    </a:cubicBezTo>
                    <a:cubicBezTo>
                      <a:pt x="33" y="16"/>
                      <a:pt x="34" y="27"/>
                      <a:pt x="30" y="29"/>
                    </a:cubicBezTo>
                    <a:cubicBezTo>
                      <a:pt x="25" y="31"/>
                      <a:pt x="18" y="34"/>
                      <a:pt x="15" y="27"/>
                    </a:cubicBezTo>
                    <a:cubicBezTo>
                      <a:pt x="11" y="20"/>
                      <a:pt x="0" y="17"/>
                      <a:pt x="4" y="8"/>
                    </a:cubicBezTo>
                    <a:cubicBezTo>
                      <a:pt x="7" y="0"/>
                      <a:pt x="16" y="5"/>
                      <a:pt x="22" y="6"/>
                    </a:cubicBezTo>
                    <a:cubicBezTo>
                      <a:pt x="32" y="13"/>
                      <a:pt x="46" y="9"/>
                      <a:pt x="54" y="20"/>
                    </a:cubicBezTo>
                    <a:cubicBezTo>
                      <a:pt x="58" y="28"/>
                      <a:pt x="53" y="33"/>
                      <a:pt x="47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8" name="Freeform 1596"/>
              <p:cNvSpPr/>
              <p:nvPr/>
            </p:nvSpPr>
            <p:spPr bwMode="auto">
              <a:xfrm>
                <a:off x="4977" y="1277"/>
                <a:ext cx="138" cy="67"/>
              </a:xfrm>
              <a:custGeom>
                <a:avLst/>
                <a:gdLst>
                  <a:gd name="T0" fmla="*/ 72 w 72"/>
                  <a:gd name="T1" fmla="*/ 9 h 35"/>
                  <a:gd name="T2" fmla="*/ 46 w 72"/>
                  <a:gd name="T3" fmla="*/ 14 h 35"/>
                  <a:gd name="T4" fmla="*/ 34 w 72"/>
                  <a:gd name="T5" fmla="*/ 33 h 35"/>
                  <a:gd name="T6" fmla="*/ 25 w 72"/>
                  <a:gd name="T7" fmla="*/ 27 h 35"/>
                  <a:gd name="T8" fmla="*/ 4 w 72"/>
                  <a:gd name="T9" fmla="*/ 34 h 35"/>
                  <a:gd name="T10" fmla="*/ 10 w 72"/>
                  <a:gd name="T11" fmla="*/ 19 h 35"/>
                  <a:gd name="T12" fmla="*/ 17 w 72"/>
                  <a:gd name="T13" fmla="*/ 16 h 35"/>
                  <a:gd name="T14" fmla="*/ 40 w 72"/>
                  <a:gd name="T15" fmla="*/ 6 h 35"/>
                  <a:gd name="T16" fmla="*/ 52 w 72"/>
                  <a:gd name="T17" fmla="*/ 6 h 35"/>
                  <a:gd name="T18" fmla="*/ 72 w 72"/>
                  <a:gd name="T19" fmla="*/ 9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35">
                    <a:moveTo>
                      <a:pt x="72" y="9"/>
                    </a:moveTo>
                    <a:cubicBezTo>
                      <a:pt x="65" y="21"/>
                      <a:pt x="55" y="13"/>
                      <a:pt x="46" y="14"/>
                    </a:cubicBezTo>
                    <a:cubicBezTo>
                      <a:pt x="39" y="14"/>
                      <a:pt x="51" y="34"/>
                      <a:pt x="34" y="33"/>
                    </a:cubicBezTo>
                    <a:cubicBezTo>
                      <a:pt x="33" y="28"/>
                      <a:pt x="33" y="26"/>
                      <a:pt x="25" y="27"/>
                    </a:cubicBezTo>
                    <a:cubicBezTo>
                      <a:pt x="17" y="28"/>
                      <a:pt x="12" y="35"/>
                      <a:pt x="4" y="34"/>
                    </a:cubicBezTo>
                    <a:cubicBezTo>
                      <a:pt x="0" y="27"/>
                      <a:pt x="8" y="25"/>
                      <a:pt x="10" y="19"/>
                    </a:cubicBezTo>
                    <a:cubicBezTo>
                      <a:pt x="12" y="18"/>
                      <a:pt x="14" y="17"/>
                      <a:pt x="17" y="16"/>
                    </a:cubicBezTo>
                    <a:cubicBezTo>
                      <a:pt x="25" y="14"/>
                      <a:pt x="35" y="16"/>
                      <a:pt x="40" y="6"/>
                    </a:cubicBezTo>
                    <a:cubicBezTo>
                      <a:pt x="43" y="0"/>
                      <a:pt x="49" y="3"/>
                      <a:pt x="52" y="6"/>
                    </a:cubicBezTo>
                    <a:cubicBezTo>
                      <a:pt x="58" y="12"/>
                      <a:pt x="65" y="11"/>
                      <a:pt x="7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9" name="Freeform 1597"/>
              <p:cNvSpPr/>
              <p:nvPr/>
            </p:nvSpPr>
            <p:spPr bwMode="auto">
              <a:xfrm>
                <a:off x="5176" y="1262"/>
                <a:ext cx="36" cy="36"/>
              </a:xfrm>
              <a:custGeom>
                <a:avLst/>
                <a:gdLst>
                  <a:gd name="T0" fmla="*/ 0 w 19"/>
                  <a:gd name="T1" fmla="*/ 17 h 19"/>
                  <a:gd name="T2" fmla="*/ 7 w 19"/>
                  <a:gd name="T3" fmla="*/ 0 h 19"/>
                  <a:gd name="T4" fmla="*/ 17 w 19"/>
                  <a:gd name="T5" fmla="*/ 3 h 19"/>
                  <a:gd name="T6" fmla="*/ 19 w 19"/>
                  <a:gd name="T7" fmla="*/ 5 h 19"/>
                  <a:gd name="T8" fmla="*/ 17 w 19"/>
                  <a:gd name="T9" fmla="*/ 11 h 19"/>
                  <a:gd name="T10" fmla="*/ 3 w 19"/>
                  <a:gd name="T11" fmla="*/ 17 h 19"/>
                  <a:gd name="T12" fmla="*/ 0 w 19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9">
                    <a:moveTo>
                      <a:pt x="0" y="17"/>
                    </a:moveTo>
                    <a:cubicBezTo>
                      <a:pt x="2" y="11"/>
                      <a:pt x="4" y="5"/>
                      <a:pt x="7" y="0"/>
                    </a:cubicBezTo>
                    <a:cubicBezTo>
                      <a:pt x="10" y="1"/>
                      <a:pt x="14" y="2"/>
                      <a:pt x="17" y="3"/>
                    </a:cubicBezTo>
                    <a:cubicBezTo>
                      <a:pt x="18" y="4"/>
                      <a:pt x="18" y="4"/>
                      <a:pt x="19" y="5"/>
                    </a:cubicBezTo>
                    <a:cubicBezTo>
                      <a:pt x="19" y="7"/>
                      <a:pt x="19" y="9"/>
                      <a:pt x="17" y="11"/>
                    </a:cubicBezTo>
                    <a:cubicBezTo>
                      <a:pt x="13" y="14"/>
                      <a:pt x="10" y="19"/>
                      <a:pt x="3" y="17"/>
                    </a:cubicBezTo>
                    <a:cubicBezTo>
                      <a:pt x="2" y="17"/>
                      <a:pt x="1" y="1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0" name="Freeform 1598"/>
              <p:cNvSpPr/>
              <p:nvPr/>
            </p:nvSpPr>
            <p:spPr bwMode="auto">
              <a:xfrm>
                <a:off x="5198" y="1235"/>
                <a:ext cx="27" cy="36"/>
              </a:xfrm>
              <a:custGeom>
                <a:avLst/>
                <a:gdLst>
                  <a:gd name="T0" fmla="*/ 5 w 14"/>
                  <a:gd name="T1" fmla="*/ 0 h 19"/>
                  <a:gd name="T2" fmla="*/ 9 w 14"/>
                  <a:gd name="T3" fmla="*/ 10 h 19"/>
                  <a:gd name="T4" fmla="*/ 10 w 14"/>
                  <a:gd name="T5" fmla="*/ 16 h 19"/>
                  <a:gd name="T6" fmla="*/ 9 w 14"/>
                  <a:gd name="T7" fmla="*/ 18 h 19"/>
                  <a:gd name="T8" fmla="*/ 5 w 14"/>
                  <a:gd name="T9" fmla="*/ 17 h 19"/>
                  <a:gd name="T10" fmla="*/ 5 w 14"/>
                  <a:gd name="T11" fmla="*/ 17 h 19"/>
                  <a:gd name="T12" fmla="*/ 5 w 14"/>
                  <a:gd name="T13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19">
                    <a:moveTo>
                      <a:pt x="5" y="0"/>
                    </a:moveTo>
                    <a:cubicBezTo>
                      <a:pt x="14" y="0"/>
                      <a:pt x="7" y="7"/>
                      <a:pt x="9" y="10"/>
                    </a:cubicBezTo>
                    <a:cubicBezTo>
                      <a:pt x="10" y="12"/>
                      <a:pt x="11" y="14"/>
                      <a:pt x="10" y="16"/>
                    </a:cubicBezTo>
                    <a:cubicBezTo>
                      <a:pt x="10" y="17"/>
                      <a:pt x="9" y="17"/>
                      <a:pt x="9" y="18"/>
                    </a:cubicBezTo>
                    <a:cubicBezTo>
                      <a:pt x="7" y="19"/>
                      <a:pt x="6" y="18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5" y="11"/>
                      <a:pt x="0" y="5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1" name="Freeform 1599"/>
              <p:cNvSpPr/>
              <p:nvPr/>
            </p:nvSpPr>
            <p:spPr bwMode="auto">
              <a:xfrm>
                <a:off x="5000" y="1396"/>
                <a:ext cx="158" cy="202"/>
              </a:xfrm>
              <a:custGeom>
                <a:avLst/>
                <a:gdLst>
                  <a:gd name="T0" fmla="*/ 15 w 83"/>
                  <a:gd name="T1" fmla="*/ 3 h 106"/>
                  <a:gd name="T2" fmla="*/ 18 w 83"/>
                  <a:gd name="T3" fmla="*/ 3 h 106"/>
                  <a:gd name="T4" fmla="*/ 24 w 83"/>
                  <a:gd name="T5" fmla="*/ 5 h 106"/>
                  <a:gd name="T6" fmla="*/ 47 w 83"/>
                  <a:gd name="T7" fmla="*/ 13 h 106"/>
                  <a:gd name="T8" fmla="*/ 57 w 83"/>
                  <a:gd name="T9" fmla="*/ 20 h 106"/>
                  <a:gd name="T10" fmla="*/ 53 w 83"/>
                  <a:gd name="T11" fmla="*/ 28 h 106"/>
                  <a:gd name="T12" fmla="*/ 40 w 83"/>
                  <a:gd name="T13" fmla="*/ 34 h 106"/>
                  <a:gd name="T14" fmla="*/ 54 w 83"/>
                  <a:gd name="T15" fmla="*/ 27 h 106"/>
                  <a:gd name="T16" fmla="*/ 63 w 83"/>
                  <a:gd name="T17" fmla="*/ 28 h 106"/>
                  <a:gd name="T18" fmla="*/ 68 w 83"/>
                  <a:gd name="T19" fmla="*/ 50 h 106"/>
                  <a:gd name="T20" fmla="*/ 65 w 83"/>
                  <a:gd name="T21" fmla="*/ 63 h 106"/>
                  <a:gd name="T22" fmla="*/ 63 w 83"/>
                  <a:gd name="T23" fmla="*/ 67 h 106"/>
                  <a:gd name="T24" fmla="*/ 50 w 83"/>
                  <a:gd name="T25" fmla="*/ 79 h 106"/>
                  <a:gd name="T26" fmla="*/ 38 w 83"/>
                  <a:gd name="T27" fmla="*/ 98 h 106"/>
                  <a:gd name="T28" fmla="*/ 14 w 83"/>
                  <a:gd name="T29" fmla="*/ 94 h 106"/>
                  <a:gd name="T30" fmla="*/ 17 w 83"/>
                  <a:gd name="T31" fmla="*/ 64 h 106"/>
                  <a:gd name="T32" fmla="*/ 17 w 83"/>
                  <a:gd name="T33" fmla="*/ 53 h 106"/>
                  <a:gd name="T34" fmla="*/ 12 w 83"/>
                  <a:gd name="T35" fmla="*/ 43 h 106"/>
                  <a:gd name="T36" fmla="*/ 2 w 83"/>
                  <a:gd name="T37" fmla="*/ 21 h 106"/>
                  <a:gd name="T38" fmla="*/ 6 w 83"/>
                  <a:gd name="T39" fmla="*/ 15 h 106"/>
                  <a:gd name="T40" fmla="*/ 15 w 83"/>
                  <a:gd name="T41" fmla="*/ 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3" h="106">
                    <a:moveTo>
                      <a:pt x="15" y="3"/>
                    </a:moveTo>
                    <a:cubicBezTo>
                      <a:pt x="16" y="3"/>
                      <a:pt x="17" y="3"/>
                      <a:pt x="18" y="3"/>
                    </a:cubicBezTo>
                    <a:cubicBezTo>
                      <a:pt x="21" y="1"/>
                      <a:pt x="23" y="5"/>
                      <a:pt x="24" y="5"/>
                    </a:cubicBezTo>
                    <a:cubicBezTo>
                      <a:pt x="34" y="0"/>
                      <a:pt x="42" y="1"/>
                      <a:pt x="47" y="13"/>
                    </a:cubicBezTo>
                    <a:cubicBezTo>
                      <a:pt x="48" y="16"/>
                      <a:pt x="54" y="17"/>
                      <a:pt x="57" y="20"/>
                    </a:cubicBezTo>
                    <a:cubicBezTo>
                      <a:pt x="59" y="24"/>
                      <a:pt x="56" y="26"/>
                      <a:pt x="53" y="28"/>
                    </a:cubicBezTo>
                    <a:cubicBezTo>
                      <a:pt x="50" y="32"/>
                      <a:pt x="43" y="28"/>
                      <a:pt x="40" y="34"/>
                    </a:cubicBezTo>
                    <a:cubicBezTo>
                      <a:pt x="46" y="33"/>
                      <a:pt x="50" y="31"/>
                      <a:pt x="54" y="27"/>
                    </a:cubicBezTo>
                    <a:cubicBezTo>
                      <a:pt x="57" y="26"/>
                      <a:pt x="60" y="27"/>
                      <a:pt x="63" y="28"/>
                    </a:cubicBezTo>
                    <a:cubicBezTo>
                      <a:pt x="82" y="33"/>
                      <a:pt x="83" y="35"/>
                      <a:pt x="68" y="50"/>
                    </a:cubicBezTo>
                    <a:cubicBezTo>
                      <a:pt x="61" y="53"/>
                      <a:pt x="64" y="58"/>
                      <a:pt x="65" y="63"/>
                    </a:cubicBezTo>
                    <a:cubicBezTo>
                      <a:pt x="65" y="65"/>
                      <a:pt x="64" y="66"/>
                      <a:pt x="63" y="67"/>
                    </a:cubicBezTo>
                    <a:cubicBezTo>
                      <a:pt x="52" y="64"/>
                      <a:pt x="49" y="71"/>
                      <a:pt x="50" y="79"/>
                    </a:cubicBezTo>
                    <a:cubicBezTo>
                      <a:pt x="52" y="90"/>
                      <a:pt x="47" y="95"/>
                      <a:pt x="38" y="98"/>
                    </a:cubicBezTo>
                    <a:cubicBezTo>
                      <a:pt x="29" y="101"/>
                      <a:pt x="20" y="106"/>
                      <a:pt x="14" y="94"/>
                    </a:cubicBezTo>
                    <a:cubicBezTo>
                      <a:pt x="17" y="84"/>
                      <a:pt x="29" y="75"/>
                      <a:pt x="17" y="64"/>
                    </a:cubicBezTo>
                    <a:cubicBezTo>
                      <a:pt x="16" y="60"/>
                      <a:pt x="18" y="57"/>
                      <a:pt x="17" y="53"/>
                    </a:cubicBezTo>
                    <a:cubicBezTo>
                      <a:pt x="17" y="49"/>
                      <a:pt x="17" y="45"/>
                      <a:pt x="12" y="43"/>
                    </a:cubicBezTo>
                    <a:cubicBezTo>
                      <a:pt x="1" y="39"/>
                      <a:pt x="0" y="31"/>
                      <a:pt x="2" y="21"/>
                    </a:cubicBezTo>
                    <a:cubicBezTo>
                      <a:pt x="3" y="19"/>
                      <a:pt x="4" y="17"/>
                      <a:pt x="6" y="15"/>
                    </a:cubicBezTo>
                    <a:cubicBezTo>
                      <a:pt x="9" y="11"/>
                      <a:pt x="11" y="6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2" name="Freeform 1600"/>
              <p:cNvSpPr/>
              <p:nvPr/>
            </p:nvSpPr>
            <p:spPr bwMode="auto">
              <a:xfrm>
                <a:off x="4913" y="1363"/>
                <a:ext cx="116" cy="136"/>
              </a:xfrm>
              <a:custGeom>
                <a:avLst/>
                <a:gdLst>
                  <a:gd name="T0" fmla="*/ 61 w 61"/>
                  <a:gd name="T1" fmla="*/ 20 h 71"/>
                  <a:gd name="T2" fmla="*/ 54 w 61"/>
                  <a:gd name="T3" fmla="*/ 34 h 71"/>
                  <a:gd name="T4" fmla="*/ 37 w 61"/>
                  <a:gd name="T5" fmla="*/ 44 h 71"/>
                  <a:gd name="T6" fmla="*/ 29 w 61"/>
                  <a:gd name="T7" fmla="*/ 60 h 71"/>
                  <a:gd name="T8" fmla="*/ 12 w 61"/>
                  <a:gd name="T9" fmla="*/ 62 h 71"/>
                  <a:gd name="T10" fmla="*/ 9 w 61"/>
                  <a:gd name="T11" fmla="*/ 51 h 71"/>
                  <a:gd name="T12" fmla="*/ 6 w 61"/>
                  <a:gd name="T13" fmla="*/ 34 h 71"/>
                  <a:gd name="T14" fmla="*/ 1 w 61"/>
                  <a:gd name="T15" fmla="*/ 28 h 71"/>
                  <a:gd name="T16" fmla="*/ 6 w 61"/>
                  <a:gd name="T17" fmla="*/ 19 h 71"/>
                  <a:gd name="T18" fmla="*/ 12 w 61"/>
                  <a:gd name="T19" fmla="*/ 25 h 71"/>
                  <a:gd name="T20" fmla="*/ 31 w 61"/>
                  <a:gd name="T21" fmla="*/ 32 h 71"/>
                  <a:gd name="T22" fmla="*/ 44 w 61"/>
                  <a:gd name="T23" fmla="*/ 13 h 71"/>
                  <a:gd name="T24" fmla="*/ 26 w 61"/>
                  <a:gd name="T25" fmla="*/ 2 h 71"/>
                  <a:gd name="T26" fmla="*/ 61 w 61"/>
                  <a:gd name="T27" fmla="*/ 2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1" h="71">
                    <a:moveTo>
                      <a:pt x="61" y="20"/>
                    </a:moveTo>
                    <a:cubicBezTo>
                      <a:pt x="61" y="26"/>
                      <a:pt x="60" y="31"/>
                      <a:pt x="54" y="34"/>
                    </a:cubicBezTo>
                    <a:cubicBezTo>
                      <a:pt x="44" y="30"/>
                      <a:pt x="42" y="39"/>
                      <a:pt x="37" y="44"/>
                    </a:cubicBezTo>
                    <a:cubicBezTo>
                      <a:pt x="32" y="48"/>
                      <a:pt x="32" y="55"/>
                      <a:pt x="29" y="60"/>
                    </a:cubicBezTo>
                    <a:cubicBezTo>
                      <a:pt x="24" y="67"/>
                      <a:pt x="18" y="71"/>
                      <a:pt x="12" y="62"/>
                    </a:cubicBezTo>
                    <a:cubicBezTo>
                      <a:pt x="8" y="59"/>
                      <a:pt x="9" y="55"/>
                      <a:pt x="9" y="51"/>
                    </a:cubicBezTo>
                    <a:cubicBezTo>
                      <a:pt x="13" y="45"/>
                      <a:pt x="18" y="38"/>
                      <a:pt x="6" y="34"/>
                    </a:cubicBezTo>
                    <a:cubicBezTo>
                      <a:pt x="3" y="33"/>
                      <a:pt x="0" y="33"/>
                      <a:pt x="1" y="28"/>
                    </a:cubicBezTo>
                    <a:cubicBezTo>
                      <a:pt x="2" y="24"/>
                      <a:pt x="2" y="20"/>
                      <a:pt x="6" y="19"/>
                    </a:cubicBezTo>
                    <a:cubicBezTo>
                      <a:pt x="10" y="17"/>
                      <a:pt x="10" y="22"/>
                      <a:pt x="12" y="25"/>
                    </a:cubicBezTo>
                    <a:cubicBezTo>
                      <a:pt x="17" y="31"/>
                      <a:pt x="26" y="27"/>
                      <a:pt x="31" y="32"/>
                    </a:cubicBezTo>
                    <a:cubicBezTo>
                      <a:pt x="32" y="24"/>
                      <a:pt x="41" y="21"/>
                      <a:pt x="44" y="13"/>
                    </a:cubicBezTo>
                    <a:cubicBezTo>
                      <a:pt x="36" y="12"/>
                      <a:pt x="26" y="14"/>
                      <a:pt x="26" y="2"/>
                    </a:cubicBezTo>
                    <a:cubicBezTo>
                      <a:pt x="42" y="0"/>
                      <a:pt x="53" y="6"/>
                      <a:pt x="6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3" name="Freeform 1601"/>
              <p:cNvSpPr/>
              <p:nvPr/>
            </p:nvSpPr>
            <p:spPr bwMode="auto">
              <a:xfrm>
                <a:off x="5033" y="1315"/>
                <a:ext cx="131" cy="123"/>
              </a:xfrm>
              <a:custGeom>
                <a:avLst/>
                <a:gdLst>
                  <a:gd name="T0" fmla="*/ 40 w 69"/>
                  <a:gd name="T1" fmla="*/ 62 h 64"/>
                  <a:gd name="T2" fmla="*/ 23 w 69"/>
                  <a:gd name="T3" fmla="*/ 49 h 64"/>
                  <a:gd name="T4" fmla="*/ 12 w 69"/>
                  <a:gd name="T5" fmla="*/ 49 h 64"/>
                  <a:gd name="T6" fmla="*/ 1 w 69"/>
                  <a:gd name="T7" fmla="*/ 45 h 64"/>
                  <a:gd name="T8" fmla="*/ 12 w 69"/>
                  <a:gd name="T9" fmla="*/ 27 h 64"/>
                  <a:gd name="T10" fmla="*/ 30 w 69"/>
                  <a:gd name="T11" fmla="*/ 22 h 64"/>
                  <a:gd name="T12" fmla="*/ 50 w 69"/>
                  <a:gd name="T13" fmla="*/ 10 h 64"/>
                  <a:gd name="T14" fmla="*/ 62 w 69"/>
                  <a:gd name="T15" fmla="*/ 13 h 64"/>
                  <a:gd name="T16" fmla="*/ 47 w 69"/>
                  <a:gd name="T17" fmla="*/ 33 h 64"/>
                  <a:gd name="T18" fmla="*/ 44 w 69"/>
                  <a:gd name="T19" fmla="*/ 39 h 64"/>
                  <a:gd name="T20" fmla="*/ 41 w 69"/>
                  <a:gd name="T21" fmla="*/ 60 h 64"/>
                  <a:gd name="T22" fmla="*/ 40 w 69"/>
                  <a:gd name="T23" fmla="*/ 6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9" h="64">
                    <a:moveTo>
                      <a:pt x="40" y="62"/>
                    </a:moveTo>
                    <a:cubicBezTo>
                      <a:pt x="32" y="60"/>
                      <a:pt x="22" y="64"/>
                      <a:pt x="23" y="49"/>
                    </a:cubicBezTo>
                    <a:cubicBezTo>
                      <a:pt x="23" y="44"/>
                      <a:pt x="13" y="47"/>
                      <a:pt x="12" y="49"/>
                    </a:cubicBezTo>
                    <a:cubicBezTo>
                      <a:pt x="2" y="60"/>
                      <a:pt x="5" y="45"/>
                      <a:pt x="1" y="45"/>
                    </a:cubicBezTo>
                    <a:cubicBezTo>
                      <a:pt x="0" y="36"/>
                      <a:pt x="3" y="30"/>
                      <a:pt x="12" y="27"/>
                    </a:cubicBezTo>
                    <a:cubicBezTo>
                      <a:pt x="20" y="32"/>
                      <a:pt x="27" y="35"/>
                      <a:pt x="30" y="22"/>
                    </a:cubicBezTo>
                    <a:cubicBezTo>
                      <a:pt x="32" y="11"/>
                      <a:pt x="45" y="16"/>
                      <a:pt x="50" y="10"/>
                    </a:cubicBezTo>
                    <a:cubicBezTo>
                      <a:pt x="57" y="0"/>
                      <a:pt x="59" y="9"/>
                      <a:pt x="62" y="13"/>
                    </a:cubicBezTo>
                    <a:cubicBezTo>
                      <a:pt x="69" y="30"/>
                      <a:pt x="67" y="33"/>
                      <a:pt x="47" y="33"/>
                    </a:cubicBezTo>
                    <a:cubicBezTo>
                      <a:pt x="41" y="33"/>
                      <a:pt x="43" y="37"/>
                      <a:pt x="44" y="39"/>
                    </a:cubicBezTo>
                    <a:cubicBezTo>
                      <a:pt x="47" y="47"/>
                      <a:pt x="44" y="54"/>
                      <a:pt x="41" y="60"/>
                    </a:cubicBezTo>
                    <a:cubicBezTo>
                      <a:pt x="41" y="61"/>
                      <a:pt x="40" y="62"/>
                      <a:pt x="40" y="6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4" name="Freeform 1602"/>
              <p:cNvSpPr/>
              <p:nvPr/>
            </p:nvSpPr>
            <p:spPr bwMode="auto">
              <a:xfrm>
                <a:off x="4936" y="1321"/>
                <a:ext cx="40" cy="31"/>
              </a:xfrm>
              <a:custGeom>
                <a:avLst/>
                <a:gdLst>
                  <a:gd name="T0" fmla="*/ 21 w 21"/>
                  <a:gd name="T1" fmla="*/ 4 h 16"/>
                  <a:gd name="T2" fmla="*/ 3 w 21"/>
                  <a:gd name="T3" fmla="*/ 12 h 16"/>
                  <a:gd name="T4" fmla="*/ 1 w 21"/>
                  <a:gd name="T5" fmla="*/ 7 h 16"/>
                  <a:gd name="T6" fmla="*/ 21 w 21"/>
                  <a:gd name="T7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16">
                    <a:moveTo>
                      <a:pt x="21" y="4"/>
                    </a:moveTo>
                    <a:cubicBezTo>
                      <a:pt x="17" y="16"/>
                      <a:pt x="10" y="15"/>
                      <a:pt x="3" y="12"/>
                    </a:cubicBezTo>
                    <a:cubicBezTo>
                      <a:pt x="1" y="12"/>
                      <a:pt x="0" y="8"/>
                      <a:pt x="1" y="7"/>
                    </a:cubicBezTo>
                    <a:cubicBezTo>
                      <a:pt x="7" y="0"/>
                      <a:pt x="14" y="7"/>
                      <a:pt x="2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5" name="Freeform 1603"/>
              <p:cNvSpPr/>
              <p:nvPr/>
            </p:nvSpPr>
            <p:spPr bwMode="auto">
              <a:xfrm>
                <a:off x="5088" y="1715"/>
                <a:ext cx="198" cy="176"/>
              </a:xfrm>
              <a:custGeom>
                <a:avLst/>
                <a:gdLst>
                  <a:gd name="T0" fmla="*/ 101 w 104"/>
                  <a:gd name="T1" fmla="*/ 38 h 92"/>
                  <a:gd name="T2" fmla="*/ 84 w 104"/>
                  <a:gd name="T3" fmla="*/ 52 h 92"/>
                  <a:gd name="T4" fmla="*/ 77 w 104"/>
                  <a:gd name="T5" fmla="*/ 55 h 92"/>
                  <a:gd name="T6" fmla="*/ 64 w 104"/>
                  <a:gd name="T7" fmla="*/ 63 h 92"/>
                  <a:gd name="T8" fmla="*/ 52 w 104"/>
                  <a:gd name="T9" fmla="*/ 81 h 92"/>
                  <a:gd name="T10" fmla="*/ 42 w 104"/>
                  <a:gd name="T11" fmla="*/ 90 h 92"/>
                  <a:gd name="T12" fmla="*/ 39 w 104"/>
                  <a:gd name="T13" fmla="*/ 90 h 92"/>
                  <a:gd name="T14" fmla="*/ 25 w 104"/>
                  <a:gd name="T15" fmla="*/ 87 h 92"/>
                  <a:gd name="T16" fmla="*/ 25 w 104"/>
                  <a:gd name="T17" fmla="*/ 87 h 92"/>
                  <a:gd name="T18" fmla="*/ 0 w 104"/>
                  <a:gd name="T19" fmla="*/ 83 h 92"/>
                  <a:gd name="T20" fmla="*/ 0 w 104"/>
                  <a:gd name="T21" fmla="*/ 80 h 92"/>
                  <a:gd name="T22" fmla="*/ 1 w 104"/>
                  <a:gd name="T23" fmla="*/ 77 h 92"/>
                  <a:gd name="T24" fmla="*/ 3 w 104"/>
                  <a:gd name="T25" fmla="*/ 76 h 92"/>
                  <a:gd name="T26" fmla="*/ 34 w 104"/>
                  <a:gd name="T27" fmla="*/ 40 h 92"/>
                  <a:gd name="T28" fmla="*/ 47 w 104"/>
                  <a:gd name="T29" fmla="*/ 35 h 92"/>
                  <a:gd name="T30" fmla="*/ 60 w 104"/>
                  <a:gd name="T31" fmla="*/ 10 h 92"/>
                  <a:gd name="T32" fmla="*/ 74 w 104"/>
                  <a:gd name="T33" fmla="*/ 4 h 92"/>
                  <a:gd name="T34" fmla="*/ 88 w 104"/>
                  <a:gd name="T35" fmla="*/ 6 h 92"/>
                  <a:gd name="T36" fmla="*/ 94 w 104"/>
                  <a:gd name="T37" fmla="*/ 20 h 92"/>
                  <a:gd name="T38" fmla="*/ 101 w 104"/>
                  <a:gd name="T39" fmla="*/ 3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4" h="92">
                    <a:moveTo>
                      <a:pt x="101" y="38"/>
                    </a:moveTo>
                    <a:cubicBezTo>
                      <a:pt x="96" y="43"/>
                      <a:pt x="90" y="47"/>
                      <a:pt x="84" y="52"/>
                    </a:cubicBezTo>
                    <a:cubicBezTo>
                      <a:pt x="81" y="52"/>
                      <a:pt x="79" y="52"/>
                      <a:pt x="77" y="55"/>
                    </a:cubicBezTo>
                    <a:cubicBezTo>
                      <a:pt x="74" y="60"/>
                      <a:pt x="69" y="62"/>
                      <a:pt x="64" y="63"/>
                    </a:cubicBezTo>
                    <a:cubicBezTo>
                      <a:pt x="53" y="65"/>
                      <a:pt x="45" y="67"/>
                      <a:pt x="52" y="81"/>
                    </a:cubicBezTo>
                    <a:cubicBezTo>
                      <a:pt x="57" y="91"/>
                      <a:pt x="45" y="86"/>
                      <a:pt x="42" y="90"/>
                    </a:cubicBezTo>
                    <a:cubicBezTo>
                      <a:pt x="41" y="90"/>
                      <a:pt x="40" y="90"/>
                      <a:pt x="39" y="90"/>
                    </a:cubicBezTo>
                    <a:cubicBezTo>
                      <a:pt x="33" y="92"/>
                      <a:pt x="29" y="88"/>
                      <a:pt x="25" y="87"/>
                    </a:cubicBezTo>
                    <a:cubicBezTo>
                      <a:pt x="25" y="87"/>
                      <a:pt x="25" y="87"/>
                      <a:pt x="25" y="87"/>
                    </a:cubicBezTo>
                    <a:cubicBezTo>
                      <a:pt x="17" y="80"/>
                      <a:pt x="7" y="92"/>
                      <a:pt x="0" y="83"/>
                    </a:cubicBezTo>
                    <a:cubicBezTo>
                      <a:pt x="0" y="82"/>
                      <a:pt x="0" y="81"/>
                      <a:pt x="0" y="80"/>
                    </a:cubicBezTo>
                    <a:cubicBezTo>
                      <a:pt x="1" y="79"/>
                      <a:pt x="1" y="78"/>
                      <a:pt x="1" y="77"/>
                    </a:cubicBezTo>
                    <a:cubicBezTo>
                      <a:pt x="2" y="77"/>
                      <a:pt x="2" y="76"/>
                      <a:pt x="3" y="76"/>
                    </a:cubicBezTo>
                    <a:cubicBezTo>
                      <a:pt x="23" y="73"/>
                      <a:pt x="32" y="60"/>
                      <a:pt x="34" y="40"/>
                    </a:cubicBezTo>
                    <a:cubicBezTo>
                      <a:pt x="38" y="37"/>
                      <a:pt x="43" y="37"/>
                      <a:pt x="47" y="35"/>
                    </a:cubicBezTo>
                    <a:cubicBezTo>
                      <a:pt x="66" y="28"/>
                      <a:pt x="66" y="28"/>
                      <a:pt x="60" y="10"/>
                    </a:cubicBezTo>
                    <a:cubicBezTo>
                      <a:pt x="61" y="0"/>
                      <a:pt x="68" y="2"/>
                      <a:pt x="74" y="4"/>
                    </a:cubicBezTo>
                    <a:cubicBezTo>
                      <a:pt x="79" y="5"/>
                      <a:pt x="84" y="3"/>
                      <a:pt x="88" y="6"/>
                    </a:cubicBezTo>
                    <a:cubicBezTo>
                      <a:pt x="90" y="11"/>
                      <a:pt x="88" y="17"/>
                      <a:pt x="94" y="20"/>
                    </a:cubicBezTo>
                    <a:cubicBezTo>
                      <a:pt x="100" y="23"/>
                      <a:pt x="104" y="30"/>
                      <a:pt x="101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6" name="Freeform 1604"/>
              <p:cNvSpPr/>
              <p:nvPr/>
            </p:nvSpPr>
            <p:spPr bwMode="auto">
              <a:xfrm>
                <a:off x="4842" y="1780"/>
                <a:ext cx="175" cy="105"/>
              </a:xfrm>
              <a:custGeom>
                <a:avLst/>
                <a:gdLst>
                  <a:gd name="T0" fmla="*/ 18 w 92"/>
                  <a:gd name="T1" fmla="*/ 42 h 55"/>
                  <a:gd name="T2" fmla="*/ 9 w 92"/>
                  <a:gd name="T3" fmla="*/ 43 h 55"/>
                  <a:gd name="T4" fmla="*/ 0 w 92"/>
                  <a:gd name="T5" fmla="*/ 39 h 55"/>
                  <a:gd name="T6" fmla="*/ 11 w 92"/>
                  <a:gd name="T7" fmla="*/ 8 h 55"/>
                  <a:gd name="T8" fmla="*/ 25 w 92"/>
                  <a:gd name="T9" fmla="*/ 0 h 55"/>
                  <a:gd name="T10" fmla="*/ 27 w 92"/>
                  <a:gd name="T11" fmla="*/ 2 h 55"/>
                  <a:gd name="T12" fmla="*/ 55 w 92"/>
                  <a:gd name="T13" fmla="*/ 8 h 55"/>
                  <a:gd name="T14" fmla="*/ 69 w 92"/>
                  <a:gd name="T15" fmla="*/ 5 h 55"/>
                  <a:gd name="T16" fmla="*/ 76 w 92"/>
                  <a:gd name="T17" fmla="*/ 11 h 55"/>
                  <a:gd name="T18" fmla="*/ 81 w 92"/>
                  <a:gd name="T19" fmla="*/ 21 h 55"/>
                  <a:gd name="T20" fmla="*/ 85 w 92"/>
                  <a:gd name="T21" fmla="*/ 43 h 55"/>
                  <a:gd name="T22" fmla="*/ 60 w 92"/>
                  <a:gd name="T23" fmla="*/ 42 h 55"/>
                  <a:gd name="T24" fmla="*/ 46 w 92"/>
                  <a:gd name="T25" fmla="*/ 42 h 55"/>
                  <a:gd name="T26" fmla="*/ 42 w 92"/>
                  <a:gd name="T27" fmla="*/ 42 h 55"/>
                  <a:gd name="T28" fmla="*/ 18 w 92"/>
                  <a:gd name="T29" fmla="*/ 4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55">
                    <a:moveTo>
                      <a:pt x="18" y="42"/>
                    </a:moveTo>
                    <a:cubicBezTo>
                      <a:pt x="15" y="41"/>
                      <a:pt x="12" y="39"/>
                      <a:pt x="9" y="43"/>
                    </a:cubicBezTo>
                    <a:cubicBezTo>
                      <a:pt x="0" y="55"/>
                      <a:pt x="1" y="45"/>
                      <a:pt x="0" y="39"/>
                    </a:cubicBezTo>
                    <a:cubicBezTo>
                      <a:pt x="5" y="29"/>
                      <a:pt x="7" y="18"/>
                      <a:pt x="11" y="8"/>
                    </a:cubicBezTo>
                    <a:cubicBezTo>
                      <a:pt x="15" y="1"/>
                      <a:pt x="19" y="1"/>
                      <a:pt x="25" y="0"/>
                    </a:cubicBezTo>
                    <a:cubicBezTo>
                      <a:pt x="26" y="1"/>
                      <a:pt x="26" y="1"/>
                      <a:pt x="27" y="2"/>
                    </a:cubicBezTo>
                    <a:cubicBezTo>
                      <a:pt x="35" y="12"/>
                      <a:pt x="43" y="19"/>
                      <a:pt x="55" y="8"/>
                    </a:cubicBezTo>
                    <a:cubicBezTo>
                      <a:pt x="59" y="5"/>
                      <a:pt x="64" y="5"/>
                      <a:pt x="69" y="5"/>
                    </a:cubicBezTo>
                    <a:cubicBezTo>
                      <a:pt x="72" y="5"/>
                      <a:pt x="75" y="7"/>
                      <a:pt x="76" y="11"/>
                    </a:cubicBezTo>
                    <a:cubicBezTo>
                      <a:pt x="79" y="13"/>
                      <a:pt x="68" y="19"/>
                      <a:pt x="81" y="21"/>
                    </a:cubicBezTo>
                    <a:cubicBezTo>
                      <a:pt x="92" y="22"/>
                      <a:pt x="89" y="34"/>
                      <a:pt x="85" y="43"/>
                    </a:cubicBezTo>
                    <a:cubicBezTo>
                      <a:pt x="76" y="45"/>
                      <a:pt x="68" y="46"/>
                      <a:pt x="60" y="42"/>
                    </a:cubicBezTo>
                    <a:cubicBezTo>
                      <a:pt x="55" y="39"/>
                      <a:pt x="50" y="39"/>
                      <a:pt x="46" y="42"/>
                    </a:cubicBezTo>
                    <a:cubicBezTo>
                      <a:pt x="45" y="42"/>
                      <a:pt x="43" y="42"/>
                      <a:pt x="42" y="42"/>
                    </a:cubicBezTo>
                    <a:cubicBezTo>
                      <a:pt x="34" y="38"/>
                      <a:pt x="26" y="44"/>
                      <a:pt x="18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7" name="Freeform 1605"/>
              <p:cNvSpPr/>
              <p:nvPr/>
            </p:nvSpPr>
            <p:spPr bwMode="auto">
              <a:xfrm>
                <a:off x="4861" y="1889"/>
                <a:ext cx="99" cy="65"/>
              </a:xfrm>
              <a:custGeom>
                <a:avLst/>
                <a:gdLst>
                  <a:gd name="T0" fmla="*/ 1 w 52"/>
                  <a:gd name="T1" fmla="*/ 24 h 34"/>
                  <a:gd name="T2" fmla="*/ 1 w 52"/>
                  <a:gd name="T3" fmla="*/ 17 h 34"/>
                  <a:gd name="T4" fmla="*/ 12 w 52"/>
                  <a:gd name="T5" fmla="*/ 3 h 34"/>
                  <a:gd name="T6" fmla="*/ 39 w 52"/>
                  <a:gd name="T7" fmla="*/ 3 h 34"/>
                  <a:gd name="T8" fmla="*/ 50 w 52"/>
                  <a:gd name="T9" fmla="*/ 13 h 34"/>
                  <a:gd name="T10" fmla="*/ 39 w 52"/>
                  <a:gd name="T11" fmla="*/ 23 h 34"/>
                  <a:gd name="T12" fmla="*/ 15 w 52"/>
                  <a:gd name="T13" fmla="*/ 34 h 34"/>
                  <a:gd name="T14" fmla="*/ 1 w 52"/>
                  <a:gd name="T15" fmla="*/ 2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" h="34">
                    <a:moveTo>
                      <a:pt x="1" y="24"/>
                    </a:moveTo>
                    <a:cubicBezTo>
                      <a:pt x="1" y="21"/>
                      <a:pt x="1" y="19"/>
                      <a:pt x="1" y="17"/>
                    </a:cubicBezTo>
                    <a:cubicBezTo>
                      <a:pt x="0" y="8"/>
                      <a:pt x="5" y="5"/>
                      <a:pt x="12" y="3"/>
                    </a:cubicBezTo>
                    <a:cubicBezTo>
                      <a:pt x="21" y="2"/>
                      <a:pt x="30" y="0"/>
                      <a:pt x="39" y="3"/>
                    </a:cubicBezTo>
                    <a:cubicBezTo>
                      <a:pt x="45" y="3"/>
                      <a:pt x="52" y="6"/>
                      <a:pt x="50" y="13"/>
                    </a:cubicBezTo>
                    <a:cubicBezTo>
                      <a:pt x="49" y="17"/>
                      <a:pt x="46" y="23"/>
                      <a:pt x="39" y="23"/>
                    </a:cubicBezTo>
                    <a:cubicBezTo>
                      <a:pt x="29" y="24"/>
                      <a:pt x="21" y="26"/>
                      <a:pt x="15" y="34"/>
                    </a:cubicBezTo>
                    <a:cubicBezTo>
                      <a:pt x="12" y="28"/>
                      <a:pt x="8" y="24"/>
                      <a:pt x="1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8" name="Freeform 1606"/>
              <p:cNvSpPr/>
              <p:nvPr/>
            </p:nvSpPr>
            <p:spPr bwMode="auto">
              <a:xfrm>
                <a:off x="4930" y="1834"/>
                <a:ext cx="164" cy="71"/>
              </a:xfrm>
              <a:custGeom>
                <a:avLst/>
                <a:gdLst>
                  <a:gd name="T0" fmla="*/ 0 w 86"/>
                  <a:gd name="T1" fmla="*/ 14 h 37"/>
                  <a:gd name="T2" fmla="*/ 16 w 86"/>
                  <a:gd name="T3" fmla="*/ 10 h 37"/>
                  <a:gd name="T4" fmla="*/ 38 w 86"/>
                  <a:gd name="T5" fmla="*/ 14 h 37"/>
                  <a:gd name="T6" fmla="*/ 60 w 86"/>
                  <a:gd name="T7" fmla="*/ 5 h 37"/>
                  <a:gd name="T8" fmla="*/ 83 w 86"/>
                  <a:gd name="T9" fmla="*/ 7 h 37"/>
                  <a:gd name="T10" fmla="*/ 85 w 86"/>
                  <a:gd name="T11" fmla="*/ 11 h 37"/>
                  <a:gd name="T12" fmla="*/ 83 w 86"/>
                  <a:gd name="T13" fmla="*/ 18 h 37"/>
                  <a:gd name="T14" fmla="*/ 83 w 86"/>
                  <a:gd name="T15" fmla="*/ 18 h 37"/>
                  <a:gd name="T16" fmla="*/ 31 w 86"/>
                  <a:gd name="T17" fmla="*/ 21 h 37"/>
                  <a:gd name="T18" fmla="*/ 0 w 86"/>
                  <a:gd name="T19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" h="37">
                    <a:moveTo>
                      <a:pt x="0" y="14"/>
                    </a:moveTo>
                    <a:cubicBezTo>
                      <a:pt x="4" y="9"/>
                      <a:pt x="10" y="6"/>
                      <a:pt x="16" y="10"/>
                    </a:cubicBezTo>
                    <a:cubicBezTo>
                      <a:pt x="23" y="15"/>
                      <a:pt x="31" y="14"/>
                      <a:pt x="38" y="14"/>
                    </a:cubicBezTo>
                    <a:cubicBezTo>
                      <a:pt x="43" y="6"/>
                      <a:pt x="49" y="0"/>
                      <a:pt x="60" y="5"/>
                    </a:cubicBezTo>
                    <a:cubicBezTo>
                      <a:pt x="67" y="9"/>
                      <a:pt x="75" y="5"/>
                      <a:pt x="83" y="7"/>
                    </a:cubicBezTo>
                    <a:cubicBezTo>
                      <a:pt x="84" y="8"/>
                      <a:pt x="85" y="9"/>
                      <a:pt x="85" y="11"/>
                    </a:cubicBezTo>
                    <a:cubicBezTo>
                      <a:pt x="86" y="13"/>
                      <a:pt x="85" y="16"/>
                      <a:pt x="83" y="18"/>
                    </a:cubicBezTo>
                    <a:cubicBezTo>
                      <a:pt x="83" y="18"/>
                      <a:pt x="83" y="18"/>
                      <a:pt x="83" y="18"/>
                    </a:cubicBezTo>
                    <a:cubicBezTo>
                      <a:pt x="67" y="37"/>
                      <a:pt x="49" y="22"/>
                      <a:pt x="31" y="21"/>
                    </a:cubicBezTo>
                    <a:cubicBezTo>
                      <a:pt x="21" y="21"/>
                      <a:pt x="10" y="17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9" name="Freeform 1607"/>
              <p:cNvSpPr/>
              <p:nvPr/>
            </p:nvSpPr>
            <p:spPr bwMode="auto">
              <a:xfrm>
                <a:off x="4977" y="1884"/>
                <a:ext cx="105" cy="78"/>
              </a:xfrm>
              <a:custGeom>
                <a:avLst/>
                <a:gdLst>
                  <a:gd name="T0" fmla="*/ 55 w 55"/>
                  <a:gd name="T1" fmla="*/ 23 h 41"/>
                  <a:gd name="T2" fmla="*/ 51 w 55"/>
                  <a:gd name="T3" fmla="*/ 27 h 41"/>
                  <a:gd name="T4" fmla="*/ 24 w 55"/>
                  <a:gd name="T5" fmla="*/ 34 h 41"/>
                  <a:gd name="T6" fmla="*/ 6 w 55"/>
                  <a:gd name="T7" fmla="*/ 21 h 41"/>
                  <a:gd name="T8" fmla="*/ 5 w 55"/>
                  <a:gd name="T9" fmla="*/ 5 h 41"/>
                  <a:gd name="T10" fmla="*/ 23 w 55"/>
                  <a:gd name="T11" fmla="*/ 5 h 41"/>
                  <a:gd name="T12" fmla="*/ 55 w 55"/>
                  <a:gd name="T13" fmla="*/ 23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41">
                    <a:moveTo>
                      <a:pt x="55" y="23"/>
                    </a:moveTo>
                    <a:cubicBezTo>
                      <a:pt x="54" y="24"/>
                      <a:pt x="53" y="25"/>
                      <a:pt x="51" y="27"/>
                    </a:cubicBezTo>
                    <a:cubicBezTo>
                      <a:pt x="45" y="41"/>
                      <a:pt x="33" y="32"/>
                      <a:pt x="24" y="34"/>
                    </a:cubicBezTo>
                    <a:cubicBezTo>
                      <a:pt x="15" y="33"/>
                      <a:pt x="11" y="26"/>
                      <a:pt x="6" y="21"/>
                    </a:cubicBezTo>
                    <a:cubicBezTo>
                      <a:pt x="2" y="16"/>
                      <a:pt x="0" y="9"/>
                      <a:pt x="5" y="5"/>
                    </a:cubicBezTo>
                    <a:cubicBezTo>
                      <a:pt x="10" y="0"/>
                      <a:pt x="21" y="0"/>
                      <a:pt x="23" y="5"/>
                    </a:cubicBezTo>
                    <a:cubicBezTo>
                      <a:pt x="30" y="20"/>
                      <a:pt x="44" y="17"/>
                      <a:pt x="5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0" name="Freeform 1608"/>
              <p:cNvSpPr/>
              <p:nvPr/>
            </p:nvSpPr>
            <p:spPr bwMode="auto">
              <a:xfrm>
                <a:off x="4863" y="1841"/>
                <a:ext cx="73" cy="64"/>
              </a:xfrm>
              <a:custGeom>
                <a:avLst/>
                <a:gdLst>
                  <a:gd name="T0" fmla="*/ 38 w 38"/>
                  <a:gd name="T1" fmla="*/ 28 h 33"/>
                  <a:gd name="T2" fmla="*/ 10 w 38"/>
                  <a:gd name="T3" fmla="*/ 31 h 33"/>
                  <a:gd name="T4" fmla="*/ 0 w 38"/>
                  <a:gd name="T5" fmla="*/ 21 h 33"/>
                  <a:gd name="T6" fmla="*/ 7 w 38"/>
                  <a:gd name="T7" fmla="*/ 10 h 33"/>
                  <a:gd name="T8" fmla="*/ 31 w 38"/>
                  <a:gd name="T9" fmla="*/ 10 h 33"/>
                  <a:gd name="T10" fmla="*/ 38 w 38"/>
                  <a:gd name="T11" fmla="*/ 2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33">
                    <a:moveTo>
                      <a:pt x="38" y="28"/>
                    </a:moveTo>
                    <a:cubicBezTo>
                      <a:pt x="29" y="33"/>
                      <a:pt x="20" y="31"/>
                      <a:pt x="10" y="31"/>
                    </a:cubicBezTo>
                    <a:cubicBezTo>
                      <a:pt x="5" y="29"/>
                      <a:pt x="0" y="28"/>
                      <a:pt x="0" y="21"/>
                    </a:cubicBezTo>
                    <a:cubicBezTo>
                      <a:pt x="2" y="17"/>
                      <a:pt x="5" y="14"/>
                      <a:pt x="7" y="10"/>
                    </a:cubicBezTo>
                    <a:cubicBezTo>
                      <a:pt x="15" y="3"/>
                      <a:pt x="23" y="0"/>
                      <a:pt x="31" y="10"/>
                    </a:cubicBezTo>
                    <a:cubicBezTo>
                      <a:pt x="21" y="21"/>
                      <a:pt x="38" y="21"/>
                      <a:pt x="38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1" name="Freeform 1609"/>
              <p:cNvSpPr/>
              <p:nvPr/>
            </p:nvSpPr>
            <p:spPr bwMode="auto">
              <a:xfrm>
                <a:off x="5008" y="1931"/>
                <a:ext cx="82" cy="52"/>
              </a:xfrm>
              <a:custGeom>
                <a:avLst/>
                <a:gdLst>
                  <a:gd name="T0" fmla="*/ 8 w 43"/>
                  <a:gd name="T1" fmla="*/ 9 h 27"/>
                  <a:gd name="T2" fmla="*/ 15 w 43"/>
                  <a:gd name="T3" fmla="*/ 3 h 27"/>
                  <a:gd name="T4" fmla="*/ 35 w 43"/>
                  <a:gd name="T5" fmla="*/ 2 h 27"/>
                  <a:gd name="T6" fmla="*/ 39 w 43"/>
                  <a:gd name="T7" fmla="*/ 5 h 27"/>
                  <a:gd name="T8" fmla="*/ 34 w 43"/>
                  <a:gd name="T9" fmla="*/ 25 h 27"/>
                  <a:gd name="T10" fmla="*/ 30 w 43"/>
                  <a:gd name="T11" fmla="*/ 27 h 27"/>
                  <a:gd name="T12" fmla="*/ 18 w 43"/>
                  <a:gd name="T13" fmla="*/ 22 h 27"/>
                  <a:gd name="T14" fmla="*/ 14 w 43"/>
                  <a:gd name="T15" fmla="*/ 22 h 27"/>
                  <a:gd name="T16" fmla="*/ 4 w 43"/>
                  <a:gd name="T17" fmla="*/ 19 h 27"/>
                  <a:gd name="T18" fmla="*/ 8 w 43"/>
                  <a:gd name="T19" fmla="*/ 9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27">
                    <a:moveTo>
                      <a:pt x="8" y="9"/>
                    </a:moveTo>
                    <a:cubicBezTo>
                      <a:pt x="8" y="4"/>
                      <a:pt x="12" y="0"/>
                      <a:pt x="15" y="3"/>
                    </a:cubicBezTo>
                    <a:cubicBezTo>
                      <a:pt x="23" y="10"/>
                      <a:pt x="29" y="4"/>
                      <a:pt x="35" y="2"/>
                    </a:cubicBezTo>
                    <a:cubicBezTo>
                      <a:pt x="37" y="3"/>
                      <a:pt x="38" y="4"/>
                      <a:pt x="39" y="5"/>
                    </a:cubicBezTo>
                    <a:cubicBezTo>
                      <a:pt x="43" y="13"/>
                      <a:pt x="38" y="19"/>
                      <a:pt x="34" y="25"/>
                    </a:cubicBezTo>
                    <a:cubicBezTo>
                      <a:pt x="33" y="26"/>
                      <a:pt x="32" y="27"/>
                      <a:pt x="30" y="27"/>
                    </a:cubicBezTo>
                    <a:cubicBezTo>
                      <a:pt x="26" y="27"/>
                      <a:pt x="23" y="22"/>
                      <a:pt x="18" y="22"/>
                    </a:cubicBezTo>
                    <a:cubicBezTo>
                      <a:pt x="17" y="22"/>
                      <a:pt x="16" y="22"/>
                      <a:pt x="14" y="22"/>
                    </a:cubicBezTo>
                    <a:cubicBezTo>
                      <a:pt x="10" y="22"/>
                      <a:pt x="7" y="22"/>
                      <a:pt x="4" y="19"/>
                    </a:cubicBezTo>
                    <a:cubicBezTo>
                      <a:pt x="0" y="14"/>
                      <a:pt x="5" y="12"/>
                      <a:pt x="8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2" name="Freeform 1610"/>
              <p:cNvSpPr/>
              <p:nvPr/>
            </p:nvSpPr>
            <p:spPr bwMode="auto">
              <a:xfrm>
                <a:off x="5080" y="1857"/>
                <a:ext cx="56" cy="71"/>
              </a:xfrm>
              <a:custGeom>
                <a:avLst/>
                <a:gdLst>
                  <a:gd name="T0" fmla="*/ 4 w 29"/>
                  <a:gd name="T1" fmla="*/ 9 h 37"/>
                  <a:gd name="T2" fmla="*/ 29 w 29"/>
                  <a:gd name="T3" fmla="*/ 13 h 37"/>
                  <a:gd name="T4" fmla="*/ 29 w 29"/>
                  <a:gd name="T5" fmla="*/ 30 h 37"/>
                  <a:gd name="T6" fmla="*/ 24 w 29"/>
                  <a:gd name="T7" fmla="*/ 30 h 37"/>
                  <a:gd name="T8" fmla="*/ 1 w 29"/>
                  <a:gd name="T9" fmla="*/ 37 h 37"/>
                  <a:gd name="T10" fmla="*/ 4 w 29"/>
                  <a:gd name="T11" fmla="*/ 9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37">
                    <a:moveTo>
                      <a:pt x="4" y="9"/>
                    </a:moveTo>
                    <a:cubicBezTo>
                      <a:pt x="12" y="13"/>
                      <a:pt x="22" y="0"/>
                      <a:pt x="29" y="13"/>
                    </a:cubicBezTo>
                    <a:cubicBezTo>
                      <a:pt x="19" y="18"/>
                      <a:pt x="27" y="24"/>
                      <a:pt x="29" y="30"/>
                    </a:cubicBezTo>
                    <a:cubicBezTo>
                      <a:pt x="27" y="30"/>
                      <a:pt x="25" y="31"/>
                      <a:pt x="24" y="30"/>
                    </a:cubicBezTo>
                    <a:cubicBezTo>
                      <a:pt x="13" y="23"/>
                      <a:pt x="6" y="25"/>
                      <a:pt x="1" y="37"/>
                    </a:cubicBezTo>
                    <a:cubicBezTo>
                      <a:pt x="0" y="28"/>
                      <a:pt x="2" y="18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3" name="Freeform 1611"/>
              <p:cNvSpPr/>
              <p:nvPr/>
            </p:nvSpPr>
            <p:spPr bwMode="auto">
              <a:xfrm>
                <a:off x="4987" y="1968"/>
                <a:ext cx="55" cy="32"/>
              </a:xfrm>
              <a:custGeom>
                <a:avLst/>
                <a:gdLst>
                  <a:gd name="T0" fmla="*/ 15 w 29"/>
                  <a:gd name="T1" fmla="*/ 0 h 17"/>
                  <a:gd name="T2" fmla="*/ 29 w 29"/>
                  <a:gd name="T3" fmla="*/ 0 h 17"/>
                  <a:gd name="T4" fmla="*/ 5 w 29"/>
                  <a:gd name="T5" fmla="*/ 17 h 17"/>
                  <a:gd name="T6" fmla="*/ 5 w 29"/>
                  <a:gd name="T7" fmla="*/ 17 h 17"/>
                  <a:gd name="T8" fmla="*/ 15 w 29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7">
                    <a:moveTo>
                      <a:pt x="15" y="0"/>
                    </a:moveTo>
                    <a:cubicBezTo>
                      <a:pt x="20" y="0"/>
                      <a:pt x="24" y="0"/>
                      <a:pt x="29" y="0"/>
                    </a:cubicBezTo>
                    <a:cubicBezTo>
                      <a:pt x="25" y="12"/>
                      <a:pt x="14" y="14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0" y="7"/>
                      <a:pt x="3" y="1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8" name="Freeform 1613"/>
            <p:cNvSpPr/>
            <p:nvPr/>
          </p:nvSpPr>
          <p:spPr bwMode="auto">
            <a:xfrm>
              <a:off x="7932738" y="3098801"/>
              <a:ext cx="238125" cy="139700"/>
            </a:xfrm>
            <a:custGeom>
              <a:avLst/>
              <a:gdLst>
                <a:gd name="T0" fmla="*/ 0 w 79"/>
                <a:gd name="T1" fmla="*/ 25 h 46"/>
                <a:gd name="T2" fmla="*/ 24 w 79"/>
                <a:gd name="T3" fmla="*/ 8 h 46"/>
                <a:gd name="T4" fmla="*/ 24 w 79"/>
                <a:gd name="T5" fmla="*/ 8 h 46"/>
                <a:gd name="T6" fmla="*/ 34 w 79"/>
                <a:gd name="T7" fmla="*/ 15 h 46"/>
                <a:gd name="T8" fmla="*/ 38 w 79"/>
                <a:gd name="T9" fmla="*/ 15 h 46"/>
                <a:gd name="T10" fmla="*/ 51 w 79"/>
                <a:gd name="T11" fmla="*/ 18 h 46"/>
                <a:gd name="T12" fmla="*/ 52 w 79"/>
                <a:gd name="T13" fmla="*/ 1 h 46"/>
                <a:gd name="T14" fmla="*/ 64 w 79"/>
                <a:gd name="T15" fmla="*/ 19 h 46"/>
                <a:gd name="T16" fmla="*/ 69 w 79"/>
                <a:gd name="T17" fmla="*/ 25 h 46"/>
                <a:gd name="T18" fmla="*/ 21 w 79"/>
                <a:gd name="T19" fmla="*/ 42 h 46"/>
                <a:gd name="T20" fmla="*/ 0 w 79"/>
                <a:gd name="T21" fmla="*/ 2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" h="46">
                  <a:moveTo>
                    <a:pt x="0" y="25"/>
                  </a:moveTo>
                  <a:cubicBezTo>
                    <a:pt x="4" y="15"/>
                    <a:pt x="17" y="16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30" y="6"/>
                    <a:pt x="29" y="15"/>
                    <a:pt x="34" y="15"/>
                  </a:cubicBezTo>
                  <a:cubicBezTo>
                    <a:pt x="36" y="15"/>
                    <a:pt x="37" y="15"/>
                    <a:pt x="38" y="15"/>
                  </a:cubicBezTo>
                  <a:cubicBezTo>
                    <a:pt x="44" y="10"/>
                    <a:pt x="46" y="18"/>
                    <a:pt x="51" y="18"/>
                  </a:cubicBezTo>
                  <a:cubicBezTo>
                    <a:pt x="57" y="13"/>
                    <a:pt x="49" y="7"/>
                    <a:pt x="52" y="1"/>
                  </a:cubicBezTo>
                  <a:cubicBezTo>
                    <a:pt x="65" y="1"/>
                    <a:pt x="79" y="0"/>
                    <a:pt x="64" y="19"/>
                  </a:cubicBezTo>
                  <a:cubicBezTo>
                    <a:pt x="61" y="24"/>
                    <a:pt x="66" y="25"/>
                    <a:pt x="69" y="25"/>
                  </a:cubicBezTo>
                  <a:cubicBezTo>
                    <a:pt x="64" y="32"/>
                    <a:pt x="23" y="46"/>
                    <a:pt x="21" y="42"/>
                  </a:cubicBezTo>
                  <a:cubicBezTo>
                    <a:pt x="18" y="29"/>
                    <a:pt x="3" y="35"/>
                    <a:pt x="0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614"/>
            <p:cNvSpPr/>
            <p:nvPr/>
          </p:nvSpPr>
          <p:spPr bwMode="auto">
            <a:xfrm>
              <a:off x="8047038" y="3081338"/>
              <a:ext cx="66675" cy="112713"/>
            </a:xfrm>
            <a:custGeom>
              <a:avLst/>
              <a:gdLst>
                <a:gd name="T0" fmla="*/ 14 w 22"/>
                <a:gd name="T1" fmla="*/ 7 h 37"/>
                <a:gd name="T2" fmla="*/ 20 w 22"/>
                <a:gd name="T3" fmla="*/ 17 h 37"/>
                <a:gd name="T4" fmla="*/ 14 w 22"/>
                <a:gd name="T5" fmla="*/ 32 h 37"/>
                <a:gd name="T6" fmla="*/ 6 w 22"/>
                <a:gd name="T7" fmla="*/ 24 h 37"/>
                <a:gd name="T8" fmla="*/ 0 w 22"/>
                <a:gd name="T9" fmla="*/ 21 h 37"/>
                <a:gd name="T10" fmla="*/ 7 w 22"/>
                <a:gd name="T11" fmla="*/ 0 h 37"/>
                <a:gd name="T12" fmla="*/ 14 w 22"/>
                <a:gd name="T13" fmla="*/ 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7">
                  <a:moveTo>
                    <a:pt x="14" y="7"/>
                  </a:moveTo>
                  <a:cubicBezTo>
                    <a:pt x="16" y="10"/>
                    <a:pt x="19" y="14"/>
                    <a:pt x="20" y="17"/>
                  </a:cubicBezTo>
                  <a:cubicBezTo>
                    <a:pt x="22" y="23"/>
                    <a:pt x="20" y="29"/>
                    <a:pt x="14" y="32"/>
                  </a:cubicBezTo>
                  <a:cubicBezTo>
                    <a:pt x="5" y="37"/>
                    <a:pt x="9" y="27"/>
                    <a:pt x="6" y="24"/>
                  </a:cubicBezTo>
                  <a:cubicBezTo>
                    <a:pt x="4" y="23"/>
                    <a:pt x="2" y="22"/>
                    <a:pt x="0" y="21"/>
                  </a:cubicBezTo>
                  <a:cubicBezTo>
                    <a:pt x="2" y="14"/>
                    <a:pt x="5" y="7"/>
                    <a:pt x="7" y="0"/>
                  </a:cubicBezTo>
                  <a:cubicBezTo>
                    <a:pt x="9" y="2"/>
                    <a:pt x="12" y="5"/>
                    <a:pt x="14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615"/>
            <p:cNvSpPr/>
            <p:nvPr/>
          </p:nvSpPr>
          <p:spPr bwMode="auto">
            <a:xfrm>
              <a:off x="8191500" y="2889251"/>
              <a:ext cx="149225" cy="119063"/>
            </a:xfrm>
            <a:custGeom>
              <a:avLst/>
              <a:gdLst>
                <a:gd name="T0" fmla="*/ 4 w 49"/>
                <a:gd name="T1" fmla="*/ 35 h 39"/>
                <a:gd name="T2" fmla="*/ 9 w 49"/>
                <a:gd name="T3" fmla="*/ 24 h 39"/>
                <a:gd name="T4" fmla="*/ 17 w 49"/>
                <a:gd name="T5" fmla="*/ 5 h 39"/>
                <a:gd name="T6" fmla="*/ 39 w 49"/>
                <a:gd name="T7" fmla="*/ 0 h 39"/>
                <a:gd name="T8" fmla="*/ 33 w 49"/>
                <a:gd name="T9" fmla="*/ 20 h 39"/>
                <a:gd name="T10" fmla="*/ 4 w 49"/>
                <a:gd name="T11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39">
                  <a:moveTo>
                    <a:pt x="4" y="35"/>
                  </a:moveTo>
                  <a:cubicBezTo>
                    <a:pt x="5" y="31"/>
                    <a:pt x="17" y="33"/>
                    <a:pt x="9" y="24"/>
                  </a:cubicBezTo>
                  <a:cubicBezTo>
                    <a:pt x="0" y="13"/>
                    <a:pt x="5" y="6"/>
                    <a:pt x="17" y="5"/>
                  </a:cubicBezTo>
                  <a:cubicBezTo>
                    <a:pt x="25" y="5"/>
                    <a:pt x="32" y="1"/>
                    <a:pt x="39" y="0"/>
                  </a:cubicBezTo>
                  <a:cubicBezTo>
                    <a:pt x="47" y="10"/>
                    <a:pt x="49" y="18"/>
                    <a:pt x="33" y="20"/>
                  </a:cubicBezTo>
                  <a:cubicBezTo>
                    <a:pt x="21" y="22"/>
                    <a:pt x="19" y="39"/>
                    <a:pt x="4" y="3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616"/>
            <p:cNvSpPr/>
            <p:nvPr/>
          </p:nvSpPr>
          <p:spPr bwMode="auto">
            <a:xfrm>
              <a:off x="8153400" y="2984501"/>
              <a:ext cx="41275" cy="50800"/>
            </a:xfrm>
            <a:custGeom>
              <a:avLst/>
              <a:gdLst>
                <a:gd name="T0" fmla="*/ 0 w 14"/>
                <a:gd name="T1" fmla="*/ 1 h 17"/>
                <a:gd name="T2" fmla="*/ 14 w 14"/>
                <a:gd name="T3" fmla="*/ 4 h 17"/>
                <a:gd name="T4" fmla="*/ 14 w 14"/>
                <a:gd name="T5" fmla="*/ 8 h 17"/>
                <a:gd name="T6" fmla="*/ 6 w 14"/>
                <a:gd name="T7" fmla="*/ 10 h 17"/>
                <a:gd name="T8" fmla="*/ 0 w 14"/>
                <a:gd name="T9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7">
                  <a:moveTo>
                    <a:pt x="0" y="1"/>
                  </a:moveTo>
                  <a:cubicBezTo>
                    <a:pt x="5" y="0"/>
                    <a:pt x="9" y="2"/>
                    <a:pt x="14" y="4"/>
                  </a:cubicBezTo>
                  <a:cubicBezTo>
                    <a:pt x="14" y="5"/>
                    <a:pt x="14" y="6"/>
                    <a:pt x="14" y="8"/>
                  </a:cubicBezTo>
                  <a:cubicBezTo>
                    <a:pt x="13" y="14"/>
                    <a:pt x="9" y="17"/>
                    <a:pt x="6" y="10"/>
                  </a:cubicBezTo>
                  <a:cubicBezTo>
                    <a:pt x="4" y="7"/>
                    <a:pt x="2" y="4"/>
                    <a:pt x="0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617"/>
            <p:cNvSpPr/>
            <p:nvPr/>
          </p:nvSpPr>
          <p:spPr bwMode="auto">
            <a:xfrm>
              <a:off x="8316913" y="2719388"/>
              <a:ext cx="111125" cy="119063"/>
            </a:xfrm>
            <a:custGeom>
              <a:avLst/>
              <a:gdLst>
                <a:gd name="T0" fmla="*/ 22 w 37"/>
                <a:gd name="T1" fmla="*/ 39 h 39"/>
                <a:gd name="T2" fmla="*/ 5 w 37"/>
                <a:gd name="T3" fmla="*/ 23 h 39"/>
                <a:gd name="T4" fmla="*/ 9 w 37"/>
                <a:gd name="T5" fmla="*/ 8 h 39"/>
                <a:gd name="T6" fmla="*/ 29 w 37"/>
                <a:gd name="T7" fmla="*/ 18 h 39"/>
                <a:gd name="T8" fmla="*/ 37 w 37"/>
                <a:gd name="T9" fmla="*/ 25 h 39"/>
                <a:gd name="T10" fmla="*/ 29 w 37"/>
                <a:gd name="T11" fmla="*/ 29 h 39"/>
                <a:gd name="T12" fmla="*/ 29 w 37"/>
                <a:gd name="T13" fmla="*/ 31 h 39"/>
                <a:gd name="T14" fmla="*/ 29 w 37"/>
                <a:gd name="T15" fmla="*/ 32 h 39"/>
                <a:gd name="T16" fmla="*/ 22 w 37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39">
                  <a:moveTo>
                    <a:pt x="22" y="39"/>
                  </a:moveTo>
                  <a:cubicBezTo>
                    <a:pt x="18" y="33"/>
                    <a:pt x="19" y="22"/>
                    <a:pt x="5" y="23"/>
                  </a:cubicBezTo>
                  <a:cubicBezTo>
                    <a:pt x="0" y="23"/>
                    <a:pt x="8" y="13"/>
                    <a:pt x="9" y="8"/>
                  </a:cubicBezTo>
                  <a:cubicBezTo>
                    <a:pt x="21" y="0"/>
                    <a:pt x="26" y="8"/>
                    <a:pt x="29" y="18"/>
                  </a:cubicBezTo>
                  <a:cubicBezTo>
                    <a:pt x="34" y="18"/>
                    <a:pt x="37" y="21"/>
                    <a:pt x="37" y="25"/>
                  </a:cubicBezTo>
                  <a:cubicBezTo>
                    <a:pt x="37" y="30"/>
                    <a:pt x="32" y="27"/>
                    <a:pt x="29" y="29"/>
                  </a:cubicBezTo>
                  <a:cubicBezTo>
                    <a:pt x="29" y="29"/>
                    <a:pt x="28" y="30"/>
                    <a:pt x="29" y="31"/>
                  </a:cubicBezTo>
                  <a:cubicBezTo>
                    <a:pt x="29" y="31"/>
                    <a:pt x="29" y="31"/>
                    <a:pt x="29" y="32"/>
                  </a:cubicBezTo>
                  <a:cubicBezTo>
                    <a:pt x="28" y="35"/>
                    <a:pt x="26" y="38"/>
                    <a:pt x="22" y="3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618"/>
            <p:cNvSpPr/>
            <p:nvPr/>
          </p:nvSpPr>
          <p:spPr bwMode="auto">
            <a:xfrm>
              <a:off x="7605713" y="2719388"/>
              <a:ext cx="274638" cy="122238"/>
            </a:xfrm>
            <a:custGeom>
              <a:avLst/>
              <a:gdLst>
                <a:gd name="T0" fmla="*/ 0 w 91"/>
                <a:gd name="T1" fmla="*/ 4 h 40"/>
                <a:gd name="T2" fmla="*/ 17 w 91"/>
                <a:gd name="T3" fmla="*/ 4 h 40"/>
                <a:gd name="T4" fmla="*/ 24 w 91"/>
                <a:gd name="T5" fmla="*/ 4 h 40"/>
                <a:gd name="T6" fmla="*/ 78 w 91"/>
                <a:gd name="T7" fmla="*/ 23 h 40"/>
                <a:gd name="T8" fmla="*/ 87 w 91"/>
                <a:gd name="T9" fmla="*/ 37 h 40"/>
                <a:gd name="T10" fmla="*/ 82 w 91"/>
                <a:gd name="T11" fmla="*/ 39 h 40"/>
                <a:gd name="T12" fmla="*/ 59 w 91"/>
                <a:gd name="T13" fmla="*/ 39 h 40"/>
                <a:gd name="T14" fmla="*/ 52 w 91"/>
                <a:gd name="T15" fmla="*/ 35 h 40"/>
                <a:gd name="T16" fmla="*/ 52 w 91"/>
                <a:gd name="T17" fmla="*/ 35 h 40"/>
                <a:gd name="T18" fmla="*/ 0 w 91"/>
                <a:gd name="T1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40">
                  <a:moveTo>
                    <a:pt x="0" y="4"/>
                  </a:moveTo>
                  <a:cubicBezTo>
                    <a:pt x="5" y="0"/>
                    <a:pt x="11" y="5"/>
                    <a:pt x="17" y="4"/>
                  </a:cubicBezTo>
                  <a:cubicBezTo>
                    <a:pt x="19" y="3"/>
                    <a:pt x="21" y="3"/>
                    <a:pt x="24" y="4"/>
                  </a:cubicBezTo>
                  <a:cubicBezTo>
                    <a:pt x="41" y="12"/>
                    <a:pt x="59" y="18"/>
                    <a:pt x="78" y="23"/>
                  </a:cubicBezTo>
                  <a:cubicBezTo>
                    <a:pt x="84" y="25"/>
                    <a:pt x="91" y="27"/>
                    <a:pt x="87" y="37"/>
                  </a:cubicBezTo>
                  <a:cubicBezTo>
                    <a:pt x="85" y="38"/>
                    <a:pt x="84" y="38"/>
                    <a:pt x="82" y="39"/>
                  </a:cubicBezTo>
                  <a:cubicBezTo>
                    <a:pt x="74" y="40"/>
                    <a:pt x="67" y="40"/>
                    <a:pt x="59" y="39"/>
                  </a:cubicBezTo>
                  <a:cubicBezTo>
                    <a:pt x="56" y="39"/>
                    <a:pt x="54" y="37"/>
                    <a:pt x="52" y="35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36" y="22"/>
                    <a:pt x="15" y="18"/>
                    <a:pt x="0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619"/>
            <p:cNvSpPr/>
            <p:nvPr/>
          </p:nvSpPr>
          <p:spPr bwMode="auto">
            <a:xfrm>
              <a:off x="7696200" y="2987676"/>
              <a:ext cx="53975" cy="63500"/>
            </a:xfrm>
            <a:custGeom>
              <a:avLst/>
              <a:gdLst>
                <a:gd name="T0" fmla="*/ 8 w 18"/>
                <a:gd name="T1" fmla="*/ 0 h 21"/>
                <a:gd name="T2" fmla="*/ 18 w 18"/>
                <a:gd name="T3" fmla="*/ 10 h 21"/>
                <a:gd name="T4" fmla="*/ 8 w 18"/>
                <a:gd name="T5" fmla="*/ 21 h 21"/>
                <a:gd name="T6" fmla="*/ 8 w 1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1">
                  <a:moveTo>
                    <a:pt x="8" y="0"/>
                  </a:moveTo>
                  <a:cubicBezTo>
                    <a:pt x="11" y="3"/>
                    <a:pt x="15" y="7"/>
                    <a:pt x="18" y="10"/>
                  </a:cubicBezTo>
                  <a:cubicBezTo>
                    <a:pt x="14" y="12"/>
                    <a:pt x="10" y="16"/>
                    <a:pt x="8" y="21"/>
                  </a:cubicBezTo>
                  <a:cubicBezTo>
                    <a:pt x="0" y="14"/>
                    <a:pt x="3" y="7"/>
                    <a:pt x="8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620"/>
            <p:cNvSpPr/>
            <p:nvPr/>
          </p:nvSpPr>
          <p:spPr bwMode="auto">
            <a:xfrm>
              <a:off x="8277225" y="2682876"/>
              <a:ext cx="193675" cy="92075"/>
            </a:xfrm>
            <a:custGeom>
              <a:avLst/>
              <a:gdLst>
                <a:gd name="T0" fmla="*/ 42 w 64"/>
                <a:gd name="T1" fmla="*/ 30 h 30"/>
                <a:gd name="T2" fmla="*/ 22 w 64"/>
                <a:gd name="T3" fmla="*/ 20 h 30"/>
                <a:gd name="T4" fmla="*/ 8 w 64"/>
                <a:gd name="T5" fmla="*/ 23 h 30"/>
                <a:gd name="T6" fmla="*/ 10 w 64"/>
                <a:gd name="T7" fmla="*/ 9 h 30"/>
                <a:gd name="T8" fmla="*/ 17 w 64"/>
                <a:gd name="T9" fmla="*/ 8 h 30"/>
                <a:gd name="T10" fmla="*/ 44 w 64"/>
                <a:gd name="T11" fmla="*/ 0 h 30"/>
                <a:gd name="T12" fmla="*/ 63 w 64"/>
                <a:gd name="T13" fmla="*/ 6 h 30"/>
                <a:gd name="T14" fmla="*/ 60 w 64"/>
                <a:gd name="T15" fmla="*/ 20 h 30"/>
                <a:gd name="T16" fmla="*/ 42 w 64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30">
                  <a:moveTo>
                    <a:pt x="42" y="30"/>
                  </a:moveTo>
                  <a:cubicBezTo>
                    <a:pt x="36" y="26"/>
                    <a:pt x="32" y="16"/>
                    <a:pt x="22" y="20"/>
                  </a:cubicBezTo>
                  <a:cubicBezTo>
                    <a:pt x="17" y="21"/>
                    <a:pt x="12" y="22"/>
                    <a:pt x="8" y="23"/>
                  </a:cubicBezTo>
                  <a:cubicBezTo>
                    <a:pt x="4" y="18"/>
                    <a:pt x="0" y="12"/>
                    <a:pt x="10" y="9"/>
                  </a:cubicBezTo>
                  <a:cubicBezTo>
                    <a:pt x="12" y="9"/>
                    <a:pt x="15" y="8"/>
                    <a:pt x="17" y="8"/>
                  </a:cubicBezTo>
                  <a:cubicBezTo>
                    <a:pt x="27" y="9"/>
                    <a:pt x="35" y="1"/>
                    <a:pt x="44" y="0"/>
                  </a:cubicBezTo>
                  <a:cubicBezTo>
                    <a:pt x="51" y="0"/>
                    <a:pt x="57" y="3"/>
                    <a:pt x="63" y="6"/>
                  </a:cubicBezTo>
                  <a:cubicBezTo>
                    <a:pt x="64" y="11"/>
                    <a:pt x="62" y="15"/>
                    <a:pt x="60" y="20"/>
                  </a:cubicBezTo>
                  <a:cubicBezTo>
                    <a:pt x="53" y="22"/>
                    <a:pt x="44" y="19"/>
                    <a:pt x="42" y="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621"/>
            <p:cNvSpPr/>
            <p:nvPr/>
          </p:nvSpPr>
          <p:spPr bwMode="auto">
            <a:xfrm>
              <a:off x="8410575" y="2576513"/>
              <a:ext cx="141288" cy="136525"/>
            </a:xfrm>
            <a:custGeom>
              <a:avLst/>
              <a:gdLst>
                <a:gd name="T0" fmla="*/ 19 w 47"/>
                <a:gd name="T1" fmla="*/ 41 h 45"/>
                <a:gd name="T2" fmla="*/ 2 w 47"/>
                <a:gd name="T3" fmla="*/ 37 h 45"/>
                <a:gd name="T4" fmla="*/ 0 w 47"/>
                <a:gd name="T5" fmla="*/ 34 h 45"/>
                <a:gd name="T6" fmla="*/ 3 w 47"/>
                <a:gd name="T7" fmla="*/ 24 h 45"/>
                <a:gd name="T8" fmla="*/ 12 w 47"/>
                <a:gd name="T9" fmla="*/ 13 h 45"/>
                <a:gd name="T10" fmla="*/ 12 w 47"/>
                <a:gd name="T11" fmla="*/ 5 h 45"/>
                <a:gd name="T12" fmla="*/ 23 w 47"/>
                <a:gd name="T13" fmla="*/ 13 h 45"/>
                <a:gd name="T14" fmla="*/ 47 w 47"/>
                <a:gd name="T15" fmla="*/ 16 h 45"/>
                <a:gd name="T16" fmla="*/ 46 w 47"/>
                <a:gd name="T17" fmla="*/ 23 h 45"/>
                <a:gd name="T18" fmla="*/ 35 w 47"/>
                <a:gd name="T19" fmla="*/ 30 h 45"/>
                <a:gd name="T20" fmla="*/ 26 w 47"/>
                <a:gd name="T21" fmla="*/ 37 h 45"/>
                <a:gd name="T22" fmla="*/ 19 w 47"/>
                <a:gd name="T23" fmla="*/ 4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5">
                  <a:moveTo>
                    <a:pt x="19" y="41"/>
                  </a:moveTo>
                  <a:cubicBezTo>
                    <a:pt x="12" y="45"/>
                    <a:pt x="8" y="39"/>
                    <a:pt x="2" y="37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1" y="30"/>
                    <a:pt x="0" y="27"/>
                    <a:pt x="3" y="24"/>
                  </a:cubicBezTo>
                  <a:cubicBezTo>
                    <a:pt x="8" y="22"/>
                    <a:pt x="11" y="18"/>
                    <a:pt x="12" y="13"/>
                  </a:cubicBezTo>
                  <a:cubicBezTo>
                    <a:pt x="12" y="10"/>
                    <a:pt x="9" y="7"/>
                    <a:pt x="12" y="5"/>
                  </a:cubicBezTo>
                  <a:cubicBezTo>
                    <a:pt x="19" y="1"/>
                    <a:pt x="18" y="12"/>
                    <a:pt x="23" y="13"/>
                  </a:cubicBezTo>
                  <a:cubicBezTo>
                    <a:pt x="31" y="11"/>
                    <a:pt x="41" y="0"/>
                    <a:pt x="47" y="16"/>
                  </a:cubicBezTo>
                  <a:cubicBezTo>
                    <a:pt x="47" y="18"/>
                    <a:pt x="47" y="21"/>
                    <a:pt x="46" y="23"/>
                  </a:cubicBezTo>
                  <a:cubicBezTo>
                    <a:pt x="43" y="27"/>
                    <a:pt x="46" y="37"/>
                    <a:pt x="35" y="30"/>
                  </a:cubicBezTo>
                  <a:cubicBezTo>
                    <a:pt x="33" y="28"/>
                    <a:pt x="26" y="31"/>
                    <a:pt x="26" y="37"/>
                  </a:cubicBezTo>
                  <a:cubicBezTo>
                    <a:pt x="24" y="38"/>
                    <a:pt x="22" y="39"/>
                    <a:pt x="19" y="4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622"/>
            <p:cNvSpPr/>
            <p:nvPr/>
          </p:nvSpPr>
          <p:spPr bwMode="auto">
            <a:xfrm>
              <a:off x="3500438" y="3008313"/>
              <a:ext cx="33338" cy="30163"/>
            </a:xfrm>
            <a:custGeom>
              <a:avLst/>
              <a:gdLst>
                <a:gd name="T0" fmla="*/ 8 w 11"/>
                <a:gd name="T1" fmla="*/ 10 h 10"/>
                <a:gd name="T2" fmla="*/ 3 w 11"/>
                <a:gd name="T3" fmla="*/ 1 h 10"/>
                <a:gd name="T4" fmla="*/ 8 w 11"/>
                <a:gd name="T5" fmla="*/ 1 h 10"/>
                <a:gd name="T6" fmla="*/ 8 w 11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0">
                  <a:moveTo>
                    <a:pt x="8" y="10"/>
                  </a:moveTo>
                  <a:cubicBezTo>
                    <a:pt x="5" y="8"/>
                    <a:pt x="0" y="7"/>
                    <a:pt x="3" y="1"/>
                  </a:cubicBezTo>
                  <a:cubicBezTo>
                    <a:pt x="4" y="0"/>
                    <a:pt x="7" y="0"/>
                    <a:pt x="8" y="1"/>
                  </a:cubicBezTo>
                  <a:cubicBezTo>
                    <a:pt x="11" y="3"/>
                    <a:pt x="7" y="7"/>
                    <a:pt x="8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623"/>
            <p:cNvSpPr/>
            <p:nvPr/>
          </p:nvSpPr>
          <p:spPr bwMode="auto">
            <a:xfrm>
              <a:off x="3392488" y="2825751"/>
              <a:ext cx="171450" cy="149225"/>
            </a:xfrm>
            <a:custGeom>
              <a:avLst/>
              <a:gdLst>
                <a:gd name="T0" fmla="*/ 30 w 57"/>
                <a:gd name="T1" fmla="*/ 4 h 49"/>
                <a:gd name="T2" fmla="*/ 33 w 57"/>
                <a:gd name="T3" fmla="*/ 0 h 49"/>
                <a:gd name="T4" fmla="*/ 47 w 57"/>
                <a:gd name="T5" fmla="*/ 7 h 49"/>
                <a:gd name="T6" fmla="*/ 47 w 57"/>
                <a:gd name="T7" fmla="*/ 17 h 49"/>
                <a:gd name="T8" fmla="*/ 30 w 57"/>
                <a:gd name="T9" fmla="*/ 49 h 49"/>
                <a:gd name="T10" fmla="*/ 26 w 57"/>
                <a:gd name="T11" fmla="*/ 49 h 49"/>
                <a:gd name="T12" fmla="*/ 12 w 57"/>
                <a:gd name="T13" fmla="*/ 49 h 49"/>
                <a:gd name="T14" fmla="*/ 6 w 57"/>
                <a:gd name="T15" fmla="*/ 39 h 49"/>
                <a:gd name="T16" fmla="*/ 9 w 57"/>
                <a:gd name="T17" fmla="*/ 23 h 49"/>
                <a:gd name="T18" fmla="*/ 26 w 57"/>
                <a:gd name="T19" fmla="*/ 10 h 49"/>
                <a:gd name="T20" fmla="*/ 30 w 57"/>
                <a:gd name="T21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49">
                  <a:moveTo>
                    <a:pt x="30" y="4"/>
                  </a:moveTo>
                  <a:cubicBezTo>
                    <a:pt x="31" y="3"/>
                    <a:pt x="32" y="2"/>
                    <a:pt x="33" y="0"/>
                  </a:cubicBezTo>
                  <a:cubicBezTo>
                    <a:pt x="39" y="0"/>
                    <a:pt x="45" y="1"/>
                    <a:pt x="47" y="7"/>
                  </a:cubicBezTo>
                  <a:cubicBezTo>
                    <a:pt x="44" y="10"/>
                    <a:pt x="57" y="13"/>
                    <a:pt x="47" y="17"/>
                  </a:cubicBezTo>
                  <a:cubicBezTo>
                    <a:pt x="35" y="23"/>
                    <a:pt x="26" y="33"/>
                    <a:pt x="30" y="49"/>
                  </a:cubicBezTo>
                  <a:cubicBezTo>
                    <a:pt x="29" y="49"/>
                    <a:pt x="28" y="49"/>
                    <a:pt x="26" y="49"/>
                  </a:cubicBezTo>
                  <a:cubicBezTo>
                    <a:pt x="22" y="49"/>
                    <a:pt x="17" y="49"/>
                    <a:pt x="12" y="49"/>
                  </a:cubicBezTo>
                  <a:cubicBezTo>
                    <a:pt x="11" y="45"/>
                    <a:pt x="0" y="47"/>
                    <a:pt x="6" y="39"/>
                  </a:cubicBezTo>
                  <a:cubicBezTo>
                    <a:pt x="5" y="33"/>
                    <a:pt x="7" y="28"/>
                    <a:pt x="9" y="23"/>
                  </a:cubicBezTo>
                  <a:cubicBezTo>
                    <a:pt x="12" y="15"/>
                    <a:pt x="15" y="8"/>
                    <a:pt x="26" y="10"/>
                  </a:cubicBezTo>
                  <a:cubicBezTo>
                    <a:pt x="29" y="10"/>
                    <a:pt x="27" y="5"/>
                    <a:pt x="30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624"/>
            <p:cNvSpPr/>
            <p:nvPr/>
          </p:nvSpPr>
          <p:spPr bwMode="auto">
            <a:xfrm>
              <a:off x="3282950" y="2886076"/>
              <a:ext cx="144463" cy="79375"/>
            </a:xfrm>
            <a:custGeom>
              <a:avLst/>
              <a:gdLst>
                <a:gd name="T0" fmla="*/ 48 w 48"/>
                <a:gd name="T1" fmla="*/ 5 h 26"/>
                <a:gd name="T2" fmla="*/ 42 w 48"/>
                <a:gd name="T3" fmla="*/ 19 h 26"/>
                <a:gd name="T4" fmla="*/ 0 w 48"/>
                <a:gd name="T5" fmla="*/ 15 h 26"/>
                <a:gd name="T6" fmla="*/ 17 w 48"/>
                <a:gd name="T7" fmla="*/ 12 h 26"/>
                <a:gd name="T8" fmla="*/ 48 w 48"/>
                <a:gd name="T9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6">
                  <a:moveTo>
                    <a:pt x="48" y="5"/>
                  </a:moveTo>
                  <a:cubicBezTo>
                    <a:pt x="46" y="9"/>
                    <a:pt x="44" y="14"/>
                    <a:pt x="42" y="19"/>
                  </a:cubicBezTo>
                  <a:cubicBezTo>
                    <a:pt x="28" y="18"/>
                    <a:pt x="13" y="26"/>
                    <a:pt x="0" y="15"/>
                  </a:cubicBezTo>
                  <a:cubicBezTo>
                    <a:pt x="5" y="9"/>
                    <a:pt x="11" y="13"/>
                    <a:pt x="17" y="12"/>
                  </a:cubicBezTo>
                  <a:cubicBezTo>
                    <a:pt x="25" y="0"/>
                    <a:pt x="36" y="0"/>
                    <a:pt x="48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625"/>
            <p:cNvSpPr/>
            <p:nvPr/>
          </p:nvSpPr>
          <p:spPr bwMode="auto">
            <a:xfrm>
              <a:off x="6192838" y="3713163"/>
              <a:ext cx="123825" cy="166688"/>
            </a:xfrm>
            <a:custGeom>
              <a:avLst/>
              <a:gdLst>
                <a:gd name="T0" fmla="*/ 41 w 41"/>
                <a:gd name="T1" fmla="*/ 39 h 55"/>
                <a:gd name="T2" fmla="*/ 19 w 41"/>
                <a:gd name="T3" fmla="*/ 39 h 55"/>
                <a:gd name="T4" fmla="*/ 0 w 41"/>
                <a:gd name="T5" fmla="*/ 43 h 55"/>
                <a:gd name="T6" fmla="*/ 7 w 41"/>
                <a:gd name="T7" fmla="*/ 5 h 55"/>
                <a:gd name="T8" fmla="*/ 19 w 41"/>
                <a:gd name="T9" fmla="*/ 9 h 55"/>
                <a:gd name="T10" fmla="*/ 34 w 41"/>
                <a:gd name="T11" fmla="*/ 15 h 55"/>
                <a:gd name="T12" fmla="*/ 38 w 41"/>
                <a:gd name="T13" fmla="*/ 15 h 55"/>
                <a:gd name="T14" fmla="*/ 41 w 41"/>
                <a:gd name="T15" fmla="*/ 3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55">
                  <a:moveTo>
                    <a:pt x="41" y="39"/>
                  </a:moveTo>
                  <a:cubicBezTo>
                    <a:pt x="34" y="42"/>
                    <a:pt x="28" y="55"/>
                    <a:pt x="19" y="39"/>
                  </a:cubicBezTo>
                  <a:cubicBezTo>
                    <a:pt x="16" y="32"/>
                    <a:pt x="7" y="44"/>
                    <a:pt x="0" y="43"/>
                  </a:cubicBezTo>
                  <a:cubicBezTo>
                    <a:pt x="2" y="30"/>
                    <a:pt x="10" y="19"/>
                    <a:pt x="7" y="5"/>
                  </a:cubicBezTo>
                  <a:cubicBezTo>
                    <a:pt x="13" y="0"/>
                    <a:pt x="15" y="6"/>
                    <a:pt x="19" y="9"/>
                  </a:cubicBezTo>
                  <a:cubicBezTo>
                    <a:pt x="21" y="20"/>
                    <a:pt x="27" y="19"/>
                    <a:pt x="34" y="15"/>
                  </a:cubicBezTo>
                  <a:cubicBezTo>
                    <a:pt x="36" y="15"/>
                    <a:pt x="37" y="15"/>
                    <a:pt x="38" y="15"/>
                  </a:cubicBezTo>
                  <a:cubicBezTo>
                    <a:pt x="39" y="23"/>
                    <a:pt x="36" y="32"/>
                    <a:pt x="41" y="3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1626"/>
            <p:cNvSpPr/>
            <p:nvPr/>
          </p:nvSpPr>
          <p:spPr bwMode="auto">
            <a:xfrm>
              <a:off x="6337300" y="3916363"/>
              <a:ext cx="33338" cy="52388"/>
            </a:xfrm>
            <a:custGeom>
              <a:avLst/>
              <a:gdLst>
                <a:gd name="T0" fmla="*/ 0 w 11"/>
                <a:gd name="T1" fmla="*/ 11 h 17"/>
                <a:gd name="T2" fmla="*/ 4 w 11"/>
                <a:gd name="T3" fmla="*/ 0 h 17"/>
                <a:gd name="T4" fmla="*/ 11 w 11"/>
                <a:gd name="T5" fmla="*/ 0 h 17"/>
                <a:gd name="T6" fmla="*/ 11 w 11"/>
                <a:gd name="T7" fmla="*/ 7 h 17"/>
                <a:gd name="T8" fmla="*/ 0 w 11"/>
                <a:gd name="T9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7">
                  <a:moveTo>
                    <a:pt x="0" y="11"/>
                  </a:moveTo>
                  <a:cubicBezTo>
                    <a:pt x="2" y="7"/>
                    <a:pt x="3" y="4"/>
                    <a:pt x="4" y="0"/>
                  </a:cubicBezTo>
                  <a:cubicBezTo>
                    <a:pt x="6" y="0"/>
                    <a:pt x="9" y="0"/>
                    <a:pt x="11" y="0"/>
                  </a:cubicBezTo>
                  <a:cubicBezTo>
                    <a:pt x="11" y="3"/>
                    <a:pt x="11" y="5"/>
                    <a:pt x="11" y="7"/>
                  </a:cubicBezTo>
                  <a:cubicBezTo>
                    <a:pt x="8" y="11"/>
                    <a:pt x="6" y="17"/>
                    <a:pt x="0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1627"/>
            <p:cNvSpPr/>
            <p:nvPr/>
          </p:nvSpPr>
          <p:spPr bwMode="auto">
            <a:xfrm>
              <a:off x="6169025" y="3567113"/>
              <a:ext cx="147638" cy="163513"/>
            </a:xfrm>
            <a:custGeom>
              <a:avLst/>
              <a:gdLst>
                <a:gd name="T0" fmla="*/ 1 w 49"/>
                <a:gd name="T1" fmla="*/ 11 h 54"/>
                <a:gd name="T2" fmla="*/ 18 w 49"/>
                <a:gd name="T3" fmla="*/ 0 h 54"/>
                <a:gd name="T4" fmla="*/ 49 w 49"/>
                <a:gd name="T5" fmla="*/ 7 h 54"/>
                <a:gd name="T6" fmla="*/ 46 w 49"/>
                <a:gd name="T7" fmla="*/ 21 h 54"/>
                <a:gd name="T8" fmla="*/ 30 w 49"/>
                <a:gd name="T9" fmla="*/ 48 h 54"/>
                <a:gd name="T10" fmla="*/ 15 w 49"/>
                <a:gd name="T11" fmla="*/ 43 h 54"/>
                <a:gd name="T12" fmla="*/ 10 w 49"/>
                <a:gd name="T13" fmla="*/ 33 h 54"/>
                <a:gd name="T14" fmla="*/ 1 w 49"/>
                <a:gd name="T15" fmla="*/ 1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4">
                  <a:moveTo>
                    <a:pt x="1" y="11"/>
                  </a:moveTo>
                  <a:cubicBezTo>
                    <a:pt x="4" y="3"/>
                    <a:pt x="16" y="9"/>
                    <a:pt x="18" y="0"/>
                  </a:cubicBezTo>
                  <a:cubicBezTo>
                    <a:pt x="27" y="7"/>
                    <a:pt x="37" y="12"/>
                    <a:pt x="49" y="7"/>
                  </a:cubicBezTo>
                  <a:cubicBezTo>
                    <a:pt x="48" y="12"/>
                    <a:pt x="47" y="17"/>
                    <a:pt x="46" y="21"/>
                  </a:cubicBezTo>
                  <a:cubicBezTo>
                    <a:pt x="42" y="31"/>
                    <a:pt x="38" y="40"/>
                    <a:pt x="30" y="48"/>
                  </a:cubicBezTo>
                  <a:cubicBezTo>
                    <a:pt x="23" y="52"/>
                    <a:pt x="18" y="54"/>
                    <a:pt x="15" y="43"/>
                  </a:cubicBezTo>
                  <a:cubicBezTo>
                    <a:pt x="15" y="39"/>
                    <a:pt x="12" y="36"/>
                    <a:pt x="10" y="33"/>
                  </a:cubicBezTo>
                  <a:cubicBezTo>
                    <a:pt x="4" y="27"/>
                    <a:pt x="0" y="20"/>
                    <a:pt x="1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1628"/>
            <p:cNvSpPr/>
            <p:nvPr/>
          </p:nvSpPr>
          <p:spPr bwMode="auto">
            <a:xfrm>
              <a:off x="6232525" y="3630613"/>
              <a:ext cx="90488" cy="161925"/>
            </a:xfrm>
            <a:custGeom>
              <a:avLst/>
              <a:gdLst>
                <a:gd name="T0" fmla="*/ 7 w 30"/>
                <a:gd name="T1" fmla="*/ 25 h 53"/>
                <a:gd name="T2" fmla="*/ 25 w 30"/>
                <a:gd name="T3" fmla="*/ 0 h 53"/>
                <a:gd name="T4" fmla="*/ 21 w 30"/>
                <a:gd name="T5" fmla="*/ 23 h 53"/>
                <a:gd name="T6" fmla="*/ 21 w 30"/>
                <a:gd name="T7" fmla="*/ 42 h 53"/>
                <a:gd name="T8" fmla="*/ 9 w 30"/>
                <a:gd name="T9" fmla="*/ 52 h 53"/>
                <a:gd name="T10" fmla="*/ 4 w 30"/>
                <a:gd name="T11" fmla="*/ 39 h 53"/>
                <a:gd name="T12" fmla="*/ 7 w 30"/>
                <a:gd name="T13" fmla="*/ 2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53">
                  <a:moveTo>
                    <a:pt x="7" y="25"/>
                  </a:moveTo>
                  <a:cubicBezTo>
                    <a:pt x="14" y="17"/>
                    <a:pt x="14" y="5"/>
                    <a:pt x="25" y="0"/>
                  </a:cubicBezTo>
                  <a:cubicBezTo>
                    <a:pt x="30" y="9"/>
                    <a:pt x="30" y="17"/>
                    <a:pt x="21" y="23"/>
                  </a:cubicBezTo>
                  <a:cubicBezTo>
                    <a:pt x="12" y="29"/>
                    <a:pt x="14" y="36"/>
                    <a:pt x="21" y="42"/>
                  </a:cubicBezTo>
                  <a:cubicBezTo>
                    <a:pt x="17" y="45"/>
                    <a:pt x="14" y="53"/>
                    <a:pt x="9" y="52"/>
                  </a:cubicBezTo>
                  <a:cubicBezTo>
                    <a:pt x="4" y="50"/>
                    <a:pt x="5" y="43"/>
                    <a:pt x="4" y="39"/>
                  </a:cubicBezTo>
                  <a:cubicBezTo>
                    <a:pt x="0" y="33"/>
                    <a:pt x="5" y="29"/>
                    <a:pt x="7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1629"/>
            <p:cNvSpPr/>
            <p:nvPr/>
          </p:nvSpPr>
          <p:spPr bwMode="auto">
            <a:xfrm>
              <a:off x="8197850" y="2370138"/>
              <a:ext cx="247650" cy="192088"/>
            </a:xfrm>
            <a:custGeom>
              <a:avLst/>
              <a:gdLst>
                <a:gd name="T0" fmla="*/ 82 w 82"/>
                <a:gd name="T1" fmla="*/ 18 h 63"/>
                <a:gd name="T2" fmla="*/ 65 w 82"/>
                <a:gd name="T3" fmla="*/ 56 h 63"/>
                <a:gd name="T4" fmla="*/ 50 w 82"/>
                <a:gd name="T5" fmla="*/ 58 h 63"/>
                <a:gd name="T6" fmla="*/ 31 w 82"/>
                <a:gd name="T7" fmla="*/ 61 h 63"/>
                <a:gd name="T8" fmla="*/ 25 w 82"/>
                <a:gd name="T9" fmla="*/ 58 h 63"/>
                <a:gd name="T10" fmla="*/ 15 w 82"/>
                <a:gd name="T11" fmla="*/ 51 h 63"/>
                <a:gd name="T12" fmla="*/ 5 w 82"/>
                <a:gd name="T13" fmla="*/ 47 h 63"/>
                <a:gd name="T14" fmla="*/ 1 w 82"/>
                <a:gd name="T15" fmla="*/ 28 h 63"/>
                <a:gd name="T16" fmla="*/ 9 w 82"/>
                <a:gd name="T17" fmla="*/ 20 h 63"/>
                <a:gd name="T18" fmla="*/ 30 w 82"/>
                <a:gd name="T19" fmla="*/ 13 h 63"/>
                <a:gd name="T20" fmla="*/ 55 w 82"/>
                <a:gd name="T21" fmla="*/ 7 h 63"/>
                <a:gd name="T22" fmla="*/ 68 w 82"/>
                <a:gd name="T23" fmla="*/ 15 h 63"/>
                <a:gd name="T24" fmla="*/ 82 w 82"/>
                <a:gd name="T25" fmla="*/ 1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63">
                  <a:moveTo>
                    <a:pt x="82" y="18"/>
                  </a:moveTo>
                  <a:cubicBezTo>
                    <a:pt x="64" y="25"/>
                    <a:pt x="73" y="45"/>
                    <a:pt x="65" y="56"/>
                  </a:cubicBezTo>
                  <a:cubicBezTo>
                    <a:pt x="61" y="63"/>
                    <a:pt x="55" y="60"/>
                    <a:pt x="50" y="58"/>
                  </a:cubicBezTo>
                  <a:cubicBezTo>
                    <a:pt x="43" y="56"/>
                    <a:pt x="37" y="57"/>
                    <a:pt x="31" y="61"/>
                  </a:cubicBezTo>
                  <a:cubicBezTo>
                    <a:pt x="29" y="61"/>
                    <a:pt x="27" y="60"/>
                    <a:pt x="25" y="58"/>
                  </a:cubicBezTo>
                  <a:cubicBezTo>
                    <a:pt x="24" y="52"/>
                    <a:pt x="22" y="49"/>
                    <a:pt x="15" y="51"/>
                  </a:cubicBezTo>
                  <a:cubicBezTo>
                    <a:pt x="11" y="52"/>
                    <a:pt x="7" y="52"/>
                    <a:pt x="5" y="47"/>
                  </a:cubicBezTo>
                  <a:cubicBezTo>
                    <a:pt x="11" y="40"/>
                    <a:pt x="0" y="35"/>
                    <a:pt x="1" y="28"/>
                  </a:cubicBezTo>
                  <a:cubicBezTo>
                    <a:pt x="3" y="24"/>
                    <a:pt x="5" y="22"/>
                    <a:pt x="9" y="20"/>
                  </a:cubicBezTo>
                  <a:cubicBezTo>
                    <a:pt x="18" y="22"/>
                    <a:pt x="24" y="16"/>
                    <a:pt x="30" y="13"/>
                  </a:cubicBezTo>
                  <a:cubicBezTo>
                    <a:pt x="39" y="14"/>
                    <a:pt x="44" y="0"/>
                    <a:pt x="55" y="7"/>
                  </a:cubicBezTo>
                  <a:cubicBezTo>
                    <a:pt x="57" y="12"/>
                    <a:pt x="61" y="16"/>
                    <a:pt x="68" y="15"/>
                  </a:cubicBezTo>
                  <a:cubicBezTo>
                    <a:pt x="73" y="14"/>
                    <a:pt x="78" y="13"/>
                    <a:pt x="82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1630"/>
            <p:cNvSpPr/>
            <p:nvPr/>
          </p:nvSpPr>
          <p:spPr bwMode="auto">
            <a:xfrm>
              <a:off x="8280400" y="2506663"/>
              <a:ext cx="187325" cy="173038"/>
            </a:xfrm>
            <a:custGeom>
              <a:avLst/>
              <a:gdLst>
                <a:gd name="T0" fmla="*/ 3 w 62"/>
                <a:gd name="T1" fmla="*/ 15 h 57"/>
                <a:gd name="T2" fmla="*/ 21 w 62"/>
                <a:gd name="T3" fmla="*/ 9 h 57"/>
                <a:gd name="T4" fmla="*/ 38 w 62"/>
                <a:gd name="T5" fmla="*/ 11 h 57"/>
                <a:gd name="T6" fmla="*/ 44 w 62"/>
                <a:gd name="T7" fmla="*/ 30 h 57"/>
                <a:gd name="T8" fmla="*/ 55 w 62"/>
                <a:gd name="T9" fmla="*/ 36 h 57"/>
                <a:gd name="T10" fmla="*/ 45 w 62"/>
                <a:gd name="T11" fmla="*/ 50 h 57"/>
                <a:gd name="T12" fmla="*/ 25 w 62"/>
                <a:gd name="T13" fmla="*/ 52 h 57"/>
                <a:gd name="T14" fmla="*/ 20 w 62"/>
                <a:gd name="T15" fmla="*/ 36 h 57"/>
                <a:gd name="T16" fmla="*/ 18 w 62"/>
                <a:gd name="T17" fmla="*/ 34 h 57"/>
                <a:gd name="T18" fmla="*/ 1 w 62"/>
                <a:gd name="T19" fmla="*/ 24 h 57"/>
                <a:gd name="T20" fmla="*/ 3 w 62"/>
                <a:gd name="T21" fmla="*/ 1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" h="57">
                  <a:moveTo>
                    <a:pt x="3" y="15"/>
                  </a:moveTo>
                  <a:cubicBezTo>
                    <a:pt x="7" y="8"/>
                    <a:pt x="10" y="0"/>
                    <a:pt x="21" y="9"/>
                  </a:cubicBezTo>
                  <a:cubicBezTo>
                    <a:pt x="25" y="12"/>
                    <a:pt x="32" y="14"/>
                    <a:pt x="38" y="11"/>
                  </a:cubicBezTo>
                  <a:cubicBezTo>
                    <a:pt x="38" y="18"/>
                    <a:pt x="54" y="18"/>
                    <a:pt x="44" y="30"/>
                  </a:cubicBezTo>
                  <a:cubicBezTo>
                    <a:pt x="41" y="33"/>
                    <a:pt x="48" y="39"/>
                    <a:pt x="55" y="36"/>
                  </a:cubicBezTo>
                  <a:cubicBezTo>
                    <a:pt x="62" y="48"/>
                    <a:pt x="54" y="50"/>
                    <a:pt x="45" y="50"/>
                  </a:cubicBezTo>
                  <a:cubicBezTo>
                    <a:pt x="39" y="56"/>
                    <a:pt x="32" y="57"/>
                    <a:pt x="25" y="52"/>
                  </a:cubicBezTo>
                  <a:cubicBezTo>
                    <a:pt x="20" y="48"/>
                    <a:pt x="17" y="43"/>
                    <a:pt x="20" y="36"/>
                  </a:cubicBezTo>
                  <a:cubicBezTo>
                    <a:pt x="21" y="35"/>
                    <a:pt x="20" y="34"/>
                    <a:pt x="18" y="34"/>
                  </a:cubicBezTo>
                  <a:cubicBezTo>
                    <a:pt x="12" y="33"/>
                    <a:pt x="5" y="30"/>
                    <a:pt x="1" y="24"/>
                  </a:cubicBezTo>
                  <a:cubicBezTo>
                    <a:pt x="0" y="21"/>
                    <a:pt x="0" y="18"/>
                    <a:pt x="3" y="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1631"/>
            <p:cNvSpPr/>
            <p:nvPr/>
          </p:nvSpPr>
          <p:spPr bwMode="auto">
            <a:xfrm>
              <a:off x="8318500" y="2325688"/>
              <a:ext cx="157163" cy="107950"/>
            </a:xfrm>
            <a:custGeom>
              <a:avLst/>
              <a:gdLst>
                <a:gd name="T0" fmla="*/ 42 w 52"/>
                <a:gd name="T1" fmla="*/ 33 h 36"/>
                <a:gd name="T2" fmla="*/ 24 w 52"/>
                <a:gd name="T3" fmla="*/ 35 h 36"/>
                <a:gd name="T4" fmla="*/ 14 w 52"/>
                <a:gd name="T5" fmla="*/ 23 h 36"/>
                <a:gd name="T6" fmla="*/ 3 w 52"/>
                <a:gd name="T7" fmla="*/ 2 h 36"/>
                <a:gd name="T8" fmla="*/ 7 w 52"/>
                <a:gd name="T9" fmla="*/ 2 h 36"/>
                <a:gd name="T10" fmla="*/ 32 w 52"/>
                <a:gd name="T11" fmla="*/ 11 h 36"/>
                <a:gd name="T12" fmla="*/ 49 w 52"/>
                <a:gd name="T13" fmla="*/ 33 h 36"/>
                <a:gd name="T14" fmla="*/ 42 w 52"/>
                <a:gd name="T15" fmla="*/ 3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36">
                  <a:moveTo>
                    <a:pt x="42" y="33"/>
                  </a:moveTo>
                  <a:cubicBezTo>
                    <a:pt x="36" y="33"/>
                    <a:pt x="30" y="34"/>
                    <a:pt x="24" y="35"/>
                  </a:cubicBezTo>
                  <a:cubicBezTo>
                    <a:pt x="16" y="36"/>
                    <a:pt x="9" y="34"/>
                    <a:pt x="14" y="23"/>
                  </a:cubicBezTo>
                  <a:cubicBezTo>
                    <a:pt x="10" y="16"/>
                    <a:pt x="0" y="12"/>
                    <a:pt x="3" y="2"/>
                  </a:cubicBezTo>
                  <a:cubicBezTo>
                    <a:pt x="5" y="1"/>
                    <a:pt x="6" y="0"/>
                    <a:pt x="7" y="2"/>
                  </a:cubicBezTo>
                  <a:cubicBezTo>
                    <a:pt x="14" y="9"/>
                    <a:pt x="23" y="10"/>
                    <a:pt x="32" y="11"/>
                  </a:cubicBezTo>
                  <a:cubicBezTo>
                    <a:pt x="44" y="12"/>
                    <a:pt x="52" y="19"/>
                    <a:pt x="49" y="33"/>
                  </a:cubicBezTo>
                  <a:cubicBezTo>
                    <a:pt x="47" y="33"/>
                    <a:pt x="45" y="33"/>
                    <a:pt x="42" y="3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1632"/>
            <p:cNvSpPr/>
            <p:nvPr/>
          </p:nvSpPr>
          <p:spPr bwMode="auto">
            <a:xfrm>
              <a:off x="8186738" y="2116138"/>
              <a:ext cx="195263" cy="239713"/>
            </a:xfrm>
            <a:custGeom>
              <a:avLst/>
              <a:gdLst>
                <a:gd name="T0" fmla="*/ 51 w 65"/>
                <a:gd name="T1" fmla="*/ 71 h 79"/>
                <a:gd name="T2" fmla="*/ 48 w 65"/>
                <a:gd name="T3" fmla="*/ 71 h 79"/>
                <a:gd name="T4" fmla="*/ 16 w 65"/>
                <a:gd name="T5" fmla="*/ 71 h 79"/>
                <a:gd name="T6" fmla="*/ 9 w 65"/>
                <a:gd name="T7" fmla="*/ 60 h 79"/>
                <a:gd name="T8" fmla="*/ 5 w 65"/>
                <a:gd name="T9" fmla="*/ 58 h 79"/>
                <a:gd name="T10" fmla="*/ 8 w 65"/>
                <a:gd name="T11" fmla="*/ 46 h 79"/>
                <a:gd name="T12" fmla="*/ 13 w 65"/>
                <a:gd name="T13" fmla="*/ 35 h 79"/>
                <a:gd name="T14" fmla="*/ 11 w 65"/>
                <a:gd name="T15" fmla="*/ 13 h 79"/>
                <a:gd name="T16" fmla="*/ 65 w 65"/>
                <a:gd name="T17" fmla="*/ 22 h 79"/>
                <a:gd name="T18" fmla="*/ 57 w 65"/>
                <a:gd name="T19" fmla="*/ 44 h 79"/>
                <a:gd name="T20" fmla="*/ 56 w 65"/>
                <a:gd name="T21" fmla="*/ 62 h 79"/>
                <a:gd name="T22" fmla="*/ 51 w 65"/>
                <a:gd name="T23" fmla="*/ 67 h 79"/>
                <a:gd name="T24" fmla="*/ 51 w 65"/>
                <a:gd name="T25" fmla="*/ 7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" h="79">
                  <a:moveTo>
                    <a:pt x="51" y="71"/>
                  </a:moveTo>
                  <a:cubicBezTo>
                    <a:pt x="50" y="71"/>
                    <a:pt x="49" y="71"/>
                    <a:pt x="48" y="71"/>
                  </a:cubicBezTo>
                  <a:cubicBezTo>
                    <a:pt x="37" y="69"/>
                    <a:pt x="27" y="79"/>
                    <a:pt x="16" y="71"/>
                  </a:cubicBezTo>
                  <a:cubicBezTo>
                    <a:pt x="14" y="68"/>
                    <a:pt x="17" y="61"/>
                    <a:pt x="9" y="60"/>
                  </a:cubicBezTo>
                  <a:cubicBezTo>
                    <a:pt x="8" y="59"/>
                    <a:pt x="6" y="59"/>
                    <a:pt x="5" y="58"/>
                  </a:cubicBezTo>
                  <a:cubicBezTo>
                    <a:pt x="0" y="52"/>
                    <a:pt x="2" y="49"/>
                    <a:pt x="8" y="46"/>
                  </a:cubicBezTo>
                  <a:cubicBezTo>
                    <a:pt x="15" y="45"/>
                    <a:pt x="17" y="42"/>
                    <a:pt x="13" y="35"/>
                  </a:cubicBezTo>
                  <a:cubicBezTo>
                    <a:pt x="12" y="27"/>
                    <a:pt x="3" y="21"/>
                    <a:pt x="11" y="13"/>
                  </a:cubicBezTo>
                  <a:cubicBezTo>
                    <a:pt x="29" y="0"/>
                    <a:pt x="56" y="5"/>
                    <a:pt x="65" y="22"/>
                  </a:cubicBezTo>
                  <a:cubicBezTo>
                    <a:pt x="65" y="30"/>
                    <a:pt x="62" y="37"/>
                    <a:pt x="57" y="44"/>
                  </a:cubicBezTo>
                  <a:cubicBezTo>
                    <a:pt x="49" y="53"/>
                    <a:pt x="49" y="55"/>
                    <a:pt x="56" y="62"/>
                  </a:cubicBezTo>
                  <a:cubicBezTo>
                    <a:pt x="56" y="65"/>
                    <a:pt x="53" y="66"/>
                    <a:pt x="51" y="67"/>
                  </a:cubicBezTo>
                  <a:cubicBezTo>
                    <a:pt x="51" y="68"/>
                    <a:pt x="51" y="69"/>
                    <a:pt x="51" y="7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1633"/>
            <p:cNvSpPr/>
            <p:nvPr/>
          </p:nvSpPr>
          <p:spPr bwMode="auto">
            <a:xfrm>
              <a:off x="8280400" y="2139951"/>
              <a:ext cx="165100" cy="182563"/>
            </a:xfrm>
            <a:custGeom>
              <a:avLst/>
              <a:gdLst>
                <a:gd name="T0" fmla="*/ 24 w 55"/>
                <a:gd name="T1" fmla="*/ 56 h 60"/>
                <a:gd name="T2" fmla="*/ 5 w 55"/>
                <a:gd name="T3" fmla="*/ 43 h 60"/>
                <a:gd name="T4" fmla="*/ 2 w 55"/>
                <a:gd name="T5" fmla="*/ 36 h 60"/>
                <a:gd name="T6" fmla="*/ 7 w 55"/>
                <a:gd name="T7" fmla="*/ 36 h 60"/>
                <a:gd name="T8" fmla="*/ 27 w 55"/>
                <a:gd name="T9" fmla="*/ 27 h 60"/>
                <a:gd name="T10" fmla="*/ 31 w 55"/>
                <a:gd name="T11" fmla="*/ 14 h 60"/>
                <a:gd name="T12" fmla="*/ 54 w 55"/>
                <a:gd name="T13" fmla="*/ 18 h 60"/>
                <a:gd name="T14" fmla="*/ 55 w 55"/>
                <a:gd name="T15" fmla="*/ 42 h 60"/>
                <a:gd name="T16" fmla="*/ 38 w 55"/>
                <a:gd name="T17" fmla="*/ 52 h 60"/>
                <a:gd name="T18" fmla="*/ 24 w 55"/>
                <a:gd name="T19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60">
                  <a:moveTo>
                    <a:pt x="24" y="56"/>
                  </a:moveTo>
                  <a:cubicBezTo>
                    <a:pt x="21" y="46"/>
                    <a:pt x="9" y="51"/>
                    <a:pt x="5" y="43"/>
                  </a:cubicBezTo>
                  <a:cubicBezTo>
                    <a:pt x="4" y="41"/>
                    <a:pt x="0" y="40"/>
                    <a:pt x="2" y="36"/>
                  </a:cubicBezTo>
                  <a:cubicBezTo>
                    <a:pt x="3" y="35"/>
                    <a:pt x="6" y="35"/>
                    <a:pt x="7" y="36"/>
                  </a:cubicBezTo>
                  <a:cubicBezTo>
                    <a:pt x="21" y="49"/>
                    <a:pt x="21" y="31"/>
                    <a:pt x="27" y="27"/>
                  </a:cubicBezTo>
                  <a:cubicBezTo>
                    <a:pt x="30" y="24"/>
                    <a:pt x="30" y="18"/>
                    <a:pt x="31" y="14"/>
                  </a:cubicBezTo>
                  <a:cubicBezTo>
                    <a:pt x="40" y="8"/>
                    <a:pt x="49" y="0"/>
                    <a:pt x="54" y="18"/>
                  </a:cubicBezTo>
                  <a:cubicBezTo>
                    <a:pt x="50" y="26"/>
                    <a:pt x="50" y="34"/>
                    <a:pt x="55" y="42"/>
                  </a:cubicBezTo>
                  <a:cubicBezTo>
                    <a:pt x="51" y="47"/>
                    <a:pt x="42" y="45"/>
                    <a:pt x="38" y="52"/>
                  </a:cubicBezTo>
                  <a:cubicBezTo>
                    <a:pt x="33" y="54"/>
                    <a:pt x="30" y="60"/>
                    <a:pt x="24" y="5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1634"/>
            <p:cNvSpPr/>
            <p:nvPr/>
          </p:nvSpPr>
          <p:spPr bwMode="auto">
            <a:xfrm>
              <a:off x="8382000" y="2170113"/>
              <a:ext cx="125413" cy="96838"/>
            </a:xfrm>
            <a:custGeom>
              <a:avLst/>
              <a:gdLst>
                <a:gd name="T0" fmla="*/ 21 w 41"/>
                <a:gd name="T1" fmla="*/ 32 h 32"/>
                <a:gd name="T2" fmla="*/ 18 w 41"/>
                <a:gd name="T3" fmla="*/ 7 h 32"/>
                <a:gd name="T4" fmla="*/ 32 w 41"/>
                <a:gd name="T5" fmla="*/ 4 h 32"/>
                <a:gd name="T6" fmla="*/ 39 w 41"/>
                <a:gd name="T7" fmla="*/ 18 h 32"/>
                <a:gd name="T8" fmla="*/ 25 w 41"/>
                <a:gd name="T9" fmla="*/ 32 h 32"/>
                <a:gd name="T10" fmla="*/ 23 w 41"/>
                <a:gd name="T11" fmla="*/ 32 h 32"/>
                <a:gd name="T12" fmla="*/ 21 w 41"/>
                <a:gd name="T1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32">
                  <a:moveTo>
                    <a:pt x="21" y="32"/>
                  </a:moveTo>
                  <a:cubicBezTo>
                    <a:pt x="0" y="26"/>
                    <a:pt x="13" y="16"/>
                    <a:pt x="18" y="7"/>
                  </a:cubicBezTo>
                  <a:cubicBezTo>
                    <a:pt x="21" y="1"/>
                    <a:pt x="26" y="0"/>
                    <a:pt x="32" y="4"/>
                  </a:cubicBezTo>
                  <a:cubicBezTo>
                    <a:pt x="41" y="5"/>
                    <a:pt x="38" y="12"/>
                    <a:pt x="39" y="18"/>
                  </a:cubicBezTo>
                  <a:cubicBezTo>
                    <a:pt x="34" y="22"/>
                    <a:pt x="29" y="27"/>
                    <a:pt x="25" y="32"/>
                  </a:cubicBezTo>
                  <a:cubicBezTo>
                    <a:pt x="23" y="32"/>
                    <a:pt x="23" y="32"/>
                    <a:pt x="23" y="32"/>
                  </a:cubicBez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1635"/>
            <p:cNvSpPr/>
            <p:nvPr/>
          </p:nvSpPr>
          <p:spPr bwMode="auto">
            <a:xfrm>
              <a:off x="8455025" y="2220913"/>
              <a:ext cx="57150" cy="46038"/>
            </a:xfrm>
            <a:custGeom>
              <a:avLst/>
              <a:gdLst>
                <a:gd name="T0" fmla="*/ 1 w 19"/>
                <a:gd name="T1" fmla="*/ 15 h 15"/>
                <a:gd name="T2" fmla="*/ 15 w 19"/>
                <a:gd name="T3" fmla="*/ 1 h 15"/>
                <a:gd name="T4" fmla="*/ 18 w 19"/>
                <a:gd name="T5" fmla="*/ 11 h 15"/>
                <a:gd name="T6" fmla="*/ 1 w 19"/>
                <a:gd name="T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5">
                  <a:moveTo>
                    <a:pt x="1" y="15"/>
                  </a:moveTo>
                  <a:cubicBezTo>
                    <a:pt x="0" y="5"/>
                    <a:pt x="5" y="0"/>
                    <a:pt x="15" y="1"/>
                  </a:cubicBezTo>
                  <a:cubicBezTo>
                    <a:pt x="19" y="3"/>
                    <a:pt x="18" y="7"/>
                    <a:pt x="18" y="11"/>
                  </a:cubicBezTo>
                  <a:cubicBezTo>
                    <a:pt x="13" y="15"/>
                    <a:pt x="7" y="15"/>
                    <a:pt x="1" y="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1636"/>
            <p:cNvSpPr/>
            <p:nvPr/>
          </p:nvSpPr>
          <p:spPr bwMode="auto">
            <a:xfrm>
              <a:off x="8340725" y="2297113"/>
              <a:ext cx="53975" cy="25400"/>
            </a:xfrm>
            <a:custGeom>
              <a:avLst/>
              <a:gdLst>
                <a:gd name="T0" fmla="*/ 4 w 18"/>
                <a:gd name="T1" fmla="*/ 4 h 8"/>
                <a:gd name="T2" fmla="*/ 18 w 18"/>
                <a:gd name="T3" fmla="*/ 0 h 8"/>
                <a:gd name="T4" fmla="*/ 0 w 18"/>
                <a:gd name="T5" fmla="*/ 7 h 8"/>
                <a:gd name="T6" fmla="*/ 4 w 18"/>
                <a:gd name="T7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8">
                  <a:moveTo>
                    <a:pt x="4" y="4"/>
                  </a:moveTo>
                  <a:cubicBezTo>
                    <a:pt x="9" y="2"/>
                    <a:pt x="13" y="1"/>
                    <a:pt x="18" y="0"/>
                  </a:cubicBezTo>
                  <a:cubicBezTo>
                    <a:pt x="14" y="8"/>
                    <a:pt x="7" y="7"/>
                    <a:pt x="0" y="7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1637"/>
            <p:cNvSpPr/>
            <p:nvPr/>
          </p:nvSpPr>
          <p:spPr bwMode="auto">
            <a:xfrm>
              <a:off x="7605713" y="2336801"/>
              <a:ext cx="398463" cy="242888"/>
            </a:xfrm>
            <a:custGeom>
              <a:avLst/>
              <a:gdLst>
                <a:gd name="T0" fmla="*/ 76 w 132"/>
                <a:gd name="T1" fmla="*/ 5 h 80"/>
                <a:gd name="T2" fmla="*/ 90 w 132"/>
                <a:gd name="T3" fmla="*/ 1 h 80"/>
                <a:gd name="T4" fmla="*/ 94 w 132"/>
                <a:gd name="T5" fmla="*/ 1 h 80"/>
                <a:gd name="T6" fmla="*/ 97 w 132"/>
                <a:gd name="T7" fmla="*/ 9 h 80"/>
                <a:gd name="T8" fmla="*/ 109 w 132"/>
                <a:gd name="T9" fmla="*/ 12 h 80"/>
                <a:gd name="T10" fmla="*/ 128 w 132"/>
                <a:gd name="T11" fmla="*/ 15 h 80"/>
                <a:gd name="T12" fmla="*/ 128 w 132"/>
                <a:gd name="T13" fmla="*/ 22 h 80"/>
                <a:gd name="T14" fmla="*/ 88 w 132"/>
                <a:gd name="T15" fmla="*/ 59 h 80"/>
                <a:gd name="T16" fmla="*/ 76 w 132"/>
                <a:gd name="T17" fmla="*/ 60 h 80"/>
                <a:gd name="T18" fmla="*/ 76 w 132"/>
                <a:gd name="T19" fmla="*/ 41 h 80"/>
                <a:gd name="T20" fmla="*/ 63 w 132"/>
                <a:gd name="T21" fmla="*/ 55 h 80"/>
                <a:gd name="T22" fmla="*/ 56 w 132"/>
                <a:gd name="T23" fmla="*/ 57 h 80"/>
                <a:gd name="T24" fmla="*/ 44 w 132"/>
                <a:gd name="T25" fmla="*/ 57 h 80"/>
                <a:gd name="T26" fmla="*/ 35 w 132"/>
                <a:gd name="T27" fmla="*/ 52 h 80"/>
                <a:gd name="T28" fmla="*/ 26 w 132"/>
                <a:gd name="T29" fmla="*/ 62 h 80"/>
                <a:gd name="T30" fmla="*/ 22 w 132"/>
                <a:gd name="T31" fmla="*/ 79 h 80"/>
                <a:gd name="T32" fmla="*/ 17 w 132"/>
                <a:gd name="T33" fmla="*/ 80 h 80"/>
                <a:gd name="T34" fmla="*/ 6 w 132"/>
                <a:gd name="T35" fmla="*/ 73 h 80"/>
                <a:gd name="T36" fmla="*/ 7 w 132"/>
                <a:gd name="T37" fmla="*/ 64 h 80"/>
                <a:gd name="T38" fmla="*/ 17 w 132"/>
                <a:gd name="T39" fmla="*/ 46 h 80"/>
                <a:gd name="T40" fmla="*/ 32 w 132"/>
                <a:gd name="T41" fmla="*/ 40 h 80"/>
                <a:gd name="T42" fmla="*/ 47 w 132"/>
                <a:gd name="T43" fmla="*/ 35 h 80"/>
                <a:gd name="T44" fmla="*/ 46 w 132"/>
                <a:gd name="T45" fmla="*/ 26 h 80"/>
                <a:gd name="T46" fmla="*/ 57 w 132"/>
                <a:gd name="T47" fmla="*/ 12 h 80"/>
                <a:gd name="T48" fmla="*/ 76 w 132"/>
                <a:gd name="T49" fmla="*/ 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80">
                  <a:moveTo>
                    <a:pt x="76" y="5"/>
                  </a:moveTo>
                  <a:cubicBezTo>
                    <a:pt x="82" y="8"/>
                    <a:pt x="87" y="9"/>
                    <a:pt x="90" y="1"/>
                  </a:cubicBezTo>
                  <a:cubicBezTo>
                    <a:pt x="92" y="0"/>
                    <a:pt x="93" y="0"/>
                    <a:pt x="94" y="1"/>
                  </a:cubicBezTo>
                  <a:cubicBezTo>
                    <a:pt x="96" y="3"/>
                    <a:pt x="96" y="6"/>
                    <a:pt x="97" y="9"/>
                  </a:cubicBezTo>
                  <a:cubicBezTo>
                    <a:pt x="99" y="17"/>
                    <a:pt x="101" y="20"/>
                    <a:pt x="109" y="12"/>
                  </a:cubicBezTo>
                  <a:cubicBezTo>
                    <a:pt x="113" y="7"/>
                    <a:pt x="124" y="1"/>
                    <a:pt x="128" y="15"/>
                  </a:cubicBezTo>
                  <a:cubicBezTo>
                    <a:pt x="132" y="17"/>
                    <a:pt x="129" y="20"/>
                    <a:pt x="128" y="22"/>
                  </a:cubicBezTo>
                  <a:cubicBezTo>
                    <a:pt x="116" y="36"/>
                    <a:pt x="105" y="50"/>
                    <a:pt x="88" y="59"/>
                  </a:cubicBezTo>
                  <a:cubicBezTo>
                    <a:pt x="84" y="61"/>
                    <a:pt x="80" y="62"/>
                    <a:pt x="76" y="60"/>
                  </a:cubicBezTo>
                  <a:cubicBezTo>
                    <a:pt x="71" y="55"/>
                    <a:pt x="75" y="49"/>
                    <a:pt x="76" y="41"/>
                  </a:cubicBezTo>
                  <a:cubicBezTo>
                    <a:pt x="70" y="47"/>
                    <a:pt x="69" y="53"/>
                    <a:pt x="63" y="55"/>
                  </a:cubicBezTo>
                  <a:cubicBezTo>
                    <a:pt x="61" y="56"/>
                    <a:pt x="58" y="57"/>
                    <a:pt x="56" y="57"/>
                  </a:cubicBezTo>
                  <a:cubicBezTo>
                    <a:pt x="52" y="58"/>
                    <a:pt x="48" y="59"/>
                    <a:pt x="44" y="57"/>
                  </a:cubicBezTo>
                  <a:cubicBezTo>
                    <a:pt x="43" y="51"/>
                    <a:pt x="41" y="49"/>
                    <a:pt x="35" y="52"/>
                  </a:cubicBezTo>
                  <a:cubicBezTo>
                    <a:pt x="30" y="54"/>
                    <a:pt x="25" y="55"/>
                    <a:pt x="26" y="62"/>
                  </a:cubicBezTo>
                  <a:cubicBezTo>
                    <a:pt x="27" y="68"/>
                    <a:pt x="28" y="75"/>
                    <a:pt x="22" y="79"/>
                  </a:cubicBezTo>
                  <a:cubicBezTo>
                    <a:pt x="20" y="80"/>
                    <a:pt x="19" y="80"/>
                    <a:pt x="17" y="80"/>
                  </a:cubicBezTo>
                  <a:cubicBezTo>
                    <a:pt x="13" y="78"/>
                    <a:pt x="10" y="74"/>
                    <a:pt x="6" y="73"/>
                  </a:cubicBezTo>
                  <a:cubicBezTo>
                    <a:pt x="0" y="70"/>
                    <a:pt x="3" y="67"/>
                    <a:pt x="7" y="64"/>
                  </a:cubicBezTo>
                  <a:cubicBezTo>
                    <a:pt x="15" y="61"/>
                    <a:pt x="13" y="52"/>
                    <a:pt x="17" y="46"/>
                  </a:cubicBezTo>
                  <a:cubicBezTo>
                    <a:pt x="21" y="42"/>
                    <a:pt x="22" y="33"/>
                    <a:pt x="32" y="40"/>
                  </a:cubicBezTo>
                  <a:cubicBezTo>
                    <a:pt x="38" y="45"/>
                    <a:pt x="43" y="39"/>
                    <a:pt x="47" y="35"/>
                  </a:cubicBezTo>
                  <a:cubicBezTo>
                    <a:pt x="52" y="32"/>
                    <a:pt x="48" y="29"/>
                    <a:pt x="46" y="26"/>
                  </a:cubicBezTo>
                  <a:cubicBezTo>
                    <a:pt x="40" y="15"/>
                    <a:pt x="51" y="14"/>
                    <a:pt x="57" y="12"/>
                  </a:cubicBezTo>
                  <a:cubicBezTo>
                    <a:pt x="64" y="10"/>
                    <a:pt x="72" y="14"/>
                    <a:pt x="76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1638"/>
            <p:cNvSpPr/>
            <p:nvPr/>
          </p:nvSpPr>
          <p:spPr bwMode="auto">
            <a:xfrm>
              <a:off x="7288213" y="2289176"/>
              <a:ext cx="190500" cy="169863"/>
            </a:xfrm>
            <a:custGeom>
              <a:avLst/>
              <a:gdLst>
                <a:gd name="T0" fmla="*/ 63 w 63"/>
                <a:gd name="T1" fmla="*/ 38 h 56"/>
                <a:gd name="T2" fmla="*/ 56 w 63"/>
                <a:gd name="T3" fmla="*/ 52 h 56"/>
                <a:gd name="T4" fmla="*/ 33 w 63"/>
                <a:gd name="T5" fmla="*/ 41 h 56"/>
                <a:gd name="T6" fmla="*/ 31 w 63"/>
                <a:gd name="T7" fmla="*/ 31 h 56"/>
                <a:gd name="T8" fmla="*/ 15 w 63"/>
                <a:gd name="T9" fmla="*/ 23 h 56"/>
                <a:gd name="T10" fmla="*/ 1 w 63"/>
                <a:gd name="T11" fmla="*/ 16 h 56"/>
                <a:gd name="T12" fmla="*/ 3 w 63"/>
                <a:gd name="T13" fmla="*/ 6 h 56"/>
                <a:gd name="T14" fmla="*/ 21 w 63"/>
                <a:gd name="T15" fmla="*/ 3 h 56"/>
                <a:gd name="T16" fmla="*/ 63 w 63"/>
                <a:gd name="T17" fmla="*/ 35 h 56"/>
                <a:gd name="T18" fmla="*/ 63 w 63"/>
                <a:gd name="T19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56">
                  <a:moveTo>
                    <a:pt x="63" y="38"/>
                  </a:moveTo>
                  <a:cubicBezTo>
                    <a:pt x="59" y="42"/>
                    <a:pt x="54" y="45"/>
                    <a:pt x="56" y="52"/>
                  </a:cubicBezTo>
                  <a:cubicBezTo>
                    <a:pt x="50" y="56"/>
                    <a:pt x="37" y="50"/>
                    <a:pt x="33" y="41"/>
                  </a:cubicBezTo>
                  <a:cubicBezTo>
                    <a:pt x="32" y="38"/>
                    <a:pt x="32" y="35"/>
                    <a:pt x="31" y="31"/>
                  </a:cubicBezTo>
                  <a:cubicBezTo>
                    <a:pt x="29" y="23"/>
                    <a:pt x="27" y="15"/>
                    <a:pt x="15" y="23"/>
                  </a:cubicBezTo>
                  <a:cubicBezTo>
                    <a:pt x="7" y="28"/>
                    <a:pt x="4" y="23"/>
                    <a:pt x="1" y="16"/>
                  </a:cubicBezTo>
                  <a:cubicBezTo>
                    <a:pt x="0" y="12"/>
                    <a:pt x="0" y="9"/>
                    <a:pt x="3" y="6"/>
                  </a:cubicBezTo>
                  <a:cubicBezTo>
                    <a:pt x="8" y="2"/>
                    <a:pt x="14" y="0"/>
                    <a:pt x="21" y="3"/>
                  </a:cubicBezTo>
                  <a:cubicBezTo>
                    <a:pt x="35" y="14"/>
                    <a:pt x="47" y="26"/>
                    <a:pt x="63" y="35"/>
                  </a:cubicBezTo>
                  <a:cubicBezTo>
                    <a:pt x="63" y="36"/>
                    <a:pt x="63" y="37"/>
                    <a:pt x="63" y="3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1639"/>
            <p:cNvSpPr/>
            <p:nvPr/>
          </p:nvSpPr>
          <p:spPr bwMode="auto">
            <a:xfrm>
              <a:off x="7281863" y="2212976"/>
              <a:ext cx="123825" cy="100013"/>
            </a:xfrm>
            <a:custGeom>
              <a:avLst/>
              <a:gdLst>
                <a:gd name="T0" fmla="*/ 23 w 41"/>
                <a:gd name="T1" fmla="*/ 28 h 33"/>
                <a:gd name="T2" fmla="*/ 6 w 41"/>
                <a:gd name="T3" fmla="*/ 32 h 33"/>
                <a:gd name="T4" fmla="*/ 0 w 41"/>
                <a:gd name="T5" fmla="*/ 28 h 33"/>
                <a:gd name="T6" fmla="*/ 12 w 41"/>
                <a:gd name="T7" fmla="*/ 11 h 33"/>
                <a:gd name="T8" fmla="*/ 23 w 41"/>
                <a:gd name="T9" fmla="*/ 0 h 33"/>
                <a:gd name="T10" fmla="*/ 23 w 41"/>
                <a:gd name="T11" fmla="*/ 28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33">
                  <a:moveTo>
                    <a:pt x="23" y="28"/>
                  </a:moveTo>
                  <a:cubicBezTo>
                    <a:pt x="18" y="31"/>
                    <a:pt x="12" y="32"/>
                    <a:pt x="6" y="32"/>
                  </a:cubicBezTo>
                  <a:cubicBezTo>
                    <a:pt x="2" y="33"/>
                    <a:pt x="1" y="31"/>
                    <a:pt x="0" y="28"/>
                  </a:cubicBezTo>
                  <a:cubicBezTo>
                    <a:pt x="2" y="21"/>
                    <a:pt x="6" y="15"/>
                    <a:pt x="12" y="11"/>
                  </a:cubicBezTo>
                  <a:cubicBezTo>
                    <a:pt x="17" y="8"/>
                    <a:pt x="15" y="0"/>
                    <a:pt x="23" y="0"/>
                  </a:cubicBezTo>
                  <a:cubicBezTo>
                    <a:pt x="41" y="10"/>
                    <a:pt x="31" y="19"/>
                    <a:pt x="23" y="2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1640"/>
            <p:cNvSpPr/>
            <p:nvPr/>
          </p:nvSpPr>
          <p:spPr bwMode="auto">
            <a:xfrm>
              <a:off x="7489825" y="2495551"/>
              <a:ext cx="173038" cy="111125"/>
            </a:xfrm>
            <a:custGeom>
              <a:avLst/>
              <a:gdLst>
                <a:gd name="T0" fmla="*/ 45 w 57"/>
                <a:gd name="T1" fmla="*/ 12 h 37"/>
                <a:gd name="T2" fmla="*/ 55 w 57"/>
                <a:gd name="T3" fmla="*/ 26 h 37"/>
                <a:gd name="T4" fmla="*/ 49 w 57"/>
                <a:gd name="T5" fmla="*/ 32 h 37"/>
                <a:gd name="T6" fmla="*/ 17 w 57"/>
                <a:gd name="T7" fmla="*/ 32 h 37"/>
                <a:gd name="T8" fmla="*/ 4 w 57"/>
                <a:gd name="T9" fmla="*/ 22 h 37"/>
                <a:gd name="T10" fmla="*/ 1 w 57"/>
                <a:gd name="T11" fmla="*/ 19 h 37"/>
                <a:gd name="T12" fmla="*/ 3 w 57"/>
                <a:gd name="T13" fmla="*/ 4 h 37"/>
                <a:gd name="T14" fmla="*/ 20 w 57"/>
                <a:gd name="T15" fmla="*/ 1 h 37"/>
                <a:gd name="T16" fmla="*/ 20 w 57"/>
                <a:gd name="T17" fmla="*/ 1 h 37"/>
                <a:gd name="T18" fmla="*/ 31 w 57"/>
                <a:gd name="T19" fmla="*/ 8 h 37"/>
                <a:gd name="T20" fmla="*/ 45 w 57"/>
                <a:gd name="T21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37">
                  <a:moveTo>
                    <a:pt x="45" y="12"/>
                  </a:moveTo>
                  <a:cubicBezTo>
                    <a:pt x="40" y="23"/>
                    <a:pt x="57" y="17"/>
                    <a:pt x="55" y="26"/>
                  </a:cubicBezTo>
                  <a:cubicBezTo>
                    <a:pt x="56" y="31"/>
                    <a:pt x="53" y="31"/>
                    <a:pt x="49" y="32"/>
                  </a:cubicBezTo>
                  <a:cubicBezTo>
                    <a:pt x="39" y="24"/>
                    <a:pt x="28" y="37"/>
                    <a:pt x="17" y="32"/>
                  </a:cubicBezTo>
                  <a:cubicBezTo>
                    <a:pt x="12" y="29"/>
                    <a:pt x="9" y="25"/>
                    <a:pt x="4" y="22"/>
                  </a:cubicBezTo>
                  <a:cubicBezTo>
                    <a:pt x="3" y="21"/>
                    <a:pt x="2" y="20"/>
                    <a:pt x="1" y="19"/>
                  </a:cubicBezTo>
                  <a:cubicBezTo>
                    <a:pt x="0" y="14"/>
                    <a:pt x="0" y="9"/>
                    <a:pt x="3" y="4"/>
                  </a:cubicBezTo>
                  <a:cubicBezTo>
                    <a:pt x="9" y="3"/>
                    <a:pt x="14" y="0"/>
                    <a:pt x="20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7"/>
                    <a:pt x="26" y="8"/>
                    <a:pt x="31" y="8"/>
                  </a:cubicBezTo>
                  <a:cubicBezTo>
                    <a:pt x="35" y="9"/>
                    <a:pt x="40" y="11"/>
                    <a:pt x="45" y="1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1641"/>
            <p:cNvSpPr/>
            <p:nvPr/>
          </p:nvSpPr>
          <p:spPr bwMode="auto">
            <a:xfrm>
              <a:off x="7472363" y="2425701"/>
              <a:ext cx="106363" cy="90488"/>
            </a:xfrm>
            <a:custGeom>
              <a:avLst/>
              <a:gdLst>
                <a:gd name="T0" fmla="*/ 26 w 35"/>
                <a:gd name="T1" fmla="*/ 24 h 30"/>
                <a:gd name="T2" fmla="*/ 9 w 35"/>
                <a:gd name="T3" fmla="*/ 28 h 30"/>
                <a:gd name="T4" fmla="*/ 0 w 35"/>
                <a:gd name="T5" fmla="*/ 15 h 30"/>
                <a:gd name="T6" fmla="*/ 2 w 35"/>
                <a:gd name="T7" fmla="*/ 10 h 30"/>
                <a:gd name="T8" fmla="*/ 23 w 35"/>
                <a:gd name="T9" fmla="*/ 0 h 30"/>
                <a:gd name="T10" fmla="*/ 14 w 35"/>
                <a:gd name="T11" fmla="*/ 12 h 30"/>
                <a:gd name="T12" fmla="*/ 26 w 35"/>
                <a:gd name="T13" fmla="*/ 2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30">
                  <a:moveTo>
                    <a:pt x="26" y="24"/>
                  </a:moveTo>
                  <a:cubicBezTo>
                    <a:pt x="21" y="29"/>
                    <a:pt x="15" y="30"/>
                    <a:pt x="9" y="28"/>
                  </a:cubicBezTo>
                  <a:cubicBezTo>
                    <a:pt x="0" y="28"/>
                    <a:pt x="1" y="20"/>
                    <a:pt x="0" y="15"/>
                  </a:cubicBezTo>
                  <a:cubicBezTo>
                    <a:pt x="0" y="13"/>
                    <a:pt x="0" y="12"/>
                    <a:pt x="2" y="10"/>
                  </a:cubicBezTo>
                  <a:cubicBezTo>
                    <a:pt x="10" y="10"/>
                    <a:pt x="15" y="2"/>
                    <a:pt x="23" y="0"/>
                  </a:cubicBezTo>
                  <a:cubicBezTo>
                    <a:pt x="24" y="6"/>
                    <a:pt x="16" y="7"/>
                    <a:pt x="14" y="12"/>
                  </a:cubicBezTo>
                  <a:cubicBezTo>
                    <a:pt x="24" y="11"/>
                    <a:pt x="35" y="9"/>
                    <a:pt x="26" y="2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1642"/>
            <p:cNvSpPr/>
            <p:nvPr/>
          </p:nvSpPr>
          <p:spPr bwMode="auto">
            <a:xfrm>
              <a:off x="7545388" y="2498726"/>
              <a:ext cx="38100" cy="30163"/>
            </a:xfrm>
            <a:custGeom>
              <a:avLst/>
              <a:gdLst>
                <a:gd name="T0" fmla="*/ 13 w 13"/>
                <a:gd name="T1" fmla="*/ 7 h 10"/>
                <a:gd name="T2" fmla="*/ 2 w 13"/>
                <a:gd name="T3" fmla="*/ 0 h 10"/>
                <a:gd name="T4" fmla="*/ 13 w 13"/>
                <a:gd name="T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0">
                  <a:moveTo>
                    <a:pt x="13" y="7"/>
                  </a:moveTo>
                  <a:cubicBezTo>
                    <a:pt x="7" y="8"/>
                    <a:pt x="0" y="10"/>
                    <a:pt x="2" y="0"/>
                  </a:cubicBezTo>
                  <a:cubicBezTo>
                    <a:pt x="6" y="3"/>
                    <a:pt x="9" y="5"/>
                    <a:pt x="13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643"/>
            <p:cNvSpPr/>
            <p:nvPr/>
          </p:nvSpPr>
          <p:spPr bwMode="auto">
            <a:xfrm>
              <a:off x="7272338" y="2322513"/>
              <a:ext cx="206375" cy="203200"/>
            </a:xfrm>
            <a:custGeom>
              <a:avLst/>
              <a:gdLst>
                <a:gd name="T0" fmla="*/ 68 w 68"/>
                <a:gd name="T1" fmla="*/ 44 h 67"/>
                <a:gd name="T2" fmla="*/ 68 w 68"/>
                <a:gd name="T3" fmla="*/ 48 h 67"/>
                <a:gd name="T4" fmla="*/ 38 w 68"/>
                <a:gd name="T5" fmla="*/ 62 h 67"/>
                <a:gd name="T6" fmla="*/ 36 w 68"/>
                <a:gd name="T7" fmla="*/ 59 h 67"/>
                <a:gd name="T8" fmla="*/ 36 w 68"/>
                <a:gd name="T9" fmla="*/ 45 h 67"/>
                <a:gd name="T10" fmla="*/ 19 w 68"/>
                <a:gd name="T11" fmla="*/ 40 h 67"/>
                <a:gd name="T12" fmla="*/ 1 w 68"/>
                <a:gd name="T13" fmla="*/ 16 h 67"/>
                <a:gd name="T14" fmla="*/ 8 w 68"/>
                <a:gd name="T15" fmla="*/ 6 h 67"/>
                <a:gd name="T16" fmla="*/ 18 w 68"/>
                <a:gd name="T17" fmla="*/ 9 h 67"/>
                <a:gd name="T18" fmla="*/ 40 w 68"/>
                <a:gd name="T19" fmla="*/ 19 h 67"/>
                <a:gd name="T20" fmla="*/ 61 w 68"/>
                <a:gd name="T21" fmla="*/ 41 h 67"/>
                <a:gd name="T22" fmla="*/ 68 w 68"/>
                <a:gd name="T23" fmla="*/ 4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" h="67">
                  <a:moveTo>
                    <a:pt x="68" y="44"/>
                  </a:moveTo>
                  <a:cubicBezTo>
                    <a:pt x="68" y="46"/>
                    <a:pt x="68" y="47"/>
                    <a:pt x="68" y="48"/>
                  </a:cubicBezTo>
                  <a:cubicBezTo>
                    <a:pt x="56" y="50"/>
                    <a:pt x="53" y="67"/>
                    <a:pt x="38" y="62"/>
                  </a:cubicBezTo>
                  <a:cubicBezTo>
                    <a:pt x="37" y="61"/>
                    <a:pt x="36" y="60"/>
                    <a:pt x="36" y="59"/>
                  </a:cubicBezTo>
                  <a:cubicBezTo>
                    <a:pt x="34" y="54"/>
                    <a:pt x="39" y="50"/>
                    <a:pt x="36" y="45"/>
                  </a:cubicBezTo>
                  <a:cubicBezTo>
                    <a:pt x="31" y="39"/>
                    <a:pt x="25" y="41"/>
                    <a:pt x="19" y="40"/>
                  </a:cubicBezTo>
                  <a:cubicBezTo>
                    <a:pt x="6" y="38"/>
                    <a:pt x="0" y="30"/>
                    <a:pt x="1" y="16"/>
                  </a:cubicBezTo>
                  <a:cubicBezTo>
                    <a:pt x="3" y="12"/>
                    <a:pt x="5" y="8"/>
                    <a:pt x="8" y="6"/>
                  </a:cubicBezTo>
                  <a:cubicBezTo>
                    <a:pt x="12" y="7"/>
                    <a:pt x="13" y="14"/>
                    <a:pt x="18" y="9"/>
                  </a:cubicBezTo>
                  <a:cubicBezTo>
                    <a:pt x="30" y="0"/>
                    <a:pt x="37" y="3"/>
                    <a:pt x="40" y="19"/>
                  </a:cubicBezTo>
                  <a:cubicBezTo>
                    <a:pt x="43" y="34"/>
                    <a:pt x="45" y="36"/>
                    <a:pt x="61" y="41"/>
                  </a:cubicBezTo>
                  <a:cubicBezTo>
                    <a:pt x="63" y="42"/>
                    <a:pt x="65" y="43"/>
                    <a:pt x="68" y="4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644"/>
            <p:cNvSpPr/>
            <p:nvPr/>
          </p:nvSpPr>
          <p:spPr bwMode="auto">
            <a:xfrm>
              <a:off x="6994525" y="2255838"/>
              <a:ext cx="280988" cy="166688"/>
            </a:xfrm>
            <a:custGeom>
              <a:avLst/>
              <a:gdLst>
                <a:gd name="T0" fmla="*/ 6 w 93"/>
                <a:gd name="T1" fmla="*/ 25 h 55"/>
                <a:gd name="T2" fmla="*/ 17 w 93"/>
                <a:gd name="T3" fmla="*/ 11 h 55"/>
                <a:gd name="T4" fmla="*/ 27 w 93"/>
                <a:gd name="T5" fmla="*/ 4 h 55"/>
                <a:gd name="T6" fmla="*/ 39 w 93"/>
                <a:gd name="T7" fmla="*/ 2 h 55"/>
                <a:gd name="T8" fmla="*/ 59 w 93"/>
                <a:gd name="T9" fmla="*/ 4 h 55"/>
                <a:gd name="T10" fmla="*/ 62 w 93"/>
                <a:gd name="T11" fmla="*/ 7 h 55"/>
                <a:gd name="T12" fmla="*/ 91 w 93"/>
                <a:gd name="T13" fmla="*/ 14 h 55"/>
                <a:gd name="T14" fmla="*/ 84 w 93"/>
                <a:gd name="T15" fmla="*/ 26 h 55"/>
                <a:gd name="T16" fmla="*/ 73 w 93"/>
                <a:gd name="T17" fmla="*/ 39 h 55"/>
                <a:gd name="T18" fmla="*/ 69 w 93"/>
                <a:gd name="T19" fmla="*/ 46 h 55"/>
                <a:gd name="T20" fmla="*/ 59 w 93"/>
                <a:gd name="T21" fmla="*/ 46 h 55"/>
                <a:gd name="T22" fmla="*/ 59 w 93"/>
                <a:gd name="T23" fmla="*/ 46 h 55"/>
                <a:gd name="T24" fmla="*/ 46 w 93"/>
                <a:gd name="T25" fmla="*/ 42 h 55"/>
                <a:gd name="T26" fmla="*/ 6 w 93"/>
                <a:gd name="T27" fmla="*/ 2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55">
                  <a:moveTo>
                    <a:pt x="6" y="25"/>
                  </a:moveTo>
                  <a:cubicBezTo>
                    <a:pt x="15" y="24"/>
                    <a:pt x="0" y="5"/>
                    <a:pt x="17" y="11"/>
                  </a:cubicBezTo>
                  <a:cubicBezTo>
                    <a:pt x="20" y="8"/>
                    <a:pt x="24" y="6"/>
                    <a:pt x="27" y="4"/>
                  </a:cubicBezTo>
                  <a:cubicBezTo>
                    <a:pt x="31" y="1"/>
                    <a:pt x="35" y="3"/>
                    <a:pt x="39" y="2"/>
                  </a:cubicBezTo>
                  <a:cubicBezTo>
                    <a:pt x="46" y="1"/>
                    <a:pt x="52" y="0"/>
                    <a:pt x="59" y="4"/>
                  </a:cubicBezTo>
                  <a:cubicBezTo>
                    <a:pt x="60" y="5"/>
                    <a:pt x="61" y="6"/>
                    <a:pt x="62" y="7"/>
                  </a:cubicBezTo>
                  <a:cubicBezTo>
                    <a:pt x="71" y="13"/>
                    <a:pt x="84" y="1"/>
                    <a:pt x="91" y="14"/>
                  </a:cubicBezTo>
                  <a:cubicBezTo>
                    <a:pt x="93" y="21"/>
                    <a:pt x="89" y="24"/>
                    <a:pt x="84" y="26"/>
                  </a:cubicBezTo>
                  <a:cubicBezTo>
                    <a:pt x="78" y="29"/>
                    <a:pt x="75" y="34"/>
                    <a:pt x="73" y="39"/>
                  </a:cubicBezTo>
                  <a:cubicBezTo>
                    <a:pt x="72" y="42"/>
                    <a:pt x="69" y="42"/>
                    <a:pt x="69" y="46"/>
                  </a:cubicBezTo>
                  <a:cubicBezTo>
                    <a:pt x="66" y="55"/>
                    <a:pt x="62" y="48"/>
                    <a:pt x="5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5" y="43"/>
                    <a:pt x="47" y="50"/>
                    <a:pt x="46" y="42"/>
                  </a:cubicBezTo>
                  <a:cubicBezTo>
                    <a:pt x="40" y="18"/>
                    <a:pt x="21" y="27"/>
                    <a:pt x="6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645"/>
            <p:cNvSpPr/>
            <p:nvPr/>
          </p:nvSpPr>
          <p:spPr bwMode="auto">
            <a:xfrm>
              <a:off x="7181850" y="2227263"/>
              <a:ext cx="136525" cy="88900"/>
            </a:xfrm>
            <a:custGeom>
              <a:avLst/>
              <a:gdLst>
                <a:gd name="T0" fmla="*/ 28 w 45"/>
                <a:gd name="T1" fmla="*/ 27 h 29"/>
                <a:gd name="T2" fmla="*/ 0 w 45"/>
                <a:gd name="T3" fmla="*/ 16 h 29"/>
                <a:gd name="T4" fmla="*/ 45 w 45"/>
                <a:gd name="T5" fmla="*/ 6 h 29"/>
                <a:gd name="T6" fmla="*/ 35 w 45"/>
                <a:gd name="T7" fmla="*/ 23 h 29"/>
                <a:gd name="T8" fmla="*/ 28 w 45"/>
                <a:gd name="T9" fmla="*/ 2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9">
                  <a:moveTo>
                    <a:pt x="28" y="27"/>
                  </a:moveTo>
                  <a:cubicBezTo>
                    <a:pt x="22" y="14"/>
                    <a:pt x="8" y="25"/>
                    <a:pt x="0" y="16"/>
                  </a:cubicBezTo>
                  <a:cubicBezTo>
                    <a:pt x="16" y="17"/>
                    <a:pt x="28" y="0"/>
                    <a:pt x="45" y="6"/>
                  </a:cubicBezTo>
                  <a:cubicBezTo>
                    <a:pt x="43" y="12"/>
                    <a:pt x="41" y="19"/>
                    <a:pt x="35" y="23"/>
                  </a:cubicBezTo>
                  <a:cubicBezTo>
                    <a:pt x="33" y="26"/>
                    <a:pt x="32" y="29"/>
                    <a:pt x="28" y="2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1646"/>
            <p:cNvSpPr/>
            <p:nvPr/>
          </p:nvSpPr>
          <p:spPr bwMode="auto">
            <a:xfrm>
              <a:off x="7069138" y="2190751"/>
              <a:ext cx="103188" cy="85725"/>
            </a:xfrm>
            <a:custGeom>
              <a:avLst/>
              <a:gdLst>
                <a:gd name="T0" fmla="*/ 34 w 34"/>
                <a:gd name="T1" fmla="*/ 25 h 28"/>
                <a:gd name="T2" fmla="*/ 13 w 34"/>
                <a:gd name="T3" fmla="*/ 28 h 28"/>
                <a:gd name="T4" fmla="*/ 2 w 34"/>
                <a:gd name="T5" fmla="*/ 18 h 28"/>
                <a:gd name="T6" fmla="*/ 2 w 34"/>
                <a:gd name="T7" fmla="*/ 18 h 28"/>
                <a:gd name="T8" fmla="*/ 16 w 34"/>
                <a:gd name="T9" fmla="*/ 0 h 28"/>
                <a:gd name="T10" fmla="*/ 34 w 34"/>
                <a:gd name="T11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28">
                  <a:moveTo>
                    <a:pt x="34" y="25"/>
                  </a:moveTo>
                  <a:cubicBezTo>
                    <a:pt x="26" y="23"/>
                    <a:pt x="20" y="27"/>
                    <a:pt x="13" y="28"/>
                  </a:cubicBezTo>
                  <a:cubicBezTo>
                    <a:pt x="6" y="28"/>
                    <a:pt x="10" y="17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0" y="7"/>
                    <a:pt x="13" y="7"/>
                    <a:pt x="16" y="0"/>
                  </a:cubicBezTo>
                  <a:cubicBezTo>
                    <a:pt x="13" y="15"/>
                    <a:pt x="27" y="17"/>
                    <a:pt x="34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1647"/>
            <p:cNvSpPr/>
            <p:nvPr/>
          </p:nvSpPr>
          <p:spPr bwMode="auto">
            <a:xfrm>
              <a:off x="3313113" y="2859088"/>
              <a:ext cx="50800" cy="52388"/>
            </a:xfrm>
            <a:custGeom>
              <a:avLst/>
              <a:gdLst>
                <a:gd name="T0" fmla="*/ 7 w 17"/>
                <a:gd name="T1" fmla="*/ 14 h 17"/>
                <a:gd name="T2" fmla="*/ 0 w 17"/>
                <a:gd name="T3" fmla="*/ 17 h 17"/>
                <a:gd name="T4" fmla="*/ 7 w 17"/>
                <a:gd name="T5" fmla="*/ 0 h 17"/>
                <a:gd name="T6" fmla="*/ 7 w 17"/>
                <a:gd name="T7" fmla="*/ 0 h 17"/>
                <a:gd name="T8" fmla="*/ 7 w 17"/>
                <a:gd name="T9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7" y="14"/>
                  </a:moveTo>
                  <a:cubicBezTo>
                    <a:pt x="5" y="15"/>
                    <a:pt x="2" y="16"/>
                    <a:pt x="0" y="17"/>
                  </a:cubicBezTo>
                  <a:cubicBezTo>
                    <a:pt x="2" y="11"/>
                    <a:pt x="5" y="6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7" y="5"/>
                    <a:pt x="14" y="9"/>
                    <a:pt x="7" y="1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1648"/>
            <p:cNvSpPr/>
            <p:nvPr/>
          </p:nvSpPr>
          <p:spPr bwMode="auto">
            <a:xfrm>
              <a:off x="3333750" y="2838451"/>
              <a:ext cx="157163" cy="84138"/>
            </a:xfrm>
            <a:custGeom>
              <a:avLst/>
              <a:gdLst>
                <a:gd name="T0" fmla="*/ 0 w 52"/>
                <a:gd name="T1" fmla="*/ 21 h 28"/>
                <a:gd name="T2" fmla="*/ 0 w 52"/>
                <a:gd name="T3" fmla="*/ 7 h 28"/>
                <a:gd name="T4" fmla="*/ 11 w 52"/>
                <a:gd name="T5" fmla="*/ 0 h 28"/>
                <a:gd name="T6" fmla="*/ 49 w 52"/>
                <a:gd name="T7" fmla="*/ 0 h 28"/>
                <a:gd name="T8" fmla="*/ 52 w 52"/>
                <a:gd name="T9" fmla="*/ 13 h 28"/>
                <a:gd name="T10" fmla="*/ 31 w 52"/>
                <a:gd name="T11" fmla="*/ 21 h 28"/>
                <a:gd name="T12" fmla="*/ 0 w 52"/>
                <a:gd name="T13" fmla="*/ 28 h 28"/>
                <a:gd name="T14" fmla="*/ 0 w 52"/>
                <a:gd name="T15" fmla="*/ 2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28">
                  <a:moveTo>
                    <a:pt x="0" y="21"/>
                  </a:moveTo>
                  <a:cubicBezTo>
                    <a:pt x="2" y="16"/>
                    <a:pt x="7" y="12"/>
                    <a:pt x="0" y="7"/>
                  </a:cubicBezTo>
                  <a:cubicBezTo>
                    <a:pt x="4" y="5"/>
                    <a:pt x="7" y="2"/>
                    <a:pt x="11" y="0"/>
                  </a:cubicBezTo>
                  <a:cubicBezTo>
                    <a:pt x="23" y="0"/>
                    <a:pt x="36" y="0"/>
                    <a:pt x="49" y="0"/>
                  </a:cubicBezTo>
                  <a:cubicBezTo>
                    <a:pt x="50" y="4"/>
                    <a:pt x="51" y="7"/>
                    <a:pt x="52" y="13"/>
                  </a:cubicBezTo>
                  <a:cubicBezTo>
                    <a:pt x="39" y="3"/>
                    <a:pt x="35" y="11"/>
                    <a:pt x="31" y="21"/>
                  </a:cubicBezTo>
                  <a:cubicBezTo>
                    <a:pt x="21" y="24"/>
                    <a:pt x="9" y="19"/>
                    <a:pt x="0" y="28"/>
                  </a:cubicBezTo>
                  <a:cubicBezTo>
                    <a:pt x="0" y="25"/>
                    <a:pt x="0" y="23"/>
                    <a:pt x="0" y="2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1649"/>
            <p:cNvSpPr/>
            <p:nvPr/>
          </p:nvSpPr>
          <p:spPr bwMode="auto">
            <a:xfrm>
              <a:off x="3660775" y="2871788"/>
              <a:ext cx="69850" cy="60325"/>
            </a:xfrm>
            <a:custGeom>
              <a:avLst/>
              <a:gdLst>
                <a:gd name="T0" fmla="*/ 4 w 23"/>
                <a:gd name="T1" fmla="*/ 20 h 20"/>
                <a:gd name="T2" fmla="*/ 0 w 23"/>
                <a:gd name="T3" fmla="*/ 10 h 20"/>
                <a:gd name="T4" fmla="*/ 8 w 23"/>
                <a:gd name="T5" fmla="*/ 0 h 20"/>
                <a:gd name="T6" fmla="*/ 4 w 23"/>
                <a:gd name="T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0">
                  <a:moveTo>
                    <a:pt x="4" y="20"/>
                  </a:moveTo>
                  <a:cubicBezTo>
                    <a:pt x="4" y="16"/>
                    <a:pt x="4" y="12"/>
                    <a:pt x="0" y="10"/>
                  </a:cubicBezTo>
                  <a:cubicBezTo>
                    <a:pt x="3" y="7"/>
                    <a:pt x="5" y="3"/>
                    <a:pt x="8" y="0"/>
                  </a:cubicBezTo>
                  <a:cubicBezTo>
                    <a:pt x="3" y="6"/>
                    <a:pt x="23" y="18"/>
                    <a:pt x="4" y="2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1650"/>
            <p:cNvSpPr/>
            <p:nvPr/>
          </p:nvSpPr>
          <p:spPr bwMode="auto">
            <a:xfrm>
              <a:off x="6002338" y="3557588"/>
              <a:ext cx="127000" cy="95250"/>
            </a:xfrm>
            <a:custGeom>
              <a:avLst/>
              <a:gdLst>
                <a:gd name="T0" fmla="*/ 17 w 42"/>
                <a:gd name="T1" fmla="*/ 0 h 31"/>
                <a:gd name="T2" fmla="*/ 31 w 42"/>
                <a:gd name="T3" fmla="*/ 1 h 31"/>
                <a:gd name="T4" fmla="*/ 35 w 42"/>
                <a:gd name="T5" fmla="*/ 10 h 31"/>
                <a:gd name="T6" fmla="*/ 27 w 42"/>
                <a:gd name="T7" fmla="*/ 30 h 31"/>
                <a:gd name="T8" fmla="*/ 0 w 42"/>
                <a:gd name="T9" fmla="*/ 24 h 31"/>
                <a:gd name="T10" fmla="*/ 17 w 42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31">
                  <a:moveTo>
                    <a:pt x="17" y="0"/>
                  </a:moveTo>
                  <a:cubicBezTo>
                    <a:pt x="22" y="0"/>
                    <a:pt x="26" y="2"/>
                    <a:pt x="31" y="1"/>
                  </a:cubicBezTo>
                  <a:cubicBezTo>
                    <a:pt x="42" y="0"/>
                    <a:pt x="36" y="6"/>
                    <a:pt x="35" y="10"/>
                  </a:cubicBezTo>
                  <a:cubicBezTo>
                    <a:pt x="30" y="16"/>
                    <a:pt x="35" y="25"/>
                    <a:pt x="27" y="30"/>
                  </a:cubicBezTo>
                  <a:cubicBezTo>
                    <a:pt x="17" y="31"/>
                    <a:pt x="9" y="27"/>
                    <a:pt x="0" y="24"/>
                  </a:cubicBezTo>
                  <a:cubicBezTo>
                    <a:pt x="3" y="14"/>
                    <a:pt x="10" y="7"/>
                    <a:pt x="17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1651"/>
            <p:cNvSpPr/>
            <p:nvPr/>
          </p:nvSpPr>
          <p:spPr bwMode="auto">
            <a:xfrm>
              <a:off x="5989638" y="3619501"/>
              <a:ext cx="133350" cy="80963"/>
            </a:xfrm>
            <a:custGeom>
              <a:avLst/>
              <a:gdLst>
                <a:gd name="T0" fmla="*/ 4 w 44"/>
                <a:gd name="T1" fmla="*/ 4 h 27"/>
                <a:gd name="T2" fmla="*/ 32 w 44"/>
                <a:gd name="T3" fmla="*/ 8 h 27"/>
                <a:gd name="T4" fmla="*/ 44 w 44"/>
                <a:gd name="T5" fmla="*/ 21 h 27"/>
                <a:gd name="T6" fmla="*/ 32 w 44"/>
                <a:gd name="T7" fmla="*/ 26 h 27"/>
                <a:gd name="T8" fmla="*/ 11 w 44"/>
                <a:gd name="T9" fmla="*/ 15 h 27"/>
                <a:gd name="T10" fmla="*/ 0 w 44"/>
                <a:gd name="T11" fmla="*/ 4 h 27"/>
                <a:gd name="T12" fmla="*/ 4 w 44"/>
                <a:gd name="T13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27">
                  <a:moveTo>
                    <a:pt x="4" y="4"/>
                  </a:moveTo>
                  <a:cubicBezTo>
                    <a:pt x="14" y="0"/>
                    <a:pt x="22" y="8"/>
                    <a:pt x="32" y="8"/>
                  </a:cubicBezTo>
                  <a:cubicBezTo>
                    <a:pt x="42" y="4"/>
                    <a:pt x="43" y="5"/>
                    <a:pt x="44" y="21"/>
                  </a:cubicBezTo>
                  <a:cubicBezTo>
                    <a:pt x="41" y="25"/>
                    <a:pt x="37" y="27"/>
                    <a:pt x="32" y="26"/>
                  </a:cubicBezTo>
                  <a:cubicBezTo>
                    <a:pt x="25" y="22"/>
                    <a:pt x="17" y="20"/>
                    <a:pt x="11" y="15"/>
                  </a:cubicBezTo>
                  <a:cubicBezTo>
                    <a:pt x="4" y="15"/>
                    <a:pt x="3" y="9"/>
                    <a:pt x="0" y="4"/>
                  </a:cubicBezTo>
                  <a:cubicBezTo>
                    <a:pt x="2" y="4"/>
                    <a:pt x="3" y="4"/>
                    <a:pt x="4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1652"/>
            <p:cNvSpPr/>
            <p:nvPr/>
          </p:nvSpPr>
          <p:spPr bwMode="auto">
            <a:xfrm>
              <a:off x="7221538" y="2536826"/>
              <a:ext cx="150813" cy="122238"/>
            </a:xfrm>
            <a:custGeom>
              <a:avLst/>
              <a:gdLst>
                <a:gd name="T0" fmla="*/ 5 w 50"/>
                <a:gd name="T1" fmla="*/ 29 h 40"/>
                <a:gd name="T2" fmla="*/ 1 w 50"/>
                <a:gd name="T3" fmla="*/ 5 h 40"/>
                <a:gd name="T4" fmla="*/ 1 w 50"/>
                <a:gd name="T5" fmla="*/ 1 h 40"/>
                <a:gd name="T6" fmla="*/ 14 w 50"/>
                <a:gd name="T7" fmla="*/ 6 h 40"/>
                <a:gd name="T8" fmla="*/ 43 w 50"/>
                <a:gd name="T9" fmla="*/ 23 h 40"/>
                <a:gd name="T10" fmla="*/ 46 w 50"/>
                <a:gd name="T11" fmla="*/ 36 h 40"/>
                <a:gd name="T12" fmla="*/ 40 w 50"/>
                <a:gd name="T13" fmla="*/ 40 h 40"/>
                <a:gd name="T14" fmla="*/ 26 w 50"/>
                <a:gd name="T15" fmla="*/ 33 h 40"/>
                <a:gd name="T16" fmla="*/ 5 w 50"/>
                <a:gd name="T17" fmla="*/ 2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40">
                  <a:moveTo>
                    <a:pt x="5" y="29"/>
                  </a:moveTo>
                  <a:cubicBezTo>
                    <a:pt x="8" y="20"/>
                    <a:pt x="9" y="12"/>
                    <a:pt x="1" y="5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7" y="0"/>
                    <a:pt x="10" y="4"/>
                    <a:pt x="14" y="6"/>
                  </a:cubicBezTo>
                  <a:cubicBezTo>
                    <a:pt x="25" y="9"/>
                    <a:pt x="35" y="15"/>
                    <a:pt x="43" y="23"/>
                  </a:cubicBezTo>
                  <a:cubicBezTo>
                    <a:pt x="49" y="26"/>
                    <a:pt x="50" y="31"/>
                    <a:pt x="46" y="36"/>
                  </a:cubicBezTo>
                  <a:cubicBezTo>
                    <a:pt x="44" y="37"/>
                    <a:pt x="42" y="38"/>
                    <a:pt x="40" y="40"/>
                  </a:cubicBezTo>
                  <a:cubicBezTo>
                    <a:pt x="34" y="39"/>
                    <a:pt x="30" y="37"/>
                    <a:pt x="26" y="33"/>
                  </a:cubicBezTo>
                  <a:cubicBezTo>
                    <a:pt x="19" y="32"/>
                    <a:pt x="12" y="28"/>
                    <a:pt x="5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1653"/>
            <p:cNvSpPr/>
            <p:nvPr/>
          </p:nvSpPr>
          <p:spPr bwMode="auto">
            <a:xfrm>
              <a:off x="7299325" y="2635251"/>
              <a:ext cx="42863" cy="41275"/>
            </a:xfrm>
            <a:custGeom>
              <a:avLst/>
              <a:gdLst>
                <a:gd name="T0" fmla="*/ 0 w 14"/>
                <a:gd name="T1" fmla="*/ 1 h 14"/>
                <a:gd name="T2" fmla="*/ 14 w 14"/>
                <a:gd name="T3" fmla="*/ 8 h 14"/>
                <a:gd name="T4" fmla="*/ 13 w 14"/>
                <a:gd name="T5" fmla="*/ 11 h 14"/>
                <a:gd name="T6" fmla="*/ 0 w 14"/>
                <a:gd name="T7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4">
                  <a:moveTo>
                    <a:pt x="0" y="1"/>
                  </a:moveTo>
                  <a:cubicBezTo>
                    <a:pt x="6" y="0"/>
                    <a:pt x="11" y="1"/>
                    <a:pt x="14" y="8"/>
                  </a:cubicBezTo>
                  <a:cubicBezTo>
                    <a:pt x="13" y="9"/>
                    <a:pt x="13" y="10"/>
                    <a:pt x="13" y="11"/>
                  </a:cubicBezTo>
                  <a:cubicBezTo>
                    <a:pt x="4" y="14"/>
                    <a:pt x="0" y="10"/>
                    <a:pt x="0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1654"/>
            <p:cNvSpPr/>
            <p:nvPr/>
          </p:nvSpPr>
          <p:spPr bwMode="auto">
            <a:xfrm>
              <a:off x="7258050" y="2495551"/>
              <a:ext cx="261938" cy="173038"/>
            </a:xfrm>
            <a:custGeom>
              <a:avLst/>
              <a:gdLst>
                <a:gd name="T0" fmla="*/ 27 w 87"/>
                <a:gd name="T1" fmla="*/ 40 h 57"/>
                <a:gd name="T2" fmla="*/ 21 w 87"/>
                <a:gd name="T3" fmla="*/ 42 h 57"/>
                <a:gd name="T4" fmla="*/ 0 w 87"/>
                <a:gd name="T5" fmla="*/ 22 h 57"/>
                <a:gd name="T6" fmla="*/ 41 w 87"/>
                <a:gd name="T7" fmla="*/ 1 h 57"/>
                <a:gd name="T8" fmla="*/ 41 w 87"/>
                <a:gd name="T9" fmla="*/ 1 h 57"/>
                <a:gd name="T10" fmla="*/ 51 w 87"/>
                <a:gd name="T11" fmla="*/ 6 h 57"/>
                <a:gd name="T12" fmla="*/ 74 w 87"/>
                <a:gd name="T13" fmla="*/ 17 h 57"/>
                <a:gd name="T14" fmla="*/ 87 w 87"/>
                <a:gd name="T15" fmla="*/ 50 h 57"/>
                <a:gd name="T16" fmla="*/ 76 w 87"/>
                <a:gd name="T17" fmla="*/ 57 h 57"/>
                <a:gd name="T18" fmla="*/ 65 w 87"/>
                <a:gd name="T19" fmla="*/ 49 h 57"/>
                <a:gd name="T20" fmla="*/ 43 w 87"/>
                <a:gd name="T21" fmla="*/ 30 h 57"/>
                <a:gd name="T22" fmla="*/ 27 w 87"/>
                <a:gd name="T23" fmla="*/ 4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57">
                  <a:moveTo>
                    <a:pt x="27" y="40"/>
                  </a:moveTo>
                  <a:cubicBezTo>
                    <a:pt x="25" y="40"/>
                    <a:pt x="23" y="41"/>
                    <a:pt x="21" y="42"/>
                  </a:cubicBezTo>
                  <a:cubicBezTo>
                    <a:pt x="23" y="25"/>
                    <a:pt x="4" y="32"/>
                    <a:pt x="0" y="22"/>
                  </a:cubicBezTo>
                  <a:cubicBezTo>
                    <a:pt x="10" y="8"/>
                    <a:pt x="23" y="0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4" y="5"/>
                    <a:pt x="47" y="8"/>
                    <a:pt x="51" y="6"/>
                  </a:cubicBezTo>
                  <a:cubicBezTo>
                    <a:pt x="63" y="0"/>
                    <a:pt x="69" y="7"/>
                    <a:pt x="74" y="17"/>
                  </a:cubicBezTo>
                  <a:cubicBezTo>
                    <a:pt x="73" y="30"/>
                    <a:pt x="81" y="40"/>
                    <a:pt x="87" y="50"/>
                  </a:cubicBezTo>
                  <a:cubicBezTo>
                    <a:pt x="81" y="50"/>
                    <a:pt x="80" y="55"/>
                    <a:pt x="76" y="57"/>
                  </a:cubicBezTo>
                  <a:cubicBezTo>
                    <a:pt x="73" y="53"/>
                    <a:pt x="69" y="51"/>
                    <a:pt x="65" y="49"/>
                  </a:cubicBezTo>
                  <a:cubicBezTo>
                    <a:pt x="54" y="47"/>
                    <a:pt x="46" y="42"/>
                    <a:pt x="43" y="30"/>
                  </a:cubicBezTo>
                  <a:cubicBezTo>
                    <a:pt x="37" y="33"/>
                    <a:pt x="32" y="36"/>
                    <a:pt x="27" y="4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1655"/>
            <p:cNvSpPr/>
            <p:nvPr/>
          </p:nvSpPr>
          <p:spPr bwMode="auto">
            <a:xfrm>
              <a:off x="7462838" y="2546351"/>
              <a:ext cx="184150" cy="122238"/>
            </a:xfrm>
            <a:custGeom>
              <a:avLst/>
              <a:gdLst>
                <a:gd name="T0" fmla="*/ 19 w 61"/>
                <a:gd name="T1" fmla="*/ 33 h 40"/>
                <a:gd name="T2" fmla="*/ 5 w 61"/>
                <a:gd name="T3" fmla="*/ 2 h 40"/>
                <a:gd name="T4" fmla="*/ 12 w 61"/>
                <a:gd name="T5" fmla="*/ 2 h 40"/>
                <a:gd name="T6" fmla="*/ 15 w 61"/>
                <a:gd name="T7" fmla="*/ 2 h 40"/>
                <a:gd name="T8" fmla="*/ 15 w 61"/>
                <a:gd name="T9" fmla="*/ 10 h 40"/>
                <a:gd name="T10" fmla="*/ 18 w 61"/>
                <a:gd name="T11" fmla="*/ 14 h 40"/>
                <a:gd name="T12" fmla="*/ 26 w 61"/>
                <a:gd name="T13" fmla="*/ 12 h 40"/>
                <a:gd name="T14" fmla="*/ 37 w 61"/>
                <a:gd name="T15" fmla="*/ 11 h 40"/>
                <a:gd name="T16" fmla="*/ 57 w 61"/>
                <a:gd name="T17" fmla="*/ 12 h 40"/>
                <a:gd name="T18" fmla="*/ 53 w 61"/>
                <a:gd name="T19" fmla="*/ 23 h 40"/>
                <a:gd name="T20" fmla="*/ 36 w 61"/>
                <a:gd name="T21" fmla="*/ 40 h 40"/>
                <a:gd name="T22" fmla="*/ 26 w 61"/>
                <a:gd name="T23" fmla="*/ 40 h 40"/>
                <a:gd name="T24" fmla="*/ 19 w 61"/>
                <a:gd name="T25" fmla="*/ 3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40">
                  <a:moveTo>
                    <a:pt x="19" y="33"/>
                  </a:moveTo>
                  <a:cubicBezTo>
                    <a:pt x="7" y="26"/>
                    <a:pt x="0" y="17"/>
                    <a:pt x="5" y="2"/>
                  </a:cubicBezTo>
                  <a:cubicBezTo>
                    <a:pt x="7" y="0"/>
                    <a:pt x="9" y="0"/>
                    <a:pt x="12" y="2"/>
                  </a:cubicBezTo>
                  <a:cubicBezTo>
                    <a:pt x="13" y="2"/>
                    <a:pt x="14" y="2"/>
                    <a:pt x="15" y="2"/>
                  </a:cubicBezTo>
                  <a:cubicBezTo>
                    <a:pt x="17" y="5"/>
                    <a:pt x="16" y="7"/>
                    <a:pt x="15" y="10"/>
                  </a:cubicBezTo>
                  <a:cubicBezTo>
                    <a:pt x="14" y="13"/>
                    <a:pt x="14" y="15"/>
                    <a:pt x="18" y="14"/>
                  </a:cubicBezTo>
                  <a:cubicBezTo>
                    <a:pt x="21" y="14"/>
                    <a:pt x="23" y="13"/>
                    <a:pt x="26" y="12"/>
                  </a:cubicBezTo>
                  <a:cubicBezTo>
                    <a:pt x="29" y="12"/>
                    <a:pt x="33" y="16"/>
                    <a:pt x="37" y="11"/>
                  </a:cubicBezTo>
                  <a:cubicBezTo>
                    <a:pt x="44" y="3"/>
                    <a:pt x="50" y="7"/>
                    <a:pt x="57" y="12"/>
                  </a:cubicBezTo>
                  <a:cubicBezTo>
                    <a:pt x="61" y="18"/>
                    <a:pt x="57" y="21"/>
                    <a:pt x="53" y="23"/>
                  </a:cubicBezTo>
                  <a:cubicBezTo>
                    <a:pt x="46" y="28"/>
                    <a:pt x="41" y="34"/>
                    <a:pt x="36" y="40"/>
                  </a:cubicBezTo>
                  <a:cubicBezTo>
                    <a:pt x="33" y="40"/>
                    <a:pt x="29" y="40"/>
                    <a:pt x="26" y="40"/>
                  </a:cubicBezTo>
                  <a:cubicBezTo>
                    <a:pt x="21" y="40"/>
                    <a:pt x="19" y="38"/>
                    <a:pt x="19" y="3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1656"/>
            <p:cNvSpPr/>
            <p:nvPr/>
          </p:nvSpPr>
          <p:spPr bwMode="auto">
            <a:xfrm>
              <a:off x="7339013" y="2559051"/>
              <a:ext cx="120650" cy="103188"/>
            </a:xfrm>
            <a:custGeom>
              <a:avLst/>
              <a:gdLst>
                <a:gd name="T0" fmla="*/ 0 w 40"/>
                <a:gd name="T1" fmla="*/ 19 h 34"/>
                <a:gd name="T2" fmla="*/ 13 w 40"/>
                <a:gd name="T3" fmla="*/ 3 h 34"/>
                <a:gd name="T4" fmla="*/ 22 w 40"/>
                <a:gd name="T5" fmla="*/ 6 h 34"/>
                <a:gd name="T6" fmla="*/ 39 w 40"/>
                <a:gd name="T7" fmla="*/ 26 h 34"/>
                <a:gd name="T8" fmla="*/ 32 w 40"/>
                <a:gd name="T9" fmla="*/ 33 h 34"/>
                <a:gd name="T10" fmla="*/ 21 w 40"/>
                <a:gd name="T11" fmla="*/ 33 h 34"/>
                <a:gd name="T12" fmla="*/ 7 w 40"/>
                <a:gd name="T13" fmla="*/ 29 h 34"/>
                <a:gd name="T14" fmla="*/ 0 w 40"/>
                <a:gd name="T15" fmla="*/ 1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34">
                  <a:moveTo>
                    <a:pt x="0" y="19"/>
                  </a:moveTo>
                  <a:cubicBezTo>
                    <a:pt x="1" y="11"/>
                    <a:pt x="9" y="9"/>
                    <a:pt x="13" y="3"/>
                  </a:cubicBezTo>
                  <a:cubicBezTo>
                    <a:pt x="16" y="0"/>
                    <a:pt x="23" y="2"/>
                    <a:pt x="22" y="6"/>
                  </a:cubicBezTo>
                  <a:cubicBezTo>
                    <a:pt x="18" y="21"/>
                    <a:pt x="31" y="21"/>
                    <a:pt x="39" y="26"/>
                  </a:cubicBezTo>
                  <a:cubicBezTo>
                    <a:pt x="40" y="31"/>
                    <a:pt x="38" y="34"/>
                    <a:pt x="32" y="33"/>
                  </a:cubicBezTo>
                  <a:cubicBezTo>
                    <a:pt x="28" y="33"/>
                    <a:pt x="25" y="33"/>
                    <a:pt x="21" y="33"/>
                  </a:cubicBezTo>
                  <a:cubicBezTo>
                    <a:pt x="17" y="31"/>
                    <a:pt x="12" y="30"/>
                    <a:pt x="7" y="29"/>
                  </a:cubicBezTo>
                  <a:cubicBezTo>
                    <a:pt x="7" y="24"/>
                    <a:pt x="7" y="19"/>
                    <a:pt x="0" y="1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1657"/>
            <p:cNvSpPr/>
            <p:nvPr/>
          </p:nvSpPr>
          <p:spPr bwMode="auto">
            <a:xfrm>
              <a:off x="7435850" y="2635251"/>
              <a:ext cx="53975" cy="39688"/>
            </a:xfrm>
            <a:custGeom>
              <a:avLst/>
              <a:gdLst>
                <a:gd name="T0" fmla="*/ 0 w 18"/>
                <a:gd name="T1" fmla="*/ 8 h 13"/>
                <a:gd name="T2" fmla="*/ 7 w 18"/>
                <a:gd name="T3" fmla="*/ 1 h 13"/>
                <a:gd name="T4" fmla="*/ 17 w 18"/>
                <a:gd name="T5" fmla="*/ 11 h 13"/>
                <a:gd name="T6" fmla="*/ 0 w 18"/>
                <a:gd name="T7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3">
                  <a:moveTo>
                    <a:pt x="0" y="8"/>
                  </a:moveTo>
                  <a:cubicBezTo>
                    <a:pt x="2" y="5"/>
                    <a:pt x="4" y="3"/>
                    <a:pt x="7" y="1"/>
                  </a:cubicBezTo>
                  <a:cubicBezTo>
                    <a:pt x="14" y="0"/>
                    <a:pt x="18" y="3"/>
                    <a:pt x="17" y="11"/>
                  </a:cubicBezTo>
                  <a:cubicBezTo>
                    <a:pt x="11" y="10"/>
                    <a:pt x="5" y="13"/>
                    <a:pt x="0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1658"/>
            <p:cNvSpPr/>
            <p:nvPr/>
          </p:nvSpPr>
          <p:spPr bwMode="auto">
            <a:xfrm>
              <a:off x="7656513" y="2643188"/>
              <a:ext cx="260350" cy="201613"/>
            </a:xfrm>
            <a:custGeom>
              <a:avLst/>
              <a:gdLst>
                <a:gd name="T0" fmla="*/ 70 w 86"/>
                <a:gd name="T1" fmla="*/ 60 h 66"/>
                <a:gd name="T2" fmla="*/ 53 w 86"/>
                <a:gd name="T3" fmla="*/ 50 h 66"/>
                <a:gd name="T4" fmla="*/ 0 w 86"/>
                <a:gd name="T5" fmla="*/ 29 h 66"/>
                <a:gd name="T6" fmla="*/ 0 w 86"/>
                <a:gd name="T7" fmla="*/ 22 h 66"/>
                <a:gd name="T8" fmla="*/ 14 w 86"/>
                <a:gd name="T9" fmla="*/ 15 h 66"/>
                <a:gd name="T10" fmla="*/ 16 w 86"/>
                <a:gd name="T11" fmla="*/ 1 h 66"/>
                <a:gd name="T12" fmla="*/ 21 w 86"/>
                <a:gd name="T13" fmla="*/ 0 h 66"/>
                <a:gd name="T14" fmla="*/ 43 w 86"/>
                <a:gd name="T15" fmla="*/ 18 h 66"/>
                <a:gd name="T16" fmla="*/ 43 w 86"/>
                <a:gd name="T17" fmla="*/ 23 h 66"/>
                <a:gd name="T18" fmla="*/ 63 w 86"/>
                <a:gd name="T19" fmla="*/ 35 h 66"/>
                <a:gd name="T20" fmla="*/ 70 w 86"/>
                <a:gd name="T21" fmla="*/ 36 h 66"/>
                <a:gd name="T22" fmla="*/ 75 w 86"/>
                <a:gd name="T23" fmla="*/ 38 h 66"/>
                <a:gd name="T24" fmla="*/ 84 w 86"/>
                <a:gd name="T25" fmla="*/ 64 h 66"/>
                <a:gd name="T26" fmla="*/ 77 w 86"/>
                <a:gd name="T27" fmla="*/ 66 h 66"/>
                <a:gd name="T28" fmla="*/ 70 w 86"/>
                <a:gd name="T29" fmla="*/ 6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66">
                  <a:moveTo>
                    <a:pt x="70" y="60"/>
                  </a:moveTo>
                  <a:cubicBezTo>
                    <a:pt x="68" y="51"/>
                    <a:pt x="59" y="51"/>
                    <a:pt x="53" y="50"/>
                  </a:cubicBezTo>
                  <a:cubicBezTo>
                    <a:pt x="33" y="48"/>
                    <a:pt x="17" y="38"/>
                    <a:pt x="0" y="29"/>
                  </a:cubicBezTo>
                  <a:cubicBezTo>
                    <a:pt x="0" y="27"/>
                    <a:pt x="0" y="24"/>
                    <a:pt x="0" y="22"/>
                  </a:cubicBezTo>
                  <a:cubicBezTo>
                    <a:pt x="6" y="22"/>
                    <a:pt x="11" y="21"/>
                    <a:pt x="14" y="15"/>
                  </a:cubicBezTo>
                  <a:cubicBezTo>
                    <a:pt x="13" y="10"/>
                    <a:pt x="13" y="6"/>
                    <a:pt x="16" y="1"/>
                  </a:cubicBezTo>
                  <a:cubicBezTo>
                    <a:pt x="18" y="0"/>
                    <a:pt x="19" y="0"/>
                    <a:pt x="21" y="0"/>
                  </a:cubicBezTo>
                  <a:cubicBezTo>
                    <a:pt x="25" y="11"/>
                    <a:pt x="38" y="9"/>
                    <a:pt x="43" y="18"/>
                  </a:cubicBezTo>
                  <a:cubicBezTo>
                    <a:pt x="43" y="19"/>
                    <a:pt x="43" y="21"/>
                    <a:pt x="43" y="23"/>
                  </a:cubicBezTo>
                  <a:cubicBezTo>
                    <a:pt x="43" y="37"/>
                    <a:pt x="55" y="33"/>
                    <a:pt x="63" y="35"/>
                  </a:cubicBezTo>
                  <a:cubicBezTo>
                    <a:pt x="65" y="35"/>
                    <a:pt x="68" y="36"/>
                    <a:pt x="70" y="36"/>
                  </a:cubicBezTo>
                  <a:cubicBezTo>
                    <a:pt x="72" y="37"/>
                    <a:pt x="73" y="37"/>
                    <a:pt x="75" y="38"/>
                  </a:cubicBezTo>
                  <a:cubicBezTo>
                    <a:pt x="82" y="45"/>
                    <a:pt x="86" y="53"/>
                    <a:pt x="84" y="64"/>
                  </a:cubicBezTo>
                  <a:cubicBezTo>
                    <a:pt x="83" y="66"/>
                    <a:pt x="80" y="66"/>
                    <a:pt x="77" y="66"/>
                  </a:cubicBezTo>
                  <a:cubicBezTo>
                    <a:pt x="73" y="66"/>
                    <a:pt x="71" y="64"/>
                    <a:pt x="70" y="6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1659"/>
            <p:cNvSpPr/>
            <p:nvPr/>
          </p:nvSpPr>
          <p:spPr bwMode="auto">
            <a:xfrm>
              <a:off x="7562850" y="2573338"/>
              <a:ext cx="150813" cy="115888"/>
            </a:xfrm>
            <a:custGeom>
              <a:avLst/>
              <a:gdLst>
                <a:gd name="T0" fmla="*/ 48 w 50"/>
                <a:gd name="T1" fmla="*/ 24 h 38"/>
                <a:gd name="T2" fmla="*/ 45 w 50"/>
                <a:gd name="T3" fmla="*/ 38 h 38"/>
                <a:gd name="T4" fmla="*/ 37 w 50"/>
                <a:gd name="T5" fmla="*/ 36 h 38"/>
                <a:gd name="T6" fmla="*/ 20 w 50"/>
                <a:gd name="T7" fmla="*/ 22 h 38"/>
                <a:gd name="T8" fmla="*/ 3 w 50"/>
                <a:gd name="T9" fmla="*/ 31 h 38"/>
                <a:gd name="T10" fmla="*/ 17 w 50"/>
                <a:gd name="T11" fmla="*/ 11 h 38"/>
                <a:gd name="T12" fmla="*/ 24 w 50"/>
                <a:gd name="T13" fmla="*/ 3 h 38"/>
                <a:gd name="T14" fmla="*/ 31 w 50"/>
                <a:gd name="T15" fmla="*/ 0 h 38"/>
                <a:gd name="T16" fmla="*/ 34 w 50"/>
                <a:gd name="T17" fmla="*/ 0 h 38"/>
                <a:gd name="T18" fmla="*/ 39 w 50"/>
                <a:gd name="T19" fmla="*/ 4 h 38"/>
                <a:gd name="T20" fmla="*/ 48 w 50"/>
                <a:gd name="T21" fmla="*/ 2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38">
                  <a:moveTo>
                    <a:pt x="48" y="24"/>
                  </a:moveTo>
                  <a:cubicBezTo>
                    <a:pt x="48" y="29"/>
                    <a:pt x="50" y="34"/>
                    <a:pt x="45" y="38"/>
                  </a:cubicBezTo>
                  <a:cubicBezTo>
                    <a:pt x="42" y="37"/>
                    <a:pt x="39" y="37"/>
                    <a:pt x="37" y="36"/>
                  </a:cubicBezTo>
                  <a:cubicBezTo>
                    <a:pt x="22" y="36"/>
                    <a:pt x="22" y="36"/>
                    <a:pt x="20" y="22"/>
                  </a:cubicBezTo>
                  <a:cubicBezTo>
                    <a:pt x="13" y="23"/>
                    <a:pt x="12" y="34"/>
                    <a:pt x="3" y="31"/>
                  </a:cubicBezTo>
                  <a:cubicBezTo>
                    <a:pt x="0" y="19"/>
                    <a:pt x="12" y="17"/>
                    <a:pt x="17" y="11"/>
                  </a:cubicBezTo>
                  <a:cubicBezTo>
                    <a:pt x="19" y="9"/>
                    <a:pt x="24" y="8"/>
                    <a:pt x="24" y="3"/>
                  </a:cubicBezTo>
                  <a:cubicBezTo>
                    <a:pt x="27" y="3"/>
                    <a:pt x="29" y="3"/>
                    <a:pt x="31" y="0"/>
                  </a:cubicBezTo>
                  <a:cubicBezTo>
                    <a:pt x="32" y="0"/>
                    <a:pt x="33" y="0"/>
                    <a:pt x="34" y="0"/>
                  </a:cubicBezTo>
                  <a:cubicBezTo>
                    <a:pt x="36" y="1"/>
                    <a:pt x="39" y="2"/>
                    <a:pt x="39" y="4"/>
                  </a:cubicBezTo>
                  <a:cubicBezTo>
                    <a:pt x="39" y="12"/>
                    <a:pt x="44" y="18"/>
                    <a:pt x="48" y="2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1660"/>
            <p:cNvSpPr/>
            <p:nvPr/>
          </p:nvSpPr>
          <p:spPr bwMode="auto">
            <a:xfrm>
              <a:off x="6240463" y="3937001"/>
              <a:ext cx="33338" cy="34925"/>
            </a:xfrm>
            <a:custGeom>
              <a:avLst/>
              <a:gdLst>
                <a:gd name="T0" fmla="*/ 4 w 11"/>
                <a:gd name="T1" fmla="*/ 11 h 11"/>
                <a:gd name="T2" fmla="*/ 2 w 11"/>
                <a:gd name="T3" fmla="*/ 4 h 11"/>
                <a:gd name="T4" fmla="*/ 11 w 11"/>
                <a:gd name="T5" fmla="*/ 7 h 11"/>
                <a:gd name="T6" fmla="*/ 4 w 11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1">
                  <a:moveTo>
                    <a:pt x="4" y="11"/>
                  </a:moveTo>
                  <a:cubicBezTo>
                    <a:pt x="2" y="9"/>
                    <a:pt x="0" y="6"/>
                    <a:pt x="2" y="4"/>
                  </a:cubicBezTo>
                  <a:cubicBezTo>
                    <a:pt x="6" y="0"/>
                    <a:pt x="8" y="7"/>
                    <a:pt x="11" y="7"/>
                  </a:cubicBezTo>
                  <a:cubicBezTo>
                    <a:pt x="10" y="10"/>
                    <a:pt x="7" y="11"/>
                    <a:pt x="4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1661"/>
            <p:cNvSpPr/>
            <p:nvPr/>
          </p:nvSpPr>
          <p:spPr bwMode="auto">
            <a:xfrm>
              <a:off x="6213475" y="3946526"/>
              <a:ext cx="19050" cy="25400"/>
            </a:xfrm>
            <a:custGeom>
              <a:avLst/>
              <a:gdLst>
                <a:gd name="T0" fmla="*/ 0 w 6"/>
                <a:gd name="T1" fmla="*/ 8 h 8"/>
                <a:gd name="T2" fmla="*/ 4 w 6"/>
                <a:gd name="T3" fmla="*/ 0 h 8"/>
                <a:gd name="T4" fmla="*/ 6 w 6"/>
                <a:gd name="T5" fmla="*/ 2 h 8"/>
                <a:gd name="T6" fmla="*/ 0 w 6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8">
                  <a:moveTo>
                    <a:pt x="0" y="8"/>
                  </a:moveTo>
                  <a:cubicBezTo>
                    <a:pt x="0" y="5"/>
                    <a:pt x="0" y="1"/>
                    <a:pt x="4" y="0"/>
                  </a:cubicBezTo>
                  <a:cubicBezTo>
                    <a:pt x="5" y="0"/>
                    <a:pt x="6" y="1"/>
                    <a:pt x="6" y="2"/>
                  </a:cubicBezTo>
                  <a:cubicBezTo>
                    <a:pt x="6" y="7"/>
                    <a:pt x="3" y="7"/>
                    <a:pt x="0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1662"/>
            <p:cNvSpPr/>
            <p:nvPr/>
          </p:nvSpPr>
          <p:spPr bwMode="auto">
            <a:xfrm>
              <a:off x="6069013" y="3663951"/>
              <a:ext cx="184150" cy="92075"/>
            </a:xfrm>
            <a:custGeom>
              <a:avLst/>
              <a:gdLst>
                <a:gd name="T0" fmla="*/ 6 w 61"/>
                <a:gd name="T1" fmla="*/ 10 h 30"/>
                <a:gd name="T2" fmla="*/ 16 w 61"/>
                <a:gd name="T3" fmla="*/ 7 h 30"/>
                <a:gd name="T4" fmla="*/ 44 w 61"/>
                <a:gd name="T5" fmla="*/ 0 h 30"/>
                <a:gd name="T6" fmla="*/ 53 w 61"/>
                <a:gd name="T7" fmla="*/ 11 h 30"/>
                <a:gd name="T8" fmla="*/ 61 w 61"/>
                <a:gd name="T9" fmla="*/ 14 h 30"/>
                <a:gd name="T10" fmla="*/ 58 w 61"/>
                <a:gd name="T11" fmla="*/ 28 h 30"/>
                <a:gd name="T12" fmla="*/ 48 w 61"/>
                <a:gd name="T13" fmla="*/ 21 h 30"/>
                <a:gd name="T14" fmla="*/ 39 w 61"/>
                <a:gd name="T15" fmla="*/ 23 h 30"/>
                <a:gd name="T16" fmla="*/ 20 w 61"/>
                <a:gd name="T17" fmla="*/ 24 h 30"/>
                <a:gd name="T18" fmla="*/ 7 w 61"/>
                <a:gd name="T19" fmla="*/ 20 h 30"/>
                <a:gd name="T20" fmla="*/ 6 w 61"/>
                <a:gd name="T21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30">
                  <a:moveTo>
                    <a:pt x="6" y="10"/>
                  </a:moveTo>
                  <a:cubicBezTo>
                    <a:pt x="9" y="9"/>
                    <a:pt x="13" y="8"/>
                    <a:pt x="16" y="7"/>
                  </a:cubicBezTo>
                  <a:cubicBezTo>
                    <a:pt x="25" y="1"/>
                    <a:pt x="34" y="0"/>
                    <a:pt x="44" y="0"/>
                  </a:cubicBezTo>
                  <a:cubicBezTo>
                    <a:pt x="51" y="1"/>
                    <a:pt x="54" y="3"/>
                    <a:pt x="53" y="11"/>
                  </a:cubicBezTo>
                  <a:cubicBezTo>
                    <a:pt x="51" y="21"/>
                    <a:pt x="58" y="14"/>
                    <a:pt x="61" y="14"/>
                  </a:cubicBezTo>
                  <a:cubicBezTo>
                    <a:pt x="60" y="18"/>
                    <a:pt x="59" y="23"/>
                    <a:pt x="58" y="28"/>
                  </a:cubicBezTo>
                  <a:cubicBezTo>
                    <a:pt x="54" y="25"/>
                    <a:pt x="53" y="20"/>
                    <a:pt x="48" y="21"/>
                  </a:cubicBezTo>
                  <a:cubicBezTo>
                    <a:pt x="43" y="15"/>
                    <a:pt x="41" y="20"/>
                    <a:pt x="39" y="23"/>
                  </a:cubicBezTo>
                  <a:cubicBezTo>
                    <a:pt x="33" y="30"/>
                    <a:pt x="26" y="27"/>
                    <a:pt x="20" y="24"/>
                  </a:cubicBezTo>
                  <a:cubicBezTo>
                    <a:pt x="16" y="21"/>
                    <a:pt x="11" y="21"/>
                    <a:pt x="7" y="20"/>
                  </a:cubicBezTo>
                  <a:cubicBezTo>
                    <a:pt x="1" y="17"/>
                    <a:pt x="0" y="14"/>
                    <a:pt x="6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1663"/>
            <p:cNvSpPr/>
            <p:nvPr/>
          </p:nvSpPr>
          <p:spPr bwMode="auto">
            <a:xfrm>
              <a:off x="5981700" y="3663951"/>
              <a:ext cx="147638" cy="115888"/>
            </a:xfrm>
            <a:custGeom>
              <a:avLst/>
              <a:gdLst>
                <a:gd name="T0" fmla="*/ 35 w 49"/>
                <a:gd name="T1" fmla="*/ 10 h 38"/>
                <a:gd name="T2" fmla="*/ 38 w 49"/>
                <a:gd name="T3" fmla="*/ 17 h 38"/>
                <a:gd name="T4" fmla="*/ 49 w 49"/>
                <a:gd name="T5" fmla="*/ 24 h 38"/>
                <a:gd name="T6" fmla="*/ 41 w 49"/>
                <a:gd name="T7" fmla="*/ 32 h 38"/>
                <a:gd name="T8" fmla="*/ 31 w 49"/>
                <a:gd name="T9" fmla="*/ 38 h 38"/>
                <a:gd name="T10" fmla="*/ 24 w 49"/>
                <a:gd name="T11" fmla="*/ 31 h 38"/>
                <a:gd name="T12" fmla="*/ 0 w 49"/>
                <a:gd name="T13" fmla="*/ 21 h 38"/>
                <a:gd name="T14" fmla="*/ 14 w 49"/>
                <a:gd name="T15" fmla="*/ 0 h 38"/>
                <a:gd name="T16" fmla="*/ 35 w 49"/>
                <a:gd name="T17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8">
                  <a:moveTo>
                    <a:pt x="35" y="10"/>
                  </a:moveTo>
                  <a:cubicBezTo>
                    <a:pt x="34" y="13"/>
                    <a:pt x="32" y="17"/>
                    <a:pt x="38" y="17"/>
                  </a:cubicBezTo>
                  <a:cubicBezTo>
                    <a:pt x="43" y="17"/>
                    <a:pt x="47" y="19"/>
                    <a:pt x="49" y="24"/>
                  </a:cubicBezTo>
                  <a:cubicBezTo>
                    <a:pt x="39" y="25"/>
                    <a:pt x="41" y="25"/>
                    <a:pt x="41" y="32"/>
                  </a:cubicBezTo>
                  <a:cubicBezTo>
                    <a:pt x="42" y="37"/>
                    <a:pt x="35" y="37"/>
                    <a:pt x="31" y="38"/>
                  </a:cubicBezTo>
                  <a:cubicBezTo>
                    <a:pt x="29" y="36"/>
                    <a:pt x="27" y="33"/>
                    <a:pt x="24" y="31"/>
                  </a:cubicBezTo>
                  <a:cubicBezTo>
                    <a:pt x="23" y="12"/>
                    <a:pt x="8" y="24"/>
                    <a:pt x="0" y="21"/>
                  </a:cubicBezTo>
                  <a:cubicBezTo>
                    <a:pt x="0" y="11"/>
                    <a:pt x="17" y="12"/>
                    <a:pt x="14" y="0"/>
                  </a:cubicBezTo>
                  <a:cubicBezTo>
                    <a:pt x="22" y="1"/>
                    <a:pt x="31" y="0"/>
                    <a:pt x="35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1664"/>
            <p:cNvSpPr/>
            <p:nvPr/>
          </p:nvSpPr>
          <p:spPr bwMode="auto">
            <a:xfrm>
              <a:off x="6780213" y="2498726"/>
              <a:ext cx="77788" cy="47625"/>
            </a:xfrm>
            <a:custGeom>
              <a:avLst/>
              <a:gdLst>
                <a:gd name="T0" fmla="*/ 15 w 26"/>
                <a:gd name="T1" fmla="*/ 0 h 16"/>
                <a:gd name="T2" fmla="*/ 23 w 26"/>
                <a:gd name="T3" fmla="*/ 10 h 16"/>
                <a:gd name="T4" fmla="*/ 11 w 26"/>
                <a:gd name="T5" fmla="*/ 11 h 16"/>
                <a:gd name="T6" fmla="*/ 11 w 26"/>
                <a:gd name="T7" fmla="*/ 0 h 16"/>
                <a:gd name="T8" fmla="*/ 15 w 26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6">
                  <a:moveTo>
                    <a:pt x="15" y="0"/>
                  </a:moveTo>
                  <a:cubicBezTo>
                    <a:pt x="20" y="1"/>
                    <a:pt x="26" y="2"/>
                    <a:pt x="23" y="10"/>
                  </a:cubicBezTo>
                  <a:cubicBezTo>
                    <a:pt x="21" y="16"/>
                    <a:pt x="16" y="13"/>
                    <a:pt x="11" y="11"/>
                  </a:cubicBezTo>
                  <a:cubicBezTo>
                    <a:pt x="0" y="8"/>
                    <a:pt x="12" y="4"/>
                    <a:pt x="11" y="0"/>
                  </a:cubicBezTo>
                  <a:cubicBezTo>
                    <a:pt x="12" y="0"/>
                    <a:pt x="13" y="0"/>
                    <a:pt x="1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1665"/>
            <p:cNvSpPr/>
            <p:nvPr/>
          </p:nvSpPr>
          <p:spPr bwMode="auto">
            <a:xfrm>
              <a:off x="7067550" y="2352676"/>
              <a:ext cx="50800" cy="66675"/>
            </a:xfrm>
            <a:custGeom>
              <a:avLst/>
              <a:gdLst>
                <a:gd name="T0" fmla="*/ 0 w 17"/>
                <a:gd name="T1" fmla="*/ 10 h 22"/>
                <a:gd name="T2" fmla="*/ 7 w 17"/>
                <a:gd name="T3" fmla="*/ 3 h 22"/>
                <a:gd name="T4" fmla="*/ 17 w 17"/>
                <a:gd name="T5" fmla="*/ 10 h 22"/>
                <a:gd name="T6" fmla="*/ 0 w 17"/>
                <a:gd name="T7" fmla="*/ 14 h 22"/>
                <a:gd name="T8" fmla="*/ 0 w 17"/>
                <a:gd name="T9" fmla="*/ 1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2">
                  <a:moveTo>
                    <a:pt x="0" y="10"/>
                  </a:moveTo>
                  <a:cubicBezTo>
                    <a:pt x="3" y="9"/>
                    <a:pt x="5" y="6"/>
                    <a:pt x="7" y="3"/>
                  </a:cubicBezTo>
                  <a:cubicBezTo>
                    <a:pt x="14" y="0"/>
                    <a:pt x="17" y="2"/>
                    <a:pt x="17" y="10"/>
                  </a:cubicBezTo>
                  <a:cubicBezTo>
                    <a:pt x="13" y="17"/>
                    <a:pt x="7" y="22"/>
                    <a:pt x="0" y="14"/>
                  </a:cubicBezTo>
                  <a:cubicBezTo>
                    <a:pt x="0" y="12"/>
                    <a:pt x="0" y="11"/>
                    <a:pt x="0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1666"/>
            <p:cNvSpPr/>
            <p:nvPr/>
          </p:nvSpPr>
          <p:spPr bwMode="auto">
            <a:xfrm>
              <a:off x="7148513" y="2443163"/>
              <a:ext cx="106363" cy="133350"/>
            </a:xfrm>
            <a:custGeom>
              <a:avLst/>
              <a:gdLst>
                <a:gd name="T0" fmla="*/ 25 w 35"/>
                <a:gd name="T1" fmla="*/ 32 h 44"/>
                <a:gd name="T2" fmla="*/ 25 w 35"/>
                <a:gd name="T3" fmla="*/ 36 h 44"/>
                <a:gd name="T4" fmla="*/ 11 w 35"/>
                <a:gd name="T5" fmla="*/ 32 h 44"/>
                <a:gd name="T6" fmla="*/ 29 w 35"/>
                <a:gd name="T7" fmla="*/ 1 h 44"/>
                <a:gd name="T8" fmla="*/ 35 w 35"/>
                <a:gd name="T9" fmla="*/ 7 h 44"/>
                <a:gd name="T10" fmla="*/ 31 w 35"/>
                <a:gd name="T11" fmla="*/ 19 h 44"/>
                <a:gd name="T12" fmla="*/ 25 w 35"/>
                <a:gd name="T13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44">
                  <a:moveTo>
                    <a:pt x="25" y="32"/>
                  </a:moveTo>
                  <a:cubicBezTo>
                    <a:pt x="25" y="34"/>
                    <a:pt x="25" y="35"/>
                    <a:pt x="25" y="36"/>
                  </a:cubicBezTo>
                  <a:cubicBezTo>
                    <a:pt x="20" y="38"/>
                    <a:pt x="13" y="44"/>
                    <a:pt x="11" y="32"/>
                  </a:cubicBezTo>
                  <a:cubicBezTo>
                    <a:pt x="0" y="13"/>
                    <a:pt x="0" y="13"/>
                    <a:pt x="29" y="1"/>
                  </a:cubicBezTo>
                  <a:cubicBezTo>
                    <a:pt x="34" y="0"/>
                    <a:pt x="34" y="4"/>
                    <a:pt x="35" y="7"/>
                  </a:cubicBezTo>
                  <a:cubicBezTo>
                    <a:pt x="35" y="11"/>
                    <a:pt x="33" y="15"/>
                    <a:pt x="31" y="19"/>
                  </a:cubicBezTo>
                  <a:cubicBezTo>
                    <a:pt x="30" y="24"/>
                    <a:pt x="29" y="29"/>
                    <a:pt x="25" y="3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1667"/>
            <p:cNvSpPr/>
            <p:nvPr/>
          </p:nvSpPr>
          <p:spPr bwMode="auto">
            <a:xfrm>
              <a:off x="7197725" y="2370138"/>
              <a:ext cx="204788" cy="161925"/>
            </a:xfrm>
            <a:custGeom>
              <a:avLst/>
              <a:gdLst>
                <a:gd name="T0" fmla="*/ 2 w 68"/>
                <a:gd name="T1" fmla="*/ 8 h 53"/>
                <a:gd name="T2" fmla="*/ 2 w 68"/>
                <a:gd name="T3" fmla="*/ 4 h 53"/>
                <a:gd name="T4" fmla="*/ 30 w 68"/>
                <a:gd name="T5" fmla="*/ 1 h 53"/>
                <a:gd name="T6" fmla="*/ 45 w 68"/>
                <a:gd name="T7" fmla="*/ 20 h 53"/>
                <a:gd name="T8" fmla="*/ 68 w 68"/>
                <a:gd name="T9" fmla="*/ 28 h 53"/>
                <a:gd name="T10" fmla="*/ 40 w 68"/>
                <a:gd name="T11" fmla="*/ 41 h 53"/>
                <a:gd name="T12" fmla="*/ 13 w 68"/>
                <a:gd name="T13" fmla="*/ 21 h 53"/>
                <a:gd name="T14" fmla="*/ 2 w 68"/>
                <a:gd name="T15" fmla="*/ 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53">
                  <a:moveTo>
                    <a:pt x="2" y="8"/>
                  </a:moveTo>
                  <a:cubicBezTo>
                    <a:pt x="0" y="6"/>
                    <a:pt x="0" y="5"/>
                    <a:pt x="2" y="4"/>
                  </a:cubicBezTo>
                  <a:cubicBezTo>
                    <a:pt x="11" y="3"/>
                    <a:pt x="21" y="0"/>
                    <a:pt x="30" y="1"/>
                  </a:cubicBezTo>
                  <a:cubicBezTo>
                    <a:pt x="25" y="14"/>
                    <a:pt x="37" y="21"/>
                    <a:pt x="45" y="20"/>
                  </a:cubicBezTo>
                  <a:cubicBezTo>
                    <a:pt x="56" y="18"/>
                    <a:pt x="62" y="23"/>
                    <a:pt x="68" y="28"/>
                  </a:cubicBezTo>
                  <a:cubicBezTo>
                    <a:pt x="58" y="30"/>
                    <a:pt x="57" y="53"/>
                    <a:pt x="40" y="41"/>
                  </a:cubicBezTo>
                  <a:cubicBezTo>
                    <a:pt x="31" y="34"/>
                    <a:pt x="19" y="32"/>
                    <a:pt x="13" y="21"/>
                  </a:cubicBezTo>
                  <a:cubicBezTo>
                    <a:pt x="12" y="14"/>
                    <a:pt x="8" y="11"/>
                    <a:pt x="2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1668"/>
            <p:cNvSpPr/>
            <p:nvPr/>
          </p:nvSpPr>
          <p:spPr bwMode="auto">
            <a:xfrm>
              <a:off x="7218363" y="2433638"/>
              <a:ext cx="187325" cy="128588"/>
            </a:xfrm>
            <a:custGeom>
              <a:avLst/>
              <a:gdLst>
                <a:gd name="T0" fmla="*/ 6 w 62"/>
                <a:gd name="T1" fmla="*/ 0 h 42"/>
                <a:gd name="T2" fmla="*/ 38 w 62"/>
                <a:gd name="T3" fmla="*/ 19 h 42"/>
                <a:gd name="T4" fmla="*/ 46 w 62"/>
                <a:gd name="T5" fmla="*/ 17 h 42"/>
                <a:gd name="T6" fmla="*/ 61 w 62"/>
                <a:gd name="T7" fmla="*/ 7 h 42"/>
                <a:gd name="T8" fmla="*/ 54 w 62"/>
                <a:gd name="T9" fmla="*/ 21 h 42"/>
                <a:gd name="T10" fmla="*/ 13 w 62"/>
                <a:gd name="T11" fmla="*/ 42 h 42"/>
                <a:gd name="T12" fmla="*/ 2 w 62"/>
                <a:gd name="T13" fmla="*/ 35 h 42"/>
                <a:gd name="T14" fmla="*/ 5 w 62"/>
                <a:gd name="T15" fmla="*/ 21 h 42"/>
                <a:gd name="T16" fmla="*/ 15 w 62"/>
                <a:gd name="T17" fmla="*/ 22 h 42"/>
                <a:gd name="T18" fmla="*/ 9 w 62"/>
                <a:gd name="T19" fmla="*/ 11 h 42"/>
                <a:gd name="T20" fmla="*/ 6 w 62"/>
                <a:gd name="T21" fmla="*/ 4 h 42"/>
                <a:gd name="T22" fmla="*/ 6 w 62"/>
                <a:gd name="T2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" h="42">
                  <a:moveTo>
                    <a:pt x="6" y="0"/>
                  </a:moveTo>
                  <a:cubicBezTo>
                    <a:pt x="16" y="7"/>
                    <a:pt x="30" y="9"/>
                    <a:pt x="38" y="19"/>
                  </a:cubicBezTo>
                  <a:cubicBezTo>
                    <a:pt x="41" y="22"/>
                    <a:pt x="44" y="22"/>
                    <a:pt x="46" y="17"/>
                  </a:cubicBezTo>
                  <a:cubicBezTo>
                    <a:pt x="48" y="9"/>
                    <a:pt x="54" y="7"/>
                    <a:pt x="61" y="7"/>
                  </a:cubicBezTo>
                  <a:cubicBezTo>
                    <a:pt x="62" y="14"/>
                    <a:pt x="56" y="17"/>
                    <a:pt x="54" y="21"/>
                  </a:cubicBezTo>
                  <a:cubicBezTo>
                    <a:pt x="40" y="28"/>
                    <a:pt x="26" y="34"/>
                    <a:pt x="13" y="42"/>
                  </a:cubicBezTo>
                  <a:cubicBezTo>
                    <a:pt x="9" y="40"/>
                    <a:pt x="6" y="38"/>
                    <a:pt x="2" y="35"/>
                  </a:cubicBezTo>
                  <a:cubicBezTo>
                    <a:pt x="3" y="31"/>
                    <a:pt x="0" y="25"/>
                    <a:pt x="5" y="21"/>
                  </a:cubicBezTo>
                  <a:cubicBezTo>
                    <a:pt x="9" y="22"/>
                    <a:pt x="13" y="26"/>
                    <a:pt x="15" y="22"/>
                  </a:cubicBezTo>
                  <a:cubicBezTo>
                    <a:pt x="18" y="17"/>
                    <a:pt x="11" y="15"/>
                    <a:pt x="9" y="11"/>
                  </a:cubicBezTo>
                  <a:cubicBezTo>
                    <a:pt x="9" y="8"/>
                    <a:pt x="8" y="5"/>
                    <a:pt x="6" y="4"/>
                  </a:cubicBezTo>
                  <a:cubicBezTo>
                    <a:pt x="6" y="3"/>
                    <a:pt x="6" y="2"/>
                    <a:pt x="6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1669"/>
            <p:cNvSpPr/>
            <p:nvPr/>
          </p:nvSpPr>
          <p:spPr bwMode="auto">
            <a:xfrm>
              <a:off x="7011988" y="2289176"/>
              <a:ext cx="160338" cy="133350"/>
            </a:xfrm>
            <a:custGeom>
              <a:avLst/>
              <a:gdLst>
                <a:gd name="T0" fmla="*/ 35 w 53"/>
                <a:gd name="T1" fmla="*/ 31 h 44"/>
                <a:gd name="T2" fmla="*/ 25 w 53"/>
                <a:gd name="T3" fmla="*/ 24 h 44"/>
                <a:gd name="T4" fmla="*/ 0 w 53"/>
                <a:gd name="T5" fmla="*/ 14 h 44"/>
                <a:gd name="T6" fmla="*/ 22 w 53"/>
                <a:gd name="T7" fmla="*/ 3 h 44"/>
                <a:gd name="T8" fmla="*/ 26 w 53"/>
                <a:gd name="T9" fmla="*/ 15 h 44"/>
                <a:gd name="T10" fmla="*/ 40 w 53"/>
                <a:gd name="T11" fmla="*/ 20 h 44"/>
                <a:gd name="T12" fmla="*/ 53 w 53"/>
                <a:gd name="T13" fmla="*/ 35 h 44"/>
                <a:gd name="T14" fmla="*/ 35 w 53"/>
                <a:gd name="T15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44">
                  <a:moveTo>
                    <a:pt x="35" y="31"/>
                  </a:moveTo>
                  <a:cubicBezTo>
                    <a:pt x="33" y="26"/>
                    <a:pt x="30" y="24"/>
                    <a:pt x="25" y="24"/>
                  </a:cubicBezTo>
                  <a:cubicBezTo>
                    <a:pt x="19" y="14"/>
                    <a:pt x="6" y="24"/>
                    <a:pt x="0" y="14"/>
                  </a:cubicBezTo>
                  <a:cubicBezTo>
                    <a:pt x="8" y="10"/>
                    <a:pt x="17" y="13"/>
                    <a:pt x="22" y="3"/>
                  </a:cubicBezTo>
                  <a:cubicBezTo>
                    <a:pt x="23" y="0"/>
                    <a:pt x="26" y="2"/>
                    <a:pt x="26" y="15"/>
                  </a:cubicBezTo>
                  <a:cubicBezTo>
                    <a:pt x="32" y="13"/>
                    <a:pt x="43" y="1"/>
                    <a:pt x="40" y="20"/>
                  </a:cubicBezTo>
                  <a:cubicBezTo>
                    <a:pt x="37" y="31"/>
                    <a:pt x="49" y="29"/>
                    <a:pt x="53" y="35"/>
                  </a:cubicBezTo>
                  <a:cubicBezTo>
                    <a:pt x="46" y="36"/>
                    <a:pt x="39" y="44"/>
                    <a:pt x="35" y="3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1670"/>
            <p:cNvSpPr/>
            <p:nvPr/>
          </p:nvSpPr>
          <p:spPr bwMode="auto">
            <a:xfrm>
              <a:off x="6053138" y="3586163"/>
              <a:ext cx="149225" cy="107950"/>
            </a:xfrm>
            <a:custGeom>
              <a:avLst/>
              <a:gdLst>
                <a:gd name="T0" fmla="*/ 49 w 49"/>
                <a:gd name="T1" fmla="*/ 26 h 36"/>
                <a:gd name="T2" fmla="*/ 21 w 49"/>
                <a:gd name="T3" fmla="*/ 33 h 36"/>
                <a:gd name="T4" fmla="*/ 11 w 49"/>
                <a:gd name="T5" fmla="*/ 19 h 36"/>
                <a:gd name="T6" fmla="*/ 18 w 49"/>
                <a:gd name="T7" fmla="*/ 1 h 36"/>
                <a:gd name="T8" fmla="*/ 39 w 49"/>
                <a:gd name="T9" fmla="*/ 5 h 36"/>
                <a:gd name="T10" fmla="*/ 49 w 49"/>
                <a:gd name="T11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36">
                  <a:moveTo>
                    <a:pt x="49" y="26"/>
                  </a:moveTo>
                  <a:cubicBezTo>
                    <a:pt x="42" y="36"/>
                    <a:pt x="31" y="32"/>
                    <a:pt x="21" y="33"/>
                  </a:cubicBezTo>
                  <a:cubicBezTo>
                    <a:pt x="18" y="28"/>
                    <a:pt x="23" y="17"/>
                    <a:pt x="11" y="19"/>
                  </a:cubicBezTo>
                  <a:cubicBezTo>
                    <a:pt x="19" y="15"/>
                    <a:pt x="0" y="1"/>
                    <a:pt x="18" y="1"/>
                  </a:cubicBezTo>
                  <a:cubicBezTo>
                    <a:pt x="25" y="0"/>
                    <a:pt x="32" y="4"/>
                    <a:pt x="39" y="5"/>
                  </a:cubicBezTo>
                  <a:cubicBezTo>
                    <a:pt x="46" y="10"/>
                    <a:pt x="46" y="19"/>
                    <a:pt x="49" y="2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1671"/>
            <p:cNvSpPr/>
            <p:nvPr/>
          </p:nvSpPr>
          <p:spPr bwMode="auto">
            <a:xfrm>
              <a:off x="7075488" y="2219326"/>
              <a:ext cx="49213" cy="60325"/>
            </a:xfrm>
            <a:custGeom>
              <a:avLst/>
              <a:gdLst>
                <a:gd name="T0" fmla="*/ 0 w 16"/>
                <a:gd name="T1" fmla="*/ 9 h 20"/>
                <a:gd name="T2" fmla="*/ 11 w 16"/>
                <a:gd name="T3" fmla="*/ 19 h 20"/>
                <a:gd name="T4" fmla="*/ 0 w 16"/>
                <a:gd name="T5" fmla="*/ 16 h 20"/>
                <a:gd name="T6" fmla="*/ 0 w 16"/>
                <a:gd name="T7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20">
                  <a:moveTo>
                    <a:pt x="0" y="9"/>
                  </a:moveTo>
                  <a:cubicBezTo>
                    <a:pt x="16" y="0"/>
                    <a:pt x="3" y="20"/>
                    <a:pt x="11" y="19"/>
                  </a:cubicBezTo>
                  <a:cubicBezTo>
                    <a:pt x="7" y="18"/>
                    <a:pt x="4" y="17"/>
                    <a:pt x="0" y="16"/>
                  </a:cubicBezTo>
                  <a:cubicBezTo>
                    <a:pt x="0" y="13"/>
                    <a:pt x="0" y="11"/>
                    <a:pt x="0" y="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1672"/>
            <p:cNvSpPr/>
            <p:nvPr/>
          </p:nvSpPr>
          <p:spPr bwMode="auto">
            <a:xfrm>
              <a:off x="8280400" y="1984376"/>
              <a:ext cx="120650" cy="109538"/>
            </a:xfrm>
            <a:custGeom>
              <a:avLst/>
              <a:gdLst>
                <a:gd name="T0" fmla="*/ 0 w 40"/>
                <a:gd name="T1" fmla="*/ 9 h 36"/>
                <a:gd name="T2" fmla="*/ 0 w 40"/>
                <a:gd name="T3" fmla="*/ 2 h 36"/>
                <a:gd name="T4" fmla="*/ 7 w 40"/>
                <a:gd name="T5" fmla="*/ 2 h 36"/>
                <a:gd name="T6" fmla="*/ 31 w 40"/>
                <a:gd name="T7" fmla="*/ 6 h 36"/>
                <a:gd name="T8" fmla="*/ 38 w 40"/>
                <a:gd name="T9" fmla="*/ 13 h 36"/>
                <a:gd name="T10" fmla="*/ 39 w 40"/>
                <a:gd name="T11" fmla="*/ 20 h 36"/>
                <a:gd name="T12" fmla="*/ 0 w 40"/>
                <a:gd name="T13" fmla="*/ 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36">
                  <a:moveTo>
                    <a:pt x="0" y="9"/>
                  </a:moveTo>
                  <a:cubicBezTo>
                    <a:pt x="0" y="7"/>
                    <a:pt x="0" y="4"/>
                    <a:pt x="0" y="2"/>
                  </a:cubicBezTo>
                  <a:cubicBezTo>
                    <a:pt x="2" y="2"/>
                    <a:pt x="4" y="2"/>
                    <a:pt x="7" y="2"/>
                  </a:cubicBezTo>
                  <a:cubicBezTo>
                    <a:pt x="14" y="9"/>
                    <a:pt x="23" y="0"/>
                    <a:pt x="31" y="6"/>
                  </a:cubicBezTo>
                  <a:cubicBezTo>
                    <a:pt x="33" y="8"/>
                    <a:pt x="36" y="10"/>
                    <a:pt x="38" y="13"/>
                  </a:cubicBezTo>
                  <a:cubicBezTo>
                    <a:pt x="40" y="15"/>
                    <a:pt x="40" y="18"/>
                    <a:pt x="39" y="20"/>
                  </a:cubicBezTo>
                  <a:cubicBezTo>
                    <a:pt x="20" y="36"/>
                    <a:pt x="8" y="32"/>
                    <a:pt x="0" y="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1673"/>
            <p:cNvSpPr/>
            <p:nvPr/>
          </p:nvSpPr>
          <p:spPr bwMode="auto">
            <a:xfrm>
              <a:off x="8213725" y="2060576"/>
              <a:ext cx="265113" cy="136525"/>
            </a:xfrm>
            <a:custGeom>
              <a:avLst/>
              <a:gdLst>
                <a:gd name="T0" fmla="*/ 88 w 88"/>
                <a:gd name="T1" fmla="*/ 40 h 45"/>
                <a:gd name="T2" fmla="*/ 74 w 88"/>
                <a:gd name="T3" fmla="*/ 43 h 45"/>
                <a:gd name="T4" fmla="*/ 62 w 88"/>
                <a:gd name="T5" fmla="*/ 41 h 45"/>
                <a:gd name="T6" fmla="*/ 53 w 88"/>
                <a:gd name="T7" fmla="*/ 40 h 45"/>
                <a:gd name="T8" fmla="*/ 39 w 88"/>
                <a:gd name="T9" fmla="*/ 30 h 45"/>
                <a:gd name="T10" fmla="*/ 20 w 88"/>
                <a:gd name="T11" fmla="*/ 25 h 45"/>
                <a:gd name="T12" fmla="*/ 4 w 88"/>
                <a:gd name="T13" fmla="*/ 33 h 45"/>
                <a:gd name="T14" fmla="*/ 8 w 88"/>
                <a:gd name="T15" fmla="*/ 7 h 45"/>
                <a:gd name="T16" fmla="*/ 21 w 88"/>
                <a:gd name="T17" fmla="*/ 4 h 45"/>
                <a:gd name="T18" fmla="*/ 66 w 88"/>
                <a:gd name="T19" fmla="*/ 1 h 45"/>
                <a:gd name="T20" fmla="*/ 70 w 88"/>
                <a:gd name="T21" fmla="*/ 2 h 45"/>
                <a:gd name="T22" fmla="*/ 81 w 88"/>
                <a:gd name="T23" fmla="*/ 12 h 45"/>
                <a:gd name="T24" fmla="*/ 88 w 88"/>
                <a:gd name="T25" fmla="*/ 4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45">
                  <a:moveTo>
                    <a:pt x="88" y="40"/>
                  </a:moveTo>
                  <a:cubicBezTo>
                    <a:pt x="83" y="39"/>
                    <a:pt x="78" y="41"/>
                    <a:pt x="74" y="43"/>
                  </a:cubicBezTo>
                  <a:cubicBezTo>
                    <a:pt x="70" y="41"/>
                    <a:pt x="70" y="28"/>
                    <a:pt x="62" y="41"/>
                  </a:cubicBezTo>
                  <a:cubicBezTo>
                    <a:pt x="60" y="45"/>
                    <a:pt x="56" y="41"/>
                    <a:pt x="53" y="40"/>
                  </a:cubicBezTo>
                  <a:cubicBezTo>
                    <a:pt x="52" y="32"/>
                    <a:pt x="45" y="30"/>
                    <a:pt x="39" y="30"/>
                  </a:cubicBezTo>
                  <a:cubicBezTo>
                    <a:pt x="32" y="30"/>
                    <a:pt x="26" y="38"/>
                    <a:pt x="20" y="25"/>
                  </a:cubicBezTo>
                  <a:cubicBezTo>
                    <a:pt x="18" y="19"/>
                    <a:pt x="12" y="35"/>
                    <a:pt x="4" y="33"/>
                  </a:cubicBezTo>
                  <a:cubicBezTo>
                    <a:pt x="0" y="23"/>
                    <a:pt x="9" y="16"/>
                    <a:pt x="8" y="7"/>
                  </a:cubicBezTo>
                  <a:cubicBezTo>
                    <a:pt x="7" y="1"/>
                    <a:pt x="16" y="4"/>
                    <a:pt x="21" y="4"/>
                  </a:cubicBezTo>
                  <a:cubicBezTo>
                    <a:pt x="36" y="6"/>
                    <a:pt x="52" y="13"/>
                    <a:pt x="66" y="1"/>
                  </a:cubicBezTo>
                  <a:cubicBezTo>
                    <a:pt x="67" y="0"/>
                    <a:pt x="69" y="1"/>
                    <a:pt x="70" y="2"/>
                  </a:cubicBezTo>
                  <a:cubicBezTo>
                    <a:pt x="74" y="5"/>
                    <a:pt x="77" y="8"/>
                    <a:pt x="81" y="12"/>
                  </a:cubicBezTo>
                  <a:cubicBezTo>
                    <a:pt x="72" y="24"/>
                    <a:pt x="81" y="32"/>
                    <a:pt x="88" y="4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1674"/>
            <p:cNvSpPr/>
            <p:nvPr/>
          </p:nvSpPr>
          <p:spPr bwMode="auto">
            <a:xfrm>
              <a:off x="8394700" y="2020888"/>
              <a:ext cx="50800" cy="49213"/>
            </a:xfrm>
            <a:custGeom>
              <a:avLst/>
              <a:gdLst>
                <a:gd name="T0" fmla="*/ 10 w 17"/>
                <a:gd name="T1" fmla="*/ 15 h 16"/>
                <a:gd name="T2" fmla="*/ 7 w 17"/>
                <a:gd name="T3" fmla="*/ 15 h 16"/>
                <a:gd name="T4" fmla="*/ 0 w 17"/>
                <a:gd name="T5" fmla="*/ 8 h 16"/>
                <a:gd name="T6" fmla="*/ 0 w 17"/>
                <a:gd name="T7" fmla="*/ 1 h 16"/>
                <a:gd name="T8" fmla="*/ 17 w 17"/>
                <a:gd name="T9" fmla="*/ 11 h 16"/>
                <a:gd name="T10" fmla="*/ 10 w 17"/>
                <a:gd name="T11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6">
                  <a:moveTo>
                    <a:pt x="10" y="15"/>
                  </a:moveTo>
                  <a:cubicBezTo>
                    <a:pt x="9" y="15"/>
                    <a:pt x="8" y="15"/>
                    <a:pt x="7" y="15"/>
                  </a:cubicBezTo>
                  <a:cubicBezTo>
                    <a:pt x="1" y="16"/>
                    <a:pt x="1" y="12"/>
                    <a:pt x="0" y="8"/>
                  </a:cubicBezTo>
                  <a:cubicBezTo>
                    <a:pt x="0" y="5"/>
                    <a:pt x="0" y="3"/>
                    <a:pt x="0" y="1"/>
                  </a:cubicBezTo>
                  <a:cubicBezTo>
                    <a:pt x="8" y="0"/>
                    <a:pt x="11" y="9"/>
                    <a:pt x="17" y="11"/>
                  </a:cubicBezTo>
                  <a:cubicBezTo>
                    <a:pt x="16" y="14"/>
                    <a:pt x="13" y="14"/>
                    <a:pt x="10" y="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1675"/>
            <p:cNvSpPr/>
            <p:nvPr/>
          </p:nvSpPr>
          <p:spPr bwMode="auto">
            <a:xfrm>
              <a:off x="8124825" y="2011363"/>
              <a:ext cx="290513" cy="222250"/>
            </a:xfrm>
            <a:custGeom>
              <a:avLst/>
              <a:gdLst>
                <a:gd name="T0" fmla="*/ 89 w 96"/>
                <a:gd name="T1" fmla="*/ 11 h 73"/>
                <a:gd name="T2" fmla="*/ 96 w 96"/>
                <a:gd name="T3" fmla="*/ 18 h 73"/>
                <a:gd name="T4" fmla="*/ 78 w 96"/>
                <a:gd name="T5" fmla="*/ 28 h 73"/>
                <a:gd name="T6" fmla="*/ 38 w 96"/>
                <a:gd name="T7" fmla="*/ 21 h 73"/>
                <a:gd name="T8" fmla="*/ 33 w 96"/>
                <a:gd name="T9" fmla="*/ 49 h 73"/>
                <a:gd name="T10" fmla="*/ 37 w 96"/>
                <a:gd name="T11" fmla="*/ 70 h 73"/>
                <a:gd name="T12" fmla="*/ 15 w 96"/>
                <a:gd name="T13" fmla="*/ 67 h 73"/>
                <a:gd name="T14" fmla="*/ 2 w 96"/>
                <a:gd name="T15" fmla="*/ 56 h 73"/>
                <a:gd name="T16" fmla="*/ 18 w 96"/>
                <a:gd name="T17" fmla="*/ 51 h 73"/>
                <a:gd name="T18" fmla="*/ 12 w 96"/>
                <a:gd name="T19" fmla="*/ 42 h 73"/>
                <a:gd name="T20" fmla="*/ 26 w 96"/>
                <a:gd name="T21" fmla="*/ 17 h 73"/>
                <a:gd name="T22" fmla="*/ 33 w 96"/>
                <a:gd name="T23" fmla="*/ 14 h 73"/>
                <a:gd name="T24" fmla="*/ 47 w 96"/>
                <a:gd name="T25" fmla="*/ 7 h 73"/>
                <a:gd name="T26" fmla="*/ 51 w 96"/>
                <a:gd name="T27" fmla="*/ 0 h 73"/>
                <a:gd name="T28" fmla="*/ 51 w 96"/>
                <a:gd name="T29" fmla="*/ 0 h 73"/>
                <a:gd name="T30" fmla="*/ 54 w 96"/>
                <a:gd name="T31" fmla="*/ 1 h 73"/>
                <a:gd name="T32" fmla="*/ 89 w 96"/>
                <a:gd name="T33" fmla="*/ 1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6" h="73">
                  <a:moveTo>
                    <a:pt x="89" y="11"/>
                  </a:moveTo>
                  <a:cubicBezTo>
                    <a:pt x="91" y="13"/>
                    <a:pt x="94" y="15"/>
                    <a:pt x="96" y="18"/>
                  </a:cubicBezTo>
                  <a:cubicBezTo>
                    <a:pt x="93" y="26"/>
                    <a:pt x="88" y="30"/>
                    <a:pt x="78" y="28"/>
                  </a:cubicBezTo>
                  <a:cubicBezTo>
                    <a:pt x="65" y="26"/>
                    <a:pt x="52" y="28"/>
                    <a:pt x="38" y="21"/>
                  </a:cubicBezTo>
                  <a:cubicBezTo>
                    <a:pt x="52" y="35"/>
                    <a:pt x="34" y="40"/>
                    <a:pt x="33" y="49"/>
                  </a:cubicBezTo>
                  <a:cubicBezTo>
                    <a:pt x="27" y="57"/>
                    <a:pt x="41" y="62"/>
                    <a:pt x="37" y="70"/>
                  </a:cubicBezTo>
                  <a:cubicBezTo>
                    <a:pt x="29" y="73"/>
                    <a:pt x="23" y="64"/>
                    <a:pt x="15" y="67"/>
                  </a:cubicBezTo>
                  <a:cubicBezTo>
                    <a:pt x="5" y="69"/>
                    <a:pt x="0" y="66"/>
                    <a:pt x="2" y="56"/>
                  </a:cubicBezTo>
                  <a:cubicBezTo>
                    <a:pt x="6" y="52"/>
                    <a:pt x="14" y="59"/>
                    <a:pt x="18" y="51"/>
                  </a:cubicBezTo>
                  <a:cubicBezTo>
                    <a:pt x="20" y="46"/>
                    <a:pt x="13" y="45"/>
                    <a:pt x="12" y="42"/>
                  </a:cubicBezTo>
                  <a:cubicBezTo>
                    <a:pt x="17" y="34"/>
                    <a:pt x="22" y="26"/>
                    <a:pt x="26" y="17"/>
                  </a:cubicBezTo>
                  <a:cubicBezTo>
                    <a:pt x="29" y="17"/>
                    <a:pt x="32" y="17"/>
                    <a:pt x="33" y="14"/>
                  </a:cubicBezTo>
                  <a:cubicBezTo>
                    <a:pt x="38" y="12"/>
                    <a:pt x="41" y="7"/>
                    <a:pt x="47" y="7"/>
                  </a:cubicBezTo>
                  <a:cubicBezTo>
                    <a:pt x="51" y="6"/>
                    <a:pt x="49" y="2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61" y="21"/>
                    <a:pt x="74" y="18"/>
                    <a:pt x="89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1676"/>
            <p:cNvSpPr/>
            <p:nvPr/>
          </p:nvSpPr>
          <p:spPr bwMode="auto">
            <a:xfrm>
              <a:off x="8120063" y="2047876"/>
              <a:ext cx="104775" cy="92075"/>
            </a:xfrm>
            <a:custGeom>
              <a:avLst/>
              <a:gdLst>
                <a:gd name="T0" fmla="*/ 28 w 35"/>
                <a:gd name="T1" fmla="*/ 5 h 30"/>
                <a:gd name="T2" fmla="*/ 14 w 35"/>
                <a:gd name="T3" fmla="*/ 30 h 30"/>
                <a:gd name="T4" fmla="*/ 7 w 35"/>
                <a:gd name="T5" fmla="*/ 23 h 30"/>
                <a:gd name="T6" fmla="*/ 1 w 35"/>
                <a:gd name="T7" fmla="*/ 13 h 30"/>
                <a:gd name="T8" fmla="*/ 9 w 35"/>
                <a:gd name="T9" fmla="*/ 10 h 30"/>
                <a:gd name="T10" fmla="*/ 28 w 35"/>
                <a:gd name="T11" fmla="*/ 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0">
                  <a:moveTo>
                    <a:pt x="28" y="5"/>
                  </a:moveTo>
                  <a:cubicBezTo>
                    <a:pt x="35" y="20"/>
                    <a:pt x="20" y="22"/>
                    <a:pt x="14" y="30"/>
                  </a:cubicBezTo>
                  <a:cubicBezTo>
                    <a:pt x="13" y="26"/>
                    <a:pt x="17" y="18"/>
                    <a:pt x="7" y="23"/>
                  </a:cubicBezTo>
                  <a:cubicBezTo>
                    <a:pt x="1" y="22"/>
                    <a:pt x="0" y="19"/>
                    <a:pt x="1" y="13"/>
                  </a:cubicBezTo>
                  <a:cubicBezTo>
                    <a:pt x="2" y="9"/>
                    <a:pt x="6" y="8"/>
                    <a:pt x="9" y="10"/>
                  </a:cubicBezTo>
                  <a:cubicBezTo>
                    <a:pt x="18" y="17"/>
                    <a:pt x="20" y="0"/>
                    <a:pt x="28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1677"/>
            <p:cNvSpPr/>
            <p:nvPr/>
          </p:nvSpPr>
          <p:spPr bwMode="auto">
            <a:xfrm>
              <a:off x="8267700" y="2011363"/>
              <a:ext cx="23813" cy="34925"/>
            </a:xfrm>
            <a:custGeom>
              <a:avLst/>
              <a:gdLst>
                <a:gd name="T0" fmla="*/ 4 w 8"/>
                <a:gd name="T1" fmla="*/ 0 h 11"/>
                <a:gd name="T2" fmla="*/ 5 w 8"/>
                <a:gd name="T3" fmla="*/ 9 h 11"/>
                <a:gd name="T4" fmla="*/ 0 w 8"/>
                <a:gd name="T5" fmla="*/ 7 h 11"/>
                <a:gd name="T6" fmla="*/ 0 w 8"/>
                <a:gd name="T7" fmla="*/ 0 h 11"/>
                <a:gd name="T8" fmla="*/ 4 w 8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1">
                  <a:moveTo>
                    <a:pt x="4" y="0"/>
                  </a:moveTo>
                  <a:cubicBezTo>
                    <a:pt x="4" y="3"/>
                    <a:pt x="8" y="6"/>
                    <a:pt x="5" y="9"/>
                  </a:cubicBezTo>
                  <a:cubicBezTo>
                    <a:pt x="3" y="11"/>
                    <a:pt x="1" y="9"/>
                    <a:pt x="0" y="7"/>
                  </a:cubicBezTo>
                  <a:cubicBezTo>
                    <a:pt x="0" y="5"/>
                    <a:pt x="0" y="2"/>
                    <a:pt x="0" y="0"/>
                  </a:cubicBezTo>
                  <a:cubicBezTo>
                    <a:pt x="1" y="0"/>
                    <a:pt x="2" y="0"/>
                    <a:pt x="4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1678"/>
            <p:cNvSpPr/>
            <p:nvPr/>
          </p:nvSpPr>
          <p:spPr bwMode="auto">
            <a:xfrm>
              <a:off x="8037513" y="2400301"/>
              <a:ext cx="150813" cy="204788"/>
            </a:xfrm>
            <a:custGeom>
              <a:avLst/>
              <a:gdLst>
                <a:gd name="T0" fmla="*/ 3 w 50"/>
                <a:gd name="T1" fmla="*/ 32 h 67"/>
                <a:gd name="T2" fmla="*/ 12 w 50"/>
                <a:gd name="T3" fmla="*/ 18 h 67"/>
                <a:gd name="T4" fmla="*/ 31 w 50"/>
                <a:gd name="T5" fmla="*/ 4 h 67"/>
                <a:gd name="T6" fmla="*/ 32 w 50"/>
                <a:gd name="T7" fmla="*/ 8 h 67"/>
                <a:gd name="T8" fmla="*/ 47 w 50"/>
                <a:gd name="T9" fmla="*/ 28 h 67"/>
                <a:gd name="T10" fmla="*/ 44 w 50"/>
                <a:gd name="T11" fmla="*/ 37 h 67"/>
                <a:gd name="T12" fmla="*/ 33 w 50"/>
                <a:gd name="T13" fmla="*/ 53 h 67"/>
                <a:gd name="T14" fmla="*/ 17 w 50"/>
                <a:gd name="T15" fmla="*/ 54 h 67"/>
                <a:gd name="T16" fmla="*/ 3 w 50"/>
                <a:gd name="T17" fmla="*/ 3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67">
                  <a:moveTo>
                    <a:pt x="3" y="32"/>
                  </a:moveTo>
                  <a:cubicBezTo>
                    <a:pt x="11" y="31"/>
                    <a:pt x="17" y="30"/>
                    <a:pt x="12" y="18"/>
                  </a:cubicBezTo>
                  <a:cubicBezTo>
                    <a:pt x="8" y="8"/>
                    <a:pt x="20" y="0"/>
                    <a:pt x="31" y="4"/>
                  </a:cubicBezTo>
                  <a:cubicBezTo>
                    <a:pt x="32" y="6"/>
                    <a:pt x="32" y="7"/>
                    <a:pt x="32" y="8"/>
                  </a:cubicBezTo>
                  <a:cubicBezTo>
                    <a:pt x="38" y="14"/>
                    <a:pt x="45" y="19"/>
                    <a:pt x="47" y="28"/>
                  </a:cubicBezTo>
                  <a:cubicBezTo>
                    <a:pt x="50" y="32"/>
                    <a:pt x="48" y="36"/>
                    <a:pt x="44" y="37"/>
                  </a:cubicBezTo>
                  <a:cubicBezTo>
                    <a:pt x="35" y="39"/>
                    <a:pt x="35" y="46"/>
                    <a:pt x="33" y="53"/>
                  </a:cubicBezTo>
                  <a:cubicBezTo>
                    <a:pt x="29" y="62"/>
                    <a:pt x="24" y="67"/>
                    <a:pt x="17" y="54"/>
                  </a:cubicBezTo>
                  <a:cubicBezTo>
                    <a:pt x="14" y="46"/>
                    <a:pt x="0" y="45"/>
                    <a:pt x="3" y="3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1679"/>
            <p:cNvSpPr/>
            <p:nvPr/>
          </p:nvSpPr>
          <p:spPr bwMode="auto">
            <a:xfrm>
              <a:off x="7866063" y="2403476"/>
              <a:ext cx="193675" cy="169863"/>
            </a:xfrm>
            <a:custGeom>
              <a:avLst/>
              <a:gdLst>
                <a:gd name="T0" fmla="*/ 1 w 64"/>
                <a:gd name="T1" fmla="*/ 35 h 56"/>
                <a:gd name="T2" fmla="*/ 42 w 64"/>
                <a:gd name="T3" fmla="*/ 0 h 56"/>
                <a:gd name="T4" fmla="*/ 51 w 64"/>
                <a:gd name="T5" fmla="*/ 5 h 56"/>
                <a:gd name="T6" fmla="*/ 43 w 64"/>
                <a:gd name="T7" fmla="*/ 26 h 56"/>
                <a:gd name="T8" fmla="*/ 39 w 64"/>
                <a:gd name="T9" fmla="*/ 31 h 56"/>
                <a:gd name="T10" fmla="*/ 35 w 64"/>
                <a:gd name="T11" fmla="*/ 34 h 56"/>
                <a:gd name="T12" fmla="*/ 29 w 64"/>
                <a:gd name="T13" fmla="*/ 44 h 56"/>
                <a:gd name="T14" fmla="*/ 25 w 64"/>
                <a:gd name="T15" fmla="*/ 54 h 56"/>
                <a:gd name="T16" fmla="*/ 12 w 64"/>
                <a:gd name="T17" fmla="*/ 52 h 56"/>
                <a:gd name="T18" fmla="*/ 1 w 64"/>
                <a:gd name="T19" fmla="*/ 3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56">
                  <a:moveTo>
                    <a:pt x="1" y="35"/>
                  </a:moveTo>
                  <a:cubicBezTo>
                    <a:pt x="17" y="26"/>
                    <a:pt x="24" y="6"/>
                    <a:pt x="42" y="0"/>
                  </a:cubicBezTo>
                  <a:cubicBezTo>
                    <a:pt x="43" y="6"/>
                    <a:pt x="55" y="2"/>
                    <a:pt x="51" y="5"/>
                  </a:cubicBezTo>
                  <a:cubicBezTo>
                    <a:pt x="42" y="11"/>
                    <a:pt x="64" y="27"/>
                    <a:pt x="43" y="26"/>
                  </a:cubicBezTo>
                  <a:cubicBezTo>
                    <a:pt x="42" y="26"/>
                    <a:pt x="40" y="30"/>
                    <a:pt x="39" y="31"/>
                  </a:cubicBezTo>
                  <a:cubicBezTo>
                    <a:pt x="38" y="33"/>
                    <a:pt x="37" y="33"/>
                    <a:pt x="35" y="34"/>
                  </a:cubicBezTo>
                  <a:cubicBezTo>
                    <a:pt x="28" y="34"/>
                    <a:pt x="27" y="38"/>
                    <a:pt x="29" y="44"/>
                  </a:cubicBezTo>
                  <a:cubicBezTo>
                    <a:pt x="30" y="48"/>
                    <a:pt x="30" y="53"/>
                    <a:pt x="25" y="54"/>
                  </a:cubicBezTo>
                  <a:cubicBezTo>
                    <a:pt x="20" y="55"/>
                    <a:pt x="14" y="56"/>
                    <a:pt x="12" y="52"/>
                  </a:cubicBezTo>
                  <a:cubicBezTo>
                    <a:pt x="10" y="45"/>
                    <a:pt x="0" y="43"/>
                    <a:pt x="1" y="3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1680"/>
            <p:cNvSpPr/>
            <p:nvPr/>
          </p:nvSpPr>
          <p:spPr bwMode="auto">
            <a:xfrm>
              <a:off x="7943850" y="2498726"/>
              <a:ext cx="153988" cy="147638"/>
            </a:xfrm>
            <a:custGeom>
              <a:avLst/>
              <a:gdLst>
                <a:gd name="T0" fmla="*/ 10 w 51"/>
                <a:gd name="T1" fmla="*/ 0 h 49"/>
                <a:gd name="T2" fmla="*/ 13 w 51"/>
                <a:gd name="T3" fmla="*/ 0 h 49"/>
                <a:gd name="T4" fmla="*/ 34 w 51"/>
                <a:gd name="T5" fmla="*/ 0 h 49"/>
                <a:gd name="T6" fmla="*/ 51 w 51"/>
                <a:gd name="T7" fmla="*/ 21 h 49"/>
                <a:gd name="T8" fmla="*/ 34 w 51"/>
                <a:gd name="T9" fmla="*/ 48 h 49"/>
                <a:gd name="T10" fmla="*/ 27 w 51"/>
                <a:gd name="T11" fmla="*/ 47 h 49"/>
                <a:gd name="T12" fmla="*/ 17 w 51"/>
                <a:gd name="T13" fmla="*/ 33 h 49"/>
                <a:gd name="T14" fmla="*/ 5 w 51"/>
                <a:gd name="T15" fmla="*/ 14 h 49"/>
                <a:gd name="T16" fmla="*/ 10 w 51"/>
                <a:gd name="T1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49">
                  <a:moveTo>
                    <a:pt x="10" y="0"/>
                  </a:moveTo>
                  <a:cubicBezTo>
                    <a:pt x="11" y="0"/>
                    <a:pt x="12" y="0"/>
                    <a:pt x="13" y="0"/>
                  </a:cubicBezTo>
                  <a:cubicBezTo>
                    <a:pt x="20" y="7"/>
                    <a:pt x="27" y="5"/>
                    <a:pt x="34" y="0"/>
                  </a:cubicBezTo>
                  <a:cubicBezTo>
                    <a:pt x="36" y="10"/>
                    <a:pt x="49" y="11"/>
                    <a:pt x="51" y="21"/>
                  </a:cubicBezTo>
                  <a:cubicBezTo>
                    <a:pt x="39" y="26"/>
                    <a:pt x="41" y="40"/>
                    <a:pt x="34" y="48"/>
                  </a:cubicBezTo>
                  <a:cubicBezTo>
                    <a:pt x="32" y="49"/>
                    <a:pt x="29" y="48"/>
                    <a:pt x="27" y="47"/>
                  </a:cubicBezTo>
                  <a:cubicBezTo>
                    <a:pt x="21" y="44"/>
                    <a:pt x="19" y="39"/>
                    <a:pt x="17" y="33"/>
                  </a:cubicBezTo>
                  <a:cubicBezTo>
                    <a:pt x="14" y="26"/>
                    <a:pt x="9" y="20"/>
                    <a:pt x="5" y="14"/>
                  </a:cubicBezTo>
                  <a:cubicBezTo>
                    <a:pt x="0" y="7"/>
                    <a:pt x="1" y="3"/>
                    <a:pt x="10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1681"/>
            <p:cNvSpPr/>
            <p:nvPr/>
          </p:nvSpPr>
          <p:spPr bwMode="auto">
            <a:xfrm>
              <a:off x="8097838" y="2233613"/>
              <a:ext cx="139700" cy="195263"/>
            </a:xfrm>
            <a:custGeom>
              <a:avLst/>
              <a:gdLst>
                <a:gd name="T0" fmla="*/ 11 w 46"/>
                <a:gd name="T1" fmla="*/ 63 h 64"/>
                <a:gd name="T2" fmla="*/ 11 w 46"/>
                <a:gd name="T3" fmla="*/ 59 h 64"/>
                <a:gd name="T4" fmla="*/ 11 w 46"/>
                <a:gd name="T5" fmla="*/ 56 h 64"/>
                <a:gd name="T6" fmla="*/ 11 w 46"/>
                <a:gd name="T7" fmla="*/ 42 h 64"/>
                <a:gd name="T8" fmla="*/ 23 w 46"/>
                <a:gd name="T9" fmla="*/ 30 h 64"/>
                <a:gd name="T10" fmla="*/ 0 w 46"/>
                <a:gd name="T11" fmla="*/ 21 h 64"/>
                <a:gd name="T12" fmla="*/ 4 w 46"/>
                <a:gd name="T13" fmla="*/ 14 h 64"/>
                <a:gd name="T14" fmla="*/ 4 w 46"/>
                <a:gd name="T15" fmla="*/ 14 h 64"/>
                <a:gd name="T16" fmla="*/ 29 w 46"/>
                <a:gd name="T17" fmla="*/ 10 h 64"/>
                <a:gd name="T18" fmla="*/ 35 w 46"/>
                <a:gd name="T19" fmla="*/ 18 h 64"/>
                <a:gd name="T20" fmla="*/ 39 w 46"/>
                <a:gd name="T21" fmla="*/ 18 h 64"/>
                <a:gd name="T22" fmla="*/ 40 w 46"/>
                <a:gd name="T23" fmla="*/ 34 h 64"/>
                <a:gd name="T24" fmla="*/ 16 w 46"/>
                <a:gd name="T25" fmla="*/ 63 h 64"/>
                <a:gd name="T26" fmla="*/ 11 w 46"/>
                <a:gd name="T27" fmla="*/ 6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64">
                  <a:moveTo>
                    <a:pt x="11" y="63"/>
                  </a:moveTo>
                  <a:cubicBezTo>
                    <a:pt x="11" y="62"/>
                    <a:pt x="11" y="61"/>
                    <a:pt x="11" y="59"/>
                  </a:cubicBezTo>
                  <a:cubicBezTo>
                    <a:pt x="11" y="58"/>
                    <a:pt x="11" y="57"/>
                    <a:pt x="11" y="56"/>
                  </a:cubicBezTo>
                  <a:cubicBezTo>
                    <a:pt x="8" y="51"/>
                    <a:pt x="9" y="47"/>
                    <a:pt x="11" y="42"/>
                  </a:cubicBezTo>
                  <a:cubicBezTo>
                    <a:pt x="15" y="39"/>
                    <a:pt x="18" y="35"/>
                    <a:pt x="23" y="30"/>
                  </a:cubicBezTo>
                  <a:cubicBezTo>
                    <a:pt x="15" y="27"/>
                    <a:pt x="6" y="28"/>
                    <a:pt x="0" y="21"/>
                  </a:cubicBezTo>
                  <a:cubicBezTo>
                    <a:pt x="1" y="19"/>
                    <a:pt x="3" y="17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1" y="2"/>
                    <a:pt x="20" y="0"/>
                    <a:pt x="29" y="10"/>
                  </a:cubicBezTo>
                  <a:cubicBezTo>
                    <a:pt x="31" y="12"/>
                    <a:pt x="31" y="16"/>
                    <a:pt x="35" y="18"/>
                  </a:cubicBezTo>
                  <a:cubicBezTo>
                    <a:pt x="36" y="18"/>
                    <a:pt x="38" y="18"/>
                    <a:pt x="39" y="18"/>
                  </a:cubicBezTo>
                  <a:cubicBezTo>
                    <a:pt x="46" y="23"/>
                    <a:pt x="44" y="31"/>
                    <a:pt x="40" y="34"/>
                  </a:cubicBezTo>
                  <a:cubicBezTo>
                    <a:pt x="29" y="42"/>
                    <a:pt x="22" y="52"/>
                    <a:pt x="16" y="63"/>
                  </a:cubicBezTo>
                  <a:cubicBezTo>
                    <a:pt x="15" y="64"/>
                    <a:pt x="12" y="64"/>
                    <a:pt x="11" y="6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1682"/>
            <p:cNvSpPr/>
            <p:nvPr/>
          </p:nvSpPr>
          <p:spPr bwMode="auto">
            <a:xfrm>
              <a:off x="7870825" y="2276476"/>
              <a:ext cx="142875" cy="127000"/>
            </a:xfrm>
            <a:custGeom>
              <a:avLst/>
              <a:gdLst>
                <a:gd name="T0" fmla="*/ 40 w 47"/>
                <a:gd name="T1" fmla="*/ 35 h 42"/>
                <a:gd name="T2" fmla="*/ 23 w 47"/>
                <a:gd name="T3" fmla="*/ 35 h 42"/>
                <a:gd name="T4" fmla="*/ 7 w 47"/>
                <a:gd name="T5" fmla="*/ 38 h 42"/>
                <a:gd name="T6" fmla="*/ 6 w 47"/>
                <a:gd name="T7" fmla="*/ 21 h 42"/>
                <a:gd name="T8" fmla="*/ 27 w 47"/>
                <a:gd name="T9" fmla="*/ 0 h 42"/>
                <a:gd name="T10" fmla="*/ 38 w 47"/>
                <a:gd name="T11" fmla="*/ 20 h 42"/>
                <a:gd name="T12" fmla="*/ 40 w 47"/>
                <a:gd name="T13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42">
                  <a:moveTo>
                    <a:pt x="40" y="35"/>
                  </a:moveTo>
                  <a:cubicBezTo>
                    <a:pt x="35" y="27"/>
                    <a:pt x="27" y="31"/>
                    <a:pt x="23" y="35"/>
                  </a:cubicBezTo>
                  <a:cubicBezTo>
                    <a:pt x="18" y="41"/>
                    <a:pt x="12" y="42"/>
                    <a:pt x="7" y="38"/>
                  </a:cubicBezTo>
                  <a:cubicBezTo>
                    <a:pt x="0" y="34"/>
                    <a:pt x="6" y="27"/>
                    <a:pt x="6" y="21"/>
                  </a:cubicBezTo>
                  <a:cubicBezTo>
                    <a:pt x="13" y="14"/>
                    <a:pt x="15" y="3"/>
                    <a:pt x="27" y="0"/>
                  </a:cubicBezTo>
                  <a:cubicBezTo>
                    <a:pt x="28" y="8"/>
                    <a:pt x="22" y="19"/>
                    <a:pt x="38" y="20"/>
                  </a:cubicBezTo>
                  <a:cubicBezTo>
                    <a:pt x="45" y="20"/>
                    <a:pt x="47" y="28"/>
                    <a:pt x="40" y="3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1683"/>
            <p:cNvSpPr/>
            <p:nvPr/>
          </p:nvSpPr>
          <p:spPr bwMode="auto">
            <a:xfrm>
              <a:off x="7877175" y="2236788"/>
              <a:ext cx="85725" cy="103188"/>
            </a:xfrm>
            <a:custGeom>
              <a:avLst/>
              <a:gdLst>
                <a:gd name="T0" fmla="*/ 25 w 28"/>
                <a:gd name="T1" fmla="*/ 13 h 34"/>
                <a:gd name="T2" fmla="*/ 4 w 28"/>
                <a:gd name="T3" fmla="*/ 34 h 34"/>
                <a:gd name="T4" fmla="*/ 0 w 28"/>
                <a:gd name="T5" fmla="*/ 34 h 34"/>
                <a:gd name="T6" fmla="*/ 14 w 28"/>
                <a:gd name="T7" fmla="*/ 9 h 34"/>
                <a:gd name="T8" fmla="*/ 28 w 28"/>
                <a:gd name="T9" fmla="*/ 10 h 34"/>
                <a:gd name="T10" fmla="*/ 25 w 28"/>
                <a:gd name="T11" fmla="*/ 1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4">
                  <a:moveTo>
                    <a:pt x="25" y="13"/>
                  </a:moveTo>
                  <a:cubicBezTo>
                    <a:pt x="18" y="21"/>
                    <a:pt x="16" y="32"/>
                    <a:pt x="4" y="34"/>
                  </a:cubicBezTo>
                  <a:cubicBezTo>
                    <a:pt x="2" y="34"/>
                    <a:pt x="1" y="34"/>
                    <a:pt x="0" y="34"/>
                  </a:cubicBezTo>
                  <a:cubicBezTo>
                    <a:pt x="1" y="23"/>
                    <a:pt x="9" y="17"/>
                    <a:pt x="14" y="9"/>
                  </a:cubicBezTo>
                  <a:cubicBezTo>
                    <a:pt x="20" y="0"/>
                    <a:pt x="23" y="12"/>
                    <a:pt x="28" y="10"/>
                  </a:cubicBezTo>
                  <a:cubicBezTo>
                    <a:pt x="27" y="11"/>
                    <a:pt x="26" y="12"/>
                    <a:pt x="25" y="1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1684"/>
            <p:cNvSpPr/>
            <p:nvPr/>
          </p:nvSpPr>
          <p:spPr bwMode="auto">
            <a:xfrm>
              <a:off x="8037513" y="2290763"/>
              <a:ext cx="85725" cy="58738"/>
            </a:xfrm>
            <a:custGeom>
              <a:avLst/>
              <a:gdLst>
                <a:gd name="T0" fmla="*/ 2 w 28"/>
                <a:gd name="T1" fmla="*/ 19 h 19"/>
                <a:gd name="T2" fmla="*/ 10 w 28"/>
                <a:gd name="T3" fmla="*/ 1 h 19"/>
                <a:gd name="T4" fmla="*/ 17 w 28"/>
                <a:gd name="T5" fmla="*/ 11 h 19"/>
                <a:gd name="T6" fmla="*/ 2 w 28"/>
                <a:gd name="T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9">
                  <a:moveTo>
                    <a:pt x="2" y="19"/>
                  </a:moveTo>
                  <a:cubicBezTo>
                    <a:pt x="4" y="10"/>
                    <a:pt x="0" y="1"/>
                    <a:pt x="10" y="1"/>
                  </a:cubicBezTo>
                  <a:cubicBezTo>
                    <a:pt x="14" y="1"/>
                    <a:pt x="28" y="0"/>
                    <a:pt x="17" y="11"/>
                  </a:cubicBezTo>
                  <a:cubicBezTo>
                    <a:pt x="15" y="13"/>
                    <a:pt x="8" y="13"/>
                    <a:pt x="2" y="1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1685"/>
            <p:cNvSpPr/>
            <p:nvPr/>
          </p:nvSpPr>
          <p:spPr bwMode="auto">
            <a:xfrm>
              <a:off x="8104188" y="2360613"/>
              <a:ext cx="36513" cy="42863"/>
            </a:xfrm>
            <a:custGeom>
              <a:avLst/>
              <a:gdLst>
                <a:gd name="T0" fmla="*/ 9 w 12"/>
                <a:gd name="T1" fmla="*/ 0 h 14"/>
                <a:gd name="T2" fmla="*/ 9 w 12"/>
                <a:gd name="T3" fmla="*/ 14 h 14"/>
                <a:gd name="T4" fmla="*/ 9 w 12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4">
                  <a:moveTo>
                    <a:pt x="9" y="0"/>
                  </a:moveTo>
                  <a:cubicBezTo>
                    <a:pt x="12" y="5"/>
                    <a:pt x="9" y="9"/>
                    <a:pt x="9" y="14"/>
                  </a:cubicBezTo>
                  <a:cubicBezTo>
                    <a:pt x="4" y="9"/>
                    <a:pt x="0" y="5"/>
                    <a:pt x="9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1686"/>
            <p:cNvSpPr/>
            <p:nvPr/>
          </p:nvSpPr>
          <p:spPr bwMode="auto">
            <a:xfrm>
              <a:off x="8097838" y="2163763"/>
              <a:ext cx="119063" cy="133350"/>
            </a:xfrm>
            <a:custGeom>
              <a:avLst/>
              <a:gdLst>
                <a:gd name="T0" fmla="*/ 35 w 39"/>
                <a:gd name="T1" fmla="*/ 41 h 44"/>
                <a:gd name="T2" fmla="*/ 28 w 39"/>
                <a:gd name="T3" fmla="*/ 37 h 44"/>
                <a:gd name="T4" fmla="*/ 4 w 39"/>
                <a:gd name="T5" fmla="*/ 37 h 44"/>
                <a:gd name="T6" fmla="*/ 1 w 39"/>
                <a:gd name="T7" fmla="*/ 5 h 44"/>
                <a:gd name="T8" fmla="*/ 4 w 39"/>
                <a:gd name="T9" fmla="*/ 1 h 44"/>
                <a:gd name="T10" fmla="*/ 11 w 39"/>
                <a:gd name="T11" fmla="*/ 6 h 44"/>
                <a:gd name="T12" fmla="*/ 25 w 39"/>
                <a:gd name="T13" fmla="*/ 13 h 44"/>
                <a:gd name="T14" fmla="*/ 39 w 39"/>
                <a:gd name="T15" fmla="*/ 34 h 44"/>
                <a:gd name="T16" fmla="*/ 35 w 39"/>
                <a:gd name="T17" fmla="*/ 4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44">
                  <a:moveTo>
                    <a:pt x="35" y="41"/>
                  </a:moveTo>
                  <a:cubicBezTo>
                    <a:pt x="30" y="44"/>
                    <a:pt x="30" y="39"/>
                    <a:pt x="28" y="37"/>
                  </a:cubicBezTo>
                  <a:cubicBezTo>
                    <a:pt x="20" y="26"/>
                    <a:pt x="12" y="29"/>
                    <a:pt x="4" y="37"/>
                  </a:cubicBezTo>
                  <a:cubicBezTo>
                    <a:pt x="3" y="27"/>
                    <a:pt x="7" y="15"/>
                    <a:pt x="1" y="5"/>
                  </a:cubicBezTo>
                  <a:cubicBezTo>
                    <a:pt x="0" y="3"/>
                    <a:pt x="2" y="0"/>
                    <a:pt x="4" y="1"/>
                  </a:cubicBezTo>
                  <a:cubicBezTo>
                    <a:pt x="7" y="1"/>
                    <a:pt x="9" y="4"/>
                    <a:pt x="11" y="6"/>
                  </a:cubicBezTo>
                  <a:cubicBezTo>
                    <a:pt x="14" y="12"/>
                    <a:pt x="16" y="19"/>
                    <a:pt x="25" y="13"/>
                  </a:cubicBezTo>
                  <a:cubicBezTo>
                    <a:pt x="30" y="19"/>
                    <a:pt x="38" y="24"/>
                    <a:pt x="39" y="34"/>
                  </a:cubicBezTo>
                  <a:cubicBezTo>
                    <a:pt x="33" y="34"/>
                    <a:pt x="33" y="37"/>
                    <a:pt x="35" y="4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1687"/>
            <p:cNvSpPr/>
            <p:nvPr/>
          </p:nvSpPr>
          <p:spPr bwMode="auto">
            <a:xfrm>
              <a:off x="8140700" y="2725738"/>
              <a:ext cx="157163" cy="122238"/>
            </a:xfrm>
            <a:custGeom>
              <a:avLst/>
              <a:gdLst>
                <a:gd name="T0" fmla="*/ 42 w 52"/>
                <a:gd name="T1" fmla="*/ 9 h 40"/>
                <a:gd name="T2" fmla="*/ 29 w 52"/>
                <a:gd name="T3" fmla="*/ 38 h 40"/>
                <a:gd name="T4" fmla="*/ 14 w 52"/>
                <a:gd name="T5" fmla="*/ 40 h 40"/>
                <a:gd name="T6" fmla="*/ 13 w 52"/>
                <a:gd name="T7" fmla="*/ 36 h 40"/>
                <a:gd name="T8" fmla="*/ 11 w 52"/>
                <a:gd name="T9" fmla="*/ 29 h 40"/>
                <a:gd name="T10" fmla="*/ 0 w 52"/>
                <a:gd name="T11" fmla="*/ 21 h 40"/>
                <a:gd name="T12" fmla="*/ 8 w 52"/>
                <a:gd name="T13" fmla="*/ 4 h 40"/>
                <a:gd name="T14" fmla="*/ 14 w 52"/>
                <a:gd name="T15" fmla="*/ 0 h 40"/>
                <a:gd name="T16" fmla="*/ 32 w 52"/>
                <a:gd name="T17" fmla="*/ 3 h 40"/>
                <a:gd name="T18" fmla="*/ 42 w 52"/>
                <a:gd name="T19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40">
                  <a:moveTo>
                    <a:pt x="42" y="9"/>
                  </a:moveTo>
                  <a:cubicBezTo>
                    <a:pt x="52" y="29"/>
                    <a:pt x="52" y="28"/>
                    <a:pt x="29" y="38"/>
                  </a:cubicBezTo>
                  <a:cubicBezTo>
                    <a:pt x="24" y="40"/>
                    <a:pt x="19" y="40"/>
                    <a:pt x="14" y="40"/>
                  </a:cubicBezTo>
                  <a:cubicBezTo>
                    <a:pt x="13" y="39"/>
                    <a:pt x="13" y="38"/>
                    <a:pt x="13" y="36"/>
                  </a:cubicBezTo>
                  <a:cubicBezTo>
                    <a:pt x="15" y="33"/>
                    <a:pt x="16" y="30"/>
                    <a:pt x="11" y="29"/>
                  </a:cubicBezTo>
                  <a:cubicBezTo>
                    <a:pt x="6" y="28"/>
                    <a:pt x="1" y="27"/>
                    <a:pt x="0" y="21"/>
                  </a:cubicBezTo>
                  <a:cubicBezTo>
                    <a:pt x="2" y="15"/>
                    <a:pt x="6" y="10"/>
                    <a:pt x="8" y="4"/>
                  </a:cubicBezTo>
                  <a:cubicBezTo>
                    <a:pt x="10" y="2"/>
                    <a:pt x="11" y="1"/>
                    <a:pt x="14" y="0"/>
                  </a:cubicBezTo>
                  <a:cubicBezTo>
                    <a:pt x="20" y="2"/>
                    <a:pt x="26" y="3"/>
                    <a:pt x="32" y="3"/>
                  </a:cubicBezTo>
                  <a:cubicBezTo>
                    <a:pt x="36" y="3"/>
                    <a:pt x="39" y="6"/>
                    <a:pt x="42" y="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1688"/>
            <p:cNvSpPr/>
            <p:nvPr/>
          </p:nvSpPr>
          <p:spPr bwMode="auto">
            <a:xfrm>
              <a:off x="8077200" y="2825751"/>
              <a:ext cx="106363" cy="139700"/>
            </a:xfrm>
            <a:custGeom>
              <a:avLst/>
              <a:gdLst>
                <a:gd name="T0" fmla="*/ 35 w 35"/>
                <a:gd name="T1" fmla="*/ 4 h 46"/>
                <a:gd name="T2" fmla="*/ 35 w 35"/>
                <a:gd name="T3" fmla="*/ 7 h 46"/>
                <a:gd name="T4" fmla="*/ 0 w 35"/>
                <a:gd name="T5" fmla="*/ 46 h 46"/>
                <a:gd name="T6" fmla="*/ 0 w 35"/>
                <a:gd name="T7" fmla="*/ 39 h 46"/>
                <a:gd name="T8" fmla="*/ 25 w 35"/>
                <a:gd name="T9" fmla="*/ 9 h 46"/>
                <a:gd name="T10" fmla="*/ 35 w 35"/>
                <a:gd name="T11" fmla="*/ 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46">
                  <a:moveTo>
                    <a:pt x="35" y="4"/>
                  </a:moveTo>
                  <a:cubicBezTo>
                    <a:pt x="35" y="5"/>
                    <a:pt x="35" y="6"/>
                    <a:pt x="35" y="7"/>
                  </a:cubicBezTo>
                  <a:cubicBezTo>
                    <a:pt x="35" y="37"/>
                    <a:pt x="35" y="37"/>
                    <a:pt x="0" y="46"/>
                  </a:cubicBezTo>
                  <a:cubicBezTo>
                    <a:pt x="0" y="43"/>
                    <a:pt x="0" y="41"/>
                    <a:pt x="0" y="39"/>
                  </a:cubicBezTo>
                  <a:cubicBezTo>
                    <a:pt x="11" y="31"/>
                    <a:pt x="16" y="18"/>
                    <a:pt x="25" y="9"/>
                  </a:cubicBezTo>
                  <a:cubicBezTo>
                    <a:pt x="28" y="5"/>
                    <a:pt x="29" y="0"/>
                    <a:pt x="35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1689"/>
            <p:cNvSpPr/>
            <p:nvPr/>
          </p:nvSpPr>
          <p:spPr bwMode="auto">
            <a:xfrm>
              <a:off x="8204200" y="2674938"/>
              <a:ext cx="136525" cy="80963"/>
            </a:xfrm>
            <a:custGeom>
              <a:avLst/>
              <a:gdLst>
                <a:gd name="T0" fmla="*/ 21 w 45"/>
                <a:gd name="T1" fmla="*/ 26 h 27"/>
                <a:gd name="T2" fmla="*/ 11 w 45"/>
                <a:gd name="T3" fmla="*/ 23 h 27"/>
                <a:gd name="T4" fmla="*/ 3 w 45"/>
                <a:gd name="T5" fmla="*/ 10 h 27"/>
                <a:gd name="T6" fmla="*/ 36 w 45"/>
                <a:gd name="T7" fmla="*/ 0 h 27"/>
                <a:gd name="T8" fmla="*/ 43 w 45"/>
                <a:gd name="T9" fmla="*/ 4 h 27"/>
                <a:gd name="T10" fmla="*/ 35 w 45"/>
                <a:gd name="T11" fmla="*/ 16 h 27"/>
                <a:gd name="T12" fmla="*/ 32 w 45"/>
                <a:gd name="T13" fmla="*/ 26 h 27"/>
                <a:gd name="T14" fmla="*/ 21 w 4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27">
                  <a:moveTo>
                    <a:pt x="21" y="26"/>
                  </a:moveTo>
                  <a:cubicBezTo>
                    <a:pt x="18" y="25"/>
                    <a:pt x="14" y="24"/>
                    <a:pt x="11" y="23"/>
                  </a:cubicBezTo>
                  <a:cubicBezTo>
                    <a:pt x="6" y="19"/>
                    <a:pt x="0" y="17"/>
                    <a:pt x="3" y="10"/>
                  </a:cubicBezTo>
                  <a:cubicBezTo>
                    <a:pt x="12" y="1"/>
                    <a:pt x="25" y="3"/>
                    <a:pt x="36" y="0"/>
                  </a:cubicBezTo>
                  <a:cubicBezTo>
                    <a:pt x="39" y="0"/>
                    <a:pt x="42" y="0"/>
                    <a:pt x="43" y="4"/>
                  </a:cubicBezTo>
                  <a:cubicBezTo>
                    <a:pt x="45" y="11"/>
                    <a:pt x="38" y="12"/>
                    <a:pt x="35" y="16"/>
                  </a:cubicBezTo>
                  <a:cubicBezTo>
                    <a:pt x="26" y="16"/>
                    <a:pt x="33" y="23"/>
                    <a:pt x="32" y="26"/>
                  </a:cubicBezTo>
                  <a:cubicBezTo>
                    <a:pt x="28" y="27"/>
                    <a:pt x="25" y="15"/>
                    <a:pt x="21" y="2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1690"/>
            <p:cNvSpPr/>
            <p:nvPr/>
          </p:nvSpPr>
          <p:spPr bwMode="auto">
            <a:xfrm>
              <a:off x="7869238" y="2828926"/>
              <a:ext cx="211138" cy="125413"/>
            </a:xfrm>
            <a:custGeom>
              <a:avLst/>
              <a:gdLst>
                <a:gd name="T0" fmla="*/ 69 w 70"/>
                <a:gd name="T1" fmla="*/ 34 h 41"/>
                <a:gd name="T2" fmla="*/ 52 w 70"/>
                <a:gd name="T3" fmla="*/ 37 h 41"/>
                <a:gd name="T4" fmla="*/ 24 w 70"/>
                <a:gd name="T5" fmla="*/ 41 h 41"/>
                <a:gd name="T6" fmla="*/ 22 w 70"/>
                <a:gd name="T7" fmla="*/ 23 h 41"/>
                <a:gd name="T8" fmla="*/ 6 w 70"/>
                <a:gd name="T9" fmla="*/ 24 h 41"/>
                <a:gd name="T10" fmla="*/ 14 w 70"/>
                <a:gd name="T11" fmla="*/ 10 h 41"/>
                <a:gd name="T12" fmla="*/ 32 w 70"/>
                <a:gd name="T13" fmla="*/ 1 h 41"/>
                <a:gd name="T14" fmla="*/ 39 w 70"/>
                <a:gd name="T15" fmla="*/ 1 h 41"/>
                <a:gd name="T16" fmla="*/ 70 w 70"/>
                <a:gd name="T17" fmla="*/ 32 h 41"/>
                <a:gd name="T18" fmla="*/ 69 w 70"/>
                <a:gd name="T19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41">
                  <a:moveTo>
                    <a:pt x="69" y="34"/>
                  </a:moveTo>
                  <a:cubicBezTo>
                    <a:pt x="64" y="38"/>
                    <a:pt x="57" y="40"/>
                    <a:pt x="52" y="37"/>
                  </a:cubicBezTo>
                  <a:cubicBezTo>
                    <a:pt x="41" y="33"/>
                    <a:pt x="33" y="35"/>
                    <a:pt x="24" y="41"/>
                  </a:cubicBezTo>
                  <a:cubicBezTo>
                    <a:pt x="23" y="35"/>
                    <a:pt x="26" y="29"/>
                    <a:pt x="22" y="23"/>
                  </a:cubicBezTo>
                  <a:cubicBezTo>
                    <a:pt x="17" y="21"/>
                    <a:pt x="11" y="32"/>
                    <a:pt x="6" y="24"/>
                  </a:cubicBezTo>
                  <a:cubicBezTo>
                    <a:pt x="0" y="15"/>
                    <a:pt x="16" y="18"/>
                    <a:pt x="14" y="10"/>
                  </a:cubicBezTo>
                  <a:cubicBezTo>
                    <a:pt x="19" y="6"/>
                    <a:pt x="29" y="12"/>
                    <a:pt x="32" y="1"/>
                  </a:cubicBezTo>
                  <a:cubicBezTo>
                    <a:pt x="34" y="0"/>
                    <a:pt x="37" y="0"/>
                    <a:pt x="39" y="1"/>
                  </a:cubicBezTo>
                  <a:cubicBezTo>
                    <a:pt x="58" y="3"/>
                    <a:pt x="59" y="22"/>
                    <a:pt x="70" y="32"/>
                  </a:cubicBezTo>
                  <a:cubicBezTo>
                    <a:pt x="70" y="33"/>
                    <a:pt x="70" y="33"/>
                    <a:pt x="69" y="3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1691"/>
            <p:cNvSpPr/>
            <p:nvPr/>
          </p:nvSpPr>
          <p:spPr bwMode="auto">
            <a:xfrm>
              <a:off x="7762875" y="2825751"/>
              <a:ext cx="130175" cy="69850"/>
            </a:xfrm>
            <a:custGeom>
              <a:avLst/>
              <a:gdLst>
                <a:gd name="T0" fmla="*/ 35 w 43"/>
                <a:gd name="T1" fmla="*/ 0 h 23"/>
                <a:gd name="T2" fmla="*/ 42 w 43"/>
                <a:gd name="T3" fmla="*/ 4 h 23"/>
                <a:gd name="T4" fmla="*/ 43 w 43"/>
                <a:gd name="T5" fmla="*/ 6 h 23"/>
                <a:gd name="T6" fmla="*/ 42 w 43"/>
                <a:gd name="T7" fmla="*/ 7 h 23"/>
                <a:gd name="T8" fmla="*/ 30 w 43"/>
                <a:gd name="T9" fmla="*/ 12 h 23"/>
                <a:gd name="T10" fmla="*/ 0 w 43"/>
                <a:gd name="T11" fmla="*/ 0 h 23"/>
                <a:gd name="T12" fmla="*/ 7 w 43"/>
                <a:gd name="T13" fmla="*/ 0 h 23"/>
                <a:gd name="T14" fmla="*/ 31 w 43"/>
                <a:gd name="T15" fmla="*/ 0 h 23"/>
                <a:gd name="T16" fmla="*/ 35 w 43"/>
                <a:gd name="T1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23">
                  <a:moveTo>
                    <a:pt x="35" y="0"/>
                  </a:moveTo>
                  <a:cubicBezTo>
                    <a:pt x="37" y="2"/>
                    <a:pt x="39" y="3"/>
                    <a:pt x="42" y="4"/>
                  </a:cubicBezTo>
                  <a:cubicBezTo>
                    <a:pt x="43" y="5"/>
                    <a:pt x="43" y="5"/>
                    <a:pt x="43" y="6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39" y="13"/>
                    <a:pt x="34" y="9"/>
                    <a:pt x="30" y="12"/>
                  </a:cubicBezTo>
                  <a:cubicBezTo>
                    <a:pt x="15" y="23"/>
                    <a:pt x="7" y="20"/>
                    <a:pt x="0" y="0"/>
                  </a:cubicBezTo>
                  <a:cubicBezTo>
                    <a:pt x="2" y="0"/>
                    <a:pt x="4" y="0"/>
                    <a:pt x="7" y="0"/>
                  </a:cubicBezTo>
                  <a:cubicBezTo>
                    <a:pt x="15" y="4"/>
                    <a:pt x="23" y="3"/>
                    <a:pt x="31" y="0"/>
                  </a:cubicBezTo>
                  <a:cubicBezTo>
                    <a:pt x="32" y="0"/>
                    <a:pt x="33" y="0"/>
                    <a:pt x="3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1692"/>
            <p:cNvSpPr/>
            <p:nvPr/>
          </p:nvSpPr>
          <p:spPr bwMode="auto">
            <a:xfrm>
              <a:off x="7889875" y="2822576"/>
              <a:ext cx="90488" cy="61913"/>
            </a:xfrm>
            <a:custGeom>
              <a:avLst/>
              <a:gdLst>
                <a:gd name="T0" fmla="*/ 0 w 30"/>
                <a:gd name="T1" fmla="*/ 8 h 20"/>
                <a:gd name="T2" fmla="*/ 0 w 30"/>
                <a:gd name="T3" fmla="*/ 5 h 20"/>
                <a:gd name="T4" fmla="*/ 7 w 30"/>
                <a:gd name="T5" fmla="*/ 5 h 20"/>
                <a:gd name="T6" fmla="*/ 24 w 30"/>
                <a:gd name="T7" fmla="*/ 5 h 20"/>
                <a:gd name="T8" fmla="*/ 24 w 30"/>
                <a:gd name="T9" fmla="*/ 14 h 20"/>
                <a:gd name="T10" fmla="*/ 7 w 30"/>
                <a:gd name="T11" fmla="*/ 12 h 20"/>
                <a:gd name="T12" fmla="*/ 0 w 30"/>
                <a:gd name="T13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20">
                  <a:moveTo>
                    <a:pt x="0" y="8"/>
                  </a:moveTo>
                  <a:cubicBezTo>
                    <a:pt x="0" y="7"/>
                    <a:pt x="0" y="6"/>
                    <a:pt x="0" y="5"/>
                  </a:cubicBezTo>
                  <a:cubicBezTo>
                    <a:pt x="2" y="5"/>
                    <a:pt x="4" y="5"/>
                    <a:pt x="7" y="5"/>
                  </a:cubicBezTo>
                  <a:cubicBezTo>
                    <a:pt x="12" y="0"/>
                    <a:pt x="18" y="0"/>
                    <a:pt x="24" y="5"/>
                  </a:cubicBezTo>
                  <a:cubicBezTo>
                    <a:pt x="24" y="8"/>
                    <a:pt x="30" y="10"/>
                    <a:pt x="24" y="14"/>
                  </a:cubicBezTo>
                  <a:cubicBezTo>
                    <a:pt x="16" y="20"/>
                    <a:pt x="12" y="12"/>
                    <a:pt x="7" y="12"/>
                  </a:cubicBezTo>
                  <a:cubicBezTo>
                    <a:pt x="5" y="9"/>
                    <a:pt x="3" y="8"/>
                    <a:pt x="0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1693"/>
            <p:cNvSpPr/>
            <p:nvPr/>
          </p:nvSpPr>
          <p:spPr bwMode="auto">
            <a:xfrm>
              <a:off x="7840663" y="2901951"/>
              <a:ext cx="25400" cy="20638"/>
            </a:xfrm>
            <a:custGeom>
              <a:avLst/>
              <a:gdLst>
                <a:gd name="T0" fmla="*/ 3 w 8"/>
                <a:gd name="T1" fmla="*/ 7 h 7"/>
                <a:gd name="T2" fmla="*/ 0 w 8"/>
                <a:gd name="T3" fmla="*/ 3 h 7"/>
                <a:gd name="T4" fmla="*/ 3 w 8"/>
                <a:gd name="T5" fmla="*/ 0 h 7"/>
                <a:gd name="T6" fmla="*/ 7 w 8"/>
                <a:gd name="T7" fmla="*/ 4 h 7"/>
                <a:gd name="T8" fmla="*/ 3 w 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3" y="7"/>
                  </a:moveTo>
                  <a:cubicBezTo>
                    <a:pt x="2" y="5"/>
                    <a:pt x="0" y="4"/>
                    <a:pt x="0" y="3"/>
                  </a:cubicBezTo>
                  <a:cubicBezTo>
                    <a:pt x="0" y="2"/>
                    <a:pt x="2" y="1"/>
                    <a:pt x="3" y="0"/>
                  </a:cubicBezTo>
                  <a:cubicBezTo>
                    <a:pt x="6" y="0"/>
                    <a:pt x="8" y="2"/>
                    <a:pt x="7" y="4"/>
                  </a:cubicBezTo>
                  <a:cubicBezTo>
                    <a:pt x="7" y="5"/>
                    <a:pt x="4" y="6"/>
                    <a:pt x="3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1694"/>
            <p:cNvSpPr/>
            <p:nvPr/>
          </p:nvSpPr>
          <p:spPr bwMode="auto">
            <a:xfrm>
              <a:off x="8077200" y="2782888"/>
              <a:ext cx="136525" cy="161925"/>
            </a:xfrm>
            <a:custGeom>
              <a:avLst/>
              <a:gdLst>
                <a:gd name="T0" fmla="*/ 35 w 45"/>
                <a:gd name="T1" fmla="*/ 18 h 53"/>
                <a:gd name="T2" fmla="*/ 17 w 45"/>
                <a:gd name="T3" fmla="*/ 43 h 53"/>
                <a:gd name="T4" fmla="*/ 0 w 45"/>
                <a:gd name="T5" fmla="*/ 53 h 53"/>
                <a:gd name="T6" fmla="*/ 0 w 45"/>
                <a:gd name="T7" fmla="*/ 49 h 53"/>
                <a:gd name="T8" fmla="*/ 0 w 45"/>
                <a:gd name="T9" fmla="*/ 49 h 53"/>
                <a:gd name="T10" fmla="*/ 3 w 45"/>
                <a:gd name="T11" fmla="*/ 23 h 53"/>
                <a:gd name="T12" fmla="*/ 5 w 45"/>
                <a:gd name="T13" fmla="*/ 5 h 53"/>
                <a:gd name="T14" fmla="*/ 19 w 45"/>
                <a:gd name="T15" fmla="*/ 0 h 53"/>
                <a:gd name="T16" fmla="*/ 21 w 45"/>
                <a:gd name="T17" fmla="*/ 0 h 53"/>
                <a:gd name="T18" fmla="*/ 33 w 45"/>
                <a:gd name="T19" fmla="*/ 6 h 53"/>
                <a:gd name="T20" fmla="*/ 44 w 45"/>
                <a:gd name="T21" fmla="*/ 9 h 53"/>
                <a:gd name="T22" fmla="*/ 35 w 45"/>
                <a:gd name="T23" fmla="*/ 1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53">
                  <a:moveTo>
                    <a:pt x="35" y="18"/>
                  </a:moveTo>
                  <a:cubicBezTo>
                    <a:pt x="29" y="26"/>
                    <a:pt x="21" y="33"/>
                    <a:pt x="17" y="43"/>
                  </a:cubicBezTo>
                  <a:cubicBezTo>
                    <a:pt x="14" y="50"/>
                    <a:pt x="8" y="53"/>
                    <a:pt x="0" y="53"/>
                  </a:cubicBezTo>
                  <a:cubicBezTo>
                    <a:pt x="0" y="52"/>
                    <a:pt x="0" y="50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5" y="41"/>
                    <a:pt x="4" y="32"/>
                    <a:pt x="3" y="23"/>
                  </a:cubicBezTo>
                  <a:cubicBezTo>
                    <a:pt x="3" y="17"/>
                    <a:pt x="2" y="11"/>
                    <a:pt x="5" y="5"/>
                  </a:cubicBezTo>
                  <a:cubicBezTo>
                    <a:pt x="9" y="1"/>
                    <a:pt x="15" y="4"/>
                    <a:pt x="19" y="0"/>
                  </a:cubicBezTo>
                  <a:cubicBezTo>
                    <a:pt x="20" y="0"/>
                    <a:pt x="21" y="0"/>
                    <a:pt x="21" y="0"/>
                  </a:cubicBezTo>
                  <a:cubicBezTo>
                    <a:pt x="24" y="4"/>
                    <a:pt x="28" y="7"/>
                    <a:pt x="33" y="6"/>
                  </a:cubicBezTo>
                  <a:cubicBezTo>
                    <a:pt x="38" y="5"/>
                    <a:pt x="43" y="3"/>
                    <a:pt x="44" y="9"/>
                  </a:cubicBezTo>
                  <a:cubicBezTo>
                    <a:pt x="45" y="15"/>
                    <a:pt x="39" y="15"/>
                    <a:pt x="35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1695"/>
            <p:cNvSpPr/>
            <p:nvPr/>
          </p:nvSpPr>
          <p:spPr bwMode="auto">
            <a:xfrm>
              <a:off x="8004175" y="3105151"/>
              <a:ext cx="30163" cy="52388"/>
            </a:xfrm>
            <a:custGeom>
              <a:avLst/>
              <a:gdLst>
                <a:gd name="T0" fmla="*/ 10 w 10"/>
                <a:gd name="T1" fmla="*/ 13 h 17"/>
                <a:gd name="T2" fmla="*/ 0 w 10"/>
                <a:gd name="T3" fmla="*/ 6 h 17"/>
                <a:gd name="T4" fmla="*/ 10 w 10"/>
                <a:gd name="T5" fmla="*/ 1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7">
                  <a:moveTo>
                    <a:pt x="10" y="13"/>
                  </a:moveTo>
                  <a:cubicBezTo>
                    <a:pt x="3" y="17"/>
                    <a:pt x="5" y="6"/>
                    <a:pt x="0" y="6"/>
                  </a:cubicBezTo>
                  <a:cubicBezTo>
                    <a:pt x="9" y="0"/>
                    <a:pt x="7" y="10"/>
                    <a:pt x="10" y="1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1696"/>
            <p:cNvSpPr/>
            <p:nvPr/>
          </p:nvSpPr>
          <p:spPr bwMode="auto">
            <a:xfrm>
              <a:off x="7783513" y="2825751"/>
              <a:ext cx="73025" cy="30163"/>
            </a:xfrm>
            <a:custGeom>
              <a:avLst/>
              <a:gdLst>
                <a:gd name="T0" fmla="*/ 24 w 24"/>
                <a:gd name="T1" fmla="*/ 0 h 10"/>
                <a:gd name="T2" fmla="*/ 0 w 24"/>
                <a:gd name="T3" fmla="*/ 0 h 10"/>
                <a:gd name="T4" fmla="*/ 24 w 24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cubicBezTo>
                    <a:pt x="16" y="4"/>
                    <a:pt x="8" y="10"/>
                    <a:pt x="0" y="0"/>
                  </a:cubicBezTo>
                  <a:cubicBezTo>
                    <a:pt x="8" y="0"/>
                    <a:pt x="16" y="0"/>
                    <a:pt x="24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1697"/>
            <p:cNvSpPr/>
            <p:nvPr/>
          </p:nvSpPr>
          <p:spPr bwMode="auto">
            <a:xfrm>
              <a:off x="8197850" y="2582863"/>
              <a:ext cx="230188" cy="139700"/>
            </a:xfrm>
            <a:custGeom>
              <a:avLst/>
              <a:gdLst>
                <a:gd name="T0" fmla="*/ 37 w 76"/>
                <a:gd name="T1" fmla="*/ 46 h 46"/>
                <a:gd name="T2" fmla="*/ 43 w 76"/>
                <a:gd name="T3" fmla="*/ 34 h 46"/>
                <a:gd name="T4" fmla="*/ 6 w 76"/>
                <a:gd name="T5" fmla="*/ 42 h 46"/>
                <a:gd name="T6" fmla="*/ 1 w 76"/>
                <a:gd name="T7" fmla="*/ 42 h 46"/>
                <a:gd name="T8" fmla="*/ 1 w 76"/>
                <a:gd name="T9" fmla="*/ 35 h 46"/>
                <a:gd name="T10" fmla="*/ 6 w 76"/>
                <a:gd name="T11" fmla="*/ 30 h 46"/>
                <a:gd name="T12" fmla="*/ 30 w 76"/>
                <a:gd name="T13" fmla="*/ 0 h 46"/>
                <a:gd name="T14" fmla="*/ 60 w 76"/>
                <a:gd name="T15" fmla="*/ 0 h 46"/>
                <a:gd name="T16" fmla="*/ 51 w 76"/>
                <a:gd name="T17" fmla="*/ 21 h 46"/>
                <a:gd name="T18" fmla="*/ 72 w 76"/>
                <a:gd name="T19" fmla="*/ 25 h 46"/>
                <a:gd name="T20" fmla="*/ 72 w 76"/>
                <a:gd name="T21" fmla="*/ 32 h 46"/>
                <a:gd name="T22" fmla="*/ 44 w 76"/>
                <a:gd name="T23" fmla="*/ 46 h 46"/>
                <a:gd name="T24" fmla="*/ 37 w 76"/>
                <a:gd name="T2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6" h="46">
                  <a:moveTo>
                    <a:pt x="37" y="46"/>
                  </a:moveTo>
                  <a:cubicBezTo>
                    <a:pt x="39" y="42"/>
                    <a:pt x="40" y="39"/>
                    <a:pt x="43" y="34"/>
                  </a:cubicBezTo>
                  <a:cubicBezTo>
                    <a:pt x="30" y="36"/>
                    <a:pt x="17" y="37"/>
                    <a:pt x="6" y="42"/>
                  </a:cubicBezTo>
                  <a:cubicBezTo>
                    <a:pt x="4" y="43"/>
                    <a:pt x="3" y="43"/>
                    <a:pt x="1" y="42"/>
                  </a:cubicBezTo>
                  <a:cubicBezTo>
                    <a:pt x="0" y="39"/>
                    <a:pt x="0" y="37"/>
                    <a:pt x="1" y="35"/>
                  </a:cubicBezTo>
                  <a:cubicBezTo>
                    <a:pt x="3" y="33"/>
                    <a:pt x="6" y="32"/>
                    <a:pt x="6" y="30"/>
                  </a:cubicBezTo>
                  <a:cubicBezTo>
                    <a:pt x="4" y="12"/>
                    <a:pt x="17" y="6"/>
                    <a:pt x="30" y="0"/>
                  </a:cubicBezTo>
                  <a:cubicBezTo>
                    <a:pt x="40" y="4"/>
                    <a:pt x="49" y="7"/>
                    <a:pt x="60" y="0"/>
                  </a:cubicBezTo>
                  <a:cubicBezTo>
                    <a:pt x="60" y="10"/>
                    <a:pt x="43" y="9"/>
                    <a:pt x="51" y="21"/>
                  </a:cubicBezTo>
                  <a:cubicBezTo>
                    <a:pt x="57" y="31"/>
                    <a:pt x="65" y="25"/>
                    <a:pt x="72" y="25"/>
                  </a:cubicBezTo>
                  <a:cubicBezTo>
                    <a:pt x="72" y="27"/>
                    <a:pt x="76" y="29"/>
                    <a:pt x="72" y="32"/>
                  </a:cubicBezTo>
                  <a:cubicBezTo>
                    <a:pt x="63" y="37"/>
                    <a:pt x="53" y="41"/>
                    <a:pt x="44" y="46"/>
                  </a:cubicBezTo>
                  <a:cubicBezTo>
                    <a:pt x="42" y="46"/>
                    <a:pt x="39" y="46"/>
                    <a:pt x="37" y="4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1698"/>
            <p:cNvSpPr/>
            <p:nvPr/>
          </p:nvSpPr>
          <p:spPr bwMode="auto">
            <a:xfrm>
              <a:off x="8331200" y="2679701"/>
              <a:ext cx="84138" cy="42863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28 w 28"/>
                <a:gd name="T5" fmla="*/ 3 h 14"/>
                <a:gd name="T6" fmla="*/ 0 w 28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4">
                  <a:moveTo>
                    <a:pt x="0" y="14"/>
                  </a:moveTo>
                  <a:cubicBezTo>
                    <a:pt x="7" y="5"/>
                    <a:pt x="17" y="1"/>
                    <a:pt x="28" y="0"/>
                  </a:cubicBezTo>
                  <a:cubicBezTo>
                    <a:pt x="28" y="1"/>
                    <a:pt x="28" y="2"/>
                    <a:pt x="28" y="3"/>
                  </a:cubicBezTo>
                  <a:cubicBezTo>
                    <a:pt x="19" y="7"/>
                    <a:pt x="11" y="14"/>
                    <a:pt x="0" y="1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1699"/>
            <p:cNvSpPr/>
            <p:nvPr/>
          </p:nvSpPr>
          <p:spPr bwMode="auto">
            <a:xfrm>
              <a:off x="8110538" y="2452688"/>
              <a:ext cx="177800" cy="258763"/>
            </a:xfrm>
            <a:custGeom>
              <a:avLst/>
              <a:gdLst>
                <a:gd name="T0" fmla="*/ 59 w 59"/>
                <a:gd name="T1" fmla="*/ 43 h 85"/>
                <a:gd name="T2" fmla="*/ 51 w 59"/>
                <a:gd name="T3" fmla="*/ 53 h 85"/>
                <a:gd name="T4" fmla="*/ 42 w 59"/>
                <a:gd name="T5" fmla="*/ 72 h 85"/>
                <a:gd name="T6" fmla="*/ 31 w 59"/>
                <a:gd name="T7" fmla="*/ 78 h 85"/>
                <a:gd name="T8" fmla="*/ 10 w 59"/>
                <a:gd name="T9" fmla="*/ 77 h 85"/>
                <a:gd name="T10" fmla="*/ 3 w 59"/>
                <a:gd name="T11" fmla="*/ 63 h 85"/>
                <a:gd name="T12" fmla="*/ 21 w 59"/>
                <a:gd name="T13" fmla="*/ 61 h 85"/>
                <a:gd name="T14" fmla="*/ 7 w 59"/>
                <a:gd name="T15" fmla="*/ 36 h 85"/>
                <a:gd name="T16" fmla="*/ 21 w 59"/>
                <a:gd name="T17" fmla="*/ 16 h 85"/>
                <a:gd name="T18" fmla="*/ 22 w 59"/>
                <a:gd name="T19" fmla="*/ 15 h 85"/>
                <a:gd name="T20" fmla="*/ 21 w 59"/>
                <a:gd name="T21" fmla="*/ 12 h 85"/>
                <a:gd name="T22" fmla="*/ 26 w 59"/>
                <a:gd name="T23" fmla="*/ 0 h 85"/>
                <a:gd name="T24" fmla="*/ 31 w 59"/>
                <a:gd name="T25" fmla="*/ 1 h 85"/>
                <a:gd name="T26" fmla="*/ 35 w 59"/>
                <a:gd name="T27" fmla="*/ 19 h 85"/>
                <a:gd name="T28" fmla="*/ 56 w 59"/>
                <a:gd name="T29" fmla="*/ 29 h 85"/>
                <a:gd name="T30" fmla="*/ 59 w 59"/>
                <a:gd name="T31" fmla="*/ 33 h 85"/>
                <a:gd name="T32" fmla="*/ 59 w 59"/>
                <a:gd name="T33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9" h="85">
                  <a:moveTo>
                    <a:pt x="59" y="43"/>
                  </a:moveTo>
                  <a:cubicBezTo>
                    <a:pt x="59" y="48"/>
                    <a:pt x="57" y="53"/>
                    <a:pt x="51" y="53"/>
                  </a:cubicBezTo>
                  <a:cubicBezTo>
                    <a:pt x="38" y="54"/>
                    <a:pt x="37" y="61"/>
                    <a:pt x="42" y="72"/>
                  </a:cubicBezTo>
                  <a:cubicBezTo>
                    <a:pt x="44" y="76"/>
                    <a:pt x="43" y="77"/>
                    <a:pt x="31" y="78"/>
                  </a:cubicBezTo>
                  <a:cubicBezTo>
                    <a:pt x="24" y="79"/>
                    <a:pt x="16" y="85"/>
                    <a:pt x="10" y="77"/>
                  </a:cubicBezTo>
                  <a:cubicBezTo>
                    <a:pt x="10" y="71"/>
                    <a:pt x="0" y="70"/>
                    <a:pt x="3" y="63"/>
                  </a:cubicBezTo>
                  <a:cubicBezTo>
                    <a:pt x="9" y="57"/>
                    <a:pt x="15" y="58"/>
                    <a:pt x="21" y="61"/>
                  </a:cubicBezTo>
                  <a:cubicBezTo>
                    <a:pt x="24" y="48"/>
                    <a:pt x="8" y="47"/>
                    <a:pt x="7" y="36"/>
                  </a:cubicBezTo>
                  <a:cubicBezTo>
                    <a:pt x="6" y="25"/>
                    <a:pt x="6" y="15"/>
                    <a:pt x="21" y="16"/>
                  </a:cubicBezTo>
                  <a:cubicBezTo>
                    <a:pt x="21" y="16"/>
                    <a:pt x="22" y="15"/>
                    <a:pt x="22" y="15"/>
                  </a:cubicBezTo>
                  <a:cubicBezTo>
                    <a:pt x="22" y="14"/>
                    <a:pt x="21" y="13"/>
                    <a:pt x="21" y="12"/>
                  </a:cubicBezTo>
                  <a:cubicBezTo>
                    <a:pt x="17" y="5"/>
                    <a:pt x="22" y="3"/>
                    <a:pt x="26" y="0"/>
                  </a:cubicBezTo>
                  <a:cubicBezTo>
                    <a:pt x="28" y="0"/>
                    <a:pt x="30" y="0"/>
                    <a:pt x="31" y="1"/>
                  </a:cubicBezTo>
                  <a:cubicBezTo>
                    <a:pt x="30" y="8"/>
                    <a:pt x="48" y="10"/>
                    <a:pt x="35" y="19"/>
                  </a:cubicBezTo>
                  <a:cubicBezTo>
                    <a:pt x="36" y="32"/>
                    <a:pt x="36" y="32"/>
                    <a:pt x="56" y="29"/>
                  </a:cubicBezTo>
                  <a:cubicBezTo>
                    <a:pt x="57" y="30"/>
                    <a:pt x="58" y="32"/>
                    <a:pt x="59" y="33"/>
                  </a:cubicBezTo>
                  <a:cubicBezTo>
                    <a:pt x="59" y="36"/>
                    <a:pt x="59" y="40"/>
                    <a:pt x="59" y="4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1700"/>
            <p:cNvSpPr/>
            <p:nvPr/>
          </p:nvSpPr>
          <p:spPr bwMode="auto">
            <a:xfrm>
              <a:off x="8228013" y="2297113"/>
              <a:ext cx="163513" cy="149225"/>
            </a:xfrm>
            <a:custGeom>
              <a:avLst/>
              <a:gdLst>
                <a:gd name="T0" fmla="*/ 3 w 54"/>
                <a:gd name="T1" fmla="*/ 11 h 49"/>
                <a:gd name="T2" fmla="*/ 34 w 54"/>
                <a:gd name="T3" fmla="*/ 11 h 49"/>
                <a:gd name="T4" fmla="*/ 49 w 54"/>
                <a:gd name="T5" fmla="*/ 26 h 49"/>
                <a:gd name="T6" fmla="*/ 52 w 54"/>
                <a:gd name="T7" fmla="*/ 33 h 49"/>
                <a:gd name="T8" fmla="*/ 44 w 54"/>
                <a:gd name="T9" fmla="*/ 32 h 49"/>
                <a:gd name="T10" fmla="*/ 32 w 54"/>
                <a:gd name="T11" fmla="*/ 37 h 49"/>
                <a:gd name="T12" fmla="*/ 20 w 54"/>
                <a:gd name="T13" fmla="*/ 38 h 49"/>
                <a:gd name="T14" fmla="*/ 4 w 54"/>
                <a:gd name="T15" fmla="*/ 19 h 49"/>
                <a:gd name="T16" fmla="*/ 3 w 54"/>
                <a:gd name="T17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49">
                  <a:moveTo>
                    <a:pt x="3" y="11"/>
                  </a:moveTo>
                  <a:cubicBezTo>
                    <a:pt x="13" y="14"/>
                    <a:pt x="24" y="0"/>
                    <a:pt x="34" y="11"/>
                  </a:cubicBezTo>
                  <a:cubicBezTo>
                    <a:pt x="37" y="18"/>
                    <a:pt x="39" y="25"/>
                    <a:pt x="49" y="26"/>
                  </a:cubicBezTo>
                  <a:cubicBezTo>
                    <a:pt x="51" y="26"/>
                    <a:pt x="54" y="30"/>
                    <a:pt x="52" y="33"/>
                  </a:cubicBezTo>
                  <a:cubicBezTo>
                    <a:pt x="50" y="35"/>
                    <a:pt x="47" y="32"/>
                    <a:pt x="44" y="32"/>
                  </a:cubicBezTo>
                  <a:cubicBezTo>
                    <a:pt x="39" y="31"/>
                    <a:pt x="33" y="31"/>
                    <a:pt x="32" y="37"/>
                  </a:cubicBezTo>
                  <a:cubicBezTo>
                    <a:pt x="29" y="49"/>
                    <a:pt x="24" y="39"/>
                    <a:pt x="20" y="38"/>
                  </a:cubicBezTo>
                  <a:cubicBezTo>
                    <a:pt x="16" y="31"/>
                    <a:pt x="14" y="22"/>
                    <a:pt x="4" y="19"/>
                  </a:cubicBezTo>
                  <a:cubicBezTo>
                    <a:pt x="1" y="17"/>
                    <a:pt x="0" y="14"/>
                    <a:pt x="3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1701"/>
            <p:cNvSpPr/>
            <p:nvPr/>
          </p:nvSpPr>
          <p:spPr bwMode="auto">
            <a:xfrm>
              <a:off x="8207375" y="2352676"/>
              <a:ext cx="87313" cy="106363"/>
            </a:xfrm>
            <a:custGeom>
              <a:avLst/>
              <a:gdLst>
                <a:gd name="T0" fmla="*/ 13 w 29"/>
                <a:gd name="T1" fmla="*/ 0 h 35"/>
                <a:gd name="T2" fmla="*/ 27 w 29"/>
                <a:gd name="T3" fmla="*/ 20 h 35"/>
                <a:gd name="T4" fmla="*/ 6 w 29"/>
                <a:gd name="T5" fmla="*/ 27 h 35"/>
                <a:gd name="T6" fmla="*/ 5 w 29"/>
                <a:gd name="T7" fmla="*/ 7 h 35"/>
                <a:gd name="T8" fmla="*/ 13 w 29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5">
                  <a:moveTo>
                    <a:pt x="13" y="0"/>
                  </a:moveTo>
                  <a:cubicBezTo>
                    <a:pt x="27" y="0"/>
                    <a:pt x="29" y="9"/>
                    <a:pt x="27" y="20"/>
                  </a:cubicBezTo>
                  <a:cubicBezTo>
                    <a:pt x="22" y="29"/>
                    <a:pt x="17" y="35"/>
                    <a:pt x="6" y="27"/>
                  </a:cubicBezTo>
                  <a:cubicBezTo>
                    <a:pt x="0" y="21"/>
                    <a:pt x="2" y="14"/>
                    <a:pt x="5" y="7"/>
                  </a:cubicBezTo>
                  <a:cubicBezTo>
                    <a:pt x="7" y="3"/>
                    <a:pt x="10" y="1"/>
                    <a:pt x="13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1702"/>
            <p:cNvSpPr/>
            <p:nvPr/>
          </p:nvSpPr>
          <p:spPr bwMode="auto">
            <a:xfrm>
              <a:off x="8197850" y="2492376"/>
              <a:ext cx="90488" cy="93663"/>
            </a:xfrm>
            <a:custGeom>
              <a:avLst/>
              <a:gdLst>
                <a:gd name="T0" fmla="*/ 27 w 30"/>
                <a:gd name="T1" fmla="*/ 16 h 31"/>
                <a:gd name="T2" fmla="*/ 21 w 30"/>
                <a:gd name="T3" fmla="*/ 20 h 31"/>
                <a:gd name="T4" fmla="*/ 5 w 30"/>
                <a:gd name="T5" fmla="*/ 24 h 31"/>
                <a:gd name="T6" fmla="*/ 6 w 30"/>
                <a:gd name="T7" fmla="*/ 6 h 31"/>
                <a:gd name="T8" fmla="*/ 16 w 30"/>
                <a:gd name="T9" fmla="*/ 6 h 31"/>
                <a:gd name="T10" fmla="*/ 27 w 30"/>
                <a:gd name="T11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31">
                  <a:moveTo>
                    <a:pt x="27" y="16"/>
                  </a:moveTo>
                  <a:cubicBezTo>
                    <a:pt x="25" y="17"/>
                    <a:pt x="23" y="18"/>
                    <a:pt x="21" y="20"/>
                  </a:cubicBezTo>
                  <a:cubicBezTo>
                    <a:pt x="16" y="23"/>
                    <a:pt x="11" y="31"/>
                    <a:pt x="5" y="24"/>
                  </a:cubicBezTo>
                  <a:cubicBezTo>
                    <a:pt x="0" y="20"/>
                    <a:pt x="0" y="12"/>
                    <a:pt x="6" y="6"/>
                  </a:cubicBezTo>
                  <a:cubicBezTo>
                    <a:pt x="9" y="11"/>
                    <a:pt x="13" y="7"/>
                    <a:pt x="16" y="6"/>
                  </a:cubicBezTo>
                  <a:cubicBezTo>
                    <a:pt x="29" y="0"/>
                    <a:pt x="30" y="6"/>
                    <a:pt x="27" y="1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1703"/>
            <p:cNvSpPr/>
            <p:nvPr/>
          </p:nvSpPr>
          <p:spPr bwMode="auto">
            <a:xfrm>
              <a:off x="8170863" y="2359026"/>
              <a:ext cx="66675" cy="96838"/>
            </a:xfrm>
            <a:custGeom>
              <a:avLst/>
              <a:gdLst>
                <a:gd name="T0" fmla="*/ 22 w 22"/>
                <a:gd name="T1" fmla="*/ 5 h 32"/>
                <a:gd name="T2" fmla="*/ 18 w 22"/>
                <a:gd name="T3" fmla="*/ 25 h 32"/>
                <a:gd name="T4" fmla="*/ 11 w 22"/>
                <a:gd name="T5" fmla="*/ 32 h 32"/>
                <a:gd name="T6" fmla="*/ 8 w 22"/>
                <a:gd name="T7" fmla="*/ 32 h 32"/>
                <a:gd name="T8" fmla="*/ 4 w 22"/>
                <a:gd name="T9" fmla="*/ 11 h 32"/>
                <a:gd name="T10" fmla="*/ 22 w 22"/>
                <a:gd name="T11" fmla="*/ 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32">
                  <a:moveTo>
                    <a:pt x="22" y="5"/>
                  </a:moveTo>
                  <a:cubicBezTo>
                    <a:pt x="18" y="11"/>
                    <a:pt x="18" y="18"/>
                    <a:pt x="18" y="25"/>
                  </a:cubicBezTo>
                  <a:cubicBezTo>
                    <a:pt x="17" y="29"/>
                    <a:pt x="15" y="31"/>
                    <a:pt x="11" y="32"/>
                  </a:cubicBezTo>
                  <a:cubicBezTo>
                    <a:pt x="10" y="32"/>
                    <a:pt x="9" y="32"/>
                    <a:pt x="8" y="32"/>
                  </a:cubicBezTo>
                  <a:cubicBezTo>
                    <a:pt x="0" y="26"/>
                    <a:pt x="1" y="18"/>
                    <a:pt x="4" y="11"/>
                  </a:cubicBezTo>
                  <a:cubicBezTo>
                    <a:pt x="8" y="4"/>
                    <a:pt x="14" y="0"/>
                    <a:pt x="22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1704"/>
            <p:cNvSpPr/>
            <p:nvPr/>
          </p:nvSpPr>
          <p:spPr bwMode="auto">
            <a:xfrm>
              <a:off x="8097838" y="2282826"/>
              <a:ext cx="163513" cy="206375"/>
            </a:xfrm>
            <a:custGeom>
              <a:avLst/>
              <a:gdLst>
                <a:gd name="T0" fmla="*/ 46 w 54"/>
                <a:gd name="T1" fmla="*/ 30 h 68"/>
                <a:gd name="T2" fmla="*/ 32 w 54"/>
                <a:gd name="T3" fmla="*/ 57 h 68"/>
                <a:gd name="T4" fmla="*/ 25 w 54"/>
                <a:gd name="T5" fmla="*/ 68 h 68"/>
                <a:gd name="T6" fmla="*/ 7 w 54"/>
                <a:gd name="T7" fmla="*/ 51 h 68"/>
                <a:gd name="T8" fmla="*/ 6 w 54"/>
                <a:gd name="T9" fmla="*/ 47 h 68"/>
                <a:gd name="T10" fmla="*/ 11 w 54"/>
                <a:gd name="T11" fmla="*/ 47 h 68"/>
                <a:gd name="T12" fmla="*/ 37 w 54"/>
                <a:gd name="T13" fmla="*/ 16 h 68"/>
                <a:gd name="T14" fmla="*/ 39 w 54"/>
                <a:gd name="T15" fmla="*/ 2 h 68"/>
                <a:gd name="T16" fmla="*/ 46 w 54"/>
                <a:gd name="T17" fmla="*/ 16 h 68"/>
                <a:gd name="T18" fmla="*/ 49 w 54"/>
                <a:gd name="T19" fmla="*/ 23 h 68"/>
                <a:gd name="T20" fmla="*/ 46 w 54"/>
                <a:gd name="T21" fmla="*/ 3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68">
                  <a:moveTo>
                    <a:pt x="46" y="30"/>
                  </a:moveTo>
                  <a:cubicBezTo>
                    <a:pt x="27" y="32"/>
                    <a:pt x="28" y="44"/>
                    <a:pt x="32" y="57"/>
                  </a:cubicBezTo>
                  <a:cubicBezTo>
                    <a:pt x="30" y="61"/>
                    <a:pt x="24" y="62"/>
                    <a:pt x="25" y="68"/>
                  </a:cubicBezTo>
                  <a:cubicBezTo>
                    <a:pt x="22" y="59"/>
                    <a:pt x="13" y="56"/>
                    <a:pt x="7" y="51"/>
                  </a:cubicBezTo>
                  <a:cubicBezTo>
                    <a:pt x="7" y="50"/>
                    <a:pt x="0" y="51"/>
                    <a:pt x="6" y="47"/>
                  </a:cubicBezTo>
                  <a:cubicBezTo>
                    <a:pt x="7" y="46"/>
                    <a:pt x="9" y="47"/>
                    <a:pt x="11" y="47"/>
                  </a:cubicBezTo>
                  <a:cubicBezTo>
                    <a:pt x="20" y="37"/>
                    <a:pt x="22" y="21"/>
                    <a:pt x="37" y="16"/>
                  </a:cubicBezTo>
                  <a:cubicBezTo>
                    <a:pt x="40" y="15"/>
                    <a:pt x="42" y="7"/>
                    <a:pt x="39" y="2"/>
                  </a:cubicBezTo>
                  <a:cubicBezTo>
                    <a:pt x="54" y="0"/>
                    <a:pt x="50" y="7"/>
                    <a:pt x="46" y="16"/>
                  </a:cubicBezTo>
                  <a:cubicBezTo>
                    <a:pt x="46" y="18"/>
                    <a:pt x="46" y="21"/>
                    <a:pt x="49" y="23"/>
                  </a:cubicBezTo>
                  <a:cubicBezTo>
                    <a:pt x="48" y="25"/>
                    <a:pt x="47" y="27"/>
                    <a:pt x="46" y="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1705"/>
            <p:cNvSpPr/>
            <p:nvPr/>
          </p:nvSpPr>
          <p:spPr bwMode="auto">
            <a:xfrm>
              <a:off x="8174038" y="2190751"/>
              <a:ext cx="90488" cy="76200"/>
            </a:xfrm>
            <a:custGeom>
              <a:avLst/>
              <a:gdLst>
                <a:gd name="T0" fmla="*/ 14 w 30"/>
                <a:gd name="T1" fmla="*/ 25 h 25"/>
                <a:gd name="T2" fmla="*/ 0 w 30"/>
                <a:gd name="T3" fmla="*/ 4 h 25"/>
                <a:gd name="T4" fmla="*/ 21 w 30"/>
                <a:gd name="T5" fmla="*/ 11 h 25"/>
                <a:gd name="T6" fmla="*/ 14 w 30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5">
                  <a:moveTo>
                    <a:pt x="14" y="25"/>
                  </a:moveTo>
                  <a:cubicBezTo>
                    <a:pt x="7" y="19"/>
                    <a:pt x="0" y="14"/>
                    <a:pt x="0" y="4"/>
                  </a:cubicBezTo>
                  <a:cubicBezTo>
                    <a:pt x="9" y="0"/>
                    <a:pt x="14" y="8"/>
                    <a:pt x="21" y="11"/>
                  </a:cubicBezTo>
                  <a:cubicBezTo>
                    <a:pt x="30" y="21"/>
                    <a:pt x="24" y="24"/>
                    <a:pt x="14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1706"/>
            <p:cNvSpPr/>
            <p:nvPr/>
          </p:nvSpPr>
          <p:spPr bwMode="auto">
            <a:xfrm>
              <a:off x="7789863" y="2492376"/>
              <a:ext cx="214313" cy="179388"/>
            </a:xfrm>
            <a:custGeom>
              <a:avLst/>
              <a:gdLst>
                <a:gd name="T0" fmla="*/ 61 w 71"/>
                <a:gd name="T1" fmla="*/ 2 h 59"/>
                <a:gd name="T2" fmla="*/ 60 w 71"/>
                <a:gd name="T3" fmla="*/ 16 h 59"/>
                <a:gd name="T4" fmla="*/ 71 w 71"/>
                <a:gd name="T5" fmla="*/ 34 h 59"/>
                <a:gd name="T6" fmla="*/ 41 w 71"/>
                <a:gd name="T7" fmla="*/ 47 h 59"/>
                <a:gd name="T8" fmla="*/ 11 w 71"/>
                <a:gd name="T9" fmla="*/ 48 h 59"/>
                <a:gd name="T10" fmla="*/ 0 w 71"/>
                <a:gd name="T11" fmla="*/ 39 h 59"/>
                <a:gd name="T12" fmla="*/ 18 w 71"/>
                <a:gd name="T13" fmla="*/ 28 h 59"/>
                <a:gd name="T14" fmla="*/ 20 w 71"/>
                <a:gd name="T15" fmla="*/ 26 h 59"/>
                <a:gd name="T16" fmla="*/ 15 w 71"/>
                <a:gd name="T17" fmla="*/ 18 h 59"/>
                <a:gd name="T18" fmla="*/ 14 w 71"/>
                <a:gd name="T19" fmla="*/ 11 h 59"/>
                <a:gd name="T20" fmla="*/ 15 w 71"/>
                <a:gd name="T21" fmla="*/ 9 h 59"/>
                <a:gd name="T22" fmla="*/ 26 w 71"/>
                <a:gd name="T23" fmla="*/ 6 h 59"/>
                <a:gd name="T24" fmla="*/ 39 w 71"/>
                <a:gd name="T25" fmla="*/ 19 h 59"/>
                <a:gd name="T26" fmla="*/ 53 w 71"/>
                <a:gd name="T27" fmla="*/ 26 h 59"/>
                <a:gd name="T28" fmla="*/ 61 w 71"/>
                <a:gd name="T29" fmla="*/ 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" h="59">
                  <a:moveTo>
                    <a:pt x="61" y="2"/>
                  </a:moveTo>
                  <a:cubicBezTo>
                    <a:pt x="55" y="7"/>
                    <a:pt x="55" y="11"/>
                    <a:pt x="60" y="16"/>
                  </a:cubicBezTo>
                  <a:cubicBezTo>
                    <a:pt x="65" y="21"/>
                    <a:pt x="70" y="26"/>
                    <a:pt x="71" y="34"/>
                  </a:cubicBezTo>
                  <a:cubicBezTo>
                    <a:pt x="60" y="35"/>
                    <a:pt x="49" y="38"/>
                    <a:pt x="41" y="47"/>
                  </a:cubicBezTo>
                  <a:cubicBezTo>
                    <a:pt x="32" y="59"/>
                    <a:pt x="21" y="49"/>
                    <a:pt x="11" y="48"/>
                  </a:cubicBezTo>
                  <a:cubicBezTo>
                    <a:pt x="7" y="46"/>
                    <a:pt x="2" y="44"/>
                    <a:pt x="0" y="39"/>
                  </a:cubicBezTo>
                  <a:cubicBezTo>
                    <a:pt x="5" y="27"/>
                    <a:pt x="5" y="27"/>
                    <a:pt x="18" y="28"/>
                  </a:cubicBezTo>
                  <a:cubicBezTo>
                    <a:pt x="20" y="28"/>
                    <a:pt x="19" y="26"/>
                    <a:pt x="20" y="26"/>
                  </a:cubicBezTo>
                  <a:cubicBezTo>
                    <a:pt x="23" y="21"/>
                    <a:pt x="17" y="21"/>
                    <a:pt x="15" y="18"/>
                  </a:cubicBezTo>
                  <a:cubicBezTo>
                    <a:pt x="14" y="16"/>
                    <a:pt x="13" y="14"/>
                    <a:pt x="14" y="11"/>
                  </a:cubicBezTo>
                  <a:cubicBezTo>
                    <a:pt x="14" y="11"/>
                    <a:pt x="15" y="10"/>
                    <a:pt x="15" y="9"/>
                  </a:cubicBezTo>
                  <a:cubicBezTo>
                    <a:pt x="19" y="8"/>
                    <a:pt x="22" y="7"/>
                    <a:pt x="26" y="6"/>
                  </a:cubicBezTo>
                  <a:cubicBezTo>
                    <a:pt x="29" y="11"/>
                    <a:pt x="39" y="8"/>
                    <a:pt x="39" y="19"/>
                  </a:cubicBezTo>
                  <a:cubicBezTo>
                    <a:pt x="39" y="26"/>
                    <a:pt x="47" y="18"/>
                    <a:pt x="53" y="26"/>
                  </a:cubicBezTo>
                  <a:cubicBezTo>
                    <a:pt x="45" y="1"/>
                    <a:pt x="45" y="0"/>
                    <a:pt x="61" y="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1707"/>
            <p:cNvSpPr/>
            <p:nvPr/>
          </p:nvSpPr>
          <p:spPr bwMode="auto">
            <a:xfrm>
              <a:off x="7653338" y="2470151"/>
              <a:ext cx="96838" cy="122238"/>
            </a:xfrm>
            <a:custGeom>
              <a:avLst/>
              <a:gdLst>
                <a:gd name="T0" fmla="*/ 8 w 32"/>
                <a:gd name="T1" fmla="*/ 37 h 40"/>
                <a:gd name="T2" fmla="*/ 4 w 32"/>
                <a:gd name="T3" fmla="*/ 34 h 40"/>
                <a:gd name="T4" fmla="*/ 7 w 32"/>
                <a:gd name="T5" fmla="*/ 19 h 40"/>
                <a:gd name="T6" fmla="*/ 8 w 32"/>
                <a:gd name="T7" fmla="*/ 8 h 40"/>
                <a:gd name="T8" fmla="*/ 28 w 32"/>
                <a:gd name="T9" fmla="*/ 3 h 40"/>
                <a:gd name="T10" fmla="*/ 29 w 32"/>
                <a:gd name="T11" fmla="*/ 13 h 40"/>
                <a:gd name="T12" fmla="*/ 30 w 32"/>
                <a:gd name="T13" fmla="*/ 28 h 40"/>
                <a:gd name="T14" fmla="*/ 28 w 32"/>
                <a:gd name="T15" fmla="*/ 32 h 40"/>
                <a:gd name="T16" fmla="*/ 12 w 32"/>
                <a:gd name="T17" fmla="*/ 40 h 40"/>
                <a:gd name="T18" fmla="*/ 8 w 32"/>
                <a:gd name="T19" fmla="*/ 3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40">
                  <a:moveTo>
                    <a:pt x="8" y="37"/>
                  </a:moveTo>
                  <a:cubicBezTo>
                    <a:pt x="7" y="36"/>
                    <a:pt x="6" y="35"/>
                    <a:pt x="4" y="34"/>
                  </a:cubicBezTo>
                  <a:cubicBezTo>
                    <a:pt x="7" y="29"/>
                    <a:pt x="9" y="24"/>
                    <a:pt x="7" y="19"/>
                  </a:cubicBezTo>
                  <a:cubicBezTo>
                    <a:pt x="5" y="15"/>
                    <a:pt x="0" y="12"/>
                    <a:pt x="8" y="8"/>
                  </a:cubicBezTo>
                  <a:cubicBezTo>
                    <a:pt x="14" y="5"/>
                    <a:pt x="21" y="0"/>
                    <a:pt x="28" y="3"/>
                  </a:cubicBezTo>
                  <a:cubicBezTo>
                    <a:pt x="32" y="5"/>
                    <a:pt x="28" y="10"/>
                    <a:pt x="29" y="13"/>
                  </a:cubicBezTo>
                  <a:cubicBezTo>
                    <a:pt x="32" y="18"/>
                    <a:pt x="30" y="23"/>
                    <a:pt x="30" y="28"/>
                  </a:cubicBezTo>
                  <a:cubicBezTo>
                    <a:pt x="30" y="30"/>
                    <a:pt x="29" y="31"/>
                    <a:pt x="28" y="32"/>
                  </a:cubicBezTo>
                  <a:cubicBezTo>
                    <a:pt x="23" y="35"/>
                    <a:pt x="19" y="40"/>
                    <a:pt x="12" y="40"/>
                  </a:cubicBezTo>
                  <a:cubicBezTo>
                    <a:pt x="10" y="39"/>
                    <a:pt x="9" y="38"/>
                    <a:pt x="8" y="3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1708"/>
            <p:cNvSpPr/>
            <p:nvPr/>
          </p:nvSpPr>
          <p:spPr bwMode="auto">
            <a:xfrm>
              <a:off x="7789863" y="2446338"/>
              <a:ext cx="76200" cy="93663"/>
            </a:xfrm>
            <a:custGeom>
              <a:avLst/>
              <a:gdLst>
                <a:gd name="T0" fmla="*/ 1 w 25"/>
                <a:gd name="T1" fmla="*/ 17 h 31"/>
                <a:gd name="T2" fmla="*/ 6 w 25"/>
                <a:gd name="T3" fmla="*/ 7 h 31"/>
                <a:gd name="T4" fmla="*/ 14 w 25"/>
                <a:gd name="T5" fmla="*/ 0 h 31"/>
                <a:gd name="T6" fmla="*/ 23 w 25"/>
                <a:gd name="T7" fmla="*/ 4 h 31"/>
                <a:gd name="T8" fmla="*/ 18 w 25"/>
                <a:gd name="T9" fmla="*/ 11 h 31"/>
                <a:gd name="T10" fmla="*/ 15 w 25"/>
                <a:gd name="T11" fmla="*/ 24 h 31"/>
                <a:gd name="T12" fmla="*/ 15 w 25"/>
                <a:gd name="T13" fmla="*/ 24 h 31"/>
                <a:gd name="T14" fmla="*/ 3 w 25"/>
                <a:gd name="T15" fmla="*/ 28 h 31"/>
                <a:gd name="T16" fmla="*/ 0 w 25"/>
                <a:gd name="T17" fmla="*/ 24 h 31"/>
                <a:gd name="T18" fmla="*/ 1 w 25"/>
                <a:gd name="T1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31">
                  <a:moveTo>
                    <a:pt x="1" y="17"/>
                  </a:moveTo>
                  <a:cubicBezTo>
                    <a:pt x="3" y="14"/>
                    <a:pt x="7" y="12"/>
                    <a:pt x="6" y="7"/>
                  </a:cubicBezTo>
                  <a:cubicBezTo>
                    <a:pt x="5" y="3"/>
                    <a:pt x="10" y="1"/>
                    <a:pt x="14" y="0"/>
                  </a:cubicBezTo>
                  <a:cubicBezTo>
                    <a:pt x="17" y="0"/>
                    <a:pt x="21" y="0"/>
                    <a:pt x="23" y="4"/>
                  </a:cubicBezTo>
                  <a:cubicBezTo>
                    <a:pt x="25" y="8"/>
                    <a:pt x="20" y="9"/>
                    <a:pt x="18" y="11"/>
                  </a:cubicBezTo>
                  <a:cubicBezTo>
                    <a:pt x="14" y="15"/>
                    <a:pt x="16" y="20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2" y="28"/>
                    <a:pt x="8" y="31"/>
                    <a:pt x="3" y="28"/>
                  </a:cubicBezTo>
                  <a:cubicBezTo>
                    <a:pt x="2" y="27"/>
                    <a:pt x="1" y="25"/>
                    <a:pt x="0" y="24"/>
                  </a:cubicBezTo>
                  <a:cubicBezTo>
                    <a:pt x="0" y="22"/>
                    <a:pt x="1" y="20"/>
                    <a:pt x="1" y="1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1709"/>
            <p:cNvSpPr/>
            <p:nvPr/>
          </p:nvSpPr>
          <p:spPr bwMode="auto">
            <a:xfrm>
              <a:off x="7729538" y="2498726"/>
              <a:ext cx="69850" cy="73025"/>
            </a:xfrm>
            <a:custGeom>
              <a:avLst/>
              <a:gdLst>
                <a:gd name="T0" fmla="*/ 4 w 23"/>
                <a:gd name="T1" fmla="*/ 21 h 24"/>
                <a:gd name="T2" fmla="*/ 4 w 23"/>
                <a:gd name="T3" fmla="*/ 4 h 24"/>
                <a:gd name="T4" fmla="*/ 14 w 23"/>
                <a:gd name="T5" fmla="*/ 0 h 24"/>
                <a:gd name="T6" fmla="*/ 21 w 23"/>
                <a:gd name="T7" fmla="*/ 7 h 24"/>
                <a:gd name="T8" fmla="*/ 18 w 23"/>
                <a:gd name="T9" fmla="*/ 20 h 24"/>
                <a:gd name="T10" fmla="*/ 14 w 23"/>
                <a:gd name="T11" fmla="*/ 23 h 24"/>
                <a:gd name="T12" fmla="*/ 4 w 23"/>
                <a:gd name="T13" fmla="*/ 2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4">
                  <a:moveTo>
                    <a:pt x="4" y="21"/>
                  </a:moveTo>
                  <a:cubicBezTo>
                    <a:pt x="0" y="15"/>
                    <a:pt x="0" y="10"/>
                    <a:pt x="4" y="4"/>
                  </a:cubicBezTo>
                  <a:cubicBezTo>
                    <a:pt x="7" y="3"/>
                    <a:pt x="11" y="2"/>
                    <a:pt x="14" y="0"/>
                  </a:cubicBezTo>
                  <a:cubicBezTo>
                    <a:pt x="17" y="3"/>
                    <a:pt x="19" y="5"/>
                    <a:pt x="21" y="7"/>
                  </a:cubicBezTo>
                  <a:cubicBezTo>
                    <a:pt x="23" y="12"/>
                    <a:pt x="21" y="16"/>
                    <a:pt x="18" y="20"/>
                  </a:cubicBezTo>
                  <a:cubicBezTo>
                    <a:pt x="17" y="21"/>
                    <a:pt x="16" y="22"/>
                    <a:pt x="14" y="23"/>
                  </a:cubicBezTo>
                  <a:cubicBezTo>
                    <a:pt x="11" y="23"/>
                    <a:pt x="7" y="24"/>
                    <a:pt x="4" y="2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1710"/>
            <p:cNvSpPr/>
            <p:nvPr/>
          </p:nvSpPr>
          <p:spPr bwMode="auto">
            <a:xfrm>
              <a:off x="7769225" y="2392363"/>
              <a:ext cx="84138" cy="38100"/>
            </a:xfrm>
            <a:custGeom>
              <a:avLst/>
              <a:gdLst>
                <a:gd name="T0" fmla="*/ 0 w 28"/>
                <a:gd name="T1" fmla="*/ 6 h 13"/>
                <a:gd name="T2" fmla="*/ 28 w 28"/>
                <a:gd name="T3" fmla="*/ 11 h 13"/>
                <a:gd name="T4" fmla="*/ 0 w 28"/>
                <a:gd name="T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3">
                  <a:moveTo>
                    <a:pt x="0" y="6"/>
                  </a:moveTo>
                  <a:cubicBezTo>
                    <a:pt x="10" y="0"/>
                    <a:pt x="18" y="1"/>
                    <a:pt x="28" y="11"/>
                  </a:cubicBezTo>
                  <a:cubicBezTo>
                    <a:pt x="17" y="11"/>
                    <a:pt x="8" y="13"/>
                    <a:pt x="0" y="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1711"/>
            <p:cNvSpPr/>
            <p:nvPr/>
          </p:nvSpPr>
          <p:spPr bwMode="auto">
            <a:xfrm>
              <a:off x="7772400" y="2498726"/>
              <a:ext cx="31750" cy="20638"/>
            </a:xfrm>
            <a:custGeom>
              <a:avLst/>
              <a:gdLst>
                <a:gd name="T0" fmla="*/ 7 w 11"/>
                <a:gd name="T1" fmla="*/ 7 h 7"/>
                <a:gd name="T2" fmla="*/ 0 w 11"/>
                <a:gd name="T3" fmla="*/ 0 h 7"/>
                <a:gd name="T4" fmla="*/ 7 w 11"/>
                <a:gd name="T5" fmla="*/ 0 h 7"/>
                <a:gd name="T6" fmla="*/ 7 w 11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7">
                  <a:moveTo>
                    <a:pt x="7" y="7"/>
                  </a:moveTo>
                  <a:cubicBezTo>
                    <a:pt x="3" y="7"/>
                    <a:pt x="0" y="5"/>
                    <a:pt x="0" y="0"/>
                  </a:cubicBezTo>
                  <a:cubicBezTo>
                    <a:pt x="3" y="0"/>
                    <a:pt x="5" y="0"/>
                    <a:pt x="7" y="0"/>
                  </a:cubicBezTo>
                  <a:cubicBezTo>
                    <a:pt x="11" y="3"/>
                    <a:pt x="8" y="5"/>
                    <a:pt x="7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1712"/>
            <p:cNvSpPr/>
            <p:nvPr/>
          </p:nvSpPr>
          <p:spPr bwMode="auto">
            <a:xfrm>
              <a:off x="7194550" y="2297113"/>
              <a:ext cx="104775" cy="103188"/>
            </a:xfrm>
            <a:custGeom>
              <a:avLst/>
              <a:gdLst>
                <a:gd name="T0" fmla="*/ 31 w 35"/>
                <a:gd name="T1" fmla="*/ 25 h 34"/>
                <a:gd name="T2" fmla="*/ 3 w 35"/>
                <a:gd name="T3" fmla="*/ 28 h 34"/>
                <a:gd name="T4" fmla="*/ 24 w 35"/>
                <a:gd name="T5" fmla="*/ 4 h 34"/>
                <a:gd name="T6" fmla="*/ 31 w 35"/>
                <a:gd name="T7" fmla="*/ 0 h 34"/>
                <a:gd name="T8" fmla="*/ 35 w 35"/>
                <a:gd name="T9" fmla="*/ 4 h 34"/>
                <a:gd name="T10" fmla="*/ 34 w 35"/>
                <a:gd name="T11" fmla="*/ 14 h 34"/>
                <a:gd name="T12" fmla="*/ 31 w 35"/>
                <a:gd name="T13" fmla="*/ 2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34">
                  <a:moveTo>
                    <a:pt x="31" y="25"/>
                  </a:moveTo>
                  <a:cubicBezTo>
                    <a:pt x="23" y="34"/>
                    <a:pt x="13" y="33"/>
                    <a:pt x="3" y="28"/>
                  </a:cubicBezTo>
                  <a:cubicBezTo>
                    <a:pt x="0" y="11"/>
                    <a:pt x="16" y="11"/>
                    <a:pt x="24" y="4"/>
                  </a:cubicBezTo>
                  <a:cubicBezTo>
                    <a:pt x="26" y="2"/>
                    <a:pt x="29" y="1"/>
                    <a:pt x="31" y="0"/>
                  </a:cubicBezTo>
                  <a:cubicBezTo>
                    <a:pt x="32" y="1"/>
                    <a:pt x="33" y="2"/>
                    <a:pt x="35" y="4"/>
                  </a:cubicBezTo>
                  <a:cubicBezTo>
                    <a:pt x="34" y="7"/>
                    <a:pt x="34" y="11"/>
                    <a:pt x="34" y="14"/>
                  </a:cubicBezTo>
                  <a:cubicBezTo>
                    <a:pt x="33" y="18"/>
                    <a:pt x="32" y="21"/>
                    <a:pt x="31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1713"/>
            <p:cNvSpPr/>
            <p:nvPr/>
          </p:nvSpPr>
          <p:spPr bwMode="auto">
            <a:xfrm>
              <a:off x="7381875" y="2459038"/>
              <a:ext cx="127000" cy="93663"/>
            </a:xfrm>
            <a:custGeom>
              <a:avLst/>
              <a:gdLst>
                <a:gd name="T0" fmla="*/ 39 w 42"/>
                <a:gd name="T1" fmla="*/ 31 h 31"/>
                <a:gd name="T2" fmla="*/ 32 w 42"/>
                <a:gd name="T3" fmla="*/ 31 h 31"/>
                <a:gd name="T4" fmla="*/ 8 w 42"/>
                <a:gd name="T5" fmla="*/ 20 h 31"/>
                <a:gd name="T6" fmla="*/ 0 w 42"/>
                <a:gd name="T7" fmla="*/ 13 h 31"/>
                <a:gd name="T8" fmla="*/ 13 w 42"/>
                <a:gd name="T9" fmla="*/ 11 h 31"/>
                <a:gd name="T10" fmla="*/ 32 w 42"/>
                <a:gd name="T11" fmla="*/ 3 h 31"/>
                <a:gd name="T12" fmla="*/ 39 w 42"/>
                <a:gd name="T13" fmla="*/ 17 h 31"/>
                <a:gd name="T14" fmla="*/ 39 w 42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31">
                  <a:moveTo>
                    <a:pt x="39" y="31"/>
                  </a:moveTo>
                  <a:cubicBezTo>
                    <a:pt x="36" y="31"/>
                    <a:pt x="34" y="31"/>
                    <a:pt x="32" y="31"/>
                  </a:cubicBezTo>
                  <a:cubicBezTo>
                    <a:pt x="26" y="23"/>
                    <a:pt x="20" y="17"/>
                    <a:pt x="8" y="20"/>
                  </a:cubicBezTo>
                  <a:cubicBezTo>
                    <a:pt x="4" y="21"/>
                    <a:pt x="1" y="18"/>
                    <a:pt x="0" y="13"/>
                  </a:cubicBezTo>
                  <a:cubicBezTo>
                    <a:pt x="5" y="16"/>
                    <a:pt x="11" y="18"/>
                    <a:pt x="13" y="11"/>
                  </a:cubicBezTo>
                  <a:cubicBezTo>
                    <a:pt x="16" y="0"/>
                    <a:pt x="24" y="3"/>
                    <a:pt x="32" y="3"/>
                  </a:cubicBezTo>
                  <a:cubicBezTo>
                    <a:pt x="34" y="8"/>
                    <a:pt x="36" y="12"/>
                    <a:pt x="39" y="17"/>
                  </a:cubicBezTo>
                  <a:cubicBezTo>
                    <a:pt x="42" y="22"/>
                    <a:pt x="39" y="26"/>
                    <a:pt x="39" y="3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1714"/>
            <p:cNvSpPr/>
            <p:nvPr/>
          </p:nvSpPr>
          <p:spPr bwMode="auto">
            <a:xfrm>
              <a:off x="7499350" y="2552701"/>
              <a:ext cx="42863" cy="57150"/>
            </a:xfrm>
            <a:custGeom>
              <a:avLst/>
              <a:gdLst>
                <a:gd name="T0" fmla="*/ 14 w 14"/>
                <a:gd name="T1" fmla="*/ 10 h 19"/>
                <a:gd name="T2" fmla="*/ 7 w 14"/>
                <a:gd name="T3" fmla="*/ 14 h 19"/>
                <a:gd name="T4" fmla="*/ 0 w 14"/>
                <a:gd name="T5" fmla="*/ 7 h 19"/>
                <a:gd name="T6" fmla="*/ 3 w 14"/>
                <a:gd name="T7" fmla="*/ 0 h 19"/>
                <a:gd name="T8" fmla="*/ 14 w 1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9">
                  <a:moveTo>
                    <a:pt x="14" y="10"/>
                  </a:moveTo>
                  <a:cubicBezTo>
                    <a:pt x="13" y="15"/>
                    <a:pt x="12" y="19"/>
                    <a:pt x="7" y="14"/>
                  </a:cubicBezTo>
                  <a:cubicBezTo>
                    <a:pt x="4" y="12"/>
                    <a:pt x="2" y="10"/>
                    <a:pt x="0" y="7"/>
                  </a:cubicBezTo>
                  <a:cubicBezTo>
                    <a:pt x="1" y="4"/>
                    <a:pt x="2" y="2"/>
                    <a:pt x="3" y="0"/>
                  </a:cubicBezTo>
                  <a:cubicBezTo>
                    <a:pt x="8" y="2"/>
                    <a:pt x="11" y="6"/>
                    <a:pt x="14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1715"/>
            <p:cNvSpPr/>
            <p:nvPr/>
          </p:nvSpPr>
          <p:spPr bwMode="auto">
            <a:xfrm>
              <a:off x="7478713" y="2573338"/>
              <a:ext cx="41275" cy="42863"/>
            </a:xfrm>
            <a:custGeom>
              <a:avLst/>
              <a:gdLst>
                <a:gd name="T0" fmla="*/ 7 w 14"/>
                <a:gd name="T1" fmla="*/ 0 h 14"/>
                <a:gd name="T2" fmla="*/ 14 w 14"/>
                <a:gd name="T3" fmla="*/ 7 h 14"/>
                <a:gd name="T4" fmla="*/ 6 w 14"/>
                <a:gd name="T5" fmla="*/ 12 h 14"/>
                <a:gd name="T6" fmla="*/ 7 w 14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4">
                  <a:moveTo>
                    <a:pt x="7" y="0"/>
                  </a:moveTo>
                  <a:cubicBezTo>
                    <a:pt x="11" y="0"/>
                    <a:pt x="14" y="2"/>
                    <a:pt x="14" y="7"/>
                  </a:cubicBezTo>
                  <a:cubicBezTo>
                    <a:pt x="10" y="8"/>
                    <a:pt x="9" y="14"/>
                    <a:pt x="6" y="12"/>
                  </a:cubicBezTo>
                  <a:cubicBezTo>
                    <a:pt x="0" y="8"/>
                    <a:pt x="6" y="4"/>
                    <a:pt x="7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1716"/>
            <p:cNvSpPr/>
            <p:nvPr/>
          </p:nvSpPr>
          <p:spPr bwMode="auto">
            <a:xfrm>
              <a:off x="7702550" y="2555876"/>
              <a:ext cx="134938" cy="149225"/>
            </a:xfrm>
            <a:custGeom>
              <a:avLst/>
              <a:gdLst>
                <a:gd name="T0" fmla="*/ 13 w 45"/>
                <a:gd name="T1" fmla="*/ 2 h 49"/>
                <a:gd name="T2" fmla="*/ 23 w 45"/>
                <a:gd name="T3" fmla="*/ 2 h 49"/>
                <a:gd name="T4" fmla="*/ 30 w 45"/>
                <a:gd name="T5" fmla="*/ 16 h 49"/>
                <a:gd name="T6" fmla="*/ 41 w 45"/>
                <a:gd name="T7" fmla="*/ 23 h 49"/>
                <a:gd name="T8" fmla="*/ 43 w 45"/>
                <a:gd name="T9" fmla="*/ 39 h 49"/>
                <a:gd name="T10" fmla="*/ 27 w 45"/>
                <a:gd name="T11" fmla="*/ 48 h 49"/>
                <a:gd name="T12" fmla="*/ 6 w 45"/>
                <a:gd name="T13" fmla="*/ 30 h 49"/>
                <a:gd name="T14" fmla="*/ 8 w 45"/>
                <a:gd name="T15" fmla="*/ 29 h 49"/>
                <a:gd name="T16" fmla="*/ 17 w 45"/>
                <a:gd name="T17" fmla="*/ 30 h 49"/>
                <a:gd name="T18" fmla="*/ 8 w 45"/>
                <a:gd name="T19" fmla="*/ 16 h 49"/>
                <a:gd name="T20" fmla="*/ 13 w 45"/>
                <a:gd name="T21" fmla="*/ 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49">
                  <a:moveTo>
                    <a:pt x="13" y="2"/>
                  </a:moveTo>
                  <a:cubicBezTo>
                    <a:pt x="16" y="0"/>
                    <a:pt x="20" y="0"/>
                    <a:pt x="23" y="2"/>
                  </a:cubicBezTo>
                  <a:cubicBezTo>
                    <a:pt x="28" y="6"/>
                    <a:pt x="28" y="12"/>
                    <a:pt x="30" y="16"/>
                  </a:cubicBezTo>
                  <a:cubicBezTo>
                    <a:pt x="34" y="19"/>
                    <a:pt x="37" y="21"/>
                    <a:pt x="41" y="23"/>
                  </a:cubicBezTo>
                  <a:cubicBezTo>
                    <a:pt x="45" y="28"/>
                    <a:pt x="45" y="33"/>
                    <a:pt x="43" y="39"/>
                  </a:cubicBezTo>
                  <a:cubicBezTo>
                    <a:pt x="39" y="44"/>
                    <a:pt x="34" y="49"/>
                    <a:pt x="27" y="48"/>
                  </a:cubicBezTo>
                  <a:cubicBezTo>
                    <a:pt x="18" y="44"/>
                    <a:pt x="9" y="41"/>
                    <a:pt x="6" y="30"/>
                  </a:cubicBezTo>
                  <a:cubicBezTo>
                    <a:pt x="6" y="30"/>
                    <a:pt x="7" y="29"/>
                    <a:pt x="8" y="29"/>
                  </a:cubicBezTo>
                  <a:cubicBezTo>
                    <a:pt x="11" y="27"/>
                    <a:pt x="14" y="28"/>
                    <a:pt x="17" y="30"/>
                  </a:cubicBezTo>
                  <a:cubicBezTo>
                    <a:pt x="15" y="25"/>
                    <a:pt x="13" y="20"/>
                    <a:pt x="8" y="16"/>
                  </a:cubicBezTo>
                  <a:cubicBezTo>
                    <a:pt x="0" y="9"/>
                    <a:pt x="6" y="5"/>
                    <a:pt x="13" y="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1717"/>
            <p:cNvSpPr/>
            <p:nvPr/>
          </p:nvSpPr>
          <p:spPr bwMode="auto">
            <a:xfrm>
              <a:off x="7877175" y="2744788"/>
              <a:ext cx="163513" cy="93663"/>
            </a:xfrm>
            <a:custGeom>
              <a:avLst/>
              <a:gdLst>
                <a:gd name="T0" fmla="*/ 28 w 54"/>
                <a:gd name="T1" fmla="*/ 31 h 31"/>
                <a:gd name="T2" fmla="*/ 11 w 54"/>
                <a:gd name="T3" fmla="*/ 31 h 31"/>
                <a:gd name="T4" fmla="*/ 0 w 54"/>
                <a:gd name="T5" fmla="*/ 7 h 31"/>
                <a:gd name="T6" fmla="*/ 10 w 54"/>
                <a:gd name="T7" fmla="*/ 1 h 31"/>
                <a:gd name="T8" fmla="*/ 49 w 54"/>
                <a:gd name="T9" fmla="*/ 12 h 31"/>
                <a:gd name="T10" fmla="*/ 43 w 54"/>
                <a:gd name="T11" fmla="*/ 26 h 31"/>
                <a:gd name="T12" fmla="*/ 35 w 54"/>
                <a:gd name="T13" fmla="*/ 31 h 31"/>
                <a:gd name="T14" fmla="*/ 28 w 54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1">
                  <a:moveTo>
                    <a:pt x="28" y="31"/>
                  </a:moveTo>
                  <a:cubicBezTo>
                    <a:pt x="22" y="31"/>
                    <a:pt x="16" y="31"/>
                    <a:pt x="11" y="31"/>
                  </a:cubicBezTo>
                  <a:cubicBezTo>
                    <a:pt x="7" y="23"/>
                    <a:pt x="4" y="15"/>
                    <a:pt x="0" y="7"/>
                  </a:cubicBezTo>
                  <a:cubicBezTo>
                    <a:pt x="2" y="2"/>
                    <a:pt x="6" y="0"/>
                    <a:pt x="10" y="1"/>
                  </a:cubicBezTo>
                  <a:cubicBezTo>
                    <a:pt x="24" y="3"/>
                    <a:pt x="35" y="11"/>
                    <a:pt x="49" y="12"/>
                  </a:cubicBezTo>
                  <a:cubicBezTo>
                    <a:pt x="54" y="20"/>
                    <a:pt x="49" y="23"/>
                    <a:pt x="43" y="26"/>
                  </a:cubicBezTo>
                  <a:cubicBezTo>
                    <a:pt x="40" y="28"/>
                    <a:pt x="36" y="26"/>
                    <a:pt x="35" y="31"/>
                  </a:cubicBezTo>
                  <a:cubicBezTo>
                    <a:pt x="33" y="31"/>
                    <a:pt x="30" y="31"/>
                    <a:pt x="28" y="3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1718"/>
            <p:cNvSpPr/>
            <p:nvPr/>
          </p:nvSpPr>
          <p:spPr bwMode="auto">
            <a:xfrm>
              <a:off x="7783513" y="2668588"/>
              <a:ext cx="130175" cy="93663"/>
            </a:xfrm>
            <a:custGeom>
              <a:avLst/>
              <a:gdLst>
                <a:gd name="T0" fmla="*/ 0 w 43"/>
                <a:gd name="T1" fmla="*/ 11 h 31"/>
                <a:gd name="T2" fmla="*/ 14 w 43"/>
                <a:gd name="T3" fmla="*/ 4 h 31"/>
                <a:gd name="T4" fmla="*/ 34 w 43"/>
                <a:gd name="T5" fmla="*/ 2 h 31"/>
                <a:gd name="T6" fmla="*/ 28 w 43"/>
                <a:gd name="T7" fmla="*/ 31 h 31"/>
                <a:gd name="T8" fmla="*/ 21 w 43"/>
                <a:gd name="T9" fmla="*/ 31 h 31"/>
                <a:gd name="T10" fmla="*/ 0 w 43"/>
                <a:gd name="T11" fmla="*/ 14 h 31"/>
                <a:gd name="T12" fmla="*/ 0 w 43"/>
                <a:gd name="T13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31">
                  <a:moveTo>
                    <a:pt x="0" y="11"/>
                  </a:moveTo>
                  <a:cubicBezTo>
                    <a:pt x="4" y="7"/>
                    <a:pt x="7" y="2"/>
                    <a:pt x="14" y="4"/>
                  </a:cubicBezTo>
                  <a:cubicBezTo>
                    <a:pt x="20" y="1"/>
                    <a:pt x="27" y="0"/>
                    <a:pt x="34" y="2"/>
                  </a:cubicBezTo>
                  <a:cubicBezTo>
                    <a:pt x="43" y="14"/>
                    <a:pt x="36" y="23"/>
                    <a:pt x="28" y="31"/>
                  </a:cubicBezTo>
                  <a:cubicBezTo>
                    <a:pt x="25" y="31"/>
                    <a:pt x="23" y="31"/>
                    <a:pt x="21" y="31"/>
                  </a:cubicBezTo>
                  <a:cubicBezTo>
                    <a:pt x="18" y="20"/>
                    <a:pt x="4" y="23"/>
                    <a:pt x="0" y="14"/>
                  </a:cubicBezTo>
                  <a:cubicBezTo>
                    <a:pt x="0" y="13"/>
                    <a:pt x="0" y="12"/>
                    <a:pt x="0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1719"/>
            <p:cNvSpPr/>
            <p:nvPr/>
          </p:nvSpPr>
          <p:spPr bwMode="auto">
            <a:xfrm>
              <a:off x="7866063" y="2652713"/>
              <a:ext cx="98425" cy="112713"/>
            </a:xfrm>
            <a:custGeom>
              <a:avLst/>
              <a:gdLst>
                <a:gd name="T0" fmla="*/ 1 w 33"/>
                <a:gd name="T1" fmla="*/ 36 h 37"/>
                <a:gd name="T2" fmla="*/ 4 w 33"/>
                <a:gd name="T3" fmla="*/ 9 h 37"/>
                <a:gd name="T4" fmla="*/ 14 w 33"/>
                <a:gd name="T5" fmla="*/ 2 h 37"/>
                <a:gd name="T6" fmla="*/ 30 w 33"/>
                <a:gd name="T7" fmla="*/ 9 h 37"/>
                <a:gd name="T8" fmla="*/ 28 w 33"/>
                <a:gd name="T9" fmla="*/ 25 h 37"/>
                <a:gd name="T10" fmla="*/ 15 w 33"/>
                <a:gd name="T11" fmla="*/ 33 h 37"/>
                <a:gd name="T12" fmla="*/ 4 w 33"/>
                <a:gd name="T13" fmla="*/ 37 h 37"/>
                <a:gd name="T14" fmla="*/ 1 w 33"/>
                <a:gd name="T15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37">
                  <a:moveTo>
                    <a:pt x="1" y="36"/>
                  </a:moveTo>
                  <a:cubicBezTo>
                    <a:pt x="0" y="27"/>
                    <a:pt x="14" y="19"/>
                    <a:pt x="4" y="9"/>
                  </a:cubicBezTo>
                  <a:cubicBezTo>
                    <a:pt x="3" y="1"/>
                    <a:pt x="7" y="0"/>
                    <a:pt x="14" y="2"/>
                  </a:cubicBezTo>
                  <a:cubicBezTo>
                    <a:pt x="19" y="5"/>
                    <a:pt x="26" y="4"/>
                    <a:pt x="30" y="9"/>
                  </a:cubicBezTo>
                  <a:cubicBezTo>
                    <a:pt x="33" y="15"/>
                    <a:pt x="32" y="20"/>
                    <a:pt x="28" y="25"/>
                  </a:cubicBezTo>
                  <a:cubicBezTo>
                    <a:pt x="25" y="29"/>
                    <a:pt x="19" y="29"/>
                    <a:pt x="15" y="33"/>
                  </a:cubicBezTo>
                  <a:cubicBezTo>
                    <a:pt x="11" y="34"/>
                    <a:pt x="8" y="35"/>
                    <a:pt x="4" y="37"/>
                  </a:cubicBezTo>
                  <a:cubicBezTo>
                    <a:pt x="3" y="37"/>
                    <a:pt x="2" y="36"/>
                    <a:pt x="1" y="3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1720"/>
            <p:cNvSpPr/>
            <p:nvPr/>
          </p:nvSpPr>
          <p:spPr bwMode="auto">
            <a:xfrm>
              <a:off x="7740650" y="2711451"/>
              <a:ext cx="109538" cy="60325"/>
            </a:xfrm>
            <a:custGeom>
              <a:avLst/>
              <a:gdLst>
                <a:gd name="T0" fmla="*/ 14 w 36"/>
                <a:gd name="T1" fmla="*/ 0 h 20"/>
                <a:gd name="T2" fmla="*/ 22 w 36"/>
                <a:gd name="T3" fmla="*/ 3 h 20"/>
                <a:gd name="T4" fmla="*/ 35 w 36"/>
                <a:gd name="T5" fmla="*/ 17 h 20"/>
                <a:gd name="T6" fmla="*/ 9 w 36"/>
                <a:gd name="T7" fmla="*/ 9 h 20"/>
                <a:gd name="T8" fmla="*/ 14 w 36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0">
                  <a:moveTo>
                    <a:pt x="14" y="0"/>
                  </a:moveTo>
                  <a:cubicBezTo>
                    <a:pt x="16" y="1"/>
                    <a:pt x="19" y="3"/>
                    <a:pt x="22" y="3"/>
                  </a:cubicBezTo>
                  <a:cubicBezTo>
                    <a:pt x="36" y="5"/>
                    <a:pt x="36" y="5"/>
                    <a:pt x="35" y="17"/>
                  </a:cubicBezTo>
                  <a:cubicBezTo>
                    <a:pt x="25" y="20"/>
                    <a:pt x="16" y="14"/>
                    <a:pt x="9" y="9"/>
                  </a:cubicBezTo>
                  <a:cubicBezTo>
                    <a:pt x="0" y="3"/>
                    <a:pt x="12" y="3"/>
                    <a:pt x="14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1721"/>
            <p:cNvSpPr/>
            <p:nvPr/>
          </p:nvSpPr>
          <p:spPr bwMode="auto">
            <a:xfrm>
              <a:off x="7662863" y="2582863"/>
              <a:ext cx="69850" cy="63500"/>
            </a:xfrm>
            <a:custGeom>
              <a:avLst/>
              <a:gdLst>
                <a:gd name="T0" fmla="*/ 5 w 23"/>
                <a:gd name="T1" fmla="*/ 0 h 21"/>
                <a:gd name="T2" fmla="*/ 8 w 23"/>
                <a:gd name="T3" fmla="*/ 0 h 21"/>
                <a:gd name="T4" fmla="*/ 19 w 23"/>
                <a:gd name="T5" fmla="*/ 21 h 21"/>
                <a:gd name="T6" fmla="*/ 19 w 23"/>
                <a:gd name="T7" fmla="*/ 21 h 21"/>
                <a:gd name="T8" fmla="*/ 15 w 23"/>
                <a:gd name="T9" fmla="*/ 21 h 21"/>
                <a:gd name="T10" fmla="*/ 5 w 23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1">
                  <a:moveTo>
                    <a:pt x="5" y="0"/>
                  </a:moveTo>
                  <a:cubicBezTo>
                    <a:pt x="6" y="0"/>
                    <a:pt x="7" y="0"/>
                    <a:pt x="8" y="0"/>
                  </a:cubicBezTo>
                  <a:cubicBezTo>
                    <a:pt x="15" y="6"/>
                    <a:pt x="23" y="10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ubicBezTo>
                    <a:pt x="18" y="21"/>
                    <a:pt x="17" y="21"/>
                    <a:pt x="15" y="21"/>
                  </a:cubicBezTo>
                  <a:cubicBezTo>
                    <a:pt x="4" y="18"/>
                    <a:pt x="0" y="12"/>
                    <a:pt x="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1722"/>
            <p:cNvSpPr/>
            <p:nvPr/>
          </p:nvSpPr>
          <p:spPr bwMode="auto">
            <a:xfrm>
              <a:off x="7232650" y="2465388"/>
              <a:ext cx="52388" cy="66675"/>
            </a:xfrm>
            <a:custGeom>
              <a:avLst/>
              <a:gdLst>
                <a:gd name="T0" fmla="*/ 4 w 17"/>
                <a:gd name="T1" fmla="*/ 1 h 22"/>
                <a:gd name="T2" fmla="*/ 17 w 17"/>
                <a:gd name="T3" fmla="*/ 11 h 22"/>
                <a:gd name="T4" fmla="*/ 12 w 17"/>
                <a:gd name="T5" fmla="*/ 20 h 22"/>
                <a:gd name="T6" fmla="*/ 0 w 17"/>
                <a:gd name="T7" fmla="*/ 11 h 22"/>
                <a:gd name="T8" fmla="*/ 4 w 17"/>
                <a:gd name="T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2">
                  <a:moveTo>
                    <a:pt x="4" y="1"/>
                  </a:moveTo>
                  <a:cubicBezTo>
                    <a:pt x="12" y="0"/>
                    <a:pt x="16" y="4"/>
                    <a:pt x="17" y="11"/>
                  </a:cubicBezTo>
                  <a:cubicBezTo>
                    <a:pt x="17" y="14"/>
                    <a:pt x="15" y="19"/>
                    <a:pt x="12" y="20"/>
                  </a:cubicBezTo>
                  <a:cubicBezTo>
                    <a:pt x="6" y="22"/>
                    <a:pt x="2" y="18"/>
                    <a:pt x="0" y="11"/>
                  </a:cubicBezTo>
                  <a:cubicBezTo>
                    <a:pt x="2" y="8"/>
                    <a:pt x="3" y="4"/>
                    <a:pt x="4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1723"/>
            <p:cNvSpPr/>
            <p:nvPr/>
          </p:nvSpPr>
          <p:spPr bwMode="auto">
            <a:xfrm>
              <a:off x="8020050" y="2562226"/>
              <a:ext cx="184150" cy="109538"/>
            </a:xfrm>
            <a:custGeom>
              <a:avLst/>
              <a:gdLst>
                <a:gd name="T0" fmla="*/ 37 w 61"/>
                <a:gd name="T1" fmla="*/ 0 h 36"/>
                <a:gd name="T2" fmla="*/ 52 w 61"/>
                <a:gd name="T3" fmla="*/ 12 h 36"/>
                <a:gd name="T4" fmla="*/ 58 w 61"/>
                <a:gd name="T5" fmla="*/ 30 h 36"/>
                <a:gd name="T6" fmla="*/ 43 w 61"/>
                <a:gd name="T7" fmla="*/ 26 h 36"/>
                <a:gd name="T8" fmla="*/ 33 w 61"/>
                <a:gd name="T9" fmla="*/ 28 h 36"/>
                <a:gd name="T10" fmla="*/ 22 w 61"/>
                <a:gd name="T11" fmla="*/ 34 h 36"/>
                <a:gd name="T12" fmla="*/ 9 w 61"/>
                <a:gd name="T13" fmla="*/ 25 h 36"/>
                <a:gd name="T14" fmla="*/ 11 w 61"/>
                <a:gd name="T15" fmla="*/ 21 h 36"/>
                <a:gd name="T16" fmla="*/ 22 w 61"/>
                <a:gd name="T17" fmla="*/ 2 h 36"/>
                <a:gd name="T18" fmla="*/ 26 w 61"/>
                <a:gd name="T19" fmla="*/ 0 h 36"/>
                <a:gd name="T20" fmla="*/ 37 w 61"/>
                <a:gd name="T2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36">
                  <a:moveTo>
                    <a:pt x="37" y="0"/>
                  </a:moveTo>
                  <a:cubicBezTo>
                    <a:pt x="40" y="6"/>
                    <a:pt x="50" y="2"/>
                    <a:pt x="52" y="12"/>
                  </a:cubicBezTo>
                  <a:cubicBezTo>
                    <a:pt x="53" y="18"/>
                    <a:pt x="61" y="25"/>
                    <a:pt x="58" y="30"/>
                  </a:cubicBezTo>
                  <a:cubicBezTo>
                    <a:pt x="54" y="36"/>
                    <a:pt x="48" y="27"/>
                    <a:pt x="43" y="26"/>
                  </a:cubicBezTo>
                  <a:cubicBezTo>
                    <a:pt x="40" y="26"/>
                    <a:pt x="37" y="27"/>
                    <a:pt x="33" y="28"/>
                  </a:cubicBezTo>
                  <a:cubicBezTo>
                    <a:pt x="30" y="32"/>
                    <a:pt x="26" y="33"/>
                    <a:pt x="22" y="34"/>
                  </a:cubicBezTo>
                  <a:cubicBezTo>
                    <a:pt x="15" y="35"/>
                    <a:pt x="8" y="34"/>
                    <a:pt x="9" y="25"/>
                  </a:cubicBezTo>
                  <a:cubicBezTo>
                    <a:pt x="10" y="23"/>
                    <a:pt x="12" y="21"/>
                    <a:pt x="11" y="21"/>
                  </a:cubicBezTo>
                  <a:cubicBezTo>
                    <a:pt x="0" y="6"/>
                    <a:pt x="11" y="4"/>
                    <a:pt x="22" y="2"/>
                  </a:cubicBezTo>
                  <a:cubicBezTo>
                    <a:pt x="23" y="2"/>
                    <a:pt x="25" y="1"/>
                    <a:pt x="26" y="0"/>
                  </a:cubicBezTo>
                  <a:cubicBezTo>
                    <a:pt x="30" y="11"/>
                    <a:pt x="33" y="3"/>
                    <a:pt x="37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1724"/>
            <p:cNvSpPr/>
            <p:nvPr/>
          </p:nvSpPr>
          <p:spPr bwMode="auto">
            <a:xfrm>
              <a:off x="7826375" y="2571751"/>
              <a:ext cx="200025" cy="120650"/>
            </a:xfrm>
            <a:custGeom>
              <a:avLst/>
              <a:gdLst>
                <a:gd name="T0" fmla="*/ 24 w 66"/>
                <a:gd name="T1" fmla="*/ 32 h 40"/>
                <a:gd name="T2" fmla="*/ 17 w 66"/>
                <a:gd name="T3" fmla="*/ 36 h 40"/>
                <a:gd name="T4" fmla="*/ 0 w 66"/>
                <a:gd name="T5" fmla="*/ 36 h 40"/>
                <a:gd name="T6" fmla="*/ 0 w 66"/>
                <a:gd name="T7" fmla="*/ 18 h 40"/>
                <a:gd name="T8" fmla="*/ 11 w 66"/>
                <a:gd name="T9" fmla="*/ 20 h 40"/>
                <a:gd name="T10" fmla="*/ 28 w 66"/>
                <a:gd name="T11" fmla="*/ 17 h 40"/>
                <a:gd name="T12" fmla="*/ 59 w 66"/>
                <a:gd name="T13" fmla="*/ 8 h 40"/>
                <a:gd name="T14" fmla="*/ 66 w 66"/>
                <a:gd name="T15" fmla="*/ 22 h 40"/>
                <a:gd name="T16" fmla="*/ 59 w 66"/>
                <a:gd name="T17" fmla="*/ 24 h 40"/>
                <a:gd name="T18" fmla="*/ 37 w 66"/>
                <a:gd name="T19" fmla="*/ 27 h 40"/>
                <a:gd name="T20" fmla="*/ 24 w 66"/>
                <a:gd name="T21" fmla="*/ 3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40">
                  <a:moveTo>
                    <a:pt x="24" y="32"/>
                  </a:moveTo>
                  <a:cubicBezTo>
                    <a:pt x="19" y="28"/>
                    <a:pt x="19" y="33"/>
                    <a:pt x="17" y="36"/>
                  </a:cubicBezTo>
                  <a:cubicBezTo>
                    <a:pt x="11" y="36"/>
                    <a:pt x="6" y="40"/>
                    <a:pt x="0" y="36"/>
                  </a:cubicBezTo>
                  <a:cubicBezTo>
                    <a:pt x="0" y="30"/>
                    <a:pt x="0" y="24"/>
                    <a:pt x="0" y="18"/>
                  </a:cubicBezTo>
                  <a:cubicBezTo>
                    <a:pt x="4" y="19"/>
                    <a:pt x="9" y="18"/>
                    <a:pt x="11" y="20"/>
                  </a:cubicBezTo>
                  <a:cubicBezTo>
                    <a:pt x="19" y="27"/>
                    <a:pt x="22" y="23"/>
                    <a:pt x="28" y="17"/>
                  </a:cubicBezTo>
                  <a:cubicBezTo>
                    <a:pt x="36" y="8"/>
                    <a:pt x="45" y="0"/>
                    <a:pt x="59" y="8"/>
                  </a:cubicBezTo>
                  <a:cubicBezTo>
                    <a:pt x="61" y="12"/>
                    <a:pt x="64" y="17"/>
                    <a:pt x="66" y="22"/>
                  </a:cubicBezTo>
                  <a:cubicBezTo>
                    <a:pt x="64" y="24"/>
                    <a:pt x="62" y="24"/>
                    <a:pt x="59" y="24"/>
                  </a:cubicBezTo>
                  <a:cubicBezTo>
                    <a:pt x="51" y="18"/>
                    <a:pt x="44" y="20"/>
                    <a:pt x="37" y="27"/>
                  </a:cubicBezTo>
                  <a:cubicBezTo>
                    <a:pt x="33" y="30"/>
                    <a:pt x="31" y="37"/>
                    <a:pt x="24" y="3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1725"/>
            <p:cNvSpPr/>
            <p:nvPr/>
          </p:nvSpPr>
          <p:spPr bwMode="auto">
            <a:xfrm>
              <a:off x="7997825" y="2638426"/>
              <a:ext cx="103188" cy="90488"/>
            </a:xfrm>
            <a:custGeom>
              <a:avLst/>
              <a:gdLst>
                <a:gd name="T0" fmla="*/ 2 w 34"/>
                <a:gd name="T1" fmla="*/ 0 h 30"/>
                <a:gd name="T2" fmla="*/ 9 w 34"/>
                <a:gd name="T3" fmla="*/ 0 h 30"/>
                <a:gd name="T4" fmla="*/ 16 w 34"/>
                <a:gd name="T5" fmla="*/ 0 h 30"/>
                <a:gd name="T6" fmla="*/ 30 w 34"/>
                <a:gd name="T7" fmla="*/ 7 h 30"/>
                <a:gd name="T8" fmla="*/ 32 w 34"/>
                <a:gd name="T9" fmla="*/ 10 h 30"/>
                <a:gd name="T10" fmla="*/ 30 w 34"/>
                <a:gd name="T11" fmla="*/ 25 h 30"/>
                <a:gd name="T12" fmla="*/ 1 w 34"/>
                <a:gd name="T13" fmla="*/ 4 h 30"/>
                <a:gd name="T14" fmla="*/ 2 w 34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30">
                  <a:moveTo>
                    <a:pt x="2" y="0"/>
                  </a:moveTo>
                  <a:cubicBezTo>
                    <a:pt x="4" y="0"/>
                    <a:pt x="7" y="0"/>
                    <a:pt x="9" y="0"/>
                  </a:cubicBezTo>
                  <a:cubicBezTo>
                    <a:pt x="11" y="0"/>
                    <a:pt x="14" y="0"/>
                    <a:pt x="16" y="0"/>
                  </a:cubicBezTo>
                  <a:cubicBezTo>
                    <a:pt x="19" y="6"/>
                    <a:pt x="24" y="7"/>
                    <a:pt x="30" y="7"/>
                  </a:cubicBezTo>
                  <a:cubicBezTo>
                    <a:pt x="31" y="8"/>
                    <a:pt x="31" y="9"/>
                    <a:pt x="32" y="10"/>
                  </a:cubicBezTo>
                  <a:cubicBezTo>
                    <a:pt x="32" y="15"/>
                    <a:pt x="34" y="21"/>
                    <a:pt x="30" y="25"/>
                  </a:cubicBezTo>
                  <a:cubicBezTo>
                    <a:pt x="12" y="30"/>
                    <a:pt x="7" y="16"/>
                    <a:pt x="1" y="4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1726"/>
            <p:cNvSpPr/>
            <p:nvPr/>
          </p:nvSpPr>
          <p:spPr bwMode="auto">
            <a:xfrm>
              <a:off x="8077200" y="2655888"/>
              <a:ext cx="127000" cy="93663"/>
            </a:xfrm>
            <a:custGeom>
              <a:avLst/>
              <a:gdLst>
                <a:gd name="T0" fmla="*/ 4 w 42"/>
                <a:gd name="T1" fmla="*/ 18 h 31"/>
                <a:gd name="T2" fmla="*/ 4 w 42"/>
                <a:gd name="T3" fmla="*/ 4 h 31"/>
                <a:gd name="T4" fmla="*/ 21 w 42"/>
                <a:gd name="T5" fmla="*/ 8 h 31"/>
                <a:gd name="T6" fmla="*/ 42 w 42"/>
                <a:gd name="T7" fmla="*/ 11 h 31"/>
                <a:gd name="T8" fmla="*/ 42 w 42"/>
                <a:gd name="T9" fmla="*/ 18 h 31"/>
                <a:gd name="T10" fmla="*/ 35 w 42"/>
                <a:gd name="T11" fmla="*/ 25 h 31"/>
                <a:gd name="T12" fmla="*/ 32 w 42"/>
                <a:gd name="T13" fmla="*/ 29 h 31"/>
                <a:gd name="T14" fmla="*/ 18 w 42"/>
                <a:gd name="T15" fmla="*/ 31 h 31"/>
                <a:gd name="T16" fmla="*/ 11 w 42"/>
                <a:gd name="T17" fmla="*/ 30 h 31"/>
                <a:gd name="T18" fmla="*/ 4 w 42"/>
                <a:gd name="T19" fmla="*/ 1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1">
                  <a:moveTo>
                    <a:pt x="4" y="18"/>
                  </a:moveTo>
                  <a:cubicBezTo>
                    <a:pt x="6" y="13"/>
                    <a:pt x="0" y="9"/>
                    <a:pt x="4" y="4"/>
                  </a:cubicBezTo>
                  <a:cubicBezTo>
                    <a:pt x="11" y="0"/>
                    <a:pt x="16" y="4"/>
                    <a:pt x="21" y="8"/>
                  </a:cubicBezTo>
                  <a:cubicBezTo>
                    <a:pt x="27" y="17"/>
                    <a:pt x="37" y="2"/>
                    <a:pt x="42" y="11"/>
                  </a:cubicBezTo>
                  <a:cubicBezTo>
                    <a:pt x="42" y="13"/>
                    <a:pt x="42" y="16"/>
                    <a:pt x="42" y="18"/>
                  </a:cubicBezTo>
                  <a:cubicBezTo>
                    <a:pt x="42" y="22"/>
                    <a:pt x="38" y="23"/>
                    <a:pt x="35" y="25"/>
                  </a:cubicBezTo>
                  <a:cubicBezTo>
                    <a:pt x="34" y="26"/>
                    <a:pt x="33" y="27"/>
                    <a:pt x="32" y="29"/>
                  </a:cubicBezTo>
                  <a:cubicBezTo>
                    <a:pt x="27" y="28"/>
                    <a:pt x="21" y="23"/>
                    <a:pt x="18" y="31"/>
                  </a:cubicBezTo>
                  <a:cubicBezTo>
                    <a:pt x="16" y="31"/>
                    <a:pt x="13" y="31"/>
                    <a:pt x="11" y="30"/>
                  </a:cubicBezTo>
                  <a:cubicBezTo>
                    <a:pt x="6" y="27"/>
                    <a:pt x="2" y="25"/>
                    <a:pt x="4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1727"/>
            <p:cNvSpPr/>
            <p:nvPr/>
          </p:nvSpPr>
          <p:spPr bwMode="auto">
            <a:xfrm>
              <a:off x="8123238" y="2711451"/>
              <a:ext cx="50800" cy="71438"/>
            </a:xfrm>
            <a:custGeom>
              <a:avLst/>
              <a:gdLst>
                <a:gd name="T0" fmla="*/ 3 w 17"/>
                <a:gd name="T1" fmla="*/ 11 h 24"/>
                <a:gd name="T2" fmla="*/ 17 w 17"/>
                <a:gd name="T3" fmla="*/ 11 h 24"/>
                <a:gd name="T4" fmla="*/ 6 w 17"/>
                <a:gd name="T5" fmla="*/ 24 h 24"/>
                <a:gd name="T6" fmla="*/ 6 w 17"/>
                <a:gd name="T7" fmla="*/ 24 h 24"/>
                <a:gd name="T8" fmla="*/ 3 w 17"/>
                <a:gd name="T9" fmla="*/ 1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4">
                  <a:moveTo>
                    <a:pt x="3" y="11"/>
                  </a:moveTo>
                  <a:cubicBezTo>
                    <a:pt x="7" y="0"/>
                    <a:pt x="12" y="4"/>
                    <a:pt x="17" y="11"/>
                  </a:cubicBezTo>
                  <a:cubicBezTo>
                    <a:pt x="16" y="17"/>
                    <a:pt x="15" y="23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2" y="20"/>
                    <a:pt x="0" y="16"/>
                    <a:pt x="3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Freeform 1728"/>
            <p:cNvSpPr/>
            <p:nvPr/>
          </p:nvSpPr>
          <p:spPr bwMode="auto">
            <a:xfrm>
              <a:off x="8183563" y="2711451"/>
              <a:ext cx="53975" cy="44450"/>
            </a:xfrm>
            <a:custGeom>
              <a:avLst/>
              <a:gdLst>
                <a:gd name="T0" fmla="*/ 0 w 18"/>
                <a:gd name="T1" fmla="*/ 7 h 15"/>
                <a:gd name="T2" fmla="*/ 7 w 18"/>
                <a:gd name="T3" fmla="*/ 0 h 15"/>
                <a:gd name="T4" fmla="*/ 11 w 18"/>
                <a:gd name="T5" fmla="*/ 0 h 15"/>
                <a:gd name="T6" fmla="*/ 18 w 18"/>
                <a:gd name="T7" fmla="*/ 11 h 15"/>
                <a:gd name="T8" fmla="*/ 0 w 18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5">
                  <a:moveTo>
                    <a:pt x="0" y="7"/>
                  </a:moveTo>
                  <a:cubicBezTo>
                    <a:pt x="2" y="4"/>
                    <a:pt x="4" y="1"/>
                    <a:pt x="7" y="0"/>
                  </a:cubicBezTo>
                  <a:cubicBezTo>
                    <a:pt x="8" y="0"/>
                    <a:pt x="10" y="0"/>
                    <a:pt x="11" y="0"/>
                  </a:cubicBezTo>
                  <a:cubicBezTo>
                    <a:pt x="13" y="4"/>
                    <a:pt x="15" y="7"/>
                    <a:pt x="18" y="11"/>
                  </a:cubicBezTo>
                  <a:cubicBezTo>
                    <a:pt x="11" y="12"/>
                    <a:pt x="5" y="15"/>
                    <a:pt x="0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1729"/>
            <p:cNvSpPr/>
            <p:nvPr/>
          </p:nvSpPr>
          <p:spPr bwMode="auto">
            <a:xfrm>
              <a:off x="7967663" y="2746376"/>
              <a:ext cx="146050" cy="185738"/>
            </a:xfrm>
            <a:custGeom>
              <a:avLst/>
              <a:gdLst>
                <a:gd name="T0" fmla="*/ 5 w 48"/>
                <a:gd name="T1" fmla="*/ 30 h 61"/>
                <a:gd name="T2" fmla="*/ 0 w 48"/>
                <a:gd name="T3" fmla="*/ 24 h 61"/>
                <a:gd name="T4" fmla="*/ 7 w 48"/>
                <a:gd name="T5" fmla="*/ 23 h 61"/>
                <a:gd name="T6" fmla="*/ 19 w 48"/>
                <a:gd name="T7" fmla="*/ 12 h 61"/>
                <a:gd name="T8" fmla="*/ 26 w 48"/>
                <a:gd name="T9" fmla="*/ 8 h 61"/>
                <a:gd name="T10" fmla="*/ 43 w 48"/>
                <a:gd name="T11" fmla="*/ 16 h 61"/>
                <a:gd name="T12" fmla="*/ 45 w 48"/>
                <a:gd name="T13" fmla="*/ 47 h 61"/>
                <a:gd name="T14" fmla="*/ 36 w 48"/>
                <a:gd name="T15" fmla="*/ 61 h 61"/>
                <a:gd name="T16" fmla="*/ 22 w 48"/>
                <a:gd name="T17" fmla="*/ 44 h 61"/>
                <a:gd name="T18" fmla="*/ 5 w 48"/>
                <a:gd name="T1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61">
                  <a:moveTo>
                    <a:pt x="5" y="30"/>
                  </a:moveTo>
                  <a:cubicBezTo>
                    <a:pt x="3" y="28"/>
                    <a:pt x="0" y="26"/>
                    <a:pt x="0" y="24"/>
                  </a:cubicBezTo>
                  <a:cubicBezTo>
                    <a:pt x="1" y="19"/>
                    <a:pt x="4" y="23"/>
                    <a:pt x="7" y="23"/>
                  </a:cubicBezTo>
                  <a:cubicBezTo>
                    <a:pt x="14" y="23"/>
                    <a:pt x="18" y="20"/>
                    <a:pt x="19" y="12"/>
                  </a:cubicBezTo>
                  <a:cubicBezTo>
                    <a:pt x="21" y="10"/>
                    <a:pt x="23" y="9"/>
                    <a:pt x="26" y="8"/>
                  </a:cubicBezTo>
                  <a:cubicBezTo>
                    <a:pt x="33" y="9"/>
                    <a:pt x="44" y="0"/>
                    <a:pt x="43" y="16"/>
                  </a:cubicBezTo>
                  <a:cubicBezTo>
                    <a:pt x="40" y="26"/>
                    <a:pt x="42" y="38"/>
                    <a:pt x="45" y="47"/>
                  </a:cubicBezTo>
                  <a:cubicBezTo>
                    <a:pt x="48" y="58"/>
                    <a:pt x="41" y="58"/>
                    <a:pt x="36" y="61"/>
                  </a:cubicBezTo>
                  <a:cubicBezTo>
                    <a:pt x="30" y="57"/>
                    <a:pt x="21" y="56"/>
                    <a:pt x="22" y="44"/>
                  </a:cubicBezTo>
                  <a:cubicBezTo>
                    <a:pt x="23" y="34"/>
                    <a:pt x="9" y="37"/>
                    <a:pt x="5" y="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1730"/>
            <p:cNvSpPr/>
            <p:nvPr/>
          </p:nvSpPr>
          <p:spPr bwMode="auto">
            <a:xfrm>
              <a:off x="7940675" y="2674938"/>
              <a:ext cx="203200" cy="141288"/>
            </a:xfrm>
            <a:custGeom>
              <a:avLst/>
              <a:gdLst>
                <a:gd name="T0" fmla="*/ 52 w 67"/>
                <a:gd name="T1" fmla="*/ 40 h 47"/>
                <a:gd name="T2" fmla="*/ 35 w 67"/>
                <a:gd name="T3" fmla="*/ 36 h 47"/>
                <a:gd name="T4" fmla="*/ 29 w 67"/>
                <a:gd name="T5" fmla="*/ 34 h 47"/>
                <a:gd name="T6" fmla="*/ 9 w 67"/>
                <a:gd name="T7" fmla="*/ 24 h 47"/>
                <a:gd name="T8" fmla="*/ 0 w 67"/>
                <a:gd name="T9" fmla="*/ 19 h 47"/>
                <a:gd name="T10" fmla="*/ 4 w 67"/>
                <a:gd name="T11" fmla="*/ 2 h 47"/>
                <a:gd name="T12" fmla="*/ 8 w 67"/>
                <a:gd name="T13" fmla="*/ 1 h 47"/>
                <a:gd name="T14" fmla="*/ 56 w 67"/>
                <a:gd name="T15" fmla="*/ 23 h 47"/>
                <a:gd name="T16" fmla="*/ 63 w 67"/>
                <a:gd name="T17" fmla="*/ 23 h 47"/>
                <a:gd name="T18" fmla="*/ 66 w 67"/>
                <a:gd name="T19" fmla="*/ 36 h 47"/>
                <a:gd name="T20" fmla="*/ 52 w 67"/>
                <a:gd name="T21" fmla="*/ 4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47">
                  <a:moveTo>
                    <a:pt x="52" y="40"/>
                  </a:moveTo>
                  <a:cubicBezTo>
                    <a:pt x="49" y="27"/>
                    <a:pt x="40" y="40"/>
                    <a:pt x="35" y="36"/>
                  </a:cubicBezTo>
                  <a:cubicBezTo>
                    <a:pt x="33" y="35"/>
                    <a:pt x="31" y="33"/>
                    <a:pt x="29" y="34"/>
                  </a:cubicBezTo>
                  <a:cubicBezTo>
                    <a:pt x="20" y="34"/>
                    <a:pt x="12" y="36"/>
                    <a:pt x="9" y="24"/>
                  </a:cubicBezTo>
                  <a:cubicBezTo>
                    <a:pt x="8" y="21"/>
                    <a:pt x="2" y="22"/>
                    <a:pt x="0" y="19"/>
                  </a:cubicBezTo>
                  <a:cubicBezTo>
                    <a:pt x="3" y="14"/>
                    <a:pt x="4" y="8"/>
                    <a:pt x="4" y="2"/>
                  </a:cubicBezTo>
                  <a:cubicBezTo>
                    <a:pt x="5" y="1"/>
                    <a:pt x="6" y="0"/>
                    <a:pt x="8" y="1"/>
                  </a:cubicBezTo>
                  <a:cubicBezTo>
                    <a:pt x="21" y="14"/>
                    <a:pt x="42" y="10"/>
                    <a:pt x="56" y="23"/>
                  </a:cubicBezTo>
                  <a:cubicBezTo>
                    <a:pt x="58" y="23"/>
                    <a:pt x="61" y="23"/>
                    <a:pt x="63" y="23"/>
                  </a:cubicBezTo>
                  <a:cubicBezTo>
                    <a:pt x="65" y="27"/>
                    <a:pt x="67" y="31"/>
                    <a:pt x="66" y="36"/>
                  </a:cubicBezTo>
                  <a:cubicBezTo>
                    <a:pt x="63" y="43"/>
                    <a:pt x="59" y="47"/>
                    <a:pt x="52" y="4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1731"/>
            <p:cNvSpPr/>
            <p:nvPr/>
          </p:nvSpPr>
          <p:spPr bwMode="auto">
            <a:xfrm>
              <a:off x="8089900" y="2646363"/>
              <a:ext cx="63500" cy="33338"/>
            </a:xfrm>
            <a:custGeom>
              <a:avLst/>
              <a:gdLst>
                <a:gd name="T0" fmla="*/ 17 w 21"/>
                <a:gd name="T1" fmla="*/ 11 h 11"/>
                <a:gd name="T2" fmla="*/ 0 w 21"/>
                <a:gd name="T3" fmla="*/ 7 h 11"/>
                <a:gd name="T4" fmla="*/ 0 w 21"/>
                <a:gd name="T5" fmla="*/ 4 h 11"/>
                <a:gd name="T6" fmla="*/ 10 w 21"/>
                <a:gd name="T7" fmla="*/ 0 h 11"/>
                <a:gd name="T8" fmla="*/ 17 w 21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1">
                  <a:moveTo>
                    <a:pt x="17" y="11"/>
                  </a:moveTo>
                  <a:cubicBezTo>
                    <a:pt x="11" y="9"/>
                    <a:pt x="6" y="8"/>
                    <a:pt x="0" y="7"/>
                  </a:cubicBezTo>
                  <a:cubicBezTo>
                    <a:pt x="0" y="6"/>
                    <a:pt x="0" y="5"/>
                    <a:pt x="0" y="4"/>
                  </a:cubicBezTo>
                  <a:cubicBezTo>
                    <a:pt x="2" y="0"/>
                    <a:pt x="6" y="0"/>
                    <a:pt x="10" y="0"/>
                  </a:cubicBezTo>
                  <a:cubicBezTo>
                    <a:pt x="11" y="5"/>
                    <a:pt x="21" y="3"/>
                    <a:pt x="17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Freeform 1732"/>
            <p:cNvSpPr/>
            <p:nvPr/>
          </p:nvSpPr>
          <p:spPr bwMode="auto">
            <a:xfrm>
              <a:off x="7772400" y="2519363"/>
              <a:ext cx="120650" cy="85725"/>
            </a:xfrm>
            <a:custGeom>
              <a:avLst/>
              <a:gdLst>
                <a:gd name="T0" fmla="*/ 7 w 40"/>
                <a:gd name="T1" fmla="*/ 28 h 28"/>
                <a:gd name="T2" fmla="*/ 0 w 40"/>
                <a:gd name="T3" fmla="*/ 14 h 28"/>
                <a:gd name="T4" fmla="*/ 0 w 40"/>
                <a:gd name="T5" fmla="*/ 14 h 28"/>
                <a:gd name="T6" fmla="*/ 21 w 40"/>
                <a:gd name="T7" fmla="*/ 7 h 28"/>
                <a:gd name="T8" fmla="*/ 36 w 40"/>
                <a:gd name="T9" fmla="*/ 12 h 28"/>
                <a:gd name="T10" fmla="*/ 29 w 40"/>
                <a:gd name="T11" fmla="*/ 23 h 28"/>
                <a:gd name="T12" fmla="*/ 25 w 40"/>
                <a:gd name="T13" fmla="*/ 25 h 28"/>
                <a:gd name="T14" fmla="*/ 7 w 40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28">
                  <a:moveTo>
                    <a:pt x="7" y="28"/>
                  </a:moveTo>
                  <a:cubicBezTo>
                    <a:pt x="1" y="26"/>
                    <a:pt x="0" y="20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8" y="15"/>
                    <a:pt x="11" y="0"/>
                    <a:pt x="21" y="7"/>
                  </a:cubicBezTo>
                  <a:cubicBezTo>
                    <a:pt x="27" y="9"/>
                    <a:pt x="32" y="11"/>
                    <a:pt x="36" y="12"/>
                  </a:cubicBezTo>
                  <a:cubicBezTo>
                    <a:pt x="40" y="21"/>
                    <a:pt x="23" y="13"/>
                    <a:pt x="29" y="23"/>
                  </a:cubicBezTo>
                  <a:cubicBezTo>
                    <a:pt x="30" y="25"/>
                    <a:pt x="26" y="28"/>
                    <a:pt x="25" y="25"/>
                  </a:cubicBezTo>
                  <a:cubicBezTo>
                    <a:pt x="15" y="6"/>
                    <a:pt x="13" y="28"/>
                    <a:pt x="7" y="2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Freeform 1733"/>
            <p:cNvSpPr/>
            <p:nvPr/>
          </p:nvSpPr>
          <p:spPr bwMode="auto">
            <a:xfrm>
              <a:off x="7772400" y="2519363"/>
              <a:ext cx="63500" cy="53975"/>
            </a:xfrm>
            <a:custGeom>
              <a:avLst/>
              <a:gdLst>
                <a:gd name="T0" fmla="*/ 21 w 21"/>
                <a:gd name="T1" fmla="*/ 7 h 18"/>
                <a:gd name="T2" fmla="*/ 0 w 21"/>
                <a:gd name="T3" fmla="*/ 14 h 18"/>
                <a:gd name="T4" fmla="*/ 7 w 21"/>
                <a:gd name="T5" fmla="*/ 0 h 18"/>
                <a:gd name="T6" fmla="*/ 21 w 21"/>
                <a:gd name="T7" fmla="*/ 0 h 18"/>
                <a:gd name="T8" fmla="*/ 21 w 21"/>
                <a:gd name="T9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8">
                  <a:moveTo>
                    <a:pt x="21" y="7"/>
                  </a:moveTo>
                  <a:cubicBezTo>
                    <a:pt x="13" y="6"/>
                    <a:pt x="9" y="18"/>
                    <a:pt x="0" y="14"/>
                  </a:cubicBezTo>
                  <a:cubicBezTo>
                    <a:pt x="3" y="10"/>
                    <a:pt x="5" y="5"/>
                    <a:pt x="7" y="0"/>
                  </a:cubicBezTo>
                  <a:cubicBezTo>
                    <a:pt x="12" y="4"/>
                    <a:pt x="17" y="0"/>
                    <a:pt x="21" y="0"/>
                  </a:cubicBezTo>
                  <a:cubicBezTo>
                    <a:pt x="21" y="3"/>
                    <a:pt x="21" y="5"/>
                    <a:pt x="21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1734"/>
            <p:cNvSpPr/>
            <p:nvPr/>
          </p:nvSpPr>
          <p:spPr bwMode="auto">
            <a:xfrm>
              <a:off x="7686675" y="2555876"/>
              <a:ext cx="79375" cy="103188"/>
            </a:xfrm>
            <a:custGeom>
              <a:avLst/>
              <a:gdLst>
                <a:gd name="T0" fmla="*/ 11 w 26"/>
                <a:gd name="T1" fmla="*/ 30 h 34"/>
                <a:gd name="T2" fmla="*/ 0 w 26"/>
                <a:gd name="T3" fmla="*/ 9 h 34"/>
                <a:gd name="T4" fmla="*/ 18 w 26"/>
                <a:gd name="T5" fmla="*/ 2 h 34"/>
                <a:gd name="T6" fmla="*/ 17 w 26"/>
                <a:gd name="T7" fmla="*/ 14 h 34"/>
                <a:gd name="T8" fmla="*/ 24 w 26"/>
                <a:gd name="T9" fmla="*/ 34 h 34"/>
                <a:gd name="T10" fmla="*/ 11 w 26"/>
                <a:gd name="T11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4">
                  <a:moveTo>
                    <a:pt x="11" y="30"/>
                  </a:moveTo>
                  <a:cubicBezTo>
                    <a:pt x="7" y="23"/>
                    <a:pt x="4" y="16"/>
                    <a:pt x="0" y="9"/>
                  </a:cubicBezTo>
                  <a:cubicBezTo>
                    <a:pt x="7" y="9"/>
                    <a:pt x="10" y="0"/>
                    <a:pt x="18" y="2"/>
                  </a:cubicBezTo>
                  <a:cubicBezTo>
                    <a:pt x="16" y="6"/>
                    <a:pt x="7" y="9"/>
                    <a:pt x="17" y="14"/>
                  </a:cubicBezTo>
                  <a:cubicBezTo>
                    <a:pt x="25" y="18"/>
                    <a:pt x="26" y="25"/>
                    <a:pt x="24" y="34"/>
                  </a:cubicBezTo>
                  <a:cubicBezTo>
                    <a:pt x="20" y="33"/>
                    <a:pt x="16" y="29"/>
                    <a:pt x="11" y="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Freeform 1735"/>
            <p:cNvSpPr/>
            <p:nvPr/>
          </p:nvSpPr>
          <p:spPr bwMode="auto">
            <a:xfrm>
              <a:off x="7899400" y="2701926"/>
              <a:ext cx="147638" cy="93663"/>
            </a:xfrm>
            <a:custGeom>
              <a:avLst/>
              <a:gdLst>
                <a:gd name="T0" fmla="*/ 14 w 49"/>
                <a:gd name="T1" fmla="*/ 10 h 31"/>
                <a:gd name="T2" fmla="*/ 29 w 49"/>
                <a:gd name="T3" fmla="*/ 19 h 31"/>
                <a:gd name="T4" fmla="*/ 37 w 49"/>
                <a:gd name="T5" fmla="*/ 22 h 31"/>
                <a:gd name="T6" fmla="*/ 49 w 49"/>
                <a:gd name="T7" fmla="*/ 27 h 31"/>
                <a:gd name="T8" fmla="*/ 42 w 49"/>
                <a:gd name="T9" fmla="*/ 27 h 31"/>
                <a:gd name="T10" fmla="*/ 4 w 49"/>
                <a:gd name="T11" fmla="*/ 17 h 31"/>
                <a:gd name="T12" fmla="*/ 14 w 49"/>
                <a:gd name="T13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31">
                  <a:moveTo>
                    <a:pt x="14" y="10"/>
                  </a:moveTo>
                  <a:cubicBezTo>
                    <a:pt x="21" y="10"/>
                    <a:pt x="33" y="0"/>
                    <a:pt x="29" y="19"/>
                  </a:cubicBezTo>
                  <a:cubicBezTo>
                    <a:pt x="28" y="24"/>
                    <a:pt x="33" y="23"/>
                    <a:pt x="37" y="22"/>
                  </a:cubicBezTo>
                  <a:cubicBezTo>
                    <a:pt x="43" y="19"/>
                    <a:pt x="46" y="22"/>
                    <a:pt x="49" y="27"/>
                  </a:cubicBezTo>
                  <a:cubicBezTo>
                    <a:pt x="47" y="27"/>
                    <a:pt x="44" y="27"/>
                    <a:pt x="42" y="27"/>
                  </a:cubicBezTo>
                  <a:cubicBezTo>
                    <a:pt x="27" y="31"/>
                    <a:pt x="16" y="23"/>
                    <a:pt x="4" y="17"/>
                  </a:cubicBezTo>
                  <a:cubicBezTo>
                    <a:pt x="0" y="4"/>
                    <a:pt x="11" y="12"/>
                    <a:pt x="14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Freeform 1736"/>
            <p:cNvSpPr/>
            <p:nvPr/>
          </p:nvSpPr>
          <p:spPr bwMode="auto">
            <a:xfrm>
              <a:off x="7899400" y="2601913"/>
              <a:ext cx="104775" cy="84138"/>
            </a:xfrm>
            <a:custGeom>
              <a:avLst/>
              <a:gdLst>
                <a:gd name="T0" fmla="*/ 21 w 35"/>
                <a:gd name="T1" fmla="*/ 26 h 28"/>
                <a:gd name="T2" fmla="*/ 18 w 35"/>
                <a:gd name="T3" fmla="*/ 26 h 28"/>
                <a:gd name="T4" fmla="*/ 0 w 35"/>
                <a:gd name="T5" fmla="*/ 22 h 28"/>
                <a:gd name="T6" fmla="*/ 17 w 35"/>
                <a:gd name="T7" fmla="*/ 8 h 28"/>
                <a:gd name="T8" fmla="*/ 35 w 35"/>
                <a:gd name="T9" fmla="*/ 12 h 28"/>
                <a:gd name="T10" fmla="*/ 35 w 35"/>
                <a:gd name="T11" fmla="*/ 15 h 28"/>
                <a:gd name="T12" fmla="*/ 21 w 35"/>
                <a:gd name="T13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28">
                  <a:moveTo>
                    <a:pt x="21" y="26"/>
                  </a:moveTo>
                  <a:cubicBezTo>
                    <a:pt x="20" y="26"/>
                    <a:pt x="19" y="26"/>
                    <a:pt x="18" y="26"/>
                  </a:cubicBezTo>
                  <a:cubicBezTo>
                    <a:pt x="12" y="25"/>
                    <a:pt x="5" y="28"/>
                    <a:pt x="0" y="22"/>
                  </a:cubicBezTo>
                  <a:cubicBezTo>
                    <a:pt x="6" y="18"/>
                    <a:pt x="11" y="13"/>
                    <a:pt x="17" y="8"/>
                  </a:cubicBezTo>
                  <a:cubicBezTo>
                    <a:pt x="26" y="0"/>
                    <a:pt x="30" y="5"/>
                    <a:pt x="35" y="12"/>
                  </a:cubicBezTo>
                  <a:cubicBezTo>
                    <a:pt x="35" y="13"/>
                    <a:pt x="35" y="14"/>
                    <a:pt x="35" y="15"/>
                  </a:cubicBezTo>
                  <a:cubicBezTo>
                    <a:pt x="35" y="25"/>
                    <a:pt x="28" y="26"/>
                    <a:pt x="21" y="2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Freeform 1737"/>
            <p:cNvSpPr/>
            <p:nvPr/>
          </p:nvSpPr>
          <p:spPr bwMode="auto">
            <a:xfrm>
              <a:off x="7962900" y="2646363"/>
              <a:ext cx="147638" cy="98425"/>
            </a:xfrm>
            <a:custGeom>
              <a:avLst/>
              <a:gdLst>
                <a:gd name="T0" fmla="*/ 0 w 49"/>
                <a:gd name="T1" fmla="*/ 11 h 32"/>
                <a:gd name="T2" fmla="*/ 14 w 49"/>
                <a:gd name="T3" fmla="*/ 0 h 32"/>
                <a:gd name="T4" fmla="*/ 42 w 49"/>
                <a:gd name="T5" fmla="*/ 21 h 32"/>
                <a:gd name="T6" fmla="*/ 49 w 49"/>
                <a:gd name="T7" fmla="*/ 32 h 32"/>
                <a:gd name="T8" fmla="*/ 13 w 49"/>
                <a:gd name="T9" fmla="*/ 22 h 32"/>
                <a:gd name="T10" fmla="*/ 0 w 49"/>
                <a:gd name="T11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32">
                  <a:moveTo>
                    <a:pt x="0" y="11"/>
                  </a:moveTo>
                  <a:cubicBezTo>
                    <a:pt x="4" y="6"/>
                    <a:pt x="12" y="7"/>
                    <a:pt x="14" y="0"/>
                  </a:cubicBezTo>
                  <a:cubicBezTo>
                    <a:pt x="23" y="7"/>
                    <a:pt x="26" y="23"/>
                    <a:pt x="42" y="21"/>
                  </a:cubicBezTo>
                  <a:cubicBezTo>
                    <a:pt x="44" y="25"/>
                    <a:pt x="47" y="28"/>
                    <a:pt x="49" y="32"/>
                  </a:cubicBezTo>
                  <a:cubicBezTo>
                    <a:pt x="38" y="24"/>
                    <a:pt x="24" y="28"/>
                    <a:pt x="13" y="22"/>
                  </a:cubicBezTo>
                  <a:cubicBezTo>
                    <a:pt x="8" y="18"/>
                    <a:pt x="3" y="16"/>
                    <a:pt x="0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Freeform 1738"/>
            <p:cNvSpPr/>
            <p:nvPr/>
          </p:nvSpPr>
          <p:spPr bwMode="auto">
            <a:xfrm>
              <a:off x="8010525" y="2816226"/>
              <a:ext cx="30163" cy="34925"/>
            </a:xfrm>
            <a:custGeom>
              <a:avLst/>
              <a:gdLst>
                <a:gd name="T0" fmla="*/ 5 w 10"/>
                <a:gd name="T1" fmla="*/ 1 h 11"/>
                <a:gd name="T2" fmla="*/ 10 w 10"/>
                <a:gd name="T3" fmla="*/ 5 h 11"/>
                <a:gd name="T4" fmla="*/ 5 w 10"/>
                <a:gd name="T5" fmla="*/ 10 h 11"/>
                <a:gd name="T6" fmla="*/ 0 w 10"/>
                <a:gd name="T7" fmla="*/ 6 h 11"/>
                <a:gd name="T8" fmla="*/ 5 w 10"/>
                <a:gd name="T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">
                  <a:moveTo>
                    <a:pt x="5" y="1"/>
                  </a:moveTo>
                  <a:cubicBezTo>
                    <a:pt x="10" y="0"/>
                    <a:pt x="10" y="3"/>
                    <a:pt x="10" y="5"/>
                  </a:cubicBezTo>
                  <a:cubicBezTo>
                    <a:pt x="10" y="8"/>
                    <a:pt x="9" y="11"/>
                    <a:pt x="5" y="10"/>
                  </a:cubicBezTo>
                  <a:cubicBezTo>
                    <a:pt x="4" y="9"/>
                    <a:pt x="2" y="7"/>
                    <a:pt x="0" y="6"/>
                  </a:cubicBezTo>
                  <a:cubicBezTo>
                    <a:pt x="2" y="4"/>
                    <a:pt x="4" y="2"/>
                    <a:pt x="5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746" name="椭圆 1745"/>
          <p:cNvSpPr/>
          <p:nvPr/>
        </p:nvSpPr>
        <p:spPr>
          <a:xfrm>
            <a:off x="2386122" y="2086611"/>
            <a:ext cx="1543322" cy="154332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47" name="椭圆 1746"/>
          <p:cNvSpPr/>
          <p:nvPr/>
        </p:nvSpPr>
        <p:spPr>
          <a:xfrm>
            <a:off x="7949171" y="2326505"/>
            <a:ext cx="1252886" cy="125288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48" name="椭圆 1747"/>
          <p:cNvSpPr/>
          <p:nvPr/>
        </p:nvSpPr>
        <p:spPr>
          <a:xfrm>
            <a:off x="5903895" y="3889742"/>
            <a:ext cx="899972" cy="899972"/>
          </a:xfrm>
          <a:prstGeom prst="ellipse">
            <a:avLst/>
          </a:prstGeom>
          <a:noFill/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49" name="椭圆 1748"/>
          <p:cNvSpPr/>
          <p:nvPr/>
        </p:nvSpPr>
        <p:spPr>
          <a:xfrm>
            <a:off x="9015663" y="5254529"/>
            <a:ext cx="694394" cy="694394"/>
          </a:xfrm>
          <a:prstGeom prst="ellipse">
            <a:avLst/>
          </a:prstGeom>
          <a:noFill/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50" name="文本框 1749"/>
          <p:cNvSpPr txBox="1"/>
          <p:nvPr/>
        </p:nvSpPr>
        <p:spPr>
          <a:xfrm>
            <a:off x="2666941" y="2383088"/>
            <a:ext cx="1048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46</a:t>
            </a:r>
            <a:r>
              <a:rPr lang="en-US" altLang="zh-CN" sz="24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%</a:t>
            </a:r>
            <a:endParaRPr lang="zh-CN" altLang="en-US" sz="2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51" name="文本框 1750"/>
          <p:cNvSpPr txBox="1"/>
          <p:nvPr/>
        </p:nvSpPr>
        <p:spPr>
          <a:xfrm>
            <a:off x="2386122" y="2851350"/>
            <a:ext cx="15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American</a:t>
            </a:r>
            <a:endParaRPr lang="zh-CN" altLang="en-US" sz="24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752" name="文本框 1751"/>
          <p:cNvSpPr txBox="1"/>
          <p:nvPr/>
        </p:nvSpPr>
        <p:spPr>
          <a:xfrm>
            <a:off x="7905451" y="2499626"/>
            <a:ext cx="1395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38</a:t>
            </a:r>
            <a:r>
              <a:rPr lang="en-US" altLang="zh-CN" sz="20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%</a:t>
            </a:r>
            <a:endParaRPr lang="zh-CN" altLang="en-US" sz="20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53" name="文本框 1752"/>
          <p:cNvSpPr txBox="1"/>
          <p:nvPr/>
        </p:nvSpPr>
        <p:spPr>
          <a:xfrm>
            <a:off x="7539724" y="2895318"/>
            <a:ext cx="2078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China</a:t>
            </a:r>
            <a:endParaRPr lang="zh-CN" altLang="en-US" sz="2800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756" name="文本框 1755"/>
          <p:cNvSpPr txBox="1"/>
          <p:nvPr/>
        </p:nvSpPr>
        <p:spPr>
          <a:xfrm>
            <a:off x="5691908" y="3929611"/>
            <a:ext cx="1395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latin typeface="Franklin Gothic Demi Cond" panose="020B0706030402020204" pitchFamily="34" charset="0"/>
              </a:rPr>
              <a:t>38</a:t>
            </a:r>
            <a:r>
              <a:rPr lang="en-US" altLang="zh-CN" dirty="0" smtClean="0">
                <a:latin typeface="Franklin Gothic Demi Cond" panose="020B0706030402020204" pitchFamily="34" charset="0"/>
              </a:rPr>
              <a:t>%</a:t>
            </a:r>
            <a:endParaRPr lang="zh-CN" altLang="en-US" dirty="0">
              <a:latin typeface="Franklin Gothic Demi Cond" panose="020B0706030402020204" pitchFamily="34" charset="0"/>
            </a:endParaRPr>
          </a:p>
        </p:txBody>
      </p:sp>
      <p:sp>
        <p:nvSpPr>
          <p:cNvPr id="1757" name="文本框 1756"/>
          <p:cNvSpPr txBox="1"/>
          <p:nvPr/>
        </p:nvSpPr>
        <p:spPr>
          <a:xfrm>
            <a:off x="5326181" y="4281761"/>
            <a:ext cx="2078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African</a:t>
            </a:r>
            <a:endParaRPr lang="zh-CN" altLang="en-US" sz="20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760" name="文本框 1759"/>
          <p:cNvSpPr txBox="1"/>
          <p:nvPr/>
        </p:nvSpPr>
        <p:spPr>
          <a:xfrm>
            <a:off x="8699431" y="5278183"/>
            <a:ext cx="1395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Franklin Gothic Demi Cond" panose="020B0706030402020204" pitchFamily="34" charset="0"/>
              </a:rPr>
              <a:t>25</a:t>
            </a:r>
            <a:r>
              <a:rPr lang="en-US" altLang="zh-CN" sz="1600" dirty="0" smtClean="0">
                <a:latin typeface="Franklin Gothic Demi Cond" panose="020B0706030402020204" pitchFamily="34" charset="0"/>
              </a:rPr>
              <a:t>%</a:t>
            </a:r>
            <a:endParaRPr lang="zh-CN" altLang="en-US" sz="1600" dirty="0">
              <a:latin typeface="Franklin Gothic Demi Cond" panose="020B0706030402020204" pitchFamily="34" charset="0"/>
            </a:endParaRPr>
          </a:p>
        </p:txBody>
      </p:sp>
      <p:sp>
        <p:nvSpPr>
          <p:cNvPr id="1761" name="文本框 1760"/>
          <p:cNvSpPr txBox="1"/>
          <p:nvPr/>
        </p:nvSpPr>
        <p:spPr>
          <a:xfrm>
            <a:off x="8333704" y="5543249"/>
            <a:ext cx="2078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Australia</a:t>
            </a:r>
            <a:endParaRPr lang="zh-CN" altLang="en-US" sz="14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1762" name="直接连接符 1761"/>
          <p:cNvCxnSpPr/>
          <p:nvPr/>
        </p:nvCxnSpPr>
        <p:spPr>
          <a:xfrm>
            <a:off x="488000" y="4629809"/>
            <a:ext cx="2921000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3" name="文本框 1762"/>
          <p:cNvSpPr txBox="1"/>
          <p:nvPr/>
        </p:nvSpPr>
        <p:spPr>
          <a:xfrm>
            <a:off x="488000" y="4754577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latin typeface="Franklin Gothic Demi Cond" panose="020B0706030402020204" pitchFamily="34" charset="0"/>
            </a:endParaRPr>
          </a:p>
        </p:txBody>
      </p:sp>
      <p:sp>
        <p:nvSpPr>
          <p:cNvPr id="1764" name="文本框 1763"/>
          <p:cNvSpPr txBox="1"/>
          <p:nvPr/>
        </p:nvSpPr>
        <p:spPr>
          <a:xfrm>
            <a:off x="488000" y="5216242"/>
            <a:ext cx="4945803" cy="1137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Please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442568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Team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794867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012168" y="2849496"/>
            <a:ext cx="271264" cy="27126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Freeform 9"/>
          <p:cNvSpPr/>
          <p:nvPr/>
        </p:nvSpPr>
        <p:spPr bwMode="auto">
          <a:xfrm>
            <a:off x="2060492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2277793" y="2849496"/>
            <a:ext cx="271264" cy="27126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Freeform 9"/>
          <p:cNvSpPr/>
          <p:nvPr/>
        </p:nvSpPr>
        <p:spPr bwMode="auto">
          <a:xfrm>
            <a:off x="3326117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3543418" y="2849496"/>
            <a:ext cx="271264" cy="27126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Freeform 9"/>
          <p:cNvSpPr/>
          <p:nvPr/>
        </p:nvSpPr>
        <p:spPr bwMode="auto">
          <a:xfrm>
            <a:off x="4591742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4809043" y="2849496"/>
            <a:ext cx="271264" cy="27126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Freeform 9"/>
          <p:cNvSpPr/>
          <p:nvPr/>
        </p:nvSpPr>
        <p:spPr bwMode="auto">
          <a:xfrm>
            <a:off x="5857367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6074668" y="2849496"/>
            <a:ext cx="271264" cy="27126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Freeform 9"/>
          <p:cNvSpPr/>
          <p:nvPr/>
        </p:nvSpPr>
        <p:spPr bwMode="auto">
          <a:xfrm>
            <a:off x="7122992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7340293" y="2849496"/>
            <a:ext cx="271264" cy="27126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Freeform 9"/>
          <p:cNvSpPr/>
          <p:nvPr/>
        </p:nvSpPr>
        <p:spPr bwMode="auto">
          <a:xfrm>
            <a:off x="8388617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8605918" y="2849496"/>
            <a:ext cx="271264" cy="27126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Freeform 9"/>
          <p:cNvSpPr/>
          <p:nvPr/>
        </p:nvSpPr>
        <p:spPr bwMode="auto">
          <a:xfrm>
            <a:off x="9654242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9871543" y="2849496"/>
            <a:ext cx="271264" cy="27126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Freeform 9"/>
          <p:cNvSpPr/>
          <p:nvPr/>
        </p:nvSpPr>
        <p:spPr bwMode="auto">
          <a:xfrm>
            <a:off x="10919867" y="3162188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11137168" y="2849496"/>
            <a:ext cx="271264" cy="27126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Freeform 9"/>
          <p:cNvSpPr/>
          <p:nvPr/>
        </p:nvSpPr>
        <p:spPr bwMode="auto">
          <a:xfrm>
            <a:off x="1409346" y="2337616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1626647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Freeform 9"/>
          <p:cNvSpPr/>
          <p:nvPr/>
        </p:nvSpPr>
        <p:spPr bwMode="auto">
          <a:xfrm>
            <a:off x="2693304" y="2337616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2910605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Freeform 9"/>
          <p:cNvSpPr/>
          <p:nvPr/>
        </p:nvSpPr>
        <p:spPr bwMode="auto">
          <a:xfrm>
            <a:off x="3939162" y="2337616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4156463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Freeform 9"/>
          <p:cNvSpPr/>
          <p:nvPr/>
        </p:nvSpPr>
        <p:spPr bwMode="auto">
          <a:xfrm>
            <a:off x="5223120" y="2337616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5440421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Freeform 9"/>
          <p:cNvSpPr/>
          <p:nvPr/>
        </p:nvSpPr>
        <p:spPr bwMode="auto">
          <a:xfrm>
            <a:off x="6488028" y="2337616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6705329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Freeform 9"/>
          <p:cNvSpPr/>
          <p:nvPr/>
        </p:nvSpPr>
        <p:spPr bwMode="auto">
          <a:xfrm>
            <a:off x="7752936" y="2337616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0" name="椭圆 69"/>
          <p:cNvSpPr/>
          <p:nvPr/>
        </p:nvSpPr>
        <p:spPr>
          <a:xfrm>
            <a:off x="7970237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Freeform 9"/>
          <p:cNvSpPr/>
          <p:nvPr/>
        </p:nvSpPr>
        <p:spPr bwMode="auto">
          <a:xfrm>
            <a:off x="9017844" y="2337616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3" name="椭圆 72"/>
          <p:cNvSpPr/>
          <p:nvPr/>
        </p:nvSpPr>
        <p:spPr>
          <a:xfrm>
            <a:off x="9235145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Freeform 9"/>
          <p:cNvSpPr/>
          <p:nvPr/>
        </p:nvSpPr>
        <p:spPr bwMode="auto">
          <a:xfrm>
            <a:off x="10282752" y="2337616"/>
            <a:ext cx="705866" cy="1336452"/>
          </a:xfrm>
          <a:custGeom>
            <a:avLst/>
            <a:gdLst>
              <a:gd name="T0" fmla="*/ 229 w 297"/>
              <a:gd name="T1" fmla="*/ 313 h 556"/>
              <a:gd name="T2" fmla="*/ 229 w 297"/>
              <a:gd name="T3" fmla="*/ 514 h 556"/>
              <a:gd name="T4" fmla="*/ 198 w 297"/>
              <a:gd name="T5" fmla="*/ 554 h 556"/>
              <a:gd name="T6" fmla="*/ 169 w 297"/>
              <a:gd name="T7" fmla="*/ 515 h 556"/>
              <a:gd name="T8" fmla="*/ 168 w 297"/>
              <a:gd name="T9" fmla="*/ 267 h 556"/>
              <a:gd name="T10" fmla="*/ 152 w 297"/>
              <a:gd name="T11" fmla="*/ 236 h 556"/>
              <a:gd name="T12" fmla="*/ 136 w 297"/>
              <a:gd name="T13" fmla="*/ 266 h 556"/>
              <a:gd name="T14" fmla="*/ 134 w 297"/>
              <a:gd name="T15" fmla="*/ 520 h 556"/>
              <a:gd name="T16" fmla="*/ 107 w 297"/>
              <a:gd name="T17" fmla="*/ 552 h 556"/>
              <a:gd name="T18" fmla="*/ 82 w 297"/>
              <a:gd name="T19" fmla="*/ 519 h 556"/>
              <a:gd name="T20" fmla="*/ 82 w 297"/>
              <a:gd name="T21" fmla="*/ 499 h 556"/>
              <a:gd name="T22" fmla="*/ 82 w 297"/>
              <a:gd name="T23" fmla="*/ 124 h 556"/>
              <a:gd name="T24" fmla="*/ 81 w 297"/>
              <a:gd name="T25" fmla="*/ 107 h 556"/>
              <a:gd name="T26" fmla="*/ 66 w 297"/>
              <a:gd name="T27" fmla="*/ 76 h 556"/>
              <a:gd name="T28" fmla="*/ 49 w 297"/>
              <a:gd name="T29" fmla="*/ 106 h 556"/>
              <a:gd name="T30" fmla="*/ 47 w 297"/>
              <a:gd name="T31" fmla="*/ 213 h 556"/>
              <a:gd name="T32" fmla="*/ 29 w 297"/>
              <a:gd name="T33" fmla="*/ 241 h 556"/>
              <a:gd name="T34" fmla="*/ 3 w 297"/>
              <a:gd name="T35" fmla="*/ 213 h 556"/>
              <a:gd name="T36" fmla="*/ 2 w 297"/>
              <a:gd name="T37" fmla="*/ 76 h 556"/>
              <a:gd name="T38" fmla="*/ 42 w 297"/>
              <a:gd name="T39" fmla="*/ 23 h 556"/>
              <a:gd name="T40" fmla="*/ 264 w 297"/>
              <a:gd name="T41" fmla="*/ 22 h 556"/>
              <a:gd name="T42" fmla="*/ 296 w 297"/>
              <a:gd name="T43" fmla="*/ 70 h 556"/>
              <a:gd name="T44" fmla="*/ 296 w 297"/>
              <a:gd name="T45" fmla="*/ 217 h 556"/>
              <a:gd name="T46" fmla="*/ 283 w 297"/>
              <a:gd name="T47" fmla="*/ 243 h 556"/>
              <a:gd name="T48" fmla="*/ 264 w 297"/>
              <a:gd name="T49" fmla="*/ 218 h 556"/>
              <a:gd name="T50" fmla="*/ 262 w 297"/>
              <a:gd name="T51" fmla="*/ 104 h 556"/>
              <a:gd name="T52" fmla="*/ 247 w 297"/>
              <a:gd name="T53" fmla="*/ 76 h 556"/>
              <a:gd name="T54" fmla="*/ 230 w 297"/>
              <a:gd name="T55" fmla="*/ 105 h 556"/>
              <a:gd name="T56" fmla="*/ 229 w 297"/>
              <a:gd name="T57" fmla="*/ 313 h 556"/>
              <a:gd name="connsiteX0" fmla="*/ 7677 w 9948"/>
              <a:gd name="connsiteY0" fmla="*/ 5611 h 9946"/>
              <a:gd name="connsiteX1" fmla="*/ 7677 w 9948"/>
              <a:gd name="connsiteY1" fmla="*/ 9227 h 9946"/>
              <a:gd name="connsiteX2" fmla="*/ 6634 w 9948"/>
              <a:gd name="connsiteY2" fmla="*/ 9946 h 9946"/>
              <a:gd name="connsiteX3" fmla="*/ 5657 w 9948"/>
              <a:gd name="connsiteY3" fmla="*/ 9245 h 9946"/>
              <a:gd name="connsiteX4" fmla="*/ 5624 w 9948"/>
              <a:gd name="connsiteY4" fmla="*/ 4784 h 9946"/>
              <a:gd name="connsiteX5" fmla="*/ 5085 w 9948"/>
              <a:gd name="connsiteY5" fmla="*/ 4227 h 9946"/>
              <a:gd name="connsiteX6" fmla="*/ 4546 w 9948"/>
              <a:gd name="connsiteY6" fmla="*/ 4766 h 9946"/>
              <a:gd name="connsiteX7" fmla="*/ 4479 w 9948"/>
              <a:gd name="connsiteY7" fmla="*/ 9335 h 9946"/>
              <a:gd name="connsiteX8" fmla="*/ 3570 w 9948"/>
              <a:gd name="connsiteY8" fmla="*/ 9910 h 9946"/>
              <a:gd name="connsiteX9" fmla="*/ 2728 w 9948"/>
              <a:gd name="connsiteY9" fmla="*/ 9317 h 9946"/>
              <a:gd name="connsiteX10" fmla="*/ 2728 w 9948"/>
              <a:gd name="connsiteY10" fmla="*/ 8957 h 9946"/>
              <a:gd name="connsiteX11" fmla="*/ 2728 w 9948"/>
              <a:gd name="connsiteY11" fmla="*/ 2212 h 9946"/>
              <a:gd name="connsiteX12" fmla="*/ 2694 w 9948"/>
              <a:gd name="connsiteY12" fmla="*/ 1906 h 9946"/>
              <a:gd name="connsiteX13" fmla="*/ 2189 w 9948"/>
              <a:gd name="connsiteY13" fmla="*/ 1349 h 9946"/>
              <a:gd name="connsiteX14" fmla="*/ 1617 w 9948"/>
              <a:gd name="connsiteY14" fmla="*/ 1888 h 9946"/>
              <a:gd name="connsiteX15" fmla="*/ 1549 w 9948"/>
              <a:gd name="connsiteY15" fmla="*/ 3813 h 9946"/>
              <a:gd name="connsiteX16" fmla="*/ 943 w 9948"/>
              <a:gd name="connsiteY16" fmla="*/ 4317 h 9946"/>
              <a:gd name="connsiteX17" fmla="*/ 68 w 9948"/>
              <a:gd name="connsiteY17" fmla="*/ 3813 h 9946"/>
              <a:gd name="connsiteX18" fmla="*/ 34 w 9948"/>
              <a:gd name="connsiteY18" fmla="*/ 1349 h 9946"/>
              <a:gd name="connsiteX19" fmla="*/ 1381 w 9948"/>
              <a:gd name="connsiteY19" fmla="*/ 396 h 9946"/>
              <a:gd name="connsiteX20" fmla="*/ 5117 w 9948"/>
              <a:gd name="connsiteY20" fmla="*/ 1 h 9946"/>
              <a:gd name="connsiteX21" fmla="*/ 8856 w 9948"/>
              <a:gd name="connsiteY21" fmla="*/ 378 h 9946"/>
              <a:gd name="connsiteX22" fmla="*/ 9933 w 9948"/>
              <a:gd name="connsiteY22" fmla="*/ 1241 h 9946"/>
              <a:gd name="connsiteX23" fmla="*/ 9933 w 9948"/>
              <a:gd name="connsiteY23" fmla="*/ 3885 h 9946"/>
              <a:gd name="connsiteX24" fmla="*/ 9496 w 9948"/>
              <a:gd name="connsiteY24" fmla="*/ 4353 h 9946"/>
              <a:gd name="connsiteX25" fmla="*/ 8856 w 9948"/>
              <a:gd name="connsiteY25" fmla="*/ 3903 h 9946"/>
              <a:gd name="connsiteX26" fmla="*/ 8789 w 9948"/>
              <a:gd name="connsiteY26" fmla="*/ 1853 h 9946"/>
              <a:gd name="connsiteX27" fmla="*/ 8283 w 9948"/>
              <a:gd name="connsiteY27" fmla="*/ 1349 h 9946"/>
              <a:gd name="connsiteX28" fmla="*/ 7711 w 9948"/>
              <a:gd name="connsiteY28" fmla="*/ 1870 h 9946"/>
              <a:gd name="connsiteX29" fmla="*/ 7677 w 9948"/>
              <a:gd name="connsiteY29" fmla="*/ 5611 h 9946"/>
              <a:gd name="connsiteX0-1" fmla="*/ 7717 w 10000"/>
              <a:gd name="connsiteY0-2" fmla="*/ 5697 h 10056"/>
              <a:gd name="connsiteX1-3" fmla="*/ 7717 w 10000"/>
              <a:gd name="connsiteY1-4" fmla="*/ 9333 h 10056"/>
              <a:gd name="connsiteX2-5" fmla="*/ 6669 w 10000"/>
              <a:gd name="connsiteY2-6" fmla="*/ 10056 h 10056"/>
              <a:gd name="connsiteX3-7" fmla="*/ 5687 w 10000"/>
              <a:gd name="connsiteY3-8" fmla="*/ 9351 h 10056"/>
              <a:gd name="connsiteX4-9" fmla="*/ 5653 w 10000"/>
              <a:gd name="connsiteY4-10" fmla="*/ 4866 h 10056"/>
              <a:gd name="connsiteX5-11" fmla="*/ 5112 w 10000"/>
              <a:gd name="connsiteY5-12" fmla="*/ 4306 h 10056"/>
              <a:gd name="connsiteX6-13" fmla="*/ 4570 w 10000"/>
              <a:gd name="connsiteY6-14" fmla="*/ 4848 h 10056"/>
              <a:gd name="connsiteX7-15" fmla="*/ 4502 w 10000"/>
              <a:gd name="connsiteY7-16" fmla="*/ 9442 h 10056"/>
              <a:gd name="connsiteX8-17" fmla="*/ 3589 w 10000"/>
              <a:gd name="connsiteY8-18" fmla="*/ 10020 h 10056"/>
              <a:gd name="connsiteX9-19" fmla="*/ 2742 w 10000"/>
              <a:gd name="connsiteY9-20" fmla="*/ 9424 h 10056"/>
              <a:gd name="connsiteX10-21" fmla="*/ 2742 w 10000"/>
              <a:gd name="connsiteY10-22" fmla="*/ 9062 h 10056"/>
              <a:gd name="connsiteX11-23" fmla="*/ 2742 w 10000"/>
              <a:gd name="connsiteY11-24" fmla="*/ 2280 h 10056"/>
              <a:gd name="connsiteX12-25" fmla="*/ 2708 w 10000"/>
              <a:gd name="connsiteY12-26" fmla="*/ 1972 h 10056"/>
              <a:gd name="connsiteX13-27" fmla="*/ 2200 w 10000"/>
              <a:gd name="connsiteY13-28" fmla="*/ 1412 h 10056"/>
              <a:gd name="connsiteX14-29" fmla="*/ 1625 w 10000"/>
              <a:gd name="connsiteY14-30" fmla="*/ 1954 h 10056"/>
              <a:gd name="connsiteX15-31" fmla="*/ 1557 w 10000"/>
              <a:gd name="connsiteY15-32" fmla="*/ 3890 h 10056"/>
              <a:gd name="connsiteX16-33" fmla="*/ 948 w 10000"/>
              <a:gd name="connsiteY16-34" fmla="*/ 4396 h 10056"/>
              <a:gd name="connsiteX17-35" fmla="*/ 68 w 10000"/>
              <a:gd name="connsiteY17-36" fmla="*/ 3890 h 10056"/>
              <a:gd name="connsiteX18-37" fmla="*/ 34 w 10000"/>
              <a:gd name="connsiteY18-38" fmla="*/ 1412 h 10056"/>
              <a:gd name="connsiteX19-39" fmla="*/ 1388 w 10000"/>
              <a:gd name="connsiteY19-40" fmla="*/ 454 h 10056"/>
              <a:gd name="connsiteX20-41" fmla="*/ 5144 w 10000"/>
              <a:gd name="connsiteY20-42" fmla="*/ 0 h 10056"/>
              <a:gd name="connsiteX21-43" fmla="*/ 8902 w 10000"/>
              <a:gd name="connsiteY21-44" fmla="*/ 436 h 10056"/>
              <a:gd name="connsiteX22-45" fmla="*/ 9985 w 10000"/>
              <a:gd name="connsiteY22-46" fmla="*/ 1304 h 10056"/>
              <a:gd name="connsiteX23-47" fmla="*/ 9985 w 10000"/>
              <a:gd name="connsiteY23-48" fmla="*/ 3962 h 10056"/>
              <a:gd name="connsiteX24-49" fmla="*/ 9546 w 10000"/>
              <a:gd name="connsiteY24-50" fmla="*/ 4433 h 10056"/>
              <a:gd name="connsiteX25-51" fmla="*/ 8902 w 10000"/>
              <a:gd name="connsiteY25-52" fmla="*/ 3980 h 10056"/>
              <a:gd name="connsiteX26-53" fmla="*/ 8835 w 10000"/>
              <a:gd name="connsiteY26-54" fmla="*/ 1919 h 10056"/>
              <a:gd name="connsiteX27-55" fmla="*/ 8326 w 10000"/>
              <a:gd name="connsiteY27-56" fmla="*/ 1412 h 10056"/>
              <a:gd name="connsiteX28-57" fmla="*/ 7751 w 10000"/>
              <a:gd name="connsiteY28-58" fmla="*/ 1936 h 10056"/>
              <a:gd name="connsiteX29-59" fmla="*/ 7717 w 10000"/>
              <a:gd name="connsiteY29-60" fmla="*/ 5697 h 100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10000" h="10056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6" name="椭圆 75"/>
          <p:cNvSpPr/>
          <p:nvPr/>
        </p:nvSpPr>
        <p:spPr>
          <a:xfrm>
            <a:off x="10500053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8" name="直接连接符 77"/>
          <p:cNvCxnSpPr/>
          <p:nvPr/>
        </p:nvCxnSpPr>
        <p:spPr>
          <a:xfrm>
            <a:off x="794867" y="4833800"/>
            <a:ext cx="2921000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文本框 78"/>
          <p:cNvSpPr txBox="1"/>
          <p:nvPr/>
        </p:nvSpPr>
        <p:spPr>
          <a:xfrm>
            <a:off x="794867" y="4901418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794867" y="5286883"/>
            <a:ext cx="4945803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Please 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enter a paragraph of text here, explain the above 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Strategy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3276600" y="609600"/>
            <a:ext cx="5638800" cy="5638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783148" y="1116148"/>
            <a:ext cx="4625705" cy="462570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652888" y="921834"/>
            <a:ext cx="2904363" cy="1188081"/>
          </a:xfrm>
          <a:prstGeom prst="rect">
            <a:avLst/>
          </a:prstGeom>
          <a:noFill/>
        </p:spPr>
        <p:txBody>
          <a:bodyPr vert="horz" rtlCol="0">
            <a:prstTxWarp prst="textArchUp">
              <a:avLst>
                <a:gd name="adj" fmla="val 10808492"/>
              </a:avLst>
            </a:prstTxWarp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2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 rot="13506148">
            <a:off x="3842979" y="3787316"/>
            <a:ext cx="2444905" cy="1186839"/>
          </a:xfrm>
          <a:prstGeom prst="rect">
            <a:avLst/>
          </a:prstGeom>
          <a:noFill/>
        </p:spPr>
        <p:txBody>
          <a:bodyPr spcFirstLastPara="1" vert="horz" numCol="1" rtlCol="0">
            <a:prstTxWarp prst="textArchUp">
              <a:avLst>
                <a:gd name="adj" fmla="val 10829623"/>
              </a:avLst>
            </a:prstTxWarp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Contact information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15" name="直接连接符 14"/>
          <p:cNvCxnSpPr>
            <a:endCxn id="6" idx="4"/>
          </p:cNvCxnSpPr>
          <p:nvPr/>
        </p:nvCxnSpPr>
        <p:spPr>
          <a:xfrm flipH="1">
            <a:off x="6096001" y="1116148"/>
            <a:ext cx="29028" cy="4625705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stCxn id="6" idx="2"/>
            <a:endCxn id="6" idx="6"/>
          </p:cNvCxnSpPr>
          <p:nvPr/>
        </p:nvCxnSpPr>
        <p:spPr>
          <a:xfrm>
            <a:off x="3783148" y="3429001"/>
            <a:ext cx="4625705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4304992" y="1637992"/>
            <a:ext cx="3582015" cy="358201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/>
          <p:cNvCxnSpPr>
            <a:stCxn id="7" idx="1"/>
            <a:endCxn id="7" idx="5"/>
          </p:cNvCxnSpPr>
          <p:nvPr/>
        </p:nvCxnSpPr>
        <p:spPr>
          <a:xfrm>
            <a:off x="4829566" y="2162566"/>
            <a:ext cx="2532867" cy="253286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endCxn id="7" idx="7"/>
          </p:cNvCxnSpPr>
          <p:nvPr/>
        </p:nvCxnSpPr>
        <p:spPr>
          <a:xfrm flipV="1">
            <a:off x="4829566" y="2162566"/>
            <a:ext cx="2532867" cy="2563546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 rot="8106148">
            <a:off x="5855828" y="3815316"/>
            <a:ext cx="2444905" cy="1186839"/>
          </a:xfrm>
          <a:prstGeom prst="rect">
            <a:avLst/>
          </a:prstGeom>
          <a:noFill/>
        </p:spPr>
        <p:txBody>
          <a:bodyPr spcFirstLastPara="1" vert="horz" numCol="1" rtlCol="0">
            <a:prstTxWarp prst="textArchUp">
              <a:avLst>
                <a:gd name="adj" fmla="val 10829623"/>
              </a:avLst>
            </a:prstTxWarp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Contact information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 rot="2706148">
            <a:off x="5885489" y="1854540"/>
            <a:ext cx="2444905" cy="1186839"/>
          </a:xfrm>
          <a:prstGeom prst="rect">
            <a:avLst/>
          </a:prstGeom>
          <a:noFill/>
        </p:spPr>
        <p:txBody>
          <a:bodyPr spcFirstLastPara="1" vert="horz" numCol="1" rtlCol="0">
            <a:prstTxWarp prst="textArchUp">
              <a:avLst>
                <a:gd name="adj" fmla="val 10829623"/>
              </a:avLst>
            </a:prstTxWarp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Contact information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 rot="18906148">
            <a:off x="3884370" y="1898848"/>
            <a:ext cx="2444905" cy="1186839"/>
          </a:xfrm>
          <a:prstGeom prst="rect">
            <a:avLst/>
          </a:prstGeom>
          <a:noFill/>
        </p:spPr>
        <p:txBody>
          <a:bodyPr spcFirstLastPara="1" vert="horz" numCol="1" rtlCol="0">
            <a:prstTxWarp prst="textArchUp">
              <a:avLst>
                <a:gd name="adj" fmla="val 10829623"/>
              </a:avLst>
            </a:prstTxWarp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Contact information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144620" y="1649543"/>
            <a:ext cx="1899655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144620" y="4057136"/>
            <a:ext cx="1899655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370304" y="2983748"/>
            <a:ext cx="1179536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692950" y="2983748"/>
            <a:ext cx="1179536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491845" y="2795815"/>
            <a:ext cx="1266369" cy="126636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447576" y="3163887"/>
            <a:ext cx="135490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spc="3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C</a:t>
            </a:r>
            <a:r>
              <a:rPr lang="en-US" altLang="zh-CN" spc="3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ONTACT</a:t>
            </a:r>
            <a:endParaRPr lang="zh-CN" altLang="en-US" spc="3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285723" y="2691948"/>
            <a:ext cx="292100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398966" y="2816716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97340" y="3278381"/>
            <a:ext cx="310938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Please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38" name="直接连接符 37"/>
          <p:cNvCxnSpPr/>
          <p:nvPr/>
        </p:nvCxnSpPr>
        <p:spPr>
          <a:xfrm>
            <a:off x="8938356" y="2691948"/>
            <a:ext cx="292100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8938356" y="2816716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938356" y="3278381"/>
            <a:ext cx="310938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Please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Team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1265570" y="1703951"/>
            <a:ext cx="1866350" cy="3097624"/>
          </a:xfrm>
          <a:custGeom>
            <a:avLst/>
            <a:gdLst>
              <a:gd name="connsiteX0" fmla="*/ 0 w 2090057"/>
              <a:gd name="connsiteY0" fmla="*/ 0 h 3468916"/>
              <a:gd name="connsiteX1" fmla="*/ 2090057 w 2090057"/>
              <a:gd name="connsiteY1" fmla="*/ 0 h 3468916"/>
              <a:gd name="connsiteX2" fmla="*/ 2090057 w 2090057"/>
              <a:gd name="connsiteY2" fmla="*/ 3468916 h 3468916"/>
              <a:gd name="connsiteX3" fmla="*/ 0 w 2090057"/>
              <a:gd name="connsiteY3" fmla="*/ 3468916 h 3468916"/>
              <a:gd name="connsiteX4" fmla="*/ 0 w 2090057"/>
              <a:gd name="connsiteY4" fmla="*/ 0 h 34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0057" h="3468916">
                <a:moveTo>
                  <a:pt x="0" y="0"/>
                </a:moveTo>
                <a:lnTo>
                  <a:pt x="2090057" y="0"/>
                </a:lnTo>
                <a:lnTo>
                  <a:pt x="2090057" y="3468916"/>
                </a:lnTo>
                <a:lnTo>
                  <a:pt x="0" y="346891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930071" y="1703951"/>
            <a:ext cx="1866350" cy="3097624"/>
          </a:xfrm>
          <a:custGeom>
            <a:avLst/>
            <a:gdLst>
              <a:gd name="connsiteX0" fmla="*/ 0 w 2090057"/>
              <a:gd name="connsiteY0" fmla="*/ 0 h 3468916"/>
              <a:gd name="connsiteX1" fmla="*/ 2090057 w 2090057"/>
              <a:gd name="connsiteY1" fmla="*/ 0 h 3468916"/>
              <a:gd name="connsiteX2" fmla="*/ 2090057 w 2090057"/>
              <a:gd name="connsiteY2" fmla="*/ 3468916 h 3468916"/>
              <a:gd name="connsiteX3" fmla="*/ 0 w 2090057"/>
              <a:gd name="connsiteY3" fmla="*/ 3468916 h 3468916"/>
              <a:gd name="connsiteX4" fmla="*/ 0 w 2090057"/>
              <a:gd name="connsiteY4" fmla="*/ 0 h 34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0057" h="3468916">
                <a:moveTo>
                  <a:pt x="0" y="0"/>
                </a:moveTo>
                <a:lnTo>
                  <a:pt x="2090057" y="0"/>
                </a:lnTo>
                <a:lnTo>
                  <a:pt x="2090057" y="3468916"/>
                </a:lnTo>
                <a:lnTo>
                  <a:pt x="0" y="346891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598090" y="1703951"/>
            <a:ext cx="1866350" cy="3097624"/>
          </a:xfrm>
          <a:custGeom>
            <a:avLst/>
            <a:gdLst>
              <a:gd name="connsiteX0" fmla="*/ 0 w 2090057"/>
              <a:gd name="connsiteY0" fmla="*/ 0 h 3468916"/>
              <a:gd name="connsiteX1" fmla="*/ 2090057 w 2090057"/>
              <a:gd name="connsiteY1" fmla="*/ 0 h 3468916"/>
              <a:gd name="connsiteX2" fmla="*/ 2090057 w 2090057"/>
              <a:gd name="connsiteY2" fmla="*/ 3468916 h 3468916"/>
              <a:gd name="connsiteX3" fmla="*/ 0 w 2090057"/>
              <a:gd name="connsiteY3" fmla="*/ 3468916 h 3468916"/>
              <a:gd name="connsiteX4" fmla="*/ 0 w 2090057"/>
              <a:gd name="connsiteY4" fmla="*/ 0 h 34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0057" h="3468916">
                <a:moveTo>
                  <a:pt x="0" y="0"/>
                </a:moveTo>
                <a:lnTo>
                  <a:pt x="2090057" y="0"/>
                </a:lnTo>
                <a:lnTo>
                  <a:pt x="2090057" y="3468916"/>
                </a:lnTo>
                <a:lnTo>
                  <a:pt x="0" y="346891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9266108" y="1703951"/>
            <a:ext cx="1866350" cy="3097624"/>
          </a:xfrm>
          <a:custGeom>
            <a:avLst/>
            <a:gdLst>
              <a:gd name="connsiteX0" fmla="*/ 0 w 2090057"/>
              <a:gd name="connsiteY0" fmla="*/ 0 h 3468916"/>
              <a:gd name="connsiteX1" fmla="*/ 2090057 w 2090057"/>
              <a:gd name="connsiteY1" fmla="*/ 0 h 3468916"/>
              <a:gd name="connsiteX2" fmla="*/ 2090057 w 2090057"/>
              <a:gd name="connsiteY2" fmla="*/ 3468916 h 3468916"/>
              <a:gd name="connsiteX3" fmla="*/ 0 w 2090057"/>
              <a:gd name="connsiteY3" fmla="*/ 3468916 h 3468916"/>
              <a:gd name="connsiteX4" fmla="*/ 0 w 2090057"/>
              <a:gd name="connsiteY4" fmla="*/ 0 h 34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0057" h="3468916">
                <a:moveTo>
                  <a:pt x="0" y="0"/>
                </a:moveTo>
                <a:lnTo>
                  <a:pt x="2090057" y="0"/>
                </a:lnTo>
                <a:lnTo>
                  <a:pt x="2090057" y="3468916"/>
                </a:lnTo>
                <a:lnTo>
                  <a:pt x="0" y="3468916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6" name="文本框 15"/>
          <p:cNvSpPr txBox="1"/>
          <p:nvPr/>
        </p:nvSpPr>
        <p:spPr>
          <a:xfrm>
            <a:off x="794867" y="4901418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27036" y="5286883"/>
            <a:ext cx="2543419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459367" y="4901418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591536" y="5286883"/>
            <a:ext cx="2543419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123867" y="4901418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56036" y="5286883"/>
            <a:ext cx="2543419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788367" y="4901418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920536" y="5286883"/>
            <a:ext cx="2543419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2567" y="537027"/>
            <a:ext cx="5290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services &amp; solutions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2627086"/>
            <a:ext cx="12192000" cy="2438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637315" y="1457730"/>
            <a:ext cx="2917372" cy="463731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94909" y="1959429"/>
            <a:ext cx="2583543" cy="37301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013550" y="1959429"/>
            <a:ext cx="2583543" cy="37301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直角三角形 9"/>
          <p:cNvSpPr/>
          <p:nvPr/>
        </p:nvSpPr>
        <p:spPr>
          <a:xfrm>
            <a:off x="4178453" y="1959429"/>
            <a:ext cx="239122" cy="667657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直角三角形 10"/>
          <p:cNvSpPr/>
          <p:nvPr/>
        </p:nvSpPr>
        <p:spPr>
          <a:xfrm flipV="1">
            <a:off x="4178453" y="5065485"/>
            <a:ext cx="239122" cy="624115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直角三角形 13"/>
          <p:cNvSpPr/>
          <p:nvPr/>
        </p:nvSpPr>
        <p:spPr>
          <a:xfrm flipH="1">
            <a:off x="7774428" y="1959429"/>
            <a:ext cx="239122" cy="667657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直角三角形 14"/>
          <p:cNvSpPr/>
          <p:nvPr/>
        </p:nvSpPr>
        <p:spPr>
          <a:xfrm flipH="1" flipV="1">
            <a:off x="7774428" y="5065485"/>
            <a:ext cx="239122" cy="624115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790700" y="2321841"/>
            <a:ext cx="952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1.</a:t>
            </a:r>
            <a:endParaRPr lang="zh-CN" altLang="en-US" sz="4400" dirty="0">
              <a:latin typeface="Franklin Gothic Demi Cond" panose="020B0706030402020204" pitchFamily="34" charset="0"/>
              <a:ea typeface="汉仪特细等线简" panose="0201060400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90699" y="2949741"/>
            <a:ext cx="226120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790699" y="3780738"/>
            <a:ext cx="2084147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233292" y="2321841"/>
            <a:ext cx="952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3</a:t>
            </a:r>
            <a:r>
              <a:rPr lang="en-US" altLang="zh-CN" sz="44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.</a:t>
            </a:r>
            <a:endParaRPr lang="zh-CN" altLang="en-US" sz="4400" dirty="0">
              <a:latin typeface="Franklin Gothic Demi Cond" panose="020B0706030402020204" pitchFamily="34" charset="0"/>
              <a:ea typeface="汉仪特细等线简" panose="0201060400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233291" y="2949741"/>
            <a:ext cx="226120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233291" y="3780738"/>
            <a:ext cx="2084147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048921" y="2321841"/>
            <a:ext cx="952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2</a:t>
            </a:r>
            <a:r>
              <a:rPr lang="en-US" altLang="zh-CN" sz="44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.</a:t>
            </a:r>
            <a:endParaRPr lang="zh-CN" altLang="en-US" sz="44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  <a:ea typeface="汉仪特细等线简" panose="0201060400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048920" y="2949741"/>
            <a:ext cx="226120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24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048920" y="3780738"/>
            <a:ext cx="2084147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86111" y="421459"/>
            <a:ext cx="2837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CONTENTS</a:t>
            </a:r>
            <a:endParaRPr lang="zh-CN" altLang="en-US" sz="32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0625" y="883450"/>
            <a:ext cx="169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4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736301" y="1591336"/>
            <a:ext cx="882837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1863243" y="1973051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863243" y="2797567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863243" y="3622083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863243" y="4446599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863243" y="5271115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1736301" y="5989165"/>
            <a:ext cx="8828373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6551357" y="1973051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6551357" y="2797567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551357" y="3622083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551357" y="4446599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20799" y="2009786"/>
            <a:ext cx="260032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dirty="0" smtClean="0"/>
              <a:t>Our vision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2420799" y="2830634"/>
            <a:ext cx="260032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dirty="0" smtClean="0"/>
              <a:t>Our global reach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2420799" y="3658818"/>
            <a:ext cx="260032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mtClean="0"/>
              <a:t>Our team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2420799" y="4483334"/>
            <a:ext cx="260032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dirty="0" smtClean="0"/>
              <a:t>Our strategy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2420799" y="5307850"/>
            <a:ext cx="260032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dirty="0" smtClean="0"/>
              <a:t>Our services &amp; solutions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994158" y="2009786"/>
            <a:ext cx="334191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dirty="0" smtClean="0"/>
              <a:t>Our social responsibility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6994158" y="2834302"/>
            <a:ext cx="334191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mtClean="0"/>
              <a:t>Our results</a:t>
            </a:r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6994158" y="3658818"/>
            <a:ext cx="334191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dirty="0" smtClean="0"/>
              <a:t>Our future perspective</a:t>
            </a:r>
            <a:endParaRPr lang="zh-CN" altLang="en-US" dirty="0"/>
          </a:p>
        </p:txBody>
      </p:sp>
      <p:sp>
        <p:nvSpPr>
          <p:cNvPr id="35" name="文本框 34"/>
          <p:cNvSpPr txBox="1"/>
          <p:nvPr/>
        </p:nvSpPr>
        <p:spPr>
          <a:xfrm>
            <a:off x="6994159" y="4483334"/>
            <a:ext cx="334191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mtClean="0"/>
              <a:t>Questions &amp; answers</a:t>
            </a:r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7375041" y="6054714"/>
            <a:ext cx="334191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Thank you for being here today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863243" y="2009786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1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863243" y="2834302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2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863243" y="3658818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3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863243" y="4483334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4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863243" y="5307850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5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549878" y="2009786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6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6549878" y="2834302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7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549878" y="3658818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8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549878" y="4483334"/>
            <a:ext cx="44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9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Strategy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4490996" y="1222576"/>
            <a:ext cx="3314700" cy="3314700"/>
          </a:xfrm>
          <a:prstGeom prst="ellipse">
            <a:avLst/>
          </a:prstGeom>
          <a:solidFill>
            <a:schemeClr val="bg1">
              <a:lumMod val="6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267260" y="3077354"/>
            <a:ext cx="3314700" cy="3314700"/>
          </a:xfrm>
          <a:prstGeom prst="ellipse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5714732" y="3077354"/>
            <a:ext cx="3314700" cy="3314700"/>
          </a:xfrm>
          <a:prstGeom prst="ellipse">
            <a:avLst/>
          </a:prstGeom>
          <a:solidFill>
            <a:schemeClr val="tx1">
              <a:lumMod val="75000"/>
              <a:lumOff val="2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017745" y="2048929"/>
            <a:ext cx="2261202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74695" y="4406497"/>
            <a:ext cx="2261202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43860" y="4406497"/>
            <a:ext cx="2261202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US" altLang="zh-CN" sz="32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1521921" y="1827444"/>
            <a:ext cx="2921000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635164" y="1952212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0248" y="2413877"/>
            <a:ext cx="3562673" cy="77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823098" y="4459999"/>
            <a:ext cx="2370077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385418" y="4584767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21102" y="5046432"/>
            <a:ext cx="2572073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9128644" y="4459999"/>
            <a:ext cx="2370077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9128644" y="4584767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128644" y="5046432"/>
            <a:ext cx="2572073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42568" y="537027"/>
            <a:ext cx="5062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Social Responsibility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0550" y="1771650"/>
            <a:ext cx="3105150" cy="14097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90550" y="3314700"/>
            <a:ext cx="3105150" cy="14097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90550" y="4857750"/>
            <a:ext cx="3105150" cy="14097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790950" y="1771650"/>
            <a:ext cx="7791450" cy="14097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790950" y="3314700"/>
            <a:ext cx="7791450" cy="14097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790950" y="4857750"/>
            <a:ext cx="7791450" cy="14097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90550" y="1810286"/>
            <a:ext cx="800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dirty="0" smtClean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1</a:t>
            </a:r>
            <a:endParaRPr lang="zh-CN" altLang="en-US" sz="8000" dirty="0">
              <a:solidFill>
                <a:schemeClr val="bg1">
                  <a:lumMod val="9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90550" y="3357830"/>
            <a:ext cx="800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dirty="0" smtClean="0">
                <a:solidFill>
                  <a:schemeClr val="bg1">
                    <a:lumMod val="7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2</a:t>
            </a:r>
            <a:endParaRPr lang="zh-CN" altLang="en-US" sz="8000" dirty="0">
              <a:solidFill>
                <a:schemeClr val="bg1">
                  <a:lumMod val="7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0550" y="4905374"/>
            <a:ext cx="800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3</a:t>
            </a:r>
            <a:endParaRPr lang="zh-CN" altLang="en-US" sz="8000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264895" y="1953679"/>
            <a:ext cx="2261202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64895" y="3480940"/>
            <a:ext cx="2261202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7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3200" dirty="0">
              <a:solidFill>
                <a:schemeClr val="bg1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64895" y="5008201"/>
            <a:ext cx="2261202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 Cond" panose="020B0706030402020204" pitchFamily="34" charset="0"/>
              </a:rPr>
              <a:t>Contact Information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889904" y="2096765"/>
            <a:ext cx="7730596" cy="77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Please 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enter a paragraph of text here, explain the above </a:t>
            </a:r>
            <a:r>
              <a:rPr lang="en-US" altLang="zh-CN" dirty="0" smtClean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 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explain the above </a:t>
            </a:r>
            <a:r>
              <a:rPr lang="en-US" altLang="zh-CN" dirty="0" smtClean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bg1">
                  <a:lumMod val="9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89904" y="3624410"/>
            <a:ext cx="7730596" cy="77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Please </a:t>
            </a:r>
            <a:r>
              <a:rPr lang="en-US" altLang="zh-CN" dirty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enter a paragraph of text here, explain the above </a:t>
            </a:r>
            <a:r>
              <a:rPr lang="en-US" altLang="zh-CN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 </a:t>
            </a:r>
            <a:r>
              <a:rPr lang="en-US" altLang="zh-CN" dirty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explain the above </a:t>
            </a:r>
            <a:r>
              <a:rPr lang="en-US" altLang="zh-CN" dirty="0" smtClean="0">
                <a:solidFill>
                  <a:schemeClr val="bg1"/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bg1"/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889904" y="5152055"/>
            <a:ext cx="7730596" cy="77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Please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42568" y="537027"/>
            <a:ext cx="5062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Result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" name="椭圆 5"/>
          <p:cNvSpPr/>
          <p:nvPr/>
        </p:nvSpPr>
        <p:spPr>
          <a:xfrm rot="2048043">
            <a:off x="1445117" y="2245217"/>
            <a:ext cx="1757966" cy="17579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空心弧 6"/>
          <p:cNvSpPr/>
          <p:nvPr/>
        </p:nvSpPr>
        <p:spPr>
          <a:xfrm rot="2048043" flipH="1" flipV="1">
            <a:off x="1333500" y="2133600"/>
            <a:ext cx="1981200" cy="1981200"/>
          </a:xfrm>
          <a:prstGeom prst="blockArc">
            <a:avLst>
              <a:gd name="adj1" fmla="val 1800000"/>
              <a:gd name="adj2" fmla="val 21540000"/>
              <a:gd name="adj3" fmla="val 15000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47273" y="2662535"/>
            <a:ext cx="1353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90</a:t>
            </a: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%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椭圆 11"/>
          <p:cNvSpPr/>
          <p:nvPr/>
        </p:nvSpPr>
        <p:spPr>
          <a:xfrm rot="2048043">
            <a:off x="4012331" y="2245217"/>
            <a:ext cx="1757966" cy="17579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空心弧 12"/>
          <p:cNvSpPr/>
          <p:nvPr/>
        </p:nvSpPr>
        <p:spPr>
          <a:xfrm rot="2048043" flipH="1" flipV="1">
            <a:off x="3900714" y="2133600"/>
            <a:ext cx="1981200" cy="1981200"/>
          </a:xfrm>
          <a:prstGeom prst="blockArc">
            <a:avLst>
              <a:gd name="adj1" fmla="val 7552822"/>
              <a:gd name="adj2" fmla="val 11559552"/>
              <a:gd name="adj3" fmla="val 15000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214487" y="2662535"/>
            <a:ext cx="1353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15</a:t>
            </a: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%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6" name="椭圆 15"/>
          <p:cNvSpPr/>
          <p:nvPr/>
        </p:nvSpPr>
        <p:spPr>
          <a:xfrm rot="2048043">
            <a:off x="6579545" y="2245217"/>
            <a:ext cx="1757966" cy="17579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空心弧 16"/>
          <p:cNvSpPr/>
          <p:nvPr/>
        </p:nvSpPr>
        <p:spPr>
          <a:xfrm rot="2048043" flipH="1" flipV="1">
            <a:off x="6467928" y="2133600"/>
            <a:ext cx="1981200" cy="1981200"/>
          </a:xfrm>
          <a:prstGeom prst="blockArc">
            <a:avLst>
              <a:gd name="adj1" fmla="val 10314412"/>
              <a:gd name="adj2" fmla="val 21540000"/>
              <a:gd name="adj3" fmla="val 15000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781701" y="2662535"/>
            <a:ext cx="1353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50</a:t>
            </a: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%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0" name="椭圆 19"/>
          <p:cNvSpPr/>
          <p:nvPr/>
        </p:nvSpPr>
        <p:spPr>
          <a:xfrm rot="2048043">
            <a:off x="9146759" y="2245217"/>
            <a:ext cx="1757966" cy="17579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空心弧 20"/>
          <p:cNvSpPr/>
          <p:nvPr/>
        </p:nvSpPr>
        <p:spPr>
          <a:xfrm rot="2048043" flipH="1" flipV="1">
            <a:off x="9035142" y="2133600"/>
            <a:ext cx="1981200" cy="1981200"/>
          </a:xfrm>
          <a:prstGeom prst="blockArc">
            <a:avLst>
              <a:gd name="adj1" fmla="val 19345158"/>
              <a:gd name="adj2" fmla="val 21540000"/>
              <a:gd name="adj3" fmla="val 15000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348915" y="2662535"/>
            <a:ext cx="1353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10</a:t>
            </a: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%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92146" y="4344983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09988" y="4806648"/>
            <a:ext cx="2572073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487435" y="4344983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605277" y="4806648"/>
            <a:ext cx="2572073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082724" y="4344983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200566" y="4806648"/>
            <a:ext cx="2572073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678013" y="4344983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795855" y="4806648"/>
            <a:ext cx="2572073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42568" y="537027"/>
            <a:ext cx="5062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Future Perspective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2568" y="1057620"/>
            <a:ext cx="4448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183438" y="5143836"/>
            <a:ext cx="644524" cy="644524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104336" y="1978323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2568" y="2439988"/>
            <a:ext cx="4469525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contend explain the above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104336" y="3407073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104336" y="4835823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029407" y="1837413"/>
            <a:ext cx="7267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1</a:t>
            </a:r>
            <a:endParaRPr lang="zh-CN" altLang="en-US" sz="96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029407" y="3214683"/>
            <a:ext cx="7267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2</a:t>
            </a:r>
            <a:endParaRPr lang="zh-CN" altLang="en-US" sz="96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029407" y="4681268"/>
            <a:ext cx="7267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3</a:t>
            </a:r>
            <a:endParaRPr lang="zh-CN" altLang="en-US" sz="96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6334578" y="1965960"/>
            <a:ext cx="0" cy="410718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平行四边形 28"/>
          <p:cNvSpPr/>
          <p:nvPr/>
        </p:nvSpPr>
        <p:spPr>
          <a:xfrm rot="5400000" flipH="1">
            <a:off x="7579351" y="5309561"/>
            <a:ext cx="727410" cy="230188"/>
          </a:xfrm>
          <a:prstGeom prst="parallelogram">
            <a:avLst>
              <a:gd name="adj" fmla="val 36060"/>
            </a:avLst>
          </a:prstGeom>
          <a:solidFill>
            <a:srgbClr val="2F2D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183438" y="4513561"/>
            <a:ext cx="644524" cy="644524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7183438" y="3883286"/>
            <a:ext cx="644524" cy="644524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7183438" y="3253011"/>
            <a:ext cx="644524" cy="644524"/>
          </a:xfrm>
          <a:prstGeom prst="rect">
            <a:avLst/>
          </a:prstGeom>
          <a:solidFill>
            <a:srgbClr val="C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7183438" y="2622736"/>
            <a:ext cx="644524" cy="644524"/>
          </a:xfrm>
          <a:prstGeom prst="rect">
            <a:avLst/>
          </a:prstGeom>
          <a:solidFill>
            <a:srgbClr val="E6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平行四边形 33"/>
          <p:cNvSpPr/>
          <p:nvPr/>
        </p:nvSpPr>
        <p:spPr>
          <a:xfrm rot="5400000" flipH="1">
            <a:off x="7588091" y="4680902"/>
            <a:ext cx="709930" cy="230188"/>
          </a:xfrm>
          <a:prstGeom prst="parallelogram">
            <a:avLst>
              <a:gd name="adj" fmla="val 36060"/>
            </a:avLst>
          </a:prstGeom>
          <a:solidFill>
            <a:srgbClr val="5F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平行四边形 34"/>
          <p:cNvSpPr/>
          <p:nvPr/>
        </p:nvSpPr>
        <p:spPr>
          <a:xfrm rot="5400000" flipH="1">
            <a:off x="7579351" y="4044289"/>
            <a:ext cx="727410" cy="230188"/>
          </a:xfrm>
          <a:prstGeom prst="parallelogram">
            <a:avLst>
              <a:gd name="adj" fmla="val 36060"/>
            </a:avLst>
          </a:prstGeom>
          <a:solidFill>
            <a:srgbClr val="8C88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平行四边形 35"/>
          <p:cNvSpPr/>
          <p:nvPr/>
        </p:nvSpPr>
        <p:spPr>
          <a:xfrm rot="5400000" flipH="1">
            <a:off x="7579351" y="3406890"/>
            <a:ext cx="727410" cy="230188"/>
          </a:xfrm>
          <a:prstGeom prst="parallelogram">
            <a:avLst>
              <a:gd name="adj" fmla="val 36060"/>
            </a:avLst>
          </a:prstGeom>
          <a:solidFill>
            <a:srgbClr val="A7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平行四边形 36"/>
          <p:cNvSpPr/>
          <p:nvPr/>
        </p:nvSpPr>
        <p:spPr>
          <a:xfrm rot="5400000" flipH="1">
            <a:off x="7588117" y="2778258"/>
            <a:ext cx="709877" cy="230188"/>
          </a:xfrm>
          <a:prstGeom prst="parallelogram">
            <a:avLst>
              <a:gd name="adj" fmla="val 36060"/>
            </a:avLst>
          </a:prstGeom>
          <a:solidFill>
            <a:srgbClr val="B9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平行四边形 38"/>
          <p:cNvSpPr/>
          <p:nvPr/>
        </p:nvSpPr>
        <p:spPr>
          <a:xfrm>
            <a:off x="7183438" y="2538413"/>
            <a:ext cx="874712" cy="86726"/>
          </a:xfrm>
          <a:prstGeom prst="parallelogram">
            <a:avLst>
              <a:gd name="adj" fmla="val 274861"/>
            </a:avLst>
          </a:prstGeom>
          <a:solidFill>
            <a:srgbClr val="B9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7183438" y="1837413"/>
            <a:ext cx="874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latin typeface="Franklin Gothic Demi Cond" panose="020B0706030402020204" pitchFamily="34" charset="0"/>
              </a:rPr>
              <a:t>90</a:t>
            </a:r>
            <a:r>
              <a:rPr lang="en-US" altLang="zh-CN" sz="2000" dirty="0" smtClean="0">
                <a:latin typeface="Franklin Gothic Demi Cond" panose="020B0706030402020204" pitchFamily="34" charset="0"/>
              </a:rPr>
              <a:t>%</a:t>
            </a:r>
            <a:endParaRPr lang="zh-CN" altLang="en-US" sz="2000" dirty="0">
              <a:latin typeface="Franklin Gothic Demi Cond" panose="020B0706030402020204" pitchFamily="3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730794" y="5139029"/>
            <a:ext cx="644524" cy="644524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8730794" y="4508754"/>
            <a:ext cx="644524" cy="644524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平行四边形 42"/>
          <p:cNvSpPr/>
          <p:nvPr/>
        </p:nvSpPr>
        <p:spPr>
          <a:xfrm rot="5400000" flipH="1">
            <a:off x="9135447" y="5306370"/>
            <a:ext cx="709930" cy="230188"/>
          </a:xfrm>
          <a:prstGeom prst="parallelogram">
            <a:avLst>
              <a:gd name="adj" fmla="val 36060"/>
            </a:avLst>
          </a:prstGeom>
          <a:solidFill>
            <a:srgbClr val="5F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平行四边形 43"/>
          <p:cNvSpPr/>
          <p:nvPr/>
        </p:nvSpPr>
        <p:spPr>
          <a:xfrm rot="5400000" flipH="1">
            <a:off x="9126707" y="4669757"/>
            <a:ext cx="727410" cy="230188"/>
          </a:xfrm>
          <a:prstGeom prst="parallelogram">
            <a:avLst>
              <a:gd name="adj" fmla="val 36060"/>
            </a:avLst>
          </a:prstGeom>
          <a:solidFill>
            <a:srgbClr val="8C88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10303884" y="5139029"/>
            <a:ext cx="644524" cy="644524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10303884" y="4508754"/>
            <a:ext cx="644524" cy="644524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10303884" y="3878479"/>
            <a:ext cx="644524" cy="644524"/>
          </a:xfrm>
          <a:prstGeom prst="rect">
            <a:avLst/>
          </a:prstGeom>
          <a:solidFill>
            <a:srgbClr val="C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平行四边形 47"/>
          <p:cNvSpPr/>
          <p:nvPr/>
        </p:nvSpPr>
        <p:spPr>
          <a:xfrm rot="5400000" flipH="1">
            <a:off x="10708537" y="5306370"/>
            <a:ext cx="709930" cy="230188"/>
          </a:xfrm>
          <a:prstGeom prst="parallelogram">
            <a:avLst>
              <a:gd name="adj" fmla="val 36060"/>
            </a:avLst>
          </a:prstGeom>
          <a:solidFill>
            <a:srgbClr val="5F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平行四边形 48"/>
          <p:cNvSpPr/>
          <p:nvPr/>
        </p:nvSpPr>
        <p:spPr>
          <a:xfrm rot="5400000" flipH="1">
            <a:off x="10699797" y="4669757"/>
            <a:ext cx="727410" cy="230188"/>
          </a:xfrm>
          <a:prstGeom prst="parallelogram">
            <a:avLst>
              <a:gd name="adj" fmla="val 36060"/>
            </a:avLst>
          </a:prstGeom>
          <a:solidFill>
            <a:srgbClr val="8C88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平行四边形 49"/>
          <p:cNvSpPr/>
          <p:nvPr/>
        </p:nvSpPr>
        <p:spPr>
          <a:xfrm rot="5400000" flipH="1">
            <a:off x="10705762" y="4038323"/>
            <a:ext cx="715479" cy="230188"/>
          </a:xfrm>
          <a:prstGeom prst="parallelogram">
            <a:avLst>
              <a:gd name="adj" fmla="val 36060"/>
            </a:avLst>
          </a:prstGeom>
          <a:solidFill>
            <a:srgbClr val="A7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平行四边形 50"/>
          <p:cNvSpPr/>
          <p:nvPr/>
        </p:nvSpPr>
        <p:spPr>
          <a:xfrm>
            <a:off x="8736349" y="4419803"/>
            <a:ext cx="874712" cy="86726"/>
          </a:xfrm>
          <a:prstGeom prst="parallelogram">
            <a:avLst>
              <a:gd name="adj" fmla="val 274861"/>
            </a:avLst>
          </a:prstGeom>
          <a:solidFill>
            <a:srgbClr val="B9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平行四边形 51"/>
          <p:cNvSpPr/>
          <p:nvPr/>
        </p:nvSpPr>
        <p:spPr>
          <a:xfrm>
            <a:off x="10308646" y="3793364"/>
            <a:ext cx="874712" cy="86726"/>
          </a:xfrm>
          <a:prstGeom prst="parallelogram">
            <a:avLst>
              <a:gd name="adj" fmla="val 274861"/>
            </a:avLst>
          </a:prstGeom>
          <a:solidFill>
            <a:srgbClr val="B9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文本框 52"/>
          <p:cNvSpPr txBox="1"/>
          <p:nvPr/>
        </p:nvSpPr>
        <p:spPr>
          <a:xfrm>
            <a:off x="8738334" y="3689533"/>
            <a:ext cx="874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latin typeface="Franklin Gothic Demi Cond" panose="020B0706030402020204" pitchFamily="34" charset="0"/>
              </a:rPr>
              <a:t>40</a:t>
            </a:r>
            <a:r>
              <a:rPr lang="en-US" altLang="zh-CN" sz="2000" dirty="0" smtClean="0">
                <a:latin typeface="Franklin Gothic Demi Cond" panose="020B0706030402020204" pitchFamily="34" charset="0"/>
              </a:rPr>
              <a:t>%</a:t>
            </a:r>
            <a:endParaRPr lang="zh-CN" altLang="en-US" sz="2000" dirty="0">
              <a:latin typeface="Franklin Gothic Demi Cond" panose="020B0706030402020204" pitchFamily="34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0308646" y="3067465"/>
            <a:ext cx="874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latin typeface="Franklin Gothic Demi Cond" panose="020B0706030402020204" pitchFamily="34" charset="0"/>
              </a:rPr>
              <a:t>60</a:t>
            </a:r>
            <a:r>
              <a:rPr lang="en-US" altLang="zh-CN" sz="2000" dirty="0" smtClean="0">
                <a:latin typeface="Franklin Gothic Demi Cond" panose="020B0706030402020204" pitchFamily="34" charset="0"/>
              </a:rPr>
              <a:t>%</a:t>
            </a:r>
            <a:endParaRPr lang="zh-CN" altLang="en-US" sz="2000" dirty="0">
              <a:latin typeface="Franklin Gothic Demi Cond" panose="020B0706030402020204" pitchFamily="34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442568" y="3850089"/>
            <a:ext cx="4469525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contend explain the above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42568" y="5260190"/>
            <a:ext cx="4469525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contend explain the above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1952625" y="2990850"/>
            <a:ext cx="5467350" cy="0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838325" y="2990850"/>
            <a:ext cx="590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spc="600" dirty="0" smtClean="0">
                <a:solidFill>
                  <a:schemeClr val="bg1">
                    <a:lumMod val="95000"/>
                  </a:schemeClr>
                </a:solidFill>
              </a:rPr>
              <a:t>THANK YOU</a:t>
            </a:r>
            <a:endParaRPr lang="zh-CN" altLang="en-US" sz="7200" spc="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0457" y="-35665"/>
            <a:ext cx="12180610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1568" y="2587120"/>
            <a:ext cx="12189499" cy="123742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337" y="1400486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815" y="4134378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104571"/>
            <a:ext cx="12192000" cy="47534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407886" y="827314"/>
            <a:ext cx="2554514" cy="2554514"/>
          </a:xfrm>
          <a:prstGeom prst="ellipse">
            <a:avLst/>
          </a:prstGeom>
          <a:blipFill dpi="0" rotWithShape="1">
            <a:blip r:embed="rId1" cstate="email"/>
            <a:srcRect/>
            <a:tile tx="0" ty="0" sx="100000" sy="100000" flip="none" algn="tl"/>
          </a:blip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1407886" y="3686628"/>
            <a:ext cx="2554514" cy="0"/>
          </a:xfrm>
          <a:prstGeom prst="line">
            <a:avLst/>
          </a:prstGeom>
          <a:ln w="381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3962400" y="1309431"/>
            <a:ext cx="177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Edwards Smith</a:t>
            </a:r>
            <a:endParaRPr lang="zh-CN" altLang="en-US" sz="20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64344" y="3875316"/>
            <a:ext cx="275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pc="9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PRESENTER</a:t>
            </a:r>
            <a:endParaRPr lang="zh-CN" altLang="en-US" spc="9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364344" y="4172078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Edwards smith</a:t>
            </a:r>
            <a:endParaRPr lang="zh-CN" altLang="en-US" dirty="0">
              <a:solidFill>
                <a:schemeClr val="bg1">
                  <a:lumMod val="9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364344" y="4482849"/>
            <a:ext cx="442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Project Manager, @ Your Inc.</a:t>
            </a:r>
            <a:endParaRPr lang="zh-CN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452914"/>
            <a:ext cx="12192000" cy="2477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86111" y="420913"/>
            <a:ext cx="3505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Company</a:t>
            </a:r>
            <a:endParaRPr lang="zh-CN" altLang="en-US" sz="32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625" y="883450"/>
            <a:ext cx="169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4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" name="Freeform 191"/>
          <p:cNvSpPr/>
          <p:nvPr/>
        </p:nvSpPr>
        <p:spPr bwMode="auto">
          <a:xfrm>
            <a:off x="5593421" y="3362876"/>
            <a:ext cx="950339" cy="410838"/>
          </a:xfrm>
          <a:custGeom>
            <a:avLst/>
            <a:gdLst>
              <a:gd name="T0" fmla="*/ 432 w 453"/>
              <a:gd name="T1" fmla="*/ 171 h 196"/>
              <a:gd name="T2" fmla="*/ 396 w 453"/>
              <a:gd name="T3" fmla="*/ 138 h 196"/>
              <a:gd name="T4" fmla="*/ 379 w 453"/>
              <a:gd name="T5" fmla="*/ 110 h 196"/>
              <a:gd name="T6" fmla="*/ 369 w 453"/>
              <a:gd name="T7" fmla="*/ 0 h 196"/>
              <a:gd name="T8" fmla="*/ 84 w 453"/>
              <a:gd name="T9" fmla="*/ 0 h 196"/>
              <a:gd name="T10" fmla="*/ 74 w 453"/>
              <a:gd name="T11" fmla="*/ 110 h 196"/>
              <a:gd name="T12" fmla="*/ 58 w 453"/>
              <a:gd name="T13" fmla="*/ 139 h 196"/>
              <a:gd name="T14" fmla="*/ 21 w 453"/>
              <a:gd name="T15" fmla="*/ 172 h 196"/>
              <a:gd name="T16" fmla="*/ 32 w 453"/>
              <a:gd name="T17" fmla="*/ 191 h 196"/>
              <a:gd name="T18" fmla="*/ 196 w 453"/>
              <a:gd name="T19" fmla="*/ 196 h 196"/>
              <a:gd name="T20" fmla="*/ 257 w 453"/>
              <a:gd name="T21" fmla="*/ 196 h 196"/>
              <a:gd name="T22" fmla="*/ 422 w 453"/>
              <a:gd name="T23" fmla="*/ 191 h 196"/>
              <a:gd name="T24" fmla="*/ 432 w 453"/>
              <a:gd name="T25" fmla="*/ 171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196">
                <a:moveTo>
                  <a:pt x="432" y="171"/>
                </a:moveTo>
                <a:cubicBezTo>
                  <a:pt x="432" y="171"/>
                  <a:pt x="409" y="151"/>
                  <a:pt x="396" y="138"/>
                </a:cubicBezTo>
                <a:cubicBezTo>
                  <a:pt x="383" y="125"/>
                  <a:pt x="379" y="110"/>
                  <a:pt x="379" y="110"/>
                </a:cubicBezTo>
                <a:cubicBezTo>
                  <a:pt x="369" y="0"/>
                  <a:pt x="369" y="0"/>
                  <a:pt x="369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74" y="110"/>
                  <a:pt x="74" y="110"/>
                  <a:pt x="74" y="110"/>
                </a:cubicBezTo>
                <a:cubicBezTo>
                  <a:pt x="74" y="110"/>
                  <a:pt x="70" y="126"/>
                  <a:pt x="58" y="139"/>
                </a:cubicBezTo>
                <a:cubicBezTo>
                  <a:pt x="45" y="152"/>
                  <a:pt x="21" y="172"/>
                  <a:pt x="21" y="172"/>
                </a:cubicBezTo>
                <a:cubicBezTo>
                  <a:pt x="21" y="172"/>
                  <a:pt x="0" y="187"/>
                  <a:pt x="32" y="191"/>
                </a:cubicBezTo>
                <a:cubicBezTo>
                  <a:pt x="50" y="194"/>
                  <a:pt x="131" y="196"/>
                  <a:pt x="196" y="196"/>
                </a:cubicBezTo>
                <a:cubicBezTo>
                  <a:pt x="257" y="196"/>
                  <a:pt x="257" y="196"/>
                  <a:pt x="257" y="196"/>
                </a:cubicBezTo>
                <a:cubicBezTo>
                  <a:pt x="324" y="196"/>
                  <a:pt x="403" y="194"/>
                  <a:pt x="422" y="191"/>
                </a:cubicBezTo>
                <a:cubicBezTo>
                  <a:pt x="453" y="186"/>
                  <a:pt x="432" y="171"/>
                  <a:pt x="432" y="171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Freeform 192"/>
          <p:cNvSpPr>
            <a:spLocks noEditPoints="1"/>
          </p:cNvSpPr>
          <p:nvPr/>
        </p:nvSpPr>
        <p:spPr bwMode="auto">
          <a:xfrm>
            <a:off x="4643970" y="1584650"/>
            <a:ext cx="2843030" cy="1735634"/>
          </a:xfrm>
          <a:custGeom>
            <a:avLst/>
            <a:gdLst>
              <a:gd name="T0" fmla="*/ 1323 w 1356"/>
              <a:gd name="T1" fmla="*/ 0 h 828"/>
              <a:gd name="T2" fmla="*/ 35 w 1356"/>
              <a:gd name="T3" fmla="*/ 0 h 828"/>
              <a:gd name="T4" fmla="*/ 0 w 1356"/>
              <a:gd name="T5" fmla="*/ 36 h 828"/>
              <a:gd name="T6" fmla="*/ 0 w 1356"/>
              <a:gd name="T7" fmla="*/ 792 h 828"/>
              <a:gd name="T8" fmla="*/ 35 w 1356"/>
              <a:gd name="T9" fmla="*/ 828 h 828"/>
              <a:gd name="T10" fmla="*/ 512 w 1356"/>
              <a:gd name="T11" fmla="*/ 828 h 828"/>
              <a:gd name="T12" fmla="*/ 539 w 1356"/>
              <a:gd name="T13" fmla="*/ 828 h 828"/>
              <a:gd name="T14" fmla="*/ 820 w 1356"/>
              <a:gd name="T15" fmla="*/ 828 h 828"/>
              <a:gd name="T16" fmla="*/ 849 w 1356"/>
              <a:gd name="T17" fmla="*/ 828 h 828"/>
              <a:gd name="T18" fmla="*/ 1323 w 1356"/>
              <a:gd name="T19" fmla="*/ 828 h 828"/>
              <a:gd name="T20" fmla="*/ 1356 w 1356"/>
              <a:gd name="T21" fmla="*/ 792 h 828"/>
              <a:gd name="T22" fmla="*/ 1356 w 1356"/>
              <a:gd name="T23" fmla="*/ 36 h 828"/>
              <a:gd name="T24" fmla="*/ 1323 w 1356"/>
              <a:gd name="T25" fmla="*/ 0 h 828"/>
              <a:gd name="T26" fmla="*/ 1300 w 1356"/>
              <a:gd name="T27" fmla="*/ 768 h 828"/>
              <a:gd name="T28" fmla="*/ 52 w 1356"/>
              <a:gd name="T29" fmla="*/ 768 h 828"/>
              <a:gd name="T30" fmla="*/ 52 w 1356"/>
              <a:gd name="T31" fmla="*/ 60 h 828"/>
              <a:gd name="T32" fmla="*/ 1300 w 1356"/>
              <a:gd name="T33" fmla="*/ 60 h 828"/>
              <a:gd name="T34" fmla="*/ 1300 w 1356"/>
              <a:gd name="T35" fmla="*/ 76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56" h="828">
                <a:moveTo>
                  <a:pt x="1323" y="0"/>
                </a:moveTo>
                <a:cubicBezTo>
                  <a:pt x="35" y="0"/>
                  <a:pt x="35" y="0"/>
                  <a:pt x="35" y="0"/>
                </a:cubicBezTo>
                <a:cubicBezTo>
                  <a:pt x="16" y="0"/>
                  <a:pt x="0" y="17"/>
                  <a:pt x="0" y="36"/>
                </a:cubicBezTo>
                <a:cubicBezTo>
                  <a:pt x="0" y="792"/>
                  <a:pt x="0" y="792"/>
                  <a:pt x="0" y="792"/>
                </a:cubicBezTo>
                <a:cubicBezTo>
                  <a:pt x="0" y="811"/>
                  <a:pt x="16" y="828"/>
                  <a:pt x="35" y="828"/>
                </a:cubicBezTo>
                <a:cubicBezTo>
                  <a:pt x="512" y="828"/>
                  <a:pt x="512" y="828"/>
                  <a:pt x="512" y="828"/>
                </a:cubicBezTo>
                <a:cubicBezTo>
                  <a:pt x="539" y="828"/>
                  <a:pt x="539" y="828"/>
                  <a:pt x="539" y="828"/>
                </a:cubicBezTo>
                <a:cubicBezTo>
                  <a:pt x="820" y="828"/>
                  <a:pt x="820" y="828"/>
                  <a:pt x="820" y="828"/>
                </a:cubicBezTo>
                <a:cubicBezTo>
                  <a:pt x="849" y="828"/>
                  <a:pt x="849" y="828"/>
                  <a:pt x="849" y="828"/>
                </a:cubicBezTo>
                <a:cubicBezTo>
                  <a:pt x="1323" y="828"/>
                  <a:pt x="1323" y="828"/>
                  <a:pt x="1323" y="828"/>
                </a:cubicBezTo>
                <a:cubicBezTo>
                  <a:pt x="1342" y="828"/>
                  <a:pt x="1356" y="811"/>
                  <a:pt x="1356" y="792"/>
                </a:cubicBezTo>
                <a:cubicBezTo>
                  <a:pt x="1356" y="36"/>
                  <a:pt x="1356" y="36"/>
                  <a:pt x="1356" y="36"/>
                </a:cubicBezTo>
                <a:cubicBezTo>
                  <a:pt x="1356" y="17"/>
                  <a:pt x="1342" y="0"/>
                  <a:pt x="1323" y="0"/>
                </a:cubicBezTo>
                <a:moveTo>
                  <a:pt x="1300" y="768"/>
                </a:moveTo>
                <a:cubicBezTo>
                  <a:pt x="52" y="768"/>
                  <a:pt x="52" y="768"/>
                  <a:pt x="52" y="768"/>
                </a:cubicBezTo>
                <a:cubicBezTo>
                  <a:pt x="52" y="60"/>
                  <a:pt x="52" y="60"/>
                  <a:pt x="52" y="60"/>
                </a:cubicBezTo>
                <a:cubicBezTo>
                  <a:pt x="1300" y="60"/>
                  <a:pt x="1300" y="60"/>
                  <a:pt x="1300" y="60"/>
                </a:cubicBezTo>
                <a:lnTo>
                  <a:pt x="1300" y="7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 useBgFill="1">
        <p:nvSpPr>
          <p:cNvPr id="8" name="矩形 7"/>
          <p:cNvSpPr/>
          <p:nvPr/>
        </p:nvSpPr>
        <p:spPr>
          <a:xfrm>
            <a:off x="4747261" y="1722120"/>
            <a:ext cx="2621280" cy="14706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4964431" y="2452914"/>
            <a:ext cx="218694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855083" y="2521579"/>
            <a:ext cx="2405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spc="300" dirty="0" smtClean="0">
                <a:latin typeface="Arial Black" panose="020B0A04020102020204" pitchFamily="34" charset="0"/>
              </a:rPr>
              <a:t>900</a:t>
            </a:r>
            <a:r>
              <a:rPr lang="en-US" altLang="zh-CN" b="1" spc="300" dirty="0" smtClean="0">
                <a:latin typeface="Arial Black" panose="020B0A04020102020204" pitchFamily="34" charset="0"/>
              </a:rPr>
              <a:t>+AWORDS</a:t>
            </a:r>
            <a:endParaRPr lang="zh-CN" altLang="en-US" b="1" spc="300" dirty="0">
              <a:latin typeface="Arial Black" panose="020B0A04020102020204" pitchFamily="34" charset="0"/>
            </a:endParaRPr>
          </a:p>
        </p:txBody>
      </p:sp>
      <p:sp>
        <p:nvSpPr>
          <p:cNvPr id="14" name="AutoShape 3"/>
          <p:cNvSpPr>
            <a:spLocks noChangeAspect="1" noChangeArrowheads="1" noTextEdit="1"/>
          </p:cNvSpPr>
          <p:nvPr/>
        </p:nvSpPr>
        <p:spPr bwMode="auto">
          <a:xfrm>
            <a:off x="5811817" y="1769797"/>
            <a:ext cx="492168" cy="53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reeform 5"/>
          <p:cNvSpPr>
            <a:spLocks noEditPoints="1"/>
          </p:cNvSpPr>
          <p:nvPr/>
        </p:nvSpPr>
        <p:spPr bwMode="auto">
          <a:xfrm>
            <a:off x="5810615" y="1834099"/>
            <a:ext cx="494572" cy="537858"/>
          </a:xfrm>
          <a:custGeom>
            <a:avLst/>
            <a:gdLst>
              <a:gd name="T0" fmla="*/ 641 w 645"/>
              <a:gd name="T1" fmla="*/ 585 h 700"/>
              <a:gd name="T2" fmla="*/ 515 w 645"/>
              <a:gd name="T3" fmla="*/ 355 h 700"/>
              <a:gd name="T4" fmla="*/ 553 w 645"/>
              <a:gd name="T5" fmla="*/ 229 h 700"/>
              <a:gd name="T6" fmla="*/ 325 w 645"/>
              <a:gd name="T7" fmla="*/ 0 h 700"/>
              <a:gd name="T8" fmla="*/ 96 w 645"/>
              <a:gd name="T9" fmla="*/ 229 h 700"/>
              <a:gd name="T10" fmla="*/ 131 w 645"/>
              <a:gd name="T11" fmla="*/ 350 h 700"/>
              <a:gd name="T12" fmla="*/ 3 w 645"/>
              <a:gd name="T13" fmla="*/ 585 h 700"/>
              <a:gd name="T14" fmla="*/ 4 w 645"/>
              <a:gd name="T15" fmla="*/ 604 h 700"/>
              <a:gd name="T16" fmla="*/ 22 w 645"/>
              <a:gd name="T17" fmla="*/ 610 h 700"/>
              <a:gd name="T18" fmla="*/ 126 w 645"/>
              <a:gd name="T19" fmla="*/ 582 h 700"/>
              <a:gd name="T20" fmla="*/ 165 w 645"/>
              <a:gd name="T21" fmla="*/ 688 h 700"/>
              <a:gd name="T22" fmla="*/ 180 w 645"/>
              <a:gd name="T23" fmla="*/ 700 h 700"/>
              <a:gd name="T24" fmla="*/ 181 w 645"/>
              <a:gd name="T25" fmla="*/ 700 h 700"/>
              <a:gd name="T26" fmla="*/ 196 w 645"/>
              <a:gd name="T27" fmla="*/ 691 h 700"/>
              <a:gd name="T28" fmla="*/ 322 w 645"/>
              <a:gd name="T29" fmla="*/ 460 h 700"/>
              <a:gd name="T30" fmla="*/ 448 w 645"/>
              <a:gd name="T31" fmla="*/ 691 h 700"/>
              <a:gd name="T32" fmla="*/ 463 w 645"/>
              <a:gd name="T33" fmla="*/ 700 h 700"/>
              <a:gd name="T34" fmla="*/ 465 w 645"/>
              <a:gd name="T35" fmla="*/ 700 h 700"/>
              <a:gd name="T36" fmla="*/ 479 w 645"/>
              <a:gd name="T37" fmla="*/ 688 h 700"/>
              <a:gd name="T38" fmla="*/ 518 w 645"/>
              <a:gd name="T39" fmla="*/ 582 h 700"/>
              <a:gd name="T40" fmla="*/ 622 w 645"/>
              <a:gd name="T41" fmla="*/ 610 h 700"/>
              <a:gd name="T42" fmla="*/ 640 w 645"/>
              <a:gd name="T43" fmla="*/ 604 h 700"/>
              <a:gd name="T44" fmla="*/ 641 w 645"/>
              <a:gd name="T45" fmla="*/ 585 h 700"/>
              <a:gd name="T46" fmla="*/ 325 w 645"/>
              <a:gd name="T47" fmla="*/ 34 h 700"/>
              <a:gd name="T48" fmla="*/ 519 w 645"/>
              <a:gd name="T49" fmla="*/ 229 h 700"/>
              <a:gd name="T50" fmla="*/ 325 w 645"/>
              <a:gd name="T51" fmla="*/ 423 h 700"/>
              <a:gd name="T52" fmla="*/ 130 w 645"/>
              <a:gd name="T53" fmla="*/ 229 h 700"/>
              <a:gd name="T54" fmla="*/ 325 w 645"/>
              <a:gd name="T55" fmla="*/ 34 h 700"/>
              <a:gd name="T56" fmla="*/ 184 w 645"/>
              <a:gd name="T57" fmla="*/ 642 h 700"/>
              <a:gd name="T58" fmla="*/ 153 w 645"/>
              <a:gd name="T59" fmla="*/ 556 h 700"/>
              <a:gd name="T60" fmla="*/ 133 w 645"/>
              <a:gd name="T61" fmla="*/ 546 h 700"/>
              <a:gd name="T62" fmla="*/ 51 w 645"/>
              <a:gd name="T63" fmla="*/ 567 h 700"/>
              <a:gd name="T64" fmla="*/ 154 w 645"/>
              <a:gd name="T65" fmla="*/ 380 h 700"/>
              <a:gd name="T66" fmla="*/ 287 w 645"/>
              <a:gd name="T67" fmla="*/ 454 h 700"/>
              <a:gd name="T68" fmla="*/ 184 w 645"/>
              <a:gd name="T69" fmla="*/ 642 h 700"/>
              <a:gd name="T70" fmla="*/ 511 w 645"/>
              <a:gd name="T71" fmla="*/ 546 h 700"/>
              <a:gd name="T72" fmla="*/ 491 w 645"/>
              <a:gd name="T73" fmla="*/ 556 h 700"/>
              <a:gd name="T74" fmla="*/ 460 w 645"/>
              <a:gd name="T75" fmla="*/ 642 h 700"/>
              <a:gd name="T76" fmla="*/ 358 w 645"/>
              <a:gd name="T77" fmla="*/ 455 h 700"/>
              <a:gd name="T78" fmla="*/ 492 w 645"/>
              <a:gd name="T79" fmla="*/ 384 h 700"/>
              <a:gd name="T80" fmla="*/ 593 w 645"/>
              <a:gd name="T81" fmla="*/ 567 h 700"/>
              <a:gd name="T82" fmla="*/ 511 w 645"/>
              <a:gd name="T83" fmla="*/ 546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45" h="700">
                <a:moveTo>
                  <a:pt x="641" y="585"/>
                </a:moveTo>
                <a:cubicBezTo>
                  <a:pt x="515" y="355"/>
                  <a:pt x="515" y="355"/>
                  <a:pt x="515" y="355"/>
                </a:cubicBezTo>
                <a:cubicBezTo>
                  <a:pt x="539" y="319"/>
                  <a:pt x="553" y="275"/>
                  <a:pt x="553" y="229"/>
                </a:cubicBezTo>
                <a:cubicBezTo>
                  <a:pt x="553" y="103"/>
                  <a:pt x="451" y="0"/>
                  <a:pt x="325" y="0"/>
                </a:cubicBezTo>
                <a:cubicBezTo>
                  <a:pt x="199" y="0"/>
                  <a:pt x="96" y="103"/>
                  <a:pt x="96" y="229"/>
                </a:cubicBezTo>
                <a:cubicBezTo>
                  <a:pt x="96" y="273"/>
                  <a:pt x="109" y="315"/>
                  <a:pt x="131" y="350"/>
                </a:cubicBezTo>
                <a:cubicBezTo>
                  <a:pt x="3" y="585"/>
                  <a:pt x="3" y="585"/>
                  <a:pt x="3" y="585"/>
                </a:cubicBezTo>
                <a:cubicBezTo>
                  <a:pt x="0" y="591"/>
                  <a:pt x="0" y="598"/>
                  <a:pt x="4" y="604"/>
                </a:cubicBezTo>
                <a:cubicBezTo>
                  <a:pt x="9" y="609"/>
                  <a:pt x="15" y="611"/>
                  <a:pt x="22" y="610"/>
                </a:cubicBezTo>
                <a:cubicBezTo>
                  <a:pt x="126" y="582"/>
                  <a:pt x="126" y="582"/>
                  <a:pt x="126" y="582"/>
                </a:cubicBezTo>
                <a:cubicBezTo>
                  <a:pt x="165" y="688"/>
                  <a:pt x="165" y="688"/>
                  <a:pt x="165" y="688"/>
                </a:cubicBezTo>
                <a:cubicBezTo>
                  <a:pt x="167" y="695"/>
                  <a:pt x="173" y="699"/>
                  <a:pt x="180" y="700"/>
                </a:cubicBezTo>
                <a:cubicBezTo>
                  <a:pt x="180" y="700"/>
                  <a:pt x="181" y="700"/>
                  <a:pt x="181" y="700"/>
                </a:cubicBezTo>
                <a:cubicBezTo>
                  <a:pt x="187" y="700"/>
                  <a:pt x="193" y="696"/>
                  <a:pt x="196" y="691"/>
                </a:cubicBezTo>
                <a:cubicBezTo>
                  <a:pt x="322" y="460"/>
                  <a:pt x="322" y="460"/>
                  <a:pt x="322" y="460"/>
                </a:cubicBezTo>
                <a:cubicBezTo>
                  <a:pt x="448" y="691"/>
                  <a:pt x="448" y="691"/>
                  <a:pt x="448" y="691"/>
                </a:cubicBezTo>
                <a:cubicBezTo>
                  <a:pt x="451" y="696"/>
                  <a:pt x="457" y="700"/>
                  <a:pt x="463" y="700"/>
                </a:cubicBezTo>
                <a:cubicBezTo>
                  <a:pt x="464" y="700"/>
                  <a:pt x="464" y="700"/>
                  <a:pt x="465" y="700"/>
                </a:cubicBezTo>
                <a:cubicBezTo>
                  <a:pt x="471" y="699"/>
                  <a:pt x="477" y="695"/>
                  <a:pt x="479" y="688"/>
                </a:cubicBezTo>
                <a:cubicBezTo>
                  <a:pt x="518" y="582"/>
                  <a:pt x="518" y="582"/>
                  <a:pt x="518" y="582"/>
                </a:cubicBezTo>
                <a:cubicBezTo>
                  <a:pt x="622" y="610"/>
                  <a:pt x="622" y="610"/>
                  <a:pt x="622" y="610"/>
                </a:cubicBezTo>
                <a:cubicBezTo>
                  <a:pt x="629" y="611"/>
                  <a:pt x="636" y="609"/>
                  <a:pt x="640" y="604"/>
                </a:cubicBezTo>
                <a:cubicBezTo>
                  <a:pt x="644" y="598"/>
                  <a:pt x="645" y="591"/>
                  <a:pt x="641" y="585"/>
                </a:cubicBezTo>
                <a:close/>
                <a:moveTo>
                  <a:pt x="325" y="34"/>
                </a:moveTo>
                <a:cubicBezTo>
                  <a:pt x="432" y="34"/>
                  <a:pt x="519" y="121"/>
                  <a:pt x="519" y="229"/>
                </a:cubicBezTo>
                <a:cubicBezTo>
                  <a:pt x="519" y="336"/>
                  <a:pt x="432" y="423"/>
                  <a:pt x="325" y="423"/>
                </a:cubicBezTo>
                <a:cubicBezTo>
                  <a:pt x="217" y="423"/>
                  <a:pt x="130" y="336"/>
                  <a:pt x="130" y="229"/>
                </a:cubicBezTo>
                <a:cubicBezTo>
                  <a:pt x="130" y="121"/>
                  <a:pt x="217" y="34"/>
                  <a:pt x="325" y="34"/>
                </a:cubicBezTo>
                <a:close/>
                <a:moveTo>
                  <a:pt x="184" y="642"/>
                </a:moveTo>
                <a:cubicBezTo>
                  <a:pt x="153" y="556"/>
                  <a:pt x="153" y="556"/>
                  <a:pt x="153" y="556"/>
                </a:cubicBezTo>
                <a:cubicBezTo>
                  <a:pt x="150" y="548"/>
                  <a:pt x="141" y="544"/>
                  <a:pt x="133" y="546"/>
                </a:cubicBezTo>
                <a:cubicBezTo>
                  <a:pt x="51" y="567"/>
                  <a:pt x="51" y="567"/>
                  <a:pt x="51" y="567"/>
                </a:cubicBezTo>
                <a:cubicBezTo>
                  <a:pt x="154" y="380"/>
                  <a:pt x="154" y="380"/>
                  <a:pt x="154" y="380"/>
                </a:cubicBezTo>
                <a:cubicBezTo>
                  <a:pt x="188" y="418"/>
                  <a:pt x="234" y="445"/>
                  <a:pt x="287" y="454"/>
                </a:cubicBezTo>
                <a:lnTo>
                  <a:pt x="184" y="642"/>
                </a:lnTo>
                <a:close/>
                <a:moveTo>
                  <a:pt x="511" y="546"/>
                </a:moveTo>
                <a:cubicBezTo>
                  <a:pt x="503" y="544"/>
                  <a:pt x="494" y="548"/>
                  <a:pt x="491" y="556"/>
                </a:cubicBezTo>
                <a:cubicBezTo>
                  <a:pt x="460" y="642"/>
                  <a:pt x="460" y="642"/>
                  <a:pt x="460" y="642"/>
                </a:cubicBezTo>
                <a:cubicBezTo>
                  <a:pt x="358" y="455"/>
                  <a:pt x="358" y="455"/>
                  <a:pt x="358" y="455"/>
                </a:cubicBezTo>
                <a:cubicBezTo>
                  <a:pt x="411" y="447"/>
                  <a:pt x="458" y="421"/>
                  <a:pt x="492" y="384"/>
                </a:cubicBezTo>
                <a:cubicBezTo>
                  <a:pt x="593" y="567"/>
                  <a:pt x="593" y="567"/>
                  <a:pt x="593" y="567"/>
                </a:cubicBezTo>
                <a:lnTo>
                  <a:pt x="511" y="5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1885950" y="4469509"/>
            <a:ext cx="990600" cy="990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5600700" y="4469509"/>
            <a:ext cx="990600" cy="990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9315450" y="4469509"/>
            <a:ext cx="990600" cy="990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977371" y="4069398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solidFill>
                  <a:schemeClr val="bg1">
                    <a:lumMod val="8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bg1">
                  <a:lumMod val="8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692121" y="4069398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solidFill>
                  <a:schemeClr val="bg1">
                    <a:lumMod val="8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bg1">
                  <a:lumMod val="8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406871" y="4069398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solidFill>
                  <a:schemeClr val="bg1">
                    <a:lumMod val="8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bg1">
                  <a:lumMod val="8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197948" y="4610866"/>
            <a:ext cx="366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1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912697" y="4610866"/>
            <a:ext cx="366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2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9627446" y="4610866"/>
            <a:ext cx="366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3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51542" y="5576611"/>
            <a:ext cx="305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566292" y="5576611"/>
            <a:ext cx="305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281042" y="5576611"/>
            <a:ext cx="305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文本框 213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Introduction</a:t>
            </a:r>
            <a:endParaRPr lang="zh-CN" altLang="en-US" sz="36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573197" y="1057620"/>
            <a:ext cx="38391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Key points on what we do</a:t>
            </a:r>
            <a:endParaRPr lang="zh-CN" altLang="en-US" sz="20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pic>
        <p:nvPicPr>
          <p:cNvPr id="218" name="图片 217"/>
          <p:cNvPicPr>
            <a:picLocks noChangeAspect="1"/>
          </p:cNvPicPr>
          <p:nvPr/>
        </p:nvPicPr>
        <p:blipFill>
          <a:blip r:embed="rId1" cstate="email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73197" y="2111491"/>
            <a:ext cx="5240086" cy="3489980"/>
          </a:xfrm>
          <a:prstGeom prst="rect">
            <a:avLst/>
          </a:prstGeom>
        </p:spPr>
      </p:pic>
      <p:cxnSp>
        <p:nvCxnSpPr>
          <p:cNvPr id="1209" name="直接连接符 1208"/>
          <p:cNvCxnSpPr/>
          <p:nvPr/>
        </p:nvCxnSpPr>
        <p:spPr>
          <a:xfrm>
            <a:off x="6498444" y="2300904"/>
            <a:ext cx="3694545" cy="0"/>
          </a:xfrm>
          <a:prstGeom prst="line">
            <a:avLst/>
          </a:prstGeom>
          <a:ln w="381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1" name="文本框 1210"/>
          <p:cNvSpPr txBox="1"/>
          <p:nvPr/>
        </p:nvSpPr>
        <p:spPr>
          <a:xfrm>
            <a:off x="6400800" y="2578083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pc="300" dirty="0" smtClean="0">
                <a:latin typeface="Franklin Gothic Demi Cond" panose="020B0706030402020204" pitchFamily="34" charset="0"/>
              </a:rPr>
              <a:t>CONTACT INFORMATION</a:t>
            </a:r>
            <a:endParaRPr lang="zh-CN" altLang="en-US" spc="300" dirty="0">
              <a:latin typeface="Franklin Gothic Demi Cond" panose="020B0706030402020204" pitchFamily="34" charset="0"/>
            </a:endParaRPr>
          </a:p>
        </p:txBody>
      </p:sp>
      <p:sp>
        <p:nvSpPr>
          <p:cNvPr id="1212" name="文本框 1211"/>
          <p:cNvSpPr txBox="1"/>
          <p:nvPr/>
        </p:nvSpPr>
        <p:spPr>
          <a:xfrm>
            <a:off x="6400800" y="3021397"/>
            <a:ext cx="532674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explain the above content</a:t>
            </a:r>
            <a:endParaRPr lang="zh-CN" alt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explain the above content</a:t>
            </a:r>
            <a:endParaRPr lang="en-US" altLang="zh-CN" sz="2000" dirty="0" smtClean="0"/>
          </a:p>
          <a:p>
            <a:pPr>
              <a:lnSpc>
                <a:spcPct val="130000"/>
              </a:lnSpc>
            </a:pP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 explain the above content</a:t>
            </a:r>
            <a:endParaRPr lang="zh-CN" alt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Introduction</a:t>
            </a:r>
            <a:endParaRPr lang="zh-CN" altLang="en-US" sz="36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3197" y="1057620"/>
            <a:ext cx="38391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Key points on what we do</a:t>
            </a:r>
            <a:endParaRPr lang="zh-CN" altLang="en-US" sz="20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248230" y="4223435"/>
            <a:ext cx="1770742" cy="177074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279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396343" y="2325713"/>
            <a:ext cx="1364344" cy="136434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279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412343" y="2441827"/>
            <a:ext cx="3280228" cy="328022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2794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8574919" y="3221948"/>
            <a:ext cx="1886858" cy="188685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279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252685" y="3758775"/>
            <a:ext cx="3599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spc="3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INFORMATION</a:t>
            </a:r>
            <a:endParaRPr lang="zh-CN" altLang="en-US" sz="3600" spc="3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7676" y="4933056"/>
            <a:ext cx="2031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pc="3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INFORMATION</a:t>
            </a:r>
            <a:endParaRPr lang="zh-CN" altLang="en-US" spc="3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84362" y="2858016"/>
            <a:ext cx="2031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spc="3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INFORMATION</a:t>
            </a:r>
            <a:endParaRPr lang="zh-CN" altLang="en-US" sz="1400" spc="3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531451" y="3981588"/>
            <a:ext cx="2031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pc="3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INFORMATION</a:t>
            </a:r>
            <a:endParaRPr lang="zh-CN" altLang="en-US" sz="2000" spc="3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503886" y="1014078"/>
            <a:ext cx="2714171" cy="0"/>
          </a:xfrm>
          <a:prstGeom prst="line">
            <a:avLst/>
          </a:prstGeom>
          <a:ln w="25400" cap="rnd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7503886" y="1037204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503886" y="1402383"/>
            <a:ext cx="305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Vision</a:t>
            </a:r>
            <a:endParaRPr lang="zh-CN" altLang="en-US" sz="36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3197" y="1057620"/>
            <a:ext cx="1241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13304" y="1733550"/>
            <a:ext cx="2907393" cy="4057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937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642304" y="1733550"/>
            <a:ext cx="2907393" cy="4057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937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8071304" y="1733550"/>
            <a:ext cx="2907393" cy="4057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937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email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42303" y="2364557"/>
            <a:ext cx="2907394" cy="193920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email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1214664" y="2364557"/>
            <a:ext cx="2912980" cy="193920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071304" y="2370349"/>
            <a:ext cx="2907394" cy="1933416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206357" y="4382296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635357" y="4382296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064357" y="4382296"/>
            <a:ext cx="280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000" spc="3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300698" y="1732887"/>
            <a:ext cx="1501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8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22752" y="1732887"/>
            <a:ext cx="1501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8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144806" y="1732887"/>
            <a:ext cx="1501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800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99418" y="4782406"/>
            <a:ext cx="305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627789" y="4782406"/>
            <a:ext cx="305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056160" y="4782406"/>
            <a:ext cx="305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497774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Company</a:t>
            </a:r>
            <a:endParaRPr lang="zh-CN" altLang="en-US" sz="3600" dirty="0">
              <a:solidFill>
                <a:schemeClr val="bg1">
                  <a:lumMod val="9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3197" y="1057620"/>
            <a:ext cx="1241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bg1">
                  <a:lumMod val="9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11498" y="2218741"/>
            <a:ext cx="2074192" cy="2074192"/>
          </a:xfrm>
          <a:prstGeom prst="ellipse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549252" y="4437189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423423" y="4977744"/>
            <a:ext cx="3059414" cy="1137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5054368" y="2218741"/>
            <a:ext cx="2074192" cy="2074192"/>
          </a:xfrm>
          <a:prstGeom prst="ellipse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692122" y="4437189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66293" y="4977744"/>
            <a:ext cx="3059414" cy="1137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8197238" y="2218741"/>
            <a:ext cx="2074192" cy="2074192"/>
          </a:xfrm>
          <a:prstGeom prst="ellipse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834992" y="4437189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3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709163" y="4977744"/>
            <a:ext cx="3059414" cy="1137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25" name="Freeform 5"/>
          <p:cNvSpPr>
            <a:spLocks noEditPoints="1"/>
          </p:cNvSpPr>
          <p:nvPr/>
        </p:nvSpPr>
        <p:spPr bwMode="auto">
          <a:xfrm>
            <a:off x="2725956" y="3032531"/>
            <a:ext cx="445276" cy="446612"/>
          </a:xfrm>
          <a:custGeom>
            <a:avLst/>
            <a:gdLst>
              <a:gd name="T0" fmla="*/ 0 w 698"/>
              <a:gd name="T1" fmla="*/ 659 h 698"/>
              <a:gd name="T2" fmla="*/ 144 w 698"/>
              <a:gd name="T3" fmla="*/ 659 h 698"/>
              <a:gd name="T4" fmla="*/ 144 w 698"/>
              <a:gd name="T5" fmla="*/ 350 h 698"/>
              <a:gd name="T6" fmla="*/ 0 w 698"/>
              <a:gd name="T7" fmla="*/ 350 h 698"/>
              <a:gd name="T8" fmla="*/ 0 w 698"/>
              <a:gd name="T9" fmla="*/ 659 h 698"/>
              <a:gd name="T10" fmla="*/ 684 w 698"/>
              <a:gd name="T11" fmla="*/ 485 h 698"/>
              <a:gd name="T12" fmla="*/ 698 w 698"/>
              <a:gd name="T13" fmla="*/ 437 h 698"/>
              <a:gd name="T14" fmla="*/ 684 w 698"/>
              <a:gd name="T15" fmla="*/ 388 h 698"/>
              <a:gd name="T16" fmla="*/ 695 w 698"/>
              <a:gd name="T17" fmla="*/ 352 h 698"/>
              <a:gd name="T18" fmla="*/ 673 w 698"/>
              <a:gd name="T19" fmla="*/ 299 h 698"/>
              <a:gd name="T20" fmla="*/ 606 w 698"/>
              <a:gd name="T21" fmla="*/ 272 h 698"/>
              <a:gd name="T22" fmla="*/ 502 w 698"/>
              <a:gd name="T23" fmla="*/ 272 h 698"/>
              <a:gd name="T24" fmla="*/ 420 w 698"/>
              <a:gd name="T25" fmla="*/ 266 h 698"/>
              <a:gd name="T26" fmla="*/ 421 w 698"/>
              <a:gd name="T27" fmla="*/ 263 h 698"/>
              <a:gd name="T28" fmla="*/ 439 w 698"/>
              <a:gd name="T29" fmla="*/ 96 h 698"/>
              <a:gd name="T30" fmla="*/ 336 w 698"/>
              <a:gd name="T31" fmla="*/ 0 h 698"/>
              <a:gd name="T32" fmla="*/ 277 w 698"/>
              <a:gd name="T33" fmla="*/ 17 h 698"/>
              <a:gd name="T34" fmla="*/ 268 w 698"/>
              <a:gd name="T35" fmla="*/ 91 h 698"/>
              <a:gd name="T36" fmla="*/ 275 w 698"/>
              <a:gd name="T37" fmla="*/ 174 h 698"/>
              <a:gd name="T38" fmla="*/ 179 w 698"/>
              <a:gd name="T39" fmla="*/ 354 h 698"/>
              <a:gd name="T40" fmla="*/ 171 w 698"/>
              <a:gd name="T41" fmla="*/ 360 h 698"/>
              <a:gd name="T42" fmla="*/ 171 w 698"/>
              <a:gd name="T43" fmla="*/ 646 h 698"/>
              <a:gd name="T44" fmla="*/ 174 w 698"/>
              <a:gd name="T45" fmla="*/ 651 h 698"/>
              <a:gd name="T46" fmla="*/ 456 w 698"/>
              <a:gd name="T47" fmla="*/ 698 h 698"/>
              <a:gd name="T48" fmla="*/ 606 w 698"/>
              <a:gd name="T49" fmla="*/ 698 h 698"/>
              <a:gd name="T50" fmla="*/ 673 w 698"/>
              <a:gd name="T51" fmla="*/ 672 h 698"/>
              <a:gd name="T52" fmla="*/ 695 w 698"/>
              <a:gd name="T53" fmla="*/ 619 h 698"/>
              <a:gd name="T54" fmla="*/ 684 w 698"/>
              <a:gd name="T55" fmla="*/ 583 h 698"/>
              <a:gd name="T56" fmla="*/ 698 w 698"/>
              <a:gd name="T57" fmla="*/ 534 h 698"/>
              <a:gd name="T58" fmla="*/ 684 w 698"/>
              <a:gd name="T59" fmla="*/ 485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98" h="698">
                <a:moveTo>
                  <a:pt x="0" y="659"/>
                </a:moveTo>
                <a:cubicBezTo>
                  <a:pt x="144" y="659"/>
                  <a:pt x="144" y="659"/>
                  <a:pt x="144" y="659"/>
                </a:cubicBezTo>
                <a:cubicBezTo>
                  <a:pt x="144" y="350"/>
                  <a:pt x="144" y="350"/>
                  <a:pt x="144" y="350"/>
                </a:cubicBezTo>
                <a:cubicBezTo>
                  <a:pt x="0" y="350"/>
                  <a:pt x="0" y="350"/>
                  <a:pt x="0" y="350"/>
                </a:cubicBezTo>
                <a:lnTo>
                  <a:pt x="0" y="659"/>
                </a:lnTo>
                <a:close/>
                <a:moveTo>
                  <a:pt x="684" y="485"/>
                </a:moveTo>
                <a:cubicBezTo>
                  <a:pt x="693" y="473"/>
                  <a:pt x="698" y="457"/>
                  <a:pt x="698" y="437"/>
                </a:cubicBezTo>
                <a:cubicBezTo>
                  <a:pt x="698" y="417"/>
                  <a:pt x="693" y="400"/>
                  <a:pt x="684" y="388"/>
                </a:cubicBezTo>
                <a:cubicBezTo>
                  <a:pt x="691" y="378"/>
                  <a:pt x="695" y="366"/>
                  <a:pt x="695" y="352"/>
                </a:cubicBezTo>
                <a:cubicBezTo>
                  <a:pt x="695" y="332"/>
                  <a:pt x="687" y="313"/>
                  <a:pt x="673" y="299"/>
                </a:cubicBezTo>
                <a:cubicBezTo>
                  <a:pt x="662" y="287"/>
                  <a:pt x="641" y="272"/>
                  <a:pt x="606" y="272"/>
                </a:cubicBezTo>
                <a:cubicBezTo>
                  <a:pt x="502" y="272"/>
                  <a:pt x="502" y="272"/>
                  <a:pt x="502" y="272"/>
                </a:cubicBezTo>
                <a:cubicBezTo>
                  <a:pt x="450" y="272"/>
                  <a:pt x="429" y="268"/>
                  <a:pt x="420" y="266"/>
                </a:cubicBezTo>
                <a:cubicBezTo>
                  <a:pt x="420" y="265"/>
                  <a:pt x="421" y="264"/>
                  <a:pt x="421" y="263"/>
                </a:cubicBezTo>
                <a:cubicBezTo>
                  <a:pt x="427" y="246"/>
                  <a:pt x="439" y="215"/>
                  <a:pt x="439" y="96"/>
                </a:cubicBezTo>
                <a:cubicBezTo>
                  <a:pt x="439" y="63"/>
                  <a:pt x="418" y="0"/>
                  <a:pt x="336" y="0"/>
                </a:cubicBezTo>
                <a:cubicBezTo>
                  <a:pt x="315" y="0"/>
                  <a:pt x="291" y="2"/>
                  <a:pt x="277" y="17"/>
                </a:cubicBezTo>
                <a:cubicBezTo>
                  <a:pt x="261" y="34"/>
                  <a:pt x="264" y="58"/>
                  <a:pt x="268" y="91"/>
                </a:cubicBezTo>
                <a:cubicBezTo>
                  <a:pt x="271" y="113"/>
                  <a:pt x="275" y="140"/>
                  <a:pt x="275" y="174"/>
                </a:cubicBezTo>
                <a:cubicBezTo>
                  <a:pt x="275" y="280"/>
                  <a:pt x="180" y="353"/>
                  <a:pt x="179" y="354"/>
                </a:cubicBezTo>
                <a:cubicBezTo>
                  <a:pt x="171" y="360"/>
                  <a:pt x="171" y="360"/>
                  <a:pt x="171" y="360"/>
                </a:cubicBezTo>
                <a:cubicBezTo>
                  <a:pt x="171" y="646"/>
                  <a:pt x="171" y="646"/>
                  <a:pt x="171" y="646"/>
                </a:cubicBezTo>
                <a:cubicBezTo>
                  <a:pt x="174" y="651"/>
                  <a:pt x="174" y="651"/>
                  <a:pt x="174" y="651"/>
                </a:cubicBezTo>
                <a:cubicBezTo>
                  <a:pt x="182" y="662"/>
                  <a:pt x="224" y="698"/>
                  <a:pt x="456" y="698"/>
                </a:cubicBezTo>
                <a:cubicBezTo>
                  <a:pt x="606" y="698"/>
                  <a:pt x="606" y="698"/>
                  <a:pt x="606" y="698"/>
                </a:cubicBezTo>
                <a:cubicBezTo>
                  <a:pt x="641" y="698"/>
                  <a:pt x="662" y="684"/>
                  <a:pt x="673" y="672"/>
                </a:cubicBezTo>
                <a:cubicBezTo>
                  <a:pt x="687" y="658"/>
                  <a:pt x="695" y="638"/>
                  <a:pt x="695" y="619"/>
                </a:cubicBezTo>
                <a:cubicBezTo>
                  <a:pt x="695" y="605"/>
                  <a:pt x="691" y="592"/>
                  <a:pt x="684" y="583"/>
                </a:cubicBezTo>
                <a:cubicBezTo>
                  <a:pt x="693" y="571"/>
                  <a:pt x="698" y="554"/>
                  <a:pt x="698" y="534"/>
                </a:cubicBezTo>
                <a:cubicBezTo>
                  <a:pt x="698" y="514"/>
                  <a:pt x="693" y="497"/>
                  <a:pt x="684" y="48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9" name="Freeform 9"/>
          <p:cNvSpPr>
            <a:spLocks noEditPoints="1"/>
          </p:cNvSpPr>
          <p:nvPr/>
        </p:nvSpPr>
        <p:spPr bwMode="auto">
          <a:xfrm>
            <a:off x="5906260" y="3002977"/>
            <a:ext cx="370408" cy="505720"/>
          </a:xfrm>
          <a:custGeom>
            <a:avLst/>
            <a:gdLst>
              <a:gd name="T0" fmla="*/ 467 w 512"/>
              <a:gd name="T1" fmla="*/ 275 h 698"/>
              <a:gd name="T2" fmla="*/ 455 w 512"/>
              <a:gd name="T3" fmla="*/ 262 h 698"/>
              <a:gd name="T4" fmla="*/ 455 w 512"/>
              <a:gd name="T5" fmla="*/ 212 h 698"/>
              <a:gd name="T6" fmla="*/ 396 w 512"/>
              <a:gd name="T7" fmla="*/ 75 h 698"/>
              <a:gd name="T8" fmla="*/ 165 w 512"/>
              <a:gd name="T9" fmla="*/ 43 h 698"/>
              <a:gd name="T10" fmla="*/ 62 w 512"/>
              <a:gd name="T11" fmla="*/ 214 h 698"/>
              <a:gd name="T12" fmla="*/ 62 w 512"/>
              <a:gd name="T13" fmla="*/ 259 h 698"/>
              <a:gd name="T14" fmla="*/ 46 w 512"/>
              <a:gd name="T15" fmla="*/ 275 h 698"/>
              <a:gd name="T16" fmla="*/ 0 w 512"/>
              <a:gd name="T17" fmla="*/ 322 h 698"/>
              <a:gd name="T18" fmla="*/ 0 w 512"/>
              <a:gd name="T19" fmla="*/ 650 h 698"/>
              <a:gd name="T20" fmla="*/ 48 w 512"/>
              <a:gd name="T21" fmla="*/ 698 h 698"/>
              <a:gd name="T22" fmla="*/ 256 w 512"/>
              <a:gd name="T23" fmla="*/ 698 h 698"/>
              <a:gd name="T24" fmla="*/ 465 w 512"/>
              <a:gd name="T25" fmla="*/ 698 h 698"/>
              <a:gd name="T26" fmla="*/ 512 w 512"/>
              <a:gd name="T27" fmla="*/ 649 h 698"/>
              <a:gd name="T28" fmla="*/ 512 w 512"/>
              <a:gd name="T29" fmla="*/ 325 h 698"/>
              <a:gd name="T30" fmla="*/ 511 w 512"/>
              <a:gd name="T31" fmla="*/ 312 h 698"/>
              <a:gd name="T32" fmla="*/ 467 w 512"/>
              <a:gd name="T33" fmla="*/ 275 h 698"/>
              <a:gd name="T34" fmla="*/ 100 w 512"/>
              <a:gd name="T35" fmla="*/ 219 h 698"/>
              <a:gd name="T36" fmla="*/ 201 w 512"/>
              <a:gd name="T37" fmla="*/ 68 h 698"/>
              <a:gd name="T38" fmla="*/ 416 w 512"/>
              <a:gd name="T39" fmla="*/ 198 h 698"/>
              <a:gd name="T40" fmla="*/ 417 w 512"/>
              <a:gd name="T41" fmla="*/ 270 h 698"/>
              <a:gd name="T42" fmla="*/ 410 w 512"/>
              <a:gd name="T43" fmla="*/ 275 h 698"/>
              <a:gd name="T44" fmla="*/ 315 w 512"/>
              <a:gd name="T45" fmla="*/ 275 h 698"/>
              <a:gd name="T46" fmla="*/ 259 w 512"/>
              <a:gd name="T47" fmla="*/ 275 h 698"/>
              <a:gd name="T48" fmla="*/ 111 w 512"/>
              <a:gd name="T49" fmla="*/ 275 h 698"/>
              <a:gd name="T50" fmla="*/ 100 w 512"/>
              <a:gd name="T51" fmla="*/ 265 h 698"/>
              <a:gd name="T52" fmla="*/ 100 w 512"/>
              <a:gd name="T53" fmla="*/ 219 h 698"/>
              <a:gd name="T54" fmla="*/ 471 w 512"/>
              <a:gd name="T55" fmla="*/ 640 h 698"/>
              <a:gd name="T56" fmla="*/ 456 w 512"/>
              <a:gd name="T57" fmla="*/ 655 h 698"/>
              <a:gd name="T58" fmla="*/ 56 w 512"/>
              <a:gd name="T59" fmla="*/ 655 h 698"/>
              <a:gd name="T60" fmla="*/ 41 w 512"/>
              <a:gd name="T61" fmla="*/ 640 h 698"/>
              <a:gd name="T62" fmla="*/ 41 w 512"/>
              <a:gd name="T63" fmla="*/ 335 h 698"/>
              <a:gd name="T64" fmla="*/ 56 w 512"/>
              <a:gd name="T65" fmla="*/ 320 h 698"/>
              <a:gd name="T66" fmla="*/ 456 w 512"/>
              <a:gd name="T67" fmla="*/ 320 h 698"/>
              <a:gd name="T68" fmla="*/ 471 w 512"/>
              <a:gd name="T69" fmla="*/ 335 h 698"/>
              <a:gd name="T70" fmla="*/ 471 w 512"/>
              <a:gd name="T71" fmla="*/ 640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12" h="698">
                <a:moveTo>
                  <a:pt x="467" y="275"/>
                </a:moveTo>
                <a:cubicBezTo>
                  <a:pt x="454" y="275"/>
                  <a:pt x="455" y="276"/>
                  <a:pt x="455" y="262"/>
                </a:cubicBezTo>
                <a:cubicBezTo>
                  <a:pt x="455" y="235"/>
                  <a:pt x="455" y="238"/>
                  <a:pt x="455" y="212"/>
                </a:cubicBezTo>
                <a:cubicBezTo>
                  <a:pt x="453" y="158"/>
                  <a:pt x="433" y="112"/>
                  <a:pt x="396" y="75"/>
                </a:cubicBezTo>
                <a:cubicBezTo>
                  <a:pt x="333" y="14"/>
                  <a:pt x="242" y="0"/>
                  <a:pt x="165" y="43"/>
                </a:cubicBezTo>
                <a:cubicBezTo>
                  <a:pt x="99" y="79"/>
                  <a:pt x="65" y="137"/>
                  <a:pt x="62" y="214"/>
                </a:cubicBezTo>
                <a:cubicBezTo>
                  <a:pt x="61" y="239"/>
                  <a:pt x="62" y="234"/>
                  <a:pt x="62" y="259"/>
                </a:cubicBezTo>
                <a:cubicBezTo>
                  <a:pt x="62" y="277"/>
                  <a:pt x="64" y="274"/>
                  <a:pt x="46" y="275"/>
                </a:cubicBezTo>
                <a:cubicBezTo>
                  <a:pt x="19" y="275"/>
                  <a:pt x="0" y="294"/>
                  <a:pt x="0" y="322"/>
                </a:cubicBezTo>
                <a:cubicBezTo>
                  <a:pt x="0" y="431"/>
                  <a:pt x="1" y="540"/>
                  <a:pt x="0" y="650"/>
                </a:cubicBezTo>
                <a:cubicBezTo>
                  <a:pt x="0" y="678"/>
                  <a:pt x="23" y="698"/>
                  <a:pt x="48" y="698"/>
                </a:cubicBezTo>
                <a:cubicBezTo>
                  <a:pt x="117" y="697"/>
                  <a:pt x="186" y="698"/>
                  <a:pt x="256" y="698"/>
                </a:cubicBezTo>
                <a:cubicBezTo>
                  <a:pt x="325" y="698"/>
                  <a:pt x="395" y="698"/>
                  <a:pt x="465" y="698"/>
                </a:cubicBezTo>
                <a:cubicBezTo>
                  <a:pt x="494" y="698"/>
                  <a:pt x="512" y="679"/>
                  <a:pt x="512" y="649"/>
                </a:cubicBezTo>
                <a:cubicBezTo>
                  <a:pt x="512" y="541"/>
                  <a:pt x="512" y="433"/>
                  <a:pt x="512" y="325"/>
                </a:cubicBezTo>
                <a:cubicBezTo>
                  <a:pt x="512" y="321"/>
                  <a:pt x="512" y="316"/>
                  <a:pt x="511" y="312"/>
                </a:cubicBezTo>
                <a:cubicBezTo>
                  <a:pt x="507" y="290"/>
                  <a:pt x="489" y="275"/>
                  <a:pt x="467" y="275"/>
                </a:cubicBezTo>
                <a:close/>
                <a:moveTo>
                  <a:pt x="100" y="219"/>
                </a:moveTo>
                <a:cubicBezTo>
                  <a:pt x="101" y="151"/>
                  <a:pt x="141" y="92"/>
                  <a:pt x="201" y="68"/>
                </a:cubicBezTo>
                <a:cubicBezTo>
                  <a:pt x="297" y="30"/>
                  <a:pt x="404" y="95"/>
                  <a:pt x="416" y="198"/>
                </a:cubicBezTo>
                <a:cubicBezTo>
                  <a:pt x="420" y="232"/>
                  <a:pt x="417" y="236"/>
                  <a:pt x="417" y="270"/>
                </a:cubicBezTo>
                <a:cubicBezTo>
                  <a:pt x="418" y="275"/>
                  <a:pt x="414" y="275"/>
                  <a:pt x="410" y="275"/>
                </a:cubicBezTo>
                <a:cubicBezTo>
                  <a:pt x="378" y="275"/>
                  <a:pt x="347" y="275"/>
                  <a:pt x="315" y="275"/>
                </a:cubicBezTo>
                <a:cubicBezTo>
                  <a:pt x="296" y="275"/>
                  <a:pt x="278" y="275"/>
                  <a:pt x="259" y="275"/>
                </a:cubicBezTo>
                <a:cubicBezTo>
                  <a:pt x="209" y="275"/>
                  <a:pt x="160" y="275"/>
                  <a:pt x="111" y="275"/>
                </a:cubicBezTo>
                <a:cubicBezTo>
                  <a:pt x="100" y="275"/>
                  <a:pt x="100" y="275"/>
                  <a:pt x="100" y="265"/>
                </a:cubicBezTo>
                <a:cubicBezTo>
                  <a:pt x="100" y="240"/>
                  <a:pt x="100" y="244"/>
                  <a:pt x="100" y="219"/>
                </a:cubicBezTo>
                <a:close/>
                <a:moveTo>
                  <a:pt x="471" y="640"/>
                </a:moveTo>
                <a:cubicBezTo>
                  <a:pt x="471" y="649"/>
                  <a:pt x="464" y="655"/>
                  <a:pt x="456" y="655"/>
                </a:cubicBezTo>
                <a:cubicBezTo>
                  <a:pt x="56" y="655"/>
                  <a:pt x="56" y="655"/>
                  <a:pt x="56" y="655"/>
                </a:cubicBezTo>
                <a:cubicBezTo>
                  <a:pt x="48" y="655"/>
                  <a:pt x="41" y="649"/>
                  <a:pt x="41" y="640"/>
                </a:cubicBezTo>
                <a:cubicBezTo>
                  <a:pt x="41" y="335"/>
                  <a:pt x="41" y="335"/>
                  <a:pt x="41" y="335"/>
                </a:cubicBezTo>
                <a:cubicBezTo>
                  <a:pt x="41" y="326"/>
                  <a:pt x="48" y="320"/>
                  <a:pt x="56" y="320"/>
                </a:cubicBezTo>
                <a:cubicBezTo>
                  <a:pt x="456" y="320"/>
                  <a:pt x="456" y="320"/>
                  <a:pt x="456" y="320"/>
                </a:cubicBezTo>
                <a:cubicBezTo>
                  <a:pt x="464" y="320"/>
                  <a:pt x="471" y="326"/>
                  <a:pt x="471" y="335"/>
                </a:cubicBezTo>
                <a:lnTo>
                  <a:pt x="471" y="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13"/>
          <p:cNvSpPr>
            <a:spLocks noEditPoints="1"/>
          </p:cNvSpPr>
          <p:nvPr/>
        </p:nvSpPr>
        <p:spPr bwMode="auto">
          <a:xfrm>
            <a:off x="8910330" y="3007014"/>
            <a:ext cx="648008" cy="497646"/>
          </a:xfrm>
          <a:custGeom>
            <a:avLst/>
            <a:gdLst>
              <a:gd name="T0" fmla="*/ 637 w 699"/>
              <a:gd name="T1" fmla="*/ 0 h 534"/>
              <a:gd name="T2" fmla="*/ 61 w 699"/>
              <a:gd name="T3" fmla="*/ 0 h 534"/>
              <a:gd name="T4" fmla="*/ 0 w 699"/>
              <a:gd name="T5" fmla="*/ 61 h 534"/>
              <a:gd name="T6" fmla="*/ 0 w 699"/>
              <a:gd name="T7" fmla="*/ 472 h 534"/>
              <a:gd name="T8" fmla="*/ 61 w 699"/>
              <a:gd name="T9" fmla="*/ 534 h 534"/>
              <a:gd name="T10" fmla="*/ 637 w 699"/>
              <a:gd name="T11" fmla="*/ 534 h 534"/>
              <a:gd name="T12" fmla="*/ 699 w 699"/>
              <a:gd name="T13" fmla="*/ 472 h 534"/>
              <a:gd name="T14" fmla="*/ 699 w 699"/>
              <a:gd name="T15" fmla="*/ 61 h 534"/>
              <a:gd name="T16" fmla="*/ 637 w 699"/>
              <a:gd name="T17" fmla="*/ 0 h 534"/>
              <a:gd name="T18" fmla="*/ 61 w 699"/>
              <a:gd name="T19" fmla="*/ 41 h 534"/>
              <a:gd name="T20" fmla="*/ 637 w 699"/>
              <a:gd name="T21" fmla="*/ 41 h 534"/>
              <a:gd name="T22" fmla="*/ 658 w 699"/>
              <a:gd name="T23" fmla="*/ 61 h 534"/>
              <a:gd name="T24" fmla="*/ 658 w 699"/>
              <a:gd name="T25" fmla="*/ 174 h 534"/>
              <a:gd name="T26" fmla="*/ 370 w 699"/>
              <a:gd name="T27" fmla="*/ 308 h 534"/>
              <a:gd name="T28" fmla="*/ 41 w 699"/>
              <a:gd name="T29" fmla="*/ 173 h 534"/>
              <a:gd name="T30" fmla="*/ 41 w 699"/>
              <a:gd name="T31" fmla="*/ 61 h 534"/>
              <a:gd name="T32" fmla="*/ 61 w 699"/>
              <a:gd name="T33" fmla="*/ 41 h 534"/>
              <a:gd name="T34" fmla="*/ 637 w 699"/>
              <a:gd name="T35" fmla="*/ 493 h 534"/>
              <a:gd name="T36" fmla="*/ 61 w 699"/>
              <a:gd name="T37" fmla="*/ 493 h 534"/>
              <a:gd name="T38" fmla="*/ 41 w 699"/>
              <a:gd name="T39" fmla="*/ 472 h 534"/>
              <a:gd name="T40" fmla="*/ 41 w 699"/>
              <a:gd name="T41" fmla="*/ 214 h 534"/>
              <a:gd name="T42" fmla="*/ 349 w 699"/>
              <a:gd name="T43" fmla="*/ 349 h 534"/>
              <a:gd name="T44" fmla="*/ 390 w 699"/>
              <a:gd name="T45" fmla="*/ 349 h 534"/>
              <a:gd name="T46" fmla="*/ 658 w 699"/>
              <a:gd name="T47" fmla="*/ 216 h 534"/>
              <a:gd name="T48" fmla="*/ 658 w 699"/>
              <a:gd name="T49" fmla="*/ 472 h 534"/>
              <a:gd name="T50" fmla="*/ 637 w 699"/>
              <a:gd name="T51" fmla="*/ 49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99" h="534">
                <a:moveTo>
                  <a:pt x="637" y="0"/>
                </a:moveTo>
                <a:cubicBezTo>
                  <a:pt x="61" y="0"/>
                  <a:pt x="61" y="0"/>
                  <a:pt x="61" y="0"/>
                </a:cubicBezTo>
                <a:cubicBezTo>
                  <a:pt x="27" y="0"/>
                  <a:pt x="0" y="27"/>
                  <a:pt x="0" y="61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507"/>
                  <a:pt x="27" y="534"/>
                  <a:pt x="61" y="534"/>
                </a:cubicBezTo>
                <a:cubicBezTo>
                  <a:pt x="637" y="534"/>
                  <a:pt x="637" y="534"/>
                  <a:pt x="637" y="534"/>
                </a:cubicBezTo>
                <a:cubicBezTo>
                  <a:pt x="671" y="534"/>
                  <a:pt x="699" y="507"/>
                  <a:pt x="699" y="472"/>
                </a:cubicBezTo>
                <a:cubicBezTo>
                  <a:pt x="699" y="61"/>
                  <a:pt x="699" y="61"/>
                  <a:pt x="699" y="61"/>
                </a:cubicBezTo>
                <a:cubicBezTo>
                  <a:pt x="699" y="27"/>
                  <a:pt x="671" y="0"/>
                  <a:pt x="637" y="0"/>
                </a:cubicBezTo>
                <a:close/>
                <a:moveTo>
                  <a:pt x="61" y="41"/>
                </a:moveTo>
                <a:cubicBezTo>
                  <a:pt x="637" y="41"/>
                  <a:pt x="637" y="41"/>
                  <a:pt x="637" y="41"/>
                </a:cubicBezTo>
                <a:cubicBezTo>
                  <a:pt x="648" y="41"/>
                  <a:pt x="658" y="50"/>
                  <a:pt x="658" y="61"/>
                </a:cubicBezTo>
                <a:cubicBezTo>
                  <a:pt x="658" y="174"/>
                  <a:pt x="658" y="174"/>
                  <a:pt x="658" y="174"/>
                </a:cubicBezTo>
                <a:cubicBezTo>
                  <a:pt x="370" y="308"/>
                  <a:pt x="370" y="308"/>
                  <a:pt x="370" y="308"/>
                </a:cubicBezTo>
                <a:cubicBezTo>
                  <a:pt x="41" y="173"/>
                  <a:pt x="41" y="173"/>
                  <a:pt x="41" y="173"/>
                </a:cubicBezTo>
                <a:cubicBezTo>
                  <a:pt x="41" y="109"/>
                  <a:pt x="41" y="61"/>
                  <a:pt x="41" y="61"/>
                </a:cubicBezTo>
                <a:cubicBezTo>
                  <a:pt x="41" y="50"/>
                  <a:pt x="50" y="41"/>
                  <a:pt x="61" y="41"/>
                </a:cubicBezTo>
                <a:close/>
                <a:moveTo>
                  <a:pt x="637" y="493"/>
                </a:moveTo>
                <a:cubicBezTo>
                  <a:pt x="61" y="493"/>
                  <a:pt x="61" y="493"/>
                  <a:pt x="61" y="493"/>
                </a:cubicBezTo>
                <a:cubicBezTo>
                  <a:pt x="50" y="493"/>
                  <a:pt x="41" y="484"/>
                  <a:pt x="41" y="472"/>
                </a:cubicBezTo>
                <a:cubicBezTo>
                  <a:pt x="41" y="472"/>
                  <a:pt x="41" y="343"/>
                  <a:pt x="41" y="214"/>
                </a:cubicBezTo>
                <a:cubicBezTo>
                  <a:pt x="349" y="349"/>
                  <a:pt x="349" y="349"/>
                  <a:pt x="349" y="349"/>
                </a:cubicBezTo>
                <a:cubicBezTo>
                  <a:pt x="349" y="349"/>
                  <a:pt x="378" y="348"/>
                  <a:pt x="390" y="349"/>
                </a:cubicBezTo>
                <a:cubicBezTo>
                  <a:pt x="401" y="349"/>
                  <a:pt x="594" y="249"/>
                  <a:pt x="658" y="216"/>
                </a:cubicBezTo>
                <a:cubicBezTo>
                  <a:pt x="658" y="472"/>
                  <a:pt x="658" y="472"/>
                  <a:pt x="658" y="472"/>
                </a:cubicBezTo>
                <a:cubicBezTo>
                  <a:pt x="658" y="484"/>
                  <a:pt x="648" y="493"/>
                  <a:pt x="637" y="49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3197" y="537027"/>
            <a:ext cx="35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Our Company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3197" y="1057620"/>
            <a:ext cx="1241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overview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771775" y="3521075"/>
            <a:ext cx="6686550" cy="3375025"/>
            <a:chOff x="2762251" y="3333750"/>
            <a:chExt cx="6686550" cy="33750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Freeform 6"/>
            <p:cNvSpPr/>
            <p:nvPr/>
          </p:nvSpPr>
          <p:spPr bwMode="auto">
            <a:xfrm>
              <a:off x="5873751" y="3403600"/>
              <a:ext cx="3575050" cy="3305175"/>
            </a:xfrm>
            <a:custGeom>
              <a:avLst/>
              <a:gdLst>
                <a:gd name="T0" fmla="*/ 76 w 1182"/>
                <a:gd name="T1" fmla="*/ 46 h 1089"/>
                <a:gd name="T2" fmla="*/ 109 w 1182"/>
                <a:gd name="T3" fmla="*/ 68 h 1089"/>
                <a:gd name="T4" fmla="*/ 176 w 1182"/>
                <a:gd name="T5" fmla="*/ 62 h 1089"/>
                <a:gd name="T6" fmla="*/ 257 w 1182"/>
                <a:gd name="T7" fmla="*/ 21 h 1089"/>
                <a:gd name="T8" fmla="*/ 290 w 1182"/>
                <a:gd name="T9" fmla="*/ 3 h 1089"/>
                <a:gd name="T10" fmla="*/ 348 w 1182"/>
                <a:gd name="T11" fmla="*/ 34 h 1089"/>
                <a:gd name="T12" fmla="*/ 383 w 1182"/>
                <a:gd name="T13" fmla="*/ 67 h 1089"/>
                <a:gd name="T14" fmla="*/ 604 w 1182"/>
                <a:gd name="T15" fmla="*/ 190 h 1089"/>
                <a:gd name="T16" fmla="*/ 594 w 1182"/>
                <a:gd name="T17" fmla="*/ 319 h 1089"/>
                <a:gd name="T18" fmla="*/ 756 w 1182"/>
                <a:gd name="T19" fmla="*/ 488 h 1089"/>
                <a:gd name="T20" fmla="*/ 892 w 1182"/>
                <a:gd name="T21" fmla="*/ 331 h 1089"/>
                <a:gd name="T22" fmla="*/ 1044 w 1182"/>
                <a:gd name="T23" fmla="*/ 558 h 1089"/>
                <a:gd name="T24" fmla="*/ 1173 w 1182"/>
                <a:gd name="T25" fmla="*/ 961 h 1089"/>
                <a:gd name="T26" fmla="*/ 1181 w 1182"/>
                <a:gd name="T27" fmla="*/ 1058 h 1089"/>
                <a:gd name="T28" fmla="*/ 1155 w 1182"/>
                <a:gd name="T29" fmla="*/ 1080 h 1089"/>
                <a:gd name="T30" fmla="*/ 1117 w 1182"/>
                <a:gd name="T31" fmla="*/ 1077 h 1089"/>
                <a:gd name="T32" fmla="*/ 417 w 1182"/>
                <a:gd name="T33" fmla="*/ 1077 h 1089"/>
                <a:gd name="T34" fmla="*/ 264 w 1182"/>
                <a:gd name="T35" fmla="*/ 1077 h 1089"/>
                <a:gd name="T36" fmla="*/ 282 w 1182"/>
                <a:gd name="T37" fmla="*/ 1055 h 1089"/>
                <a:gd name="T38" fmla="*/ 333 w 1182"/>
                <a:gd name="T39" fmla="*/ 975 h 1089"/>
                <a:gd name="T40" fmla="*/ 402 w 1182"/>
                <a:gd name="T41" fmla="*/ 911 h 1089"/>
                <a:gd name="T42" fmla="*/ 458 w 1182"/>
                <a:gd name="T43" fmla="*/ 835 h 1089"/>
                <a:gd name="T44" fmla="*/ 495 w 1182"/>
                <a:gd name="T45" fmla="*/ 794 h 1089"/>
                <a:gd name="T46" fmla="*/ 565 w 1182"/>
                <a:gd name="T47" fmla="*/ 772 h 1089"/>
                <a:gd name="T48" fmla="*/ 540 w 1182"/>
                <a:gd name="T49" fmla="*/ 734 h 1089"/>
                <a:gd name="T50" fmla="*/ 624 w 1182"/>
                <a:gd name="T51" fmla="*/ 769 h 1089"/>
                <a:gd name="T52" fmla="*/ 563 w 1182"/>
                <a:gd name="T53" fmla="*/ 657 h 1089"/>
                <a:gd name="T54" fmla="*/ 528 w 1182"/>
                <a:gd name="T55" fmla="*/ 716 h 1089"/>
                <a:gd name="T56" fmla="*/ 465 w 1182"/>
                <a:gd name="T57" fmla="*/ 623 h 1089"/>
                <a:gd name="T58" fmla="*/ 401 w 1182"/>
                <a:gd name="T59" fmla="*/ 657 h 1089"/>
                <a:gd name="T60" fmla="*/ 298 w 1182"/>
                <a:gd name="T61" fmla="*/ 567 h 1089"/>
                <a:gd name="T62" fmla="*/ 270 w 1182"/>
                <a:gd name="T63" fmla="*/ 771 h 1089"/>
                <a:gd name="T64" fmla="*/ 89 w 1182"/>
                <a:gd name="T65" fmla="*/ 644 h 1089"/>
                <a:gd name="T66" fmla="*/ 262 w 1182"/>
                <a:gd name="T67" fmla="*/ 489 h 1089"/>
                <a:gd name="T68" fmla="*/ 217 w 1182"/>
                <a:gd name="T69" fmla="*/ 533 h 1089"/>
                <a:gd name="T70" fmla="*/ 148 w 1182"/>
                <a:gd name="T71" fmla="*/ 610 h 1089"/>
                <a:gd name="T72" fmla="*/ 157 w 1182"/>
                <a:gd name="T73" fmla="*/ 642 h 1089"/>
                <a:gd name="T74" fmla="*/ 247 w 1182"/>
                <a:gd name="T75" fmla="*/ 684 h 1089"/>
                <a:gd name="T76" fmla="*/ 264 w 1182"/>
                <a:gd name="T77" fmla="*/ 603 h 1089"/>
                <a:gd name="T78" fmla="*/ 323 w 1182"/>
                <a:gd name="T79" fmla="*/ 553 h 1089"/>
                <a:gd name="T80" fmla="*/ 408 w 1182"/>
                <a:gd name="T81" fmla="*/ 583 h 1089"/>
                <a:gd name="T82" fmla="*/ 553 w 1182"/>
                <a:gd name="T83" fmla="*/ 567 h 1089"/>
                <a:gd name="T84" fmla="*/ 579 w 1182"/>
                <a:gd name="T85" fmla="*/ 545 h 1089"/>
                <a:gd name="T86" fmla="*/ 610 w 1182"/>
                <a:gd name="T87" fmla="*/ 408 h 1089"/>
                <a:gd name="T88" fmla="*/ 596 w 1182"/>
                <a:gd name="T89" fmla="*/ 381 h 1089"/>
                <a:gd name="T90" fmla="*/ 594 w 1182"/>
                <a:gd name="T91" fmla="*/ 270 h 1089"/>
                <a:gd name="T92" fmla="*/ 599 w 1182"/>
                <a:gd name="T93" fmla="*/ 231 h 1089"/>
                <a:gd name="T94" fmla="*/ 406 w 1182"/>
                <a:gd name="T95" fmla="*/ 84 h 1089"/>
                <a:gd name="T96" fmla="*/ 329 w 1182"/>
                <a:gd name="T97" fmla="*/ 42 h 1089"/>
                <a:gd name="T98" fmla="*/ 262 w 1182"/>
                <a:gd name="T99" fmla="*/ 37 h 1089"/>
                <a:gd name="T100" fmla="*/ 151 w 1182"/>
                <a:gd name="T101" fmla="*/ 92 h 1089"/>
                <a:gd name="T102" fmla="*/ 56 w 1182"/>
                <a:gd name="T103" fmla="*/ 96 h 1089"/>
                <a:gd name="T104" fmla="*/ 64 w 1182"/>
                <a:gd name="T105" fmla="*/ 56 h 1089"/>
                <a:gd name="T106" fmla="*/ 0 w 1182"/>
                <a:gd name="T107" fmla="*/ 52 h 1089"/>
                <a:gd name="T108" fmla="*/ 0 w 1182"/>
                <a:gd name="T109" fmla="*/ 46 h 1089"/>
                <a:gd name="T110" fmla="*/ 76 w 1182"/>
                <a:gd name="T111" fmla="*/ 46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82" h="1089">
                  <a:moveTo>
                    <a:pt x="76" y="46"/>
                  </a:moveTo>
                  <a:cubicBezTo>
                    <a:pt x="70" y="78"/>
                    <a:pt x="94" y="69"/>
                    <a:pt x="109" y="68"/>
                  </a:cubicBezTo>
                  <a:cubicBezTo>
                    <a:pt x="132" y="67"/>
                    <a:pt x="154" y="61"/>
                    <a:pt x="176" y="62"/>
                  </a:cubicBezTo>
                  <a:cubicBezTo>
                    <a:pt x="212" y="64"/>
                    <a:pt x="242" y="62"/>
                    <a:pt x="257" y="21"/>
                  </a:cubicBezTo>
                  <a:cubicBezTo>
                    <a:pt x="260" y="11"/>
                    <a:pt x="282" y="0"/>
                    <a:pt x="290" y="3"/>
                  </a:cubicBezTo>
                  <a:cubicBezTo>
                    <a:pt x="310" y="9"/>
                    <a:pt x="339" y="1"/>
                    <a:pt x="348" y="34"/>
                  </a:cubicBezTo>
                  <a:cubicBezTo>
                    <a:pt x="352" y="48"/>
                    <a:pt x="370" y="67"/>
                    <a:pt x="383" y="67"/>
                  </a:cubicBezTo>
                  <a:cubicBezTo>
                    <a:pt x="479" y="70"/>
                    <a:pt x="549" y="116"/>
                    <a:pt x="604" y="190"/>
                  </a:cubicBezTo>
                  <a:cubicBezTo>
                    <a:pt x="643" y="241"/>
                    <a:pt x="643" y="241"/>
                    <a:pt x="594" y="319"/>
                  </a:cubicBezTo>
                  <a:cubicBezTo>
                    <a:pt x="641" y="380"/>
                    <a:pt x="646" y="479"/>
                    <a:pt x="756" y="488"/>
                  </a:cubicBezTo>
                  <a:cubicBezTo>
                    <a:pt x="772" y="419"/>
                    <a:pt x="788" y="346"/>
                    <a:pt x="892" y="331"/>
                  </a:cubicBezTo>
                  <a:cubicBezTo>
                    <a:pt x="939" y="401"/>
                    <a:pt x="996" y="477"/>
                    <a:pt x="1044" y="558"/>
                  </a:cubicBezTo>
                  <a:cubicBezTo>
                    <a:pt x="1118" y="682"/>
                    <a:pt x="1154" y="819"/>
                    <a:pt x="1173" y="961"/>
                  </a:cubicBezTo>
                  <a:cubicBezTo>
                    <a:pt x="1178" y="993"/>
                    <a:pt x="1179" y="1026"/>
                    <a:pt x="1181" y="1058"/>
                  </a:cubicBezTo>
                  <a:cubicBezTo>
                    <a:pt x="1182" y="1075"/>
                    <a:pt x="1179" y="1089"/>
                    <a:pt x="1155" y="1080"/>
                  </a:cubicBezTo>
                  <a:cubicBezTo>
                    <a:pt x="1144" y="1075"/>
                    <a:pt x="1130" y="1077"/>
                    <a:pt x="1117" y="1077"/>
                  </a:cubicBezTo>
                  <a:cubicBezTo>
                    <a:pt x="884" y="1077"/>
                    <a:pt x="650" y="1077"/>
                    <a:pt x="417" y="1077"/>
                  </a:cubicBezTo>
                  <a:cubicBezTo>
                    <a:pt x="367" y="1077"/>
                    <a:pt x="317" y="1077"/>
                    <a:pt x="264" y="1077"/>
                  </a:cubicBezTo>
                  <a:cubicBezTo>
                    <a:pt x="269" y="1071"/>
                    <a:pt x="276" y="1064"/>
                    <a:pt x="282" y="1055"/>
                  </a:cubicBezTo>
                  <a:cubicBezTo>
                    <a:pt x="299" y="1028"/>
                    <a:pt x="313" y="999"/>
                    <a:pt x="333" y="975"/>
                  </a:cubicBezTo>
                  <a:cubicBezTo>
                    <a:pt x="352" y="951"/>
                    <a:pt x="375" y="927"/>
                    <a:pt x="402" y="911"/>
                  </a:cubicBezTo>
                  <a:cubicBezTo>
                    <a:pt x="433" y="893"/>
                    <a:pt x="458" y="872"/>
                    <a:pt x="458" y="835"/>
                  </a:cubicBezTo>
                  <a:cubicBezTo>
                    <a:pt x="458" y="807"/>
                    <a:pt x="470" y="798"/>
                    <a:pt x="495" y="794"/>
                  </a:cubicBezTo>
                  <a:cubicBezTo>
                    <a:pt x="518" y="790"/>
                    <a:pt x="540" y="780"/>
                    <a:pt x="565" y="772"/>
                  </a:cubicBezTo>
                  <a:cubicBezTo>
                    <a:pt x="558" y="761"/>
                    <a:pt x="552" y="752"/>
                    <a:pt x="540" y="734"/>
                  </a:cubicBezTo>
                  <a:cubicBezTo>
                    <a:pt x="570" y="746"/>
                    <a:pt x="592" y="755"/>
                    <a:pt x="624" y="769"/>
                  </a:cubicBezTo>
                  <a:cubicBezTo>
                    <a:pt x="601" y="727"/>
                    <a:pt x="584" y="695"/>
                    <a:pt x="563" y="657"/>
                  </a:cubicBezTo>
                  <a:cubicBezTo>
                    <a:pt x="550" y="678"/>
                    <a:pt x="541" y="694"/>
                    <a:pt x="528" y="716"/>
                  </a:cubicBezTo>
                  <a:cubicBezTo>
                    <a:pt x="506" y="684"/>
                    <a:pt x="487" y="655"/>
                    <a:pt x="465" y="623"/>
                  </a:cubicBezTo>
                  <a:cubicBezTo>
                    <a:pt x="445" y="633"/>
                    <a:pt x="426" y="644"/>
                    <a:pt x="401" y="657"/>
                  </a:cubicBezTo>
                  <a:cubicBezTo>
                    <a:pt x="413" y="566"/>
                    <a:pt x="334" y="602"/>
                    <a:pt x="298" y="567"/>
                  </a:cubicBezTo>
                  <a:cubicBezTo>
                    <a:pt x="288" y="640"/>
                    <a:pt x="279" y="705"/>
                    <a:pt x="270" y="771"/>
                  </a:cubicBezTo>
                  <a:cubicBezTo>
                    <a:pt x="246" y="678"/>
                    <a:pt x="149" y="693"/>
                    <a:pt x="89" y="644"/>
                  </a:cubicBezTo>
                  <a:cubicBezTo>
                    <a:pt x="135" y="582"/>
                    <a:pt x="167" y="501"/>
                    <a:pt x="262" y="489"/>
                  </a:cubicBezTo>
                  <a:cubicBezTo>
                    <a:pt x="247" y="503"/>
                    <a:pt x="232" y="517"/>
                    <a:pt x="217" y="533"/>
                  </a:cubicBezTo>
                  <a:cubicBezTo>
                    <a:pt x="194" y="558"/>
                    <a:pt x="169" y="583"/>
                    <a:pt x="148" y="610"/>
                  </a:cubicBezTo>
                  <a:cubicBezTo>
                    <a:pt x="144" y="616"/>
                    <a:pt x="150" y="638"/>
                    <a:pt x="157" y="642"/>
                  </a:cubicBezTo>
                  <a:cubicBezTo>
                    <a:pt x="183" y="658"/>
                    <a:pt x="213" y="669"/>
                    <a:pt x="247" y="684"/>
                  </a:cubicBezTo>
                  <a:cubicBezTo>
                    <a:pt x="254" y="653"/>
                    <a:pt x="259" y="628"/>
                    <a:pt x="264" y="603"/>
                  </a:cubicBezTo>
                  <a:cubicBezTo>
                    <a:pt x="271" y="568"/>
                    <a:pt x="294" y="546"/>
                    <a:pt x="323" y="553"/>
                  </a:cubicBezTo>
                  <a:cubicBezTo>
                    <a:pt x="352" y="560"/>
                    <a:pt x="381" y="570"/>
                    <a:pt x="408" y="583"/>
                  </a:cubicBezTo>
                  <a:cubicBezTo>
                    <a:pt x="462" y="607"/>
                    <a:pt x="519" y="613"/>
                    <a:pt x="553" y="567"/>
                  </a:cubicBezTo>
                  <a:cubicBezTo>
                    <a:pt x="560" y="558"/>
                    <a:pt x="570" y="552"/>
                    <a:pt x="579" y="545"/>
                  </a:cubicBezTo>
                  <a:cubicBezTo>
                    <a:pt x="640" y="497"/>
                    <a:pt x="645" y="478"/>
                    <a:pt x="610" y="408"/>
                  </a:cubicBezTo>
                  <a:cubicBezTo>
                    <a:pt x="605" y="399"/>
                    <a:pt x="601" y="390"/>
                    <a:pt x="596" y="381"/>
                  </a:cubicBezTo>
                  <a:cubicBezTo>
                    <a:pt x="577" y="345"/>
                    <a:pt x="571" y="308"/>
                    <a:pt x="594" y="270"/>
                  </a:cubicBezTo>
                  <a:cubicBezTo>
                    <a:pt x="600" y="259"/>
                    <a:pt x="603" y="243"/>
                    <a:pt x="599" y="231"/>
                  </a:cubicBezTo>
                  <a:cubicBezTo>
                    <a:pt x="583" y="175"/>
                    <a:pt x="467" y="87"/>
                    <a:pt x="406" y="84"/>
                  </a:cubicBezTo>
                  <a:cubicBezTo>
                    <a:pt x="373" y="83"/>
                    <a:pt x="347" y="73"/>
                    <a:pt x="329" y="42"/>
                  </a:cubicBezTo>
                  <a:cubicBezTo>
                    <a:pt x="314" y="16"/>
                    <a:pt x="279" y="14"/>
                    <a:pt x="262" y="37"/>
                  </a:cubicBezTo>
                  <a:cubicBezTo>
                    <a:pt x="234" y="75"/>
                    <a:pt x="198" y="92"/>
                    <a:pt x="151" y="92"/>
                  </a:cubicBezTo>
                  <a:cubicBezTo>
                    <a:pt x="120" y="92"/>
                    <a:pt x="89" y="94"/>
                    <a:pt x="56" y="96"/>
                  </a:cubicBezTo>
                  <a:cubicBezTo>
                    <a:pt x="59" y="81"/>
                    <a:pt x="61" y="70"/>
                    <a:pt x="64" y="56"/>
                  </a:cubicBezTo>
                  <a:cubicBezTo>
                    <a:pt x="40" y="55"/>
                    <a:pt x="20" y="53"/>
                    <a:pt x="0" y="52"/>
                  </a:cubicBezTo>
                  <a:cubicBezTo>
                    <a:pt x="0" y="50"/>
                    <a:pt x="0" y="48"/>
                    <a:pt x="0" y="46"/>
                  </a:cubicBezTo>
                  <a:cubicBezTo>
                    <a:pt x="25" y="46"/>
                    <a:pt x="51" y="46"/>
                    <a:pt x="76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762251" y="3587750"/>
              <a:ext cx="3889375" cy="3097213"/>
            </a:xfrm>
            <a:custGeom>
              <a:avLst/>
              <a:gdLst>
                <a:gd name="T0" fmla="*/ 645 w 1286"/>
                <a:gd name="T1" fmla="*/ 35 h 1020"/>
                <a:gd name="T2" fmla="*/ 715 w 1286"/>
                <a:gd name="T3" fmla="*/ 16 h 1020"/>
                <a:gd name="T4" fmla="*/ 854 w 1286"/>
                <a:gd name="T5" fmla="*/ 50 h 1020"/>
                <a:gd name="T6" fmla="*/ 916 w 1286"/>
                <a:gd name="T7" fmla="*/ 102 h 1020"/>
                <a:gd name="T8" fmla="*/ 952 w 1286"/>
                <a:gd name="T9" fmla="*/ 66 h 1020"/>
                <a:gd name="T10" fmla="*/ 925 w 1286"/>
                <a:gd name="T11" fmla="*/ 118 h 1020"/>
                <a:gd name="T12" fmla="*/ 964 w 1286"/>
                <a:gd name="T13" fmla="*/ 164 h 1020"/>
                <a:gd name="T14" fmla="*/ 942 w 1286"/>
                <a:gd name="T15" fmla="*/ 192 h 1020"/>
                <a:gd name="T16" fmla="*/ 862 w 1286"/>
                <a:gd name="T17" fmla="*/ 86 h 1020"/>
                <a:gd name="T18" fmla="*/ 738 w 1286"/>
                <a:gd name="T19" fmla="*/ 93 h 1020"/>
                <a:gd name="T20" fmla="*/ 565 w 1286"/>
                <a:gd name="T21" fmla="*/ 120 h 1020"/>
                <a:gd name="T22" fmla="*/ 652 w 1286"/>
                <a:gd name="T23" fmla="*/ 149 h 1020"/>
                <a:gd name="T24" fmla="*/ 690 w 1286"/>
                <a:gd name="T25" fmla="*/ 164 h 1020"/>
                <a:gd name="T26" fmla="*/ 781 w 1286"/>
                <a:gd name="T27" fmla="*/ 214 h 1020"/>
                <a:gd name="T28" fmla="*/ 926 w 1286"/>
                <a:gd name="T29" fmla="*/ 207 h 1020"/>
                <a:gd name="T30" fmla="*/ 831 w 1286"/>
                <a:gd name="T31" fmla="*/ 226 h 1020"/>
                <a:gd name="T32" fmla="*/ 659 w 1286"/>
                <a:gd name="T33" fmla="*/ 172 h 1020"/>
                <a:gd name="T34" fmla="*/ 417 w 1286"/>
                <a:gd name="T35" fmla="*/ 210 h 1020"/>
                <a:gd name="T36" fmla="*/ 559 w 1286"/>
                <a:gd name="T37" fmla="*/ 348 h 1020"/>
                <a:gd name="T38" fmla="*/ 837 w 1286"/>
                <a:gd name="T39" fmla="*/ 372 h 1020"/>
                <a:gd name="T40" fmla="*/ 1037 w 1286"/>
                <a:gd name="T41" fmla="*/ 370 h 1020"/>
                <a:gd name="T42" fmla="*/ 1248 w 1286"/>
                <a:gd name="T43" fmla="*/ 385 h 1020"/>
                <a:gd name="T44" fmla="*/ 1227 w 1286"/>
                <a:gd name="T45" fmla="*/ 404 h 1020"/>
                <a:gd name="T46" fmla="*/ 1032 w 1286"/>
                <a:gd name="T47" fmla="*/ 406 h 1020"/>
                <a:gd name="T48" fmla="*/ 705 w 1286"/>
                <a:gd name="T49" fmla="*/ 365 h 1020"/>
                <a:gd name="T50" fmla="*/ 495 w 1286"/>
                <a:gd name="T51" fmla="*/ 372 h 1020"/>
                <a:gd name="T52" fmla="*/ 337 w 1286"/>
                <a:gd name="T53" fmla="*/ 352 h 1020"/>
                <a:gd name="T54" fmla="*/ 274 w 1286"/>
                <a:gd name="T55" fmla="*/ 426 h 1020"/>
                <a:gd name="T56" fmla="*/ 316 w 1286"/>
                <a:gd name="T57" fmla="*/ 484 h 1020"/>
                <a:gd name="T58" fmla="*/ 341 w 1286"/>
                <a:gd name="T59" fmla="*/ 597 h 1020"/>
                <a:gd name="T60" fmla="*/ 293 w 1286"/>
                <a:gd name="T61" fmla="*/ 669 h 1020"/>
                <a:gd name="T62" fmla="*/ 537 w 1286"/>
                <a:gd name="T63" fmla="*/ 568 h 1020"/>
                <a:gd name="T64" fmla="*/ 732 w 1286"/>
                <a:gd name="T65" fmla="*/ 757 h 1020"/>
                <a:gd name="T66" fmla="*/ 837 w 1286"/>
                <a:gd name="T67" fmla="*/ 1000 h 1020"/>
                <a:gd name="T68" fmla="*/ 846 w 1286"/>
                <a:gd name="T69" fmla="*/ 1020 h 1020"/>
                <a:gd name="T70" fmla="*/ 24 w 1286"/>
                <a:gd name="T71" fmla="*/ 808 h 1020"/>
                <a:gd name="T72" fmla="*/ 515 w 1286"/>
                <a:gd name="T73" fmla="*/ 93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86" h="1020">
                  <a:moveTo>
                    <a:pt x="695" y="0"/>
                  </a:moveTo>
                  <a:cubicBezTo>
                    <a:pt x="679" y="12"/>
                    <a:pt x="662" y="23"/>
                    <a:pt x="645" y="35"/>
                  </a:cubicBezTo>
                  <a:cubicBezTo>
                    <a:pt x="647" y="37"/>
                    <a:pt x="648" y="40"/>
                    <a:pt x="649" y="42"/>
                  </a:cubicBezTo>
                  <a:cubicBezTo>
                    <a:pt x="670" y="34"/>
                    <a:pt x="692" y="26"/>
                    <a:pt x="715" y="16"/>
                  </a:cubicBezTo>
                  <a:cubicBezTo>
                    <a:pt x="727" y="35"/>
                    <a:pt x="740" y="55"/>
                    <a:pt x="752" y="74"/>
                  </a:cubicBezTo>
                  <a:cubicBezTo>
                    <a:pt x="787" y="65"/>
                    <a:pt x="820" y="58"/>
                    <a:pt x="854" y="50"/>
                  </a:cubicBezTo>
                  <a:cubicBezTo>
                    <a:pt x="850" y="55"/>
                    <a:pt x="847" y="61"/>
                    <a:pt x="843" y="66"/>
                  </a:cubicBezTo>
                  <a:cubicBezTo>
                    <a:pt x="868" y="78"/>
                    <a:pt x="892" y="90"/>
                    <a:pt x="916" y="102"/>
                  </a:cubicBezTo>
                  <a:cubicBezTo>
                    <a:pt x="914" y="106"/>
                    <a:pt x="911" y="110"/>
                    <a:pt x="908" y="114"/>
                  </a:cubicBezTo>
                  <a:cubicBezTo>
                    <a:pt x="923" y="98"/>
                    <a:pt x="937" y="82"/>
                    <a:pt x="952" y="66"/>
                  </a:cubicBezTo>
                  <a:cubicBezTo>
                    <a:pt x="955" y="69"/>
                    <a:pt x="958" y="71"/>
                    <a:pt x="961" y="73"/>
                  </a:cubicBezTo>
                  <a:cubicBezTo>
                    <a:pt x="949" y="88"/>
                    <a:pt x="938" y="102"/>
                    <a:pt x="925" y="118"/>
                  </a:cubicBezTo>
                  <a:cubicBezTo>
                    <a:pt x="939" y="131"/>
                    <a:pt x="953" y="145"/>
                    <a:pt x="968" y="158"/>
                  </a:cubicBezTo>
                  <a:cubicBezTo>
                    <a:pt x="966" y="160"/>
                    <a:pt x="965" y="162"/>
                    <a:pt x="964" y="164"/>
                  </a:cubicBezTo>
                  <a:cubicBezTo>
                    <a:pt x="957" y="163"/>
                    <a:pt x="949" y="161"/>
                    <a:pt x="938" y="160"/>
                  </a:cubicBezTo>
                  <a:cubicBezTo>
                    <a:pt x="940" y="171"/>
                    <a:pt x="941" y="181"/>
                    <a:pt x="942" y="192"/>
                  </a:cubicBezTo>
                  <a:cubicBezTo>
                    <a:pt x="940" y="192"/>
                    <a:pt x="938" y="193"/>
                    <a:pt x="937" y="194"/>
                  </a:cubicBezTo>
                  <a:cubicBezTo>
                    <a:pt x="912" y="159"/>
                    <a:pt x="888" y="123"/>
                    <a:pt x="862" y="86"/>
                  </a:cubicBezTo>
                  <a:cubicBezTo>
                    <a:pt x="850" y="90"/>
                    <a:pt x="837" y="93"/>
                    <a:pt x="825" y="99"/>
                  </a:cubicBezTo>
                  <a:cubicBezTo>
                    <a:pt x="794" y="116"/>
                    <a:pt x="769" y="107"/>
                    <a:pt x="738" y="93"/>
                  </a:cubicBezTo>
                  <a:cubicBezTo>
                    <a:pt x="701" y="76"/>
                    <a:pt x="657" y="65"/>
                    <a:pt x="617" y="65"/>
                  </a:cubicBezTo>
                  <a:cubicBezTo>
                    <a:pt x="599" y="66"/>
                    <a:pt x="580" y="99"/>
                    <a:pt x="565" y="120"/>
                  </a:cubicBezTo>
                  <a:cubicBezTo>
                    <a:pt x="563" y="123"/>
                    <a:pt x="580" y="139"/>
                    <a:pt x="587" y="149"/>
                  </a:cubicBezTo>
                  <a:cubicBezTo>
                    <a:pt x="609" y="180"/>
                    <a:pt x="629" y="175"/>
                    <a:pt x="652" y="149"/>
                  </a:cubicBezTo>
                  <a:cubicBezTo>
                    <a:pt x="667" y="132"/>
                    <a:pt x="688" y="120"/>
                    <a:pt x="711" y="110"/>
                  </a:cubicBezTo>
                  <a:cubicBezTo>
                    <a:pt x="705" y="125"/>
                    <a:pt x="700" y="139"/>
                    <a:pt x="690" y="164"/>
                  </a:cubicBezTo>
                  <a:cubicBezTo>
                    <a:pt x="705" y="176"/>
                    <a:pt x="722" y="193"/>
                    <a:pt x="742" y="205"/>
                  </a:cubicBezTo>
                  <a:cubicBezTo>
                    <a:pt x="753" y="212"/>
                    <a:pt x="769" y="215"/>
                    <a:pt x="781" y="214"/>
                  </a:cubicBezTo>
                  <a:cubicBezTo>
                    <a:pt x="829" y="208"/>
                    <a:pt x="876" y="199"/>
                    <a:pt x="923" y="191"/>
                  </a:cubicBezTo>
                  <a:cubicBezTo>
                    <a:pt x="924" y="196"/>
                    <a:pt x="925" y="202"/>
                    <a:pt x="926" y="207"/>
                  </a:cubicBezTo>
                  <a:cubicBezTo>
                    <a:pt x="910" y="209"/>
                    <a:pt x="894" y="210"/>
                    <a:pt x="878" y="213"/>
                  </a:cubicBezTo>
                  <a:cubicBezTo>
                    <a:pt x="862" y="216"/>
                    <a:pt x="847" y="221"/>
                    <a:pt x="831" y="226"/>
                  </a:cubicBezTo>
                  <a:cubicBezTo>
                    <a:pt x="774" y="245"/>
                    <a:pt x="726" y="234"/>
                    <a:pt x="690" y="183"/>
                  </a:cubicBezTo>
                  <a:cubicBezTo>
                    <a:pt x="684" y="175"/>
                    <a:pt x="667" y="169"/>
                    <a:pt x="659" y="172"/>
                  </a:cubicBezTo>
                  <a:cubicBezTo>
                    <a:pt x="597" y="197"/>
                    <a:pt x="564" y="182"/>
                    <a:pt x="541" y="110"/>
                  </a:cubicBezTo>
                  <a:cubicBezTo>
                    <a:pt x="492" y="135"/>
                    <a:pt x="450" y="167"/>
                    <a:pt x="417" y="210"/>
                  </a:cubicBezTo>
                  <a:cubicBezTo>
                    <a:pt x="415" y="213"/>
                    <a:pt x="413" y="219"/>
                    <a:pt x="414" y="224"/>
                  </a:cubicBezTo>
                  <a:cubicBezTo>
                    <a:pt x="426" y="300"/>
                    <a:pt x="481" y="348"/>
                    <a:pt x="559" y="348"/>
                  </a:cubicBezTo>
                  <a:cubicBezTo>
                    <a:pt x="593" y="347"/>
                    <a:pt x="627" y="337"/>
                    <a:pt x="660" y="341"/>
                  </a:cubicBezTo>
                  <a:cubicBezTo>
                    <a:pt x="720" y="347"/>
                    <a:pt x="778" y="362"/>
                    <a:pt x="837" y="372"/>
                  </a:cubicBezTo>
                  <a:cubicBezTo>
                    <a:pt x="884" y="381"/>
                    <a:pt x="930" y="392"/>
                    <a:pt x="977" y="395"/>
                  </a:cubicBezTo>
                  <a:cubicBezTo>
                    <a:pt x="997" y="397"/>
                    <a:pt x="1021" y="384"/>
                    <a:pt x="1037" y="370"/>
                  </a:cubicBezTo>
                  <a:cubicBezTo>
                    <a:pt x="1077" y="337"/>
                    <a:pt x="1113" y="326"/>
                    <a:pt x="1160" y="358"/>
                  </a:cubicBezTo>
                  <a:cubicBezTo>
                    <a:pt x="1184" y="375"/>
                    <a:pt x="1219" y="375"/>
                    <a:pt x="1248" y="385"/>
                  </a:cubicBezTo>
                  <a:cubicBezTo>
                    <a:pt x="1262" y="390"/>
                    <a:pt x="1274" y="402"/>
                    <a:pt x="1286" y="411"/>
                  </a:cubicBezTo>
                  <a:cubicBezTo>
                    <a:pt x="1267" y="409"/>
                    <a:pt x="1247" y="404"/>
                    <a:pt x="1227" y="404"/>
                  </a:cubicBezTo>
                  <a:cubicBezTo>
                    <a:pt x="1177" y="404"/>
                    <a:pt x="1139" y="380"/>
                    <a:pt x="1106" y="345"/>
                  </a:cubicBezTo>
                  <a:cubicBezTo>
                    <a:pt x="1080" y="367"/>
                    <a:pt x="1055" y="385"/>
                    <a:pt x="1032" y="406"/>
                  </a:cubicBezTo>
                  <a:cubicBezTo>
                    <a:pt x="1009" y="427"/>
                    <a:pt x="985" y="426"/>
                    <a:pt x="957" y="420"/>
                  </a:cubicBezTo>
                  <a:cubicBezTo>
                    <a:pt x="874" y="400"/>
                    <a:pt x="790" y="379"/>
                    <a:pt x="705" y="365"/>
                  </a:cubicBezTo>
                  <a:cubicBezTo>
                    <a:pt x="676" y="359"/>
                    <a:pt x="644" y="372"/>
                    <a:pt x="612" y="374"/>
                  </a:cubicBezTo>
                  <a:cubicBezTo>
                    <a:pt x="573" y="375"/>
                    <a:pt x="534" y="376"/>
                    <a:pt x="495" y="372"/>
                  </a:cubicBezTo>
                  <a:cubicBezTo>
                    <a:pt x="457" y="368"/>
                    <a:pt x="419" y="355"/>
                    <a:pt x="381" y="348"/>
                  </a:cubicBezTo>
                  <a:cubicBezTo>
                    <a:pt x="367" y="346"/>
                    <a:pt x="350" y="346"/>
                    <a:pt x="337" y="352"/>
                  </a:cubicBezTo>
                  <a:cubicBezTo>
                    <a:pt x="305" y="367"/>
                    <a:pt x="274" y="385"/>
                    <a:pt x="235" y="406"/>
                  </a:cubicBezTo>
                  <a:cubicBezTo>
                    <a:pt x="249" y="413"/>
                    <a:pt x="261" y="419"/>
                    <a:pt x="274" y="426"/>
                  </a:cubicBezTo>
                  <a:cubicBezTo>
                    <a:pt x="255" y="447"/>
                    <a:pt x="244" y="460"/>
                    <a:pt x="227" y="479"/>
                  </a:cubicBezTo>
                  <a:cubicBezTo>
                    <a:pt x="260" y="481"/>
                    <a:pt x="286" y="482"/>
                    <a:pt x="316" y="484"/>
                  </a:cubicBezTo>
                  <a:cubicBezTo>
                    <a:pt x="288" y="507"/>
                    <a:pt x="263" y="526"/>
                    <a:pt x="231" y="552"/>
                  </a:cubicBezTo>
                  <a:cubicBezTo>
                    <a:pt x="273" y="569"/>
                    <a:pt x="306" y="583"/>
                    <a:pt x="341" y="597"/>
                  </a:cubicBezTo>
                  <a:cubicBezTo>
                    <a:pt x="321" y="622"/>
                    <a:pt x="304" y="642"/>
                    <a:pt x="288" y="662"/>
                  </a:cubicBezTo>
                  <a:cubicBezTo>
                    <a:pt x="290" y="665"/>
                    <a:pt x="291" y="667"/>
                    <a:pt x="293" y="669"/>
                  </a:cubicBezTo>
                  <a:cubicBezTo>
                    <a:pt x="311" y="657"/>
                    <a:pt x="332" y="648"/>
                    <a:pt x="347" y="633"/>
                  </a:cubicBezTo>
                  <a:cubicBezTo>
                    <a:pt x="400" y="580"/>
                    <a:pt x="467" y="570"/>
                    <a:pt x="537" y="568"/>
                  </a:cubicBezTo>
                  <a:cubicBezTo>
                    <a:pt x="544" y="567"/>
                    <a:pt x="554" y="573"/>
                    <a:pt x="559" y="578"/>
                  </a:cubicBezTo>
                  <a:cubicBezTo>
                    <a:pt x="618" y="637"/>
                    <a:pt x="678" y="694"/>
                    <a:pt x="732" y="757"/>
                  </a:cubicBezTo>
                  <a:cubicBezTo>
                    <a:pt x="750" y="778"/>
                    <a:pt x="756" y="815"/>
                    <a:pt x="756" y="844"/>
                  </a:cubicBezTo>
                  <a:cubicBezTo>
                    <a:pt x="755" y="912"/>
                    <a:pt x="785" y="961"/>
                    <a:pt x="837" y="1000"/>
                  </a:cubicBezTo>
                  <a:cubicBezTo>
                    <a:pt x="841" y="1003"/>
                    <a:pt x="844" y="1006"/>
                    <a:pt x="846" y="1010"/>
                  </a:cubicBezTo>
                  <a:cubicBezTo>
                    <a:pt x="847" y="1012"/>
                    <a:pt x="846" y="1015"/>
                    <a:pt x="846" y="1020"/>
                  </a:cubicBezTo>
                  <a:cubicBezTo>
                    <a:pt x="568" y="1020"/>
                    <a:pt x="289" y="1020"/>
                    <a:pt x="0" y="1020"/>
                  </a:cubicBezTo>
                  <a:cubicBezTo>
                    <a:pt x="8" y="950"/>
                    <a:pt x="12" y="878"/>
                    <a:pt x="24" y="808"/>
                  </a:cubicBezTo>
                  <a:cubicBezTo>
                    <a:pt x="48" y="669"/>
                    <a:pt x="102" y="542"/>
                    <a:pt x="178" y="425"/>
                  </a:cubicBezTo>
                  <a:cubicBezTo>
                    <a:pt x="266" y="290"/>
                    <a:pt x="376" y="175"/>
                    <a:pt x="515" y="93"/>
                  </a:cubicBezTo>
                  <a:cubicBezTo>
                    <a:pt x="573" y="58"/>
                    <a:pt x="635" y="31"/>
                    <a:pt x="69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4"/>
            <p:cNvSpPr/>
            <p:nvPr/>
          </p:nvSpPr>
          <p:spPr bwMode="auto">
            <a:xfrm>
              <a:off x="4860926" y="3333750"/>
              <a:ext cx="1441450" cy="376238"/>
            </a:xfrm>
            <a:custGeom>
              <a:avLst/>
              <a:gdLst>
                <a:gd name="T0" fmla="*/ 409 w 477"/>
                <a:gd name="T1" fmla="*/ 70 h 124"/>
                <a:gd name="T2" fmla="*/ 414 w 477"/>
                <a:gd name="T3" fmla="*/ 52 h 124"/>
                <a:gd name="T4" fmla="*/ 140 w 477"/>
                <a:gd name="T5" fmla="*/ 56 h 124"/>
                <a:gd name="T6" fmla="*/ 179 w 477"/>
                <a:gd name="T7" fmla="*/ 119 h 124"/>
                <a:gd name="T8" fmla="*/ 172 w 477"/>
                <a:gd name="T9" fmla="*/ 124 h 124"/>
                <a:gd name="T10" fmla="*/ 123 w 477"/>
                <a:gd name="T11" fmla="*/ 66 h 124"/>
                <a:gd name="T12" fmla="*/ 47 w 477"/>
                <a:gd name="T13" fmla="*/ 93 h 124"/>
                <a:gd name="T14" fmla="*/ 0 w 477"/>
                <a:gd name="T15" fmla="*/ 85 h 124"/>
                <a:gd name="T16" fmla="*/ 253 w 477"/>
                <a:gd name="T17" fmla="*/ 17 h 124"/>
                <a:gd name="T18" fmla="*/ 338 w 477"/>
                <a:gd name="T19" fmla="*/ 9 h 124"/>
                <a:gd name="T20" fmla="*/ 369 w 477"/>
                <a:gd name="T21" fmla="*/ 17 h 124"/>
                <a:gd name="T22" fmla="*/ 419 w 477"/>
                <a:gd name="T23" fmla="*/ 23 h 124"/>
                <a:gd name="T24" fmla="*/ 471 w 477"/>
                <a:gd name="T25" fmla="*/ 8 h 124"/>
                <a:gd name="T26" fmla="*/ 477 w 477"/>
                <a:gd name="T27" fmla="*/ 16 h 124"/>
                <a:gd name="T28" fmla="*/ 409 w 477"/>
                <a:gd name="T29" fmla="*/ 7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7" h="124">
                  <a:moveTo>
                    <a:pt x="409" y="70"/>
                  </a:moveTo>
                  <a:cubicBezTo>
                    <a:pt x="411" y="64"/>
                    <a:pt x="412" y="58"/>
                    <a:pt x="414" y="52"/>
                  </a:cubicBezTo>
                  <a:cubicBezTo>
                    <a:pt x="321" y="0"/>
                    <a:pt x="232" y="35"/>
                    <a:pt x="140" y="56"/>
                  </a:cubicBezTo>
                  <a:cubicBezTo>
                    <a:pt x="155" y="82"/>
                    <a:pt x="167" y="100"/>
                    <a:pt x="179" y="119"/>
                  </a:cubicBezTo>
                  <a:cubicBezTo>
                    <a:pt x="177" y="121"/>
                    <a:pt x="174" y="122"/>
                    <a:pt x="172" y="124"/>
                  </a:cubicBezTo>
                  <a:cubicBezTo>
                    <a:pt x="156" y="106"/>
                    <a:pt x="141" y="87"/>
                    <a:pt x="123" y="66"/>
                  </a:cubicBezTo>
                  <a:cubicBezTo>
                    <a:pt x="106" y="102"/>
                    <a:pt x="80" y="106"/>
                    <a:pt x="47" y="93"/>
                  </a:cubicBezTo>
                  <a:cubicBezTo>
                    <a:pt x="33" y="87"/>
                    <a:pt x="16" y="87"/>
                    <a:pt x="0" y="85"/>
                  </a:cubicBezTo>
                  <a:cubicBezTo>
                    <a:pt x="84" y="62"/>
                    <a:pt x="168" y="38"/>
                    <a:pt x="253" y="17"/>
                  </a:cubicBezTo>
                  <a:cubicBezTo>
                    <a:pt x="281" y="10"/>
                    <a:pt x="310" y="10"/>
                    <a:pt x="338" y="9"/>
                  </a:cubicBezTo>
                  <a:cubicBezTo>
                    <a:pt x="348" y="9"/>
                    <a:pt x="359" y="15"/>
                    <a:pt x="369" y="17"/>
                  </a:cubicBezTo>
                  <a:cubicBezTo>
                    <a:pt x="386" y="20"/>
                    <a:pt x="403" y="25"/>
                    <a:pt x="419" y="23"/>
                  </a:cubicBezTo>
                  <a:cubicBezTo>
                    <a:pt x="437" y="22"/>
                    <a:pt x="454" y="13"/>
                    <a:pt x="471" y="8"/>
                  </a:cubicBezTo>
                  <a:cubicBezTo>
                    <a:pt x="473" y="11"/>
                    <a:pt x="475" y="13"/>
                    <a:pt x="477" y="16"/>
                  </a:cubicBezTo>
                  <a:cubicBezTo>
                    <a:pt x="455" y="34"/>
                    <a:pt x="432" y="52"/>
                    <a:pt x="409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5"/>
            <p:cNvSpPr/>
            <p:nvPr/>
          </p:nvSpPr>
          <p:spPr bwMode="auto">
            <a:xfrm>
              <a:off x="6245226" y="5910263"/>
              <a:ext cx="581025" cy="319088"/>
            </a:xfrm>
            <a:custGeom>
              <a:avLst/>
              <a:gdLst>
                <a:gd name="T0" fmla="*/ 90 w 192"/>
                <a:gd name="T1" fmla="*/ 51 h 105"/>
                <a:gd name="T2" fmla="*/ 48 w 192"/>
                <a:gd name="T3" fmla="*/ 99 h 105"/>
                <a:gd name="T4" fmla="*/ 43 w 192"/>
                <a:gd name="T5" fmla="*/ 96 h 105"/>
                <a:gd name="T6" fmla="*/ 55 w 192"/>
                <a:gd name="T7" fmla="*/ 26 h 105"/>
                <a:gd name="T8" fmla="*/ 0 w 192"/>
                <a:gd name="T9" fmla="*/ 33 h 105"/>
                <a:gd name="T10" fmla="*/ 31 w 192"/>
                <a:gd name="T11" fmla="*/ 0 h 105"/>
                <a:gd name="T12" fmla="*/ 109 w 192"/>
                <a:gd name="T13" fmla="*/ 38 h 105"/>
                <a:gd name="T14" fmla="*/ 192 w 192"/>
                <a:gd name="T15" fmla="*/ 69 h 105"/>
                <a:gd name="T16" fmla="*/ 104 w 192"/>
                <a:gd name="T17" fmla="*/ 105 h 105"/>
                <a:gd name="T18" fmla="*/ 90 w 192"/>
                <a:gd name="T19" fmla="*/ 5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2" h="105">
                  <a:moveTo>
                    <a:pt x="90" y="51"/>
                  </a:moveTo>
                  <a:cubicBezTo>
                    <a:pt x="74" y="69"/>
                    <a:pt x="61" y="84"/>
                    <a:pt x="48" y="99"/>
                  </a:cubicBezTo>
                  <a:cubicBezTo>
                    <a:pt x="46" y="98"/>
                    <a:pt x="44" y="97"/>
                    <a:pt x="43" y="96"/>
                  </a:cubicBezTo>
                  <a:cubicBezTo>
                    <a:pt x="46" y="74"/>
                    <a:pt x="50" y="52"/>
                    <a:pt x="55" y="26"/>
                  </a:cubicBezTo>
                  <a:cubicBezTo>
                    <a:pt x="36" y="29"/>
                    <a:pt x="23" y="30"/>
                    <a:pt x="0" y="33"/>
                  </a:cubicBezTo>
                  <a:cubicBezTo>
                    <a:pt x="15" y="17"/>
                    <a:pt x="23" y="8"/>
                    <a:pt x="31" y="0"/>
                  </a:cubicBezTo>
                  <a:cubicBezTo>
                    <a:pt x="60" y="14"/>
                    <a:pt x="84" y="28"/>
                    <a:pt x="109" y="38"/>
                  </a:cubicBezTo>
                  <a:cubicBezTo>
                    <a:pt x="134" y="49"/>
                    <a:pt x="160" y="57"/>
                    <a:pt x="192" y="69"/>
                  </a:cubicBezTo>
                  <a:cubicBezTo>
                    <a:pt x="159" y="82"/>
                    <a:pt x="133" y="93"/>
                    <a:pt x="104" y="105"/>
                  </a:cubicBezTo>
                  <a:cubicBezTo>
                    <a:pt x="100" y="89"/>
                    <a:pt x="95" y="73"/>
                    <a:pt x="90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35"/>
            <p:cNvSpPr/>
            <p:nvPr/>
          </p:nvSpPr>
          <p:spPr bwMode="auto">
            <a:xfrm>
              <a:off x="5826126" y="3643313"/>
              <a:ext cx="1571625" cy="879475"/>
            </a:xfrm>
            <a:custGeom>
              <a:avLst/>
              <a:gdLst>
                <a:gd name="T0" fmla="*/ 345 w 520"/>
                <a:gd name="T1" fmla="*/ 239 h 290"/>
                <a:gd name="T2" fmla="*/ 257 w 520"/>
                <a:gd name="T3" fmla="*/ 290 h 290"/>
                <a:gd name="T4" fmla="*/ 260 w 520"/>
                <a:gd name="T5" fmla="*/ 271 h 290"/>
                <a:gd name="T6" fmla="*/ 291 w 520"/>
                <a:gd name="T7" fmla="*/ 227 h 290"/>
                <a:gd name="T8" fmla="*/ 207 w 520"/>
                <a:gd name="T9" fmla="*/ 180 h 290"/>
                <a:gd name="T10" fmla="*/ 140 w 520"/>
                <a:gd name="T11" fmla="*/ 186 h 290"/>
                <a:gd name="T12" fmla="*/ 88 w 520"/>
                <a:gd name="T13" fmla="*/ 159 h 290"/>
                <a:gd name="T14" fmla="*/ 99 w 520"/>
                <a:gd name="T15" fmla="*/ 59 h 290"/>
                <a:gd name="T16" fmla="*/ 0 w 520"/>
                <a:gd name="T17" fmla="*/ 6 h 290"/>
                <a:gd name="T18" fmla="*/ 3 w 520"/>
                <a:gd name="T19" fmla="*/ 0 h 290"/>
                <a:gd name="T20" fmla="*/ 121 w 520"/>
                <a:gd name="T21" fmla="*/ 46 h 290"/>
                <a:gd name="T22" fmla="*/ 164 w 520"/>
                <a:gd name="T23" fmla="*/ 49 h 290"/>
                <a:gd name="T24" fmla="*/ 274 w 520"/>
                <a:gd name="T25" fmla="*/ 64 h 290"/>
                <a:gd name="T26" fmla="*/ 520 w 520"/>
                <a:gd name="T27" fmla="*/ 244 h 290"/>
                <a:gd name="T28" fmla="*/ 514 w 520"/>
                <a:gd name="T29" fmla="*/ 253 h 290"/>
                <a:gd name="T30" fmla="*/ 409 w 520"/>
                <a:gd name="T31" fmla="*/ 176 h 290"/>
                <a:gd name="T32" fmla="*/ 255 w 520"/>
                <a:gd name="T33" fmla="*/ 72 h 290"/>
                <a:gd name="T34" fmla="*/ 130 w 520"/>
                <a:gd name="T35" fmla="*/ 74 h 290"/>
                <a:gd name="T36" fmla="*/ 77 w 520"/>
                <a:gd name="T37" fmla="*/ 99 h 290"/>
                <a:gd name="T38" fmla="*/ 188 w 520"/>
                <a:gd name="T39" fmla="*/ 165 h 290"/>
                <a:gd name="T40" fmla="*/ 280 w 520"/>
                <a:gd name="T41" fmla="*/ 188 h 290"/>
                <a:gd name="T42" fmla="*/ 345 w 520"/>
                <a:gd name="T43" fmla="*/ 239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20" h="290">
                  <a:moveTo>
                    <a:pt x="345" y="239"/>
                  </a:moveTo>
                  <a:cubicBezTo>
                    <a:pt x="315" y="256"/>
                    <a:pt x="289" y="271"/>
                    <a:pt x="257" y="290"/>
                  </a:cubicBezTo>
                  <a:cubicBezTo>
                    <a:pt x="259" y="276"/>
                    <a:pt x="259" y="273"/>
                    <a:pt x="260" y="271"/>
                  </a:cubicBezTo>
                  <a:cubicBezTo>
                    <a:pt x="271" y="257"/>
                    <a:pt x="290" y="242"/>
                    <a:pt x="291" y="227"/>
                  </a:cubicBezTo>
                  <a:cubicBezTo>
                    <a:pt x="292" y="208"/>
                    <a:pt x="231" y="178"/>
                    <a:pt x="207" y="180"/>
                  </a:cubicBezTo>
                  <a:cubicBezTo>
                    <a:pt x="185" y="182"/>
                    <a:pt x="163" y="184"/>
                    <a:pt x="140" y="186"/>
                  </a:cubicBezTo>
                  <a:cubicBezTo>
                    <a:pt x="116" y="189"/>
                    <a:pt x="102" y="180"/>
                    <a:pt x="88" y="159"/>
                  </a:cubicBezTo>
                  <a:cubicBezTo>
                    <a:pt x="56" y="108"/>
                    <a:pt x="54" y="107"/>
                    <a:pt x="99" y="59"/>
                  </a:cubicBezTo>
                  <a:cubicBezTo>
                    <a:pt x="66" y="41"/>
                    <a:pt x="33" y="24"/>
                    <a:pt x="0" y="6"/>
                  </a:cubicBezTo>
                  <a:cubicBezTo>
                    <a:pt x="1" y="4"/>
                    <a:pt x="2" y="2"/>
                    <a:pt x="3" y="0"/>
                  </a:cubicBezTo>
                  <a:cubicBezTo>
                    <a:pt x="42" y="15"/>
                    <a:pt x="81" y="32"/>
                    <a:pt x="121" y="46"/>
                  </a:cubicBezTo>
                  <a:cubicBezTo>
                    <a:pt x="134" y="50"/>
                    <a:pt x="154" y="55"/>
                    <a:pt x="164" y="49"/>
                  </a:cubicBezTo>
                  <a:cubicBezTo>
                    <a:pt x="206" y="23"/>
                    <a:pt x="241" y="46"/>
                    <a:pt x="274" y="64"/>
                  </a:cubicBezTo>
                  <a:cubicBezTo>
                    <a:pt x="364" y="113"/>
                    <a:pt x="449" y="169"/>
                    <a:pt x="520" y="244"/>
                  </a:cubicBezTo>
                  <a:cubicBezTo>
                    <a:pt x="518" y="247"/>
                    <a:pt x="516" y="250"/>
                    <a:pt x="514" y="253"/>
                  </a:cubicBezTo>
                  <a:cubicBezTo>
                    <a:pt x="479" y="227"/>
                    <a:pt x="444" y="201"/>
                    <a:pt x="409" y="176"/>
                  </a:cubicBezTo>
                  <a:cubicBezTo>
                    <a:pt x="358" y="140"/>
                    <a:pt x="311" y="96"/>
                    <a:pt x="255" y="72"/>
                  </a:cubicBezTo>
                  <a:cubicBezTo>
                    <a:pt x="220" y="57"/>
                    <a:pt x="172" y="69"/>
                    <a:pt x="130" y="74"/>
                  </a:cubicBezTo>
                  <a:cubicBezTo>
                    <a:pt x="112" y="76"/>
                    <a:pt x="95" y="90"/>
                    <a:pt x="77" y="99"/>
                  </a:cubicBezTo>
                  <a:cubicBezTo>
                    <a:pt x="115" y="186"/>
                    <a:pt x="114" y="176"/>
                    <a:pt x="188" y="165"/>
                  </a:cubicBezTo>
                  <a:cubicBezTo>
                    <a:pt x="220" y="160"/>
                    <a:pt x="254" y="153"/>
                    <a:pt x="280" y="188"/>
                  </a:cubicBezTo>
                  <a:cubicBezTo>
                    <a:pt x="295" y="207"/>
                    <a:pt x="320" y="220"/>
                    <a:pt x="345" y="2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36"/>
            <p:cNvSpPr/>
            <p:nvPr/>
          </p:nvSpPr>
          <p:spPr bwMode="auto">
            <a:xfrm>
              <a:off x="6611938" y="4438650"/>
              <a:ext cx="712788" cy="409575"/>
            </a:xfrm>
            <a:custGeom>
              <a:avLst/>
              <a:gdLst>
                <a:gd name="T0" fmla="*/ 161 w 236"/>
                <a:gd name="T1" fmla="*/ 107 h 135"/>
                <a:gd name="T2" fmla="*/ 187 w 236"/>
                <a:gd name="T3" fmla="*/ 0 h 135"/>
                <a:gd name="T4" fmla="*/ 236 w 236"/>
                <a:gd name="T5" fmla="*/ 2 h 135"/>
                <a:gd name="T6" fmla="*/ 198 w 236"/>
                <a:gd name="T7" fmla="*/ 73 h 135"/>
                <a:gd name="T8" fmla="*/ 103 w 236"/>
                <a:gd name="T9" fmla="*/ 111 h 135"/>
                <a:gd name="T10" fmla="*/ 0 w 236"/>
                <a:gd name="T11" fmla="*/ 56 h 135"/>
                <a:gd name="T12" fmla="*/ 7 w 236"/>
                <a:gd name="T13" fmla="*/ 41 h 135"/>
                <a:gd name="T14" fmla="*/ 161 w 236"/>
                <a:gd name="T15" fmla="*/ 10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6" h="135">
                  <a:moveTo>
                    <a:pt x="161" y="107"/>
                  </a:moveTo>
                  <a:cubicBezTo>
                    <a:pt x="170" y="70"/>
                    <a:pt x="178" y="37"/>
                    <a:pt x="187" y="0"/>
                  </a:cubicBezTo>
                  <a:cubicBezTo>
                    <a:pt x="199" y="0"/>
                    <a:pt x="220" y="1"/>
                    <a:pt x="236" y="2"/>
                  </a:cubicBezTo>
                  <a:cubicBezTo>
                    <a:pt x="222" y="27"/>
                    <a:pt x="207" y="49"/>
                    <a:pt x="198" y="73"/>
                  </a:cubicBezTo>
                  <a:cubicBezTo>
                    <a:pt x="178" y="122"/>
                    <a:pt x="151" y="135"/>
                    <a:pt x="103" y="111"/>
                  </a:cubicBezTo>
                  <a:cubicBezTo>
                    <a:pt x="68" y="94"/>
                    <a:pt x="34" y="74"/>
                    <a:pt x="0" y="56"/>
                  </a:cubicBezTo>
                  <a:cubicBezTo>
                    <a:pt x="2" y="51"/>
                    <a:pt x="4" y="46"/>
                    <a:pt x="7" y="41"/>
                  </a:cubicBezTo>
                  <a:cubicBezTo>
                    <a:pt x="55" y="62"/>
                    <a:pt x="104" y="83"/>
                    <a:pt x="161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902426" y="1597130"/>
            <a:ext cx="994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USA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02426" y="2003063"/>
            <a:ext cx="994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CHINA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02426" y="2408996"/>
            <a:ext cx="994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INDIA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73197" y="2814929"/>
            <a:ext cx="132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 smtClean="0"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AUSTRALIA</a:t>
            </a:r>
            <a:endParaRPr lang="zh-CN" altLang="en-US" dirty="0"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060821" y="1641880"/>
            <a:ext cx="1277927" cy="3052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060821" y="2047813"/>
            <a:ext cx="1582727" cy="3052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060821" y="2453746"/>
            <a:ext cx="604827" cy="3052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060822" y="2859679"/>
            <a:ext cx="1023926" cy="3052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3338748" y="1586148"/>
            <a:ext cx="814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50</a:t>
            </a:r>
            <a:r>
              <a:rPr lang="en-US" altLang="zh-CN" sz="12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%</a:t>
            </a:r>
            <a:endParaRPr lang="zh-CN" altLang="en-US" sz="1200" dirty="0">
              <a:latin typeface="Franklin Gothic Demi Cond" panose="020B0706030402020204" pitchFamily="34" charset="0"/>
              <a:ea typeface="汉仪特细等线简" panose="02010604000101010101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643548" y="1988938"/>
            <a:ext cx="814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60</a:t>
            </a:r>
            <a:r>
              <a:rPr lang="en-US" altLang="zh-CN" sz="12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%</a:t>
            </a:r>
            <a:endParaRPr lang="zh-CN" altLang="en-US" sz="1200" dirty="0">
              <a:latin typeface="Franklin Gothic Demi Cond" panose="020B0706030402020204" pitchFamily="34" charset="0"/>
              <a:ea typeface="汉仪特细等线简" panose="0201060400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649892" y="2391728"/>
            <a:ext cx="814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25</a:t>
            </a:r>
            <a:r>
              <a:rPr lang="en-US" altLang="zh-CN" sz="12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%</a:t>
            </a:r>
            <a:endParaRPr lang="zh-CN" altLang="en-US" sz="1200" dirty="0">
              <a:latin typeface="Franklin Gothic Demi Cond" panose="020B0706030402020204" pitchFamily="34" charset="0"/>
              <a:ea typeface="汉仪特细等线简" panose="0201060400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057199" y="2794518"/>
            <a:ext cx="814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40</a:t>
            </a:r>
            <a:r>
              <a:rPr lang="en-US" altLang="zh-CN" sz="1200" dirty="0" smtClean="0">
                <a:latin typeface="Franklin Gothic Demi Cond" panose="020B0706030402020204" pitchFamily="34" charset="0"/>
                <a:ea typeface="汉仪特细等线简" panose="02010604000101010101" pitchFamily="2" charset="-122"/>
              </a:rPr>
              <a:t>%</a:t>
            </a:r>
            <a:endParaRPr lang="zh-CN" altLang="en-US" sz="1200" dirty="0">
              <a:latin typeface="Franklin Gothic Demi Cond" panose="020B0706030402020204" pitchFamily="34" charset="0"/>
              <a:ea typeface="汉仪特细等线简" panose="0201060400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6648451" y="1434562"/>
            <a:ext cx="2921000" cy="0"/>
          </a:xfrm>
          <a:prstGeom prst="line">
            <a:avLst/>
          </a:prstGeom>
          <a:ln w="381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6667501" y="1457730"/>
            <a:ext cx="280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Contact Motion</a:t>
            </a:r>
            <a:endParaRPr lang="zh-CN" altLang="en-US" sz="2400" spc="3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661150" y="1846095"/>
            <a:ext cx="5083629" cy="149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content</a:t>
            </a:r>
            <a:endParaRPr lang="en-US" altLang="zh-CN" dirty="0" smtClean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Please enter a paragraph of text here, explain the above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汉仪特细等线简" panose="02010604000101010101" pitchFamily="2" charset="-122"/>
                <a:ea typeface="汉仪特细等线简" panose="02010604000101010101" pitchFamily="2" charset="-122"/>
              </a:rPr>
              <a:t>content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汉仪特细等线简" panose="02010604000101010101" pitchFamily="2" charset="-122"/>
              <a:ea typeface="汉仪特细等线简" panose="0201060400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6733</Words>
  <Application>WPS 演示</Application>
  <PresentationFormat>宽屏</PresentationFormat>
  <Paragraphs>514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3" baseType="lpstr">
      <vt:lpstr>Arial</vt:lpstr>
      <vt:lpstr>宋体</vt:lpstr>
      <vt:lpstr>Wingdings</vt:lpstr>
      <vt:lpstr>Franklin Gothic Book</vt:lpstr>
      <vt:lpstr>Franklin Gothic Demi Cond</vt:lpstr>
      <vt:lpstr>汉仪特细等线简</vt:lpstr>
      <vt:lpstr>Arial Black</vt:lpstr>
      <vt:lpstr>等线</vt:lpstr>
      <vt:lpstr>Yu Gothic UI Semibold</vt:lpstr>
      <vt:lpstr>微软雅黑</vt:lpstr>
      <vt:lpstr>Arial Unicode MS</vt:lpstr>
      <vt:lpstr>等线 Light</vt:lpstr>
      <vt:lpstr>Calibri</vt:lpstr>
      <vt:lpstr>Meiryo</vt:lpstr>
      <vt:lpstr>Yu Gothic UI</vt:lpstr>
      <vt:lpstr>Arial Narrow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安</dc:creator>
  <cp:lastModifiedBy>Years later</cp:lastModifiedBy>
  <cp:revision>59</cp:revision>
  <dcterms:created xsi:type="dcterms:W3CDTF">2016-11-01T13:49:00Z</dcterms:created>
  <dcterms:modified xsi:type="dcterms:W3CDTF">2024-05-06T07:20:50Z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8617F10CE6E64FADBDA5232660FBB435_13</vt:lpwstr>
  </property>
  <property fmtid="{D5CDD505-2E9C-101B-9397-08002B2CF9AE}" pid="3" name="KSOProductBuildVer">
    <vt:lpwstr>2052-12.1.0.16417</vt:lpwstr>
  </property>
</Properties>
</file>