
<file path=[Content_Types].xml><?xml version="1.0" encoding="utf-8"?>
<Types xmlns="http://schemas.openxmlformats.org/package/2006/content-types">
  <Default Extension="jpeg" ContentType="image/jpeg"/>
  <Default Extension="JPG" ContentType="image/.jpg"/>
  <Default Extension="xlsm" ContentType="application/vnd.ms-excel.sheet.macroEnabled.12"/>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8" r:id="rId5"/>
    <p:sldId id="379" r:id="rId6"/>
    <p:sldId id="380" r:id="rId7"/>
    <p:sldId id="334" r:id="rId8"/>
    <p:sldId id="264" r:id="rId9"/>
    <p:sldId id="267" r:id="rId10"/>
    <p:sldId id="338" r:id="rId11"/>
    <p:sldId id="335" r:id="rId12"/>
    <p:sldId id="261" r:id="rId13"/>
    <p:sldId id="293" r:id="rId14"/>
    <p:sldId id="304" r:id="rId15"/>
    <p:sldId id="263" r:id="rId16"/>
    <p:sldId id="300" r:id="rId17"/>
    <p:sldId id="336" r:id="rId18"/>
    <p:sldId id="275" r:id="rId19"/>
    <p:sldId id="271" r:id="rId20"/>
    <p:sldId id="273" r:id="rId21"/>
    <p:sldId id="367" r:id="rId22"/>
    <p:sldId id="280" r:id="rId23"/>
    <p:sldId id="281" r:id="rId24"/>
    <p:sldId id="318" r:id="rId25"/>
    <p:sldId id="282" r:id="rId26"/>
    <p:sldId id="321" r:id="rId27"/>
    <p:sldId id="285" r:id="rId28"/>
    <p:sldId id="286" r:id="rId29"/>
    <p:sldId id="297" r:id="rId30"/>
    <p:sldId id="314" r:id="rId31"/>
    <p:sldId id="323" r:id="rId32"/>
    <p:sldId id="324" r:id="rId33"/>
    <p:sldId id="332" r:id="rId34"/>
    <p:sldId id="333" r:id="rId35"/>
    <p:sldId id="368" r:id="rId36"/>
    <p:sldId id="312" r:id="rId37"/>
    <p:sldId id="265" r:id="rId38"/>
    <p:sldId id="340" r:id="rId39"/>
    <p:sldId id="344" r:id="rId40"/>
    <p:sldId id="362" r:id="rId41"/>
    <p:sldId id="278" r:id="rId42"/>
    <p:sldId id="317" r:id="rId43"/>
    <p:sldId id="319" r:id="rId44"/>
    <p:sldId id="296" r:id="rId45"/>
    <p:sldId id="358" r:id="rId46"/>
    <p:sldId id="322" r:id="rId47"/>
    <p:sldId id="272" r:id="rId48"/>
    <p:sldId id="301" r:id="rId49"/>
    <p:sldId id="386" r:id="rId50"/>
    <p:sldId id="387" r:id="rId51"/>
    <p:sldId id="366" r:id="rId52"/>
    <p:sldId id="287" r:id="rId53"/>
    <p:sldId id="309" r:id="rId54"/>
    <p:sldId id="388" r:id="rId55"/>
    <p:sldId id="430" r:id="rId56"/>
  </p:sldIdLst>
  <p:sldSz cx="17065625" cy="9577070"/>
  <p:notesSz cx="6858000" cy="9144000"/>
  <p:custDataLst>
    <p:tags r:id="rId60"/>
  </p:custDataLst>
  <p:defaultTex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p:defaultTextStyle>
  <p:extLst>
    <p:ext uri="{EFAFB233-063F-42B5-8137-9DF3F51BA10A}">
      <p15:sldGuideLst xmlns:p15="http://schemas.microsoft.com/office/powerpoint/2012/main">
        <p15:guide id="1" orient="horz" pos="3017" userDrawn="1">
          <p15:clr>
            <a:srgbClr val="A4A3A4"/>
          </p15:clr>
        </p15:guide>
        <p15:guide id="2" pos="53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4" autoAdjust="0"/>
    <p:restoredTop sz="94660"/>
  </p:normalViewPr>
  <p:slideViewPr>
    <p:cSldViewPr snapToGrid="0" snapToObjects="1" showGuides="1">
      <p:cViewPr varScale="1">
        <p:scale>
          <a:sx n="81" d="100"/>
          <a:sy n="81" d="100"/>
        </p:scale>
        <p:origin x="756" y="108"/>
      </p:cViewPr>
      <p:guideLst>
        <p:guide orient="horz" pos="3017"/>
        <p:guide pos="5375"/>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1.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m"/></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m"/></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6202497415096"/>
          <c:y val="0.019316630875686"/>
        </c:manualLayout>
      </c:layout>
      <c:overlay val="0"/>
      <c:spPr>
        <a:noFill/>
        <a:ln w="25384">
          <a:noFill/>
        </a:ln>
      </c:spPr>
      <c:tx>
        <c:rich>
          <a:bodyPr/>
          <a:lstStyle/>
          <a:p>
            <a:pPr>
              <a:defRPr/>
            </a:pPr>
          </a:p>
        </c:rich>
      </c:tx>
    </c:title>
    <c:autoTitleDeleted val="0"/>
    <c:plotArea>
      <c:layout>
        <c:manualLayout>
          <c:layoutTarget val="inner"/>
          <c:xMode val="edge"/>
          <c:yMode val="edge"/>
          <c:x val="0"/>
          <c:y val="0.0133148474510501"/>
          <c:w val="0.96005545764685"/>
          <c:h val="0.98668515254895"/>
        </c:manualLayout>
      </c:layout>
      <c:pieChart>
        <c:varyColors val="0"/>
        <c:ser>
          <c:idx val="0"/>
          <c:order val="0"/>
          <c:tx>
            <c:strRef>
              <c:f>Sheet1!$A$2</c:f>
              <c:strCache>
                <c:ptCount val="1"/>
                <c:pt idx="0">
                  <c:v>Sales</c:v>
                </c:pt>
              </c:strCache>
            </c:strRef>
          </c:tx>
          <c:spPr>
            <a:solidFill>
              <a:srgbClr val="DD0806"/>
            </a:solidFill>
            <a:ln w="25384">
              <a:noFill/>
            </a:ln>
          </c:spPr>
          <c:explosion val="0"/>
          <c:dPt>
            <c:idx val="0"/>
            <c:bubble3D val="0"/>
            <c:spPr>
              <a:solidFill>
                <a:schemeClr val="accent4"/>
              </a:solidFill>
              <a:ln w="25384">
                <a:noFill/>
              </a:ln>
            </c:spPr>
          </c:dPt>
          <c:dPt>
            <c:idx val="1"/>
            <c:bubble3D val="0"/>
            <c:spPr>
              <a:solidFill>
                <a:schemeClr val="accent1">
                  <a:lumMod val="75000"/>
                </a:schemeClr>
              </a:solidFill>
              <a:ln w="25384">
                <a:noFill/>
              </a:ln>
            </c:spPr>
          </c:dPt>
          <c:dPt>
            <c:idx val="2"/>
            <c:bubble3D val="0"/>
            <c:spPr>
              <a:solidFill>
                <a:schemeClr val="accent5"/>
              </a:solidFill>
              <a:ln w="25384">
                <a:noFill/>
              </a:ln>
            </c:spPr>
          </c:dPt>
          <c:dPt>
            <c:idx val="3"/>
            <c:bubble3D val="0"/>
            <c:spPr>
              <a:solidFill>
                <a:schemeClr val="accent2"/>
              </a:solidFill>
              <a:ln w="25384">
                <a:noFill/>
              </a:ln>
            </c:spPr>
          </c:dPt>
          <c:dLbls>
            <c:delete val="1"/>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4"/>
              </a:solidFill>
              <a:ln w="12700" cap="flat">
                <a:noFill/>
                <a:miter lim="400000"/>
              </a:ln>
              <a:effectLst/>
            </c:spPr>
          </c:dPt>
          <c:dLbls>
            <c:delete val="1"/>
          </c:dLbls>
          <c:cat>
            <c:strRef>
              <c:f>Sheet1!$B$1:$C$1</c:f>
              <c:strCache>
                <c:ptCount val="2"/>
                <c:pt idx="0">
                  <c:v>2013</c:v>
                </c:pt>
                <c:pt idx="1">
                  <c:v>2014</c:v>
                </c:pt>
              </c:strCache>
            </c:strRef>
          </c:cat>
          <c:val>
            <c:numRef>
              <c:f>Sheet1!$B$2:$C$2</c:f>
              <c:numCache>
                <c:formatCode>General</c:formatCode>
                <c:ptCount val="2"/>
                <c:pt idx="0">
                  <c:v>70</c:v>
                </c:pt>
                <c:pt idx="1">
                  <c:v>30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1"/>
              </a:solidFill>
              <a:ln w="12700" cap="flat">
                <a:noFill/>
                <a:miter lim="400000"/>
              </a:ln>
              <a:effectLst/>
            </c:spPr>
          </c:dPt>
          <c:dLbls>
            <c:delete val="1"/>
          </c:dLbls>
          <c:cat>
            <c:strRef>
              <c:f>Sheet1!$B$1:$C$1</c:f>
              <c:strCache>
                <c:ptCount val="2"/>
                <c:pt idx="0">
                  <c:v>2013</c:v>
                </c:pt>
                <c:pt idx="1">
                  <c:v>2014</c:v>
                </c:pt>
              </c:strCache>
            </c:strRef>
          </c:cat>
          <c:val>
            <c:numRef>
              <c:f>Sheet1!$B$2:$C$2</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3"/>
              </a:solidFill>
              <a:ln w="12700" cap="flat">
                <a:noFill/>
                <a:miter lim="400000"/>
              </a:ln>
              <a:effectLst/>
            </c:spPr>
          </c:dPt>
          <c:dLbls>
            <c:delete val="1"/>
          </c:dLbls>
          <c:cat>
            <c:strRef>
              <c:f>Sheet1!$B$1:$C$1</c:f>
              <c:strCache>
                <c:ptCount val="2"/>
                <c:pt idx="0">
                  <c:v>2013</c:v>
                </c:pt>
                <c:pt idx="1">
                  <c:v>2014</c:v>
                </c:pt>
              </c:strCache>
            </c:strRef>
          </c:cat>
          <c:val>
            <c:numRef>
              <c:f>Sheet1!$B$2:$C$2</c:f>
              <c:numCache>
                <c:formatCode>General</c:formatCode>
                <c:ptCount val="2"/>
                <c:pt idx="0">
                  <c:v>50</c:v>
                </c:pt>
                <c:pt idx="1">
                  <c:v>59</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2"/>
              </a:solidFill>
              <a:ln w="12700" cap="flat">
                <a:noFill/>
                <a:miter lim="400000"/>
              </a:ln>
              <a:effectLst/>
            </c:spPr>
          </c:dPt>
          <c:dLbls>
            <c:delete val="1"/>
          </c:dLbls>
          <c:cat>
            <c:strRef>
              <c:f>Sheet1!$B$1:$C$1</c:f>
              <c:strCache>
                <c:ptCount val="2"/>
                <c:pt idx="0">
                  <c:v>2013</c:v>
                </c:pt>
                <c:pt idx="1">
                  <c:v>2014</c:v>
                </c:pt>
              </c:strCache>
            </c:strRef>
          </c:cat>
          <c:val>
            <c:numRef>
              <c:f>Sheet1!$B$2:$C$2</c:f>
              <c:numCache>
                <c:formatCode>General</c:formatCode>
                <c:ptCount val="2"/>
                <c:pt idx="0">
                  <c:v>30</c:v>
                </c:pt>
                <c:pt idx="1">
                  <c:v>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6202497415096"/>
          <c:y val="0.019316630875686"/>
        </c:manualLayout>
      </c:layout>
      <c:overlay val="0"/>
      <c:spPr>
        <a:noFill/>
        <a:ln w="25384">
          <a:noFill/>
        </a:ln>
      </c:spPr>
      <c:tx>
        <c:rich>
          <a:bodyPr/>
          <a:lstStyle/>
          <a:p>
            <a:pPr>
              <a:defRPr/>
            </a:pPr>
          </a:p>
        </c:rich>
      </c:tx>
    </c:title>
    <c:autoTitleDeleted val="0"/>
    <c:plotArea>
      <c:layout>
        <c:manualLayout>
          <c:layoutTarget val="inner"/>
          <c:xMode val="edge"/>
          <c:yMode val="edge"/>
          <c:x val="0"/>
          <c:y val="0.0133148474510501"/>
          <c:w val="0.96005545764685"/>
          <c:h val="0.98668515254895"/>
        </c:manualLayout>
      </c:layout>
      <c:pieChart>
        <c:varyColors val="0"/>
        <c:ser>
          <c:idx val="0"/>
          <c:order val="0"/>
          <c:tx>
            <c:strRef>
              <c:f>Sheet1!$A$2</c:f>
              <c:strCache>
                <c:ptCount val="1"/>
                <c:pt idx="0">
                  <c:v>Sales</c:v>
                </c:pt>
              </c:strCache>
            </c:strRef>
          </c:tx>
          <c:spPr>
            <a:solidFill>
              <a:srgbClr val="DD0806"/>
            </a:solidFill>
            <a:ln w="25384">
              <a:noFill/>
            </a:ln>
          </c:spPr>
          <c:explosion val="0"/>
          <c:dPt>
            <c:idx val="0"/>
            <c:bubble3D val="0"/>
            <c:spPr>
              <a:solidFill>
                <a:schemeClr val="accent4"/>
              </a:solidFill>
              <a:ln w="25384">
                <a:noFill/>
              </a:ln>
            </c:spPr>
          </c:dPt>
          <c:dPt>
            <c:idx val="1"/>
            <c:bubble3D val="0"/>
            <c:spPr>
              <a:solidFill>
                <a:schemeClr val="accent1">
                  <a:lumMod val="75000"/>
                </a:schemeClr>
              </a:solidFill>
              <a:ln w="25384">
                <a:noFill/>
              </a:ln>
            </c:spPr>
          </c:dPt>
          <c:dPt>
            <c:idx val="2"/>
            <c:bubble3D val="0"/>
            <c:spPr>
              <a:solidFill>
                <a:schemeClr val="accent5"/>
              </a:solidFill>
              <a:ln w="25384">
                <a:noFill/>
              </a:ln>
            </c:spPr>
          </c:dPt>
          <c:dPt>
            <c:idx val="3"/>
            <c:bubble3D val="0"/>
            <c:spPr>
              <a:solidFill>
                <a:schemeClr val="accent2"/>
              </a:solidFill>
              <a:ln w="25384">
                <a:noFill/>
              </a:ln>
            </c:spPr>
          </c:dPt>
          <c:dLbls>
            <c:delete val="1"/>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dLbl>
              <c:idx val="3"/>
              <c:delete val="1"/>
            </c:dLbl>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ser>
        <c:ser>
          <c:idx val="1"/>
          <c:order val="1"/>
          <c:tx>
            <c:strRef>
              <c:f>Sheet1!$C$1</c:f>
              <c:strCache>
                <c:ptCount val="1"/>
                <c:pt idx="0">
                  <c:v>Series 2</c:v>
                </c:pt>
              </c:strCache>
            </c:strRef>
          </c:tx>
          <c:spPr>
            <a:solidFill>
              <a:schemeClr val="accent2">
                <a:lumMod val="75000"/>
              </a:schemeClr>
            </a:soli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ser>
        <c:ser>
          <c:idx val="3"/>
          <c:order val="3"/>
          <c:tx>
            <c:strRef>
              <c:f>Sheet1!$E$1</c:f>
              <c:strCache>
                <c:ptCount val="1"/>
                <c:pt idx="0">
                  <c:v>Series 32</c:v>
                </c:pt>
              </c:strCache>
            </c:strRef>
          </c:tx>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ser>
        <c:dLbls>
          <c:showLegendKey val="0"/>
          <c:showVal val="0"/>
          <c:showCatName val="0"/>
          <c:showSerName val="0"/>
          <c:showPercent val="0"/>
          <c:showBubbleSize val="0"/>
        </c:dLbls>
        <c:gapWidth val="351"/>
        <c:axId val="450728272"/>
        <c:axId val="450728832"/>
      </c:barChart>
      <c:catAx>
        <c:axId val="450728272"/>
        <c:scaling>
          <c:orientation val="minMax"/>
        </c:scaling>
        <c:delete val="0"/>
        <c:axPos val="b"/>
        <c:numFmt formatCode="General" sourceLinked="0"/>
        <c:majorTickMark val="out"/>
        <c:minorTickMark val="none"/>
        <c:tickLblPos val="nextTo"/>
        <c:spPr>
          <a:noFill/>
        </c:spPr>
        <c:txPr>
          <a:bodyPr rot="0" spcFirstLastPara="0" vertOverflow="ellipsis" vert="horz" wrap="square"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crossAx val="450728832"/>
        <c:crosses val="autoZero"/>
        <c:auto val="1"/>
        <c:lblAlgn val="ctr"/>
        <c:lblOffset val="100"/>
        <c:noMultiLvlLbl val="0"/>
      </c:catAx>
      <c:valAx>
        <c:axId val="450728832"/>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0" spcFirstLastPara="0" vertOverflow="ellipsis" vert="horz" wrap="square"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crossAx val="450728272"/>
        <c:crosses val="autoZero"/>
        <c:crossBetween val="between"/>
      </c:valAx>
      <c:spPr>
        <a:noFill/>
        <a:ln w="25346">
          <a:noFill/>
        </a:ln>
      </c:spPr>
    </c:plotArea>
    <c:plotVisOnly val="1"/>
    <c:dispBlanksAs val="gap"/>
    <c:showDLblsOverMax val="0"/>
  </c:chart>
  <c:txPr>
    <a:bodyPr/>
    <a:lstStyle/>
    <a:p>
      <a:pPr>
        <a:defRPr lang="zh-CN" sz="1195" b="1" i="0" u="none" strike="noStrike" baseline="0">
          <a:solidFill>
            <a:srgbClr val="333333"/>
          </a:solidFill>
          <a:latin typeface="Calibri" panose="020F0502020204030204"/>
          <a:ea typeface="Calibri" panose="020F0502020204030204"/>
          <a:cs typeface="Calibri" panose="020F0502020204030204"/>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9"/>
          <p:cNvSpPr>
            <a:spLocks noGrp="1" noRot="1" noChangeAspect="1"/>
          </p:cNvSpPr>
          <p:nvPr>
            <p:ph type="sldImg"/>
          </p:nvPr>
        </p:nvSpPr>
        <p:spPr>
          <a:xfrm>
            <a:off x="374650" y="685800"/>
            <a:ext cx="6108700" cy="3429000"/>
          </a:xfrm>
          <a:prstGeom prst="rect">
            <a:avLst/>
          </a:prstGeom>
        </p:spPr>
        <p:txBody>
          <a:bodyPr/>
          <a:lstStyle/>
          <a:p>
            <a:pPr lvl="0"/>
          </a:p>
        </p:txBody>
      </p:sp>
      <p:sp>
        <p:nvSpPr>
          <p:cNvPr id="10" name="Shape 10"/>
          <p:cNvSpPr>
            <a:spLocks noGrp="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319405">
      <a:lnSpc>
        <a:spcPct val="125000"/>
      </a:lnSpc>
      <a:defRPr sz="2200">
        <a:latin typeface="Avenir Book"/>
        <a:ea typeface="Avenir Book"/>
        <a:cs typeface="Avenir Book"/>
        <a:sym typeface="Avenir Book"/>
      </a:defRPr>
    </a:lvl1pPr>
    <a:lvl2pPr indent="160020" defTabSz="319405">
      <a:lnSpc>
        <a:spcPct val="125000"/>
      </a:lnSpc>
      <a:defRPr sz="2200">
        <a:latin typeface="Avenir Book"/>
        <a:ea typeface="Avenir Book"/>
        <a:cs typeface="Avenir Book"/>
        <a:sym typeface="Avenir Book"/>
      </a:defRPr>
    </a:lvl2pPr>
    <a:lvl3pPr indent="319405" defTabSz="319405">
      <a:lnSpc>
        <a:spcPct val="125000"/>
      </a:lnSpc>
      <a:defRPr sz="2200">
        <a:latin typeface="Avenir Book"/>
        <a:ea typeface="Avenir Book"/>
        <a:cs typeface="Avenir Book"/>
        <a:sym typeface="Avenir Book"/>
      </a:defRPr>
    </a:lvl3pPr>
    <a:lvl4pPr indent="479425" defTabSz="319405">
      <a:lnSpc>
        <a:spcPct val="125000"/>
      </a:lnSpc>
      <a:defRPr sz="2200">
        <a:latin typeface="Avenir Book"/>
        <a:ea typeface="Avenir Book"/>
        <a:cs typeface="Avenir Book"/>
        <a:sym typeface="Avenir Book"/>
      </a:defRPr>
    </a:lvl4pPr>
    <a:lvl5pPr indent="639445" defTabSz="319405">
      <a:lnSpc>
        <a:spcPct val="125000"/>
      </a:lnSpc>
      <a:defRPr sz="2200">
        <a:latin typeface="Avenir Book"/>
        <a:ea typeface="Avenir Book"/>
        <a:cs typeface="Avenir Book"/>
        <a:sym typeface="Avenir Book"/>
      </a:defRPr>
    </a:lvl5pPr>
    <a:lvl6pPr indent="799465" defTabSz="319405">
      <a:lnSpc>
        <a:spcPct val="125000"/>
      </a:lnSpc>
      <a:defRPr sz="2200">
        <a:latin typeface="Avenir Book"/>
        <a:ea typeface="Avenir Book"/>
        <a:cs typeface="Avenir Book"/>
        <a:sym typeface="Avenir Book"/>
      </a:defRPr>
    </a:lvl6pPr>
    <a:lvl7pPr indent="958850" defTabSz="319405">
      <a:lnSpc>
        <a:spcPct val="125000"/>
      </a:lnSpc>
      <a:defRPr sz="2200">
        <a:latin typeface="Avenir Book"/>
        <a:ea typeface="Avenir Book"/>
        <a:cs typeface="Avenir Book"/>
        <a:sym typeface="Avenir Book"/>
      </a:defRPr>
    </a:lvl7pPr>
    <a:lvl8pPr indent="1118870" defTabSz="319405">
      <a:lnSpc>
        <a:spcPct val="125000"/>
      </a:lnSpc>
      <a:defRPr sz="2200">
        <a:latin typeface="Avenir Book"/>
        <a:ea typeface="Avenir Book"/>
        <a:cs typeface="Avenir Book"/>
        <a:sym typeface="Avenir Book"/>
      </a:defRPr>
    </a:lvl8pPr>
    <a:lvl9pPr indent="1278890" defTabSz="319405">
      <a:lnSpc>
        <a:spcPct val="125000"/>
      </a:lnSpc>
      <a:defRPr sz="22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4650" y="685800"/>
            <a:ext cx="61087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1087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4650" y="685800"/>
            <a:ext cx="61087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首页">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44962" y="292542"/>
            <a:ext cx="694451"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A</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71887" y="292542"/>
            <a:ext cx="640600"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B</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2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75814" y="292542"/>
            <a:ext cx="632747"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C</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29255" y="292542"/>
            <a:ext cx="725864"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D</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p:cSld name="Blank">
    <p:spTree>
      <p:nvGrpSpPr>
        <p:cNvPr id="1" name=""/>
        <p:cNvGrpSpPr/>
        <p:nvPr/>
      </p:nvGrpSpPr>
      <p:grpSpPr>
        <a:xfrm>
          <a:off x="0" y="0"/>
          <a:ext cx="0" cy="0"/>
          <a:chOff x="0" y="0"/>
          <a:chExt cx="0" cy="0"/>
        </a:xfrm>
      </p:grpSpPr>
      <p:sp>
        <p:nvSpPr>
          <p:cNvPr id="3" name="矩形 2"/>
          <p:cNvSpPr/>
          <p:nvPr userDrawn="1"/>
        </p:nvSpPr>
        <p:spPr>
          <a:xfrm>
            <a:off x="0" y="0"/>
            <a:ext cx="17065625" cy="9577388"/>
          </a:xfrm>
          <a:prstGeom prst="rect">
            <a:avLst/>
          </a:prstGeom>
          <a:solidFill>
            <a:schemeClr val="accent3"/>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53283" y="8876534"/>
            <a:ext cx="3981979" cy="509890"/>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5830766" y="8876534"/>
            <a:ext cx="5404114" cy="509890"/>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12230364" y="8876534"/>
            <a:ext cx="3981979" cy="509890"/>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iming>
    <p:tnLst>
      <p:par>
        <p:cTn id="1" dur="indefinite" restart="never" nodeType="tmRoot"/>
      </p:par>
    </p:tnLst>
  </p:timing>
  <p:txStyles>
    <p:titleStyle>
      <a:lvl1pPr algn="ctr" defTabSz="408305">
        <a:defRPr sz="7800">
          <a:latin typeface="+mn-lt"/>
          <a:ea typeface="+mn-ea"/>
          <a:cs typeface="+mn-cs"/>
          <a:sym typeface="Helvetica Light"/>
        </a:defRPr>
      </a:lvl1pPr>
      <a:lvl2pPr indent="160020" algn="ctr" defTabSz="408305">
        <a:defRPr sz="7800">
          <a:latin typeface="+mn-lt"/>
          <a:ea typeface="+mn-ea"/>
          <a:cs typeface="+mn-cs"/>
          <a:sym typeface="Helvetica Light"/>
        </a:defRPr>
      </a:lvl2pPr>
      <a:lvl3pPr indent="319405" algn="ctr" defTabSz="408305">
        <a:defRPr sz="7800">
          <a:latin typeface="+mn-lt"/>
          <a:ea typeface="+mn-ea"/>
          <a:cs typeface="+mn-cs"/>
          <a:sym typeface="Helvetica Light"/>
        </a:defRPr>
      </a:lvl3pPr>
      <a:lvl4pPr indent="479425" algn="ctr" defTabSz="408305">
        <a:defRPr sz="7800">
          <a:latin typeface="+mn-lt"/>
          <a:ea typeface="+mn-ea"/>
          <a:cs typeface="+mn-cs"/>
          <a:sym typeface="Helvetica Light"/>
        </a:defRPr>
      </a:lvl4pPr>
      <a:lvl5pPr indent="639445" algn="ctr" defTabSz="408305">
        <a:defRPr sz="7800">
          <a:latin typeface="+mn-lt"/>
          <a:ea typeface="+mn-ea"/>
          <a:cs typeface="+mn-cs"/>
          <a:sym typeface="Helvetica Light"/>
        </a:defRPr>
      </a:lvl5pPr>
      <a:lvl6pPr indent="799465" algn="ctr" defTabSz="408305">
        <a:defRPr sz="7800">
          <a:latin typeface="+mn-lt"/>
          <a:ea typeface="+mn-ea"/>
          <a:cs typeface="+mn-cs"/>
          <a:sym typeface="Helvetica Light"/>
        </a:defRPr>
      </a:lvl6pPr>
      <a:lvl7pPr indent="958850" algn="ctr" defTabSz="408305">
        <a:defRPr sz="7800">
          <a:latin typeface="+mn-lt"/>
          <a:ea typeface="+mn-ea"/>
          <a:cs typeface="+mn-cs"/>
          <a:sym typeface="Helvetica Light"/>
        </a:defRPr>
      </a:lvl7pPr>
      <a:lvl8pPr indent="1118870" algn="ctr" defTabSz="408305">
        <a:defRPr sz="7800">
          <a:latin typeface="+mn-lt"/>
          <a:ea typeface="+mn-ea"/>
          <a:cs typeface="+mn-cs"/>
          <a:sym typeface="Helvetica Light"/>
        </a:defRPr>
      </a:lvl8pPr>
      <a:lvl9pPr indent="1278890" algn="ctr" defTabSz="408305">
        <a:defRPr sz="7800">
          <a:latin typeface="+mn-lt"/>
          <a:ea typeface="+mn-ea"/>
          <a:cs typeface="+mn-cs"/>
          <a:sym typeface="Helvetica Light"/>
        </a:defRPr>
      </a:lvl9pPr>
    </p:titleStyle>
    <p:bodyStyle>
      <a:lvl1pPr marL="431800" indent="-431800" defTabSz="408305">
        <a:spcBef>
          <a:spcPts val="2935"/>
        </a:spcBef>
        <a:buSzPct val="75000"/>
        <a:buChar char="•"/>
        <a:defRPr sz="1400">
          <a:solidFill>
            <a:srgbClr val="656565"/>
          </a:solidFill>
          <a:latin typeface="Lato"/>
          <a:ea typeface="Lato"/>
          <a:cs typeface="Lato"/>
          <a:sym typeface="Lato"/>
        </a:defRPr>
      </a:lvl1pPr>
      <a:lvl2pPr marL="483235" indent="-172720" defTabSz="408305">
        <a:spcBef>
          <a:spcPts val="2935"/>
        </a:spcBef>
        <a:buSzPct val="75000"/>
        <a:buChar char="•"/>
        <a:defRPr sz="1400">
          <a:solidFill>
            <a:srgbClr val="656565"/>
          </a:solidFill>
          <a:latin typeface="Lato"/>
          <a:ea typeface="Lato"/>
          <a:cs typeface="Lato"/>
          <a:sym typeface="Lato"/>
        </a:defRPr>
      </a:lvl2pPr>
      <a:lvl3pPr marL="794385" indent="-172720" defTabSz="408305">
        <a:spcBef>
          <a:spcPts val="2935"/>
        </a:spcBef>
        <a:buSzPct val="75000"/>
        <a:buChar char="•"/>
        <a:defRPr sz="1400">
          <a:solidFill>
            <a:srgbClr val="656565"/>
          </a:solidFill>
          <a:latin typeface="Lato"/>
          <a:ea typeface="Lato"/>
          <a:cs typeface="Lato"/>
          <a:sym typeface="Lato"/>
        </a:defRPr>
      </a:lvl3pPr>
      <a:lvl4pPr marL="1104900" indent="-172720" defTabSz="408305">
        <a:spcBef>
          <a:spcPts val="2935"/>
        </a:spcBef>
        <a:buSzPct val="75000"/>
        <a:buChar char="•"/>
        <a:defRPr sz="1400">
          <a:solidFill>
            <a:srgbClr val="656565"/>
          </a:solidFill>
          <a:latin typeface="Lato"/>
          <a:ea typeface="Lato"/>
          <a:cs typeface="Lato"/>
          <a:sym typeface="Lato"/>
        </a:defRPr>
      </a:lvl4pPr>
      <a:lvl5pPr marL="1416050" indent="-172720" defTabSz="408305">
        <a:spcBef>
          <a:spcPts val="2935"/>
        </a:spcBef>
        <a:buSzPct val="75000"/>
        <a:buChar char="•"/>
        <a:defRPr sz="1400">
          <a:solidFill>
            <a:srgbClr val="656565"/>
          </a:solidFill>
          <a:latin typeface="Lato"/>
          <a:ea typeface="Lato"/>
          <a:cs typeface="Lato"/>
          <a:sym typeface="Lato"/>
        </a:defRPr>
      </a:lvl5pPr>
      <a:lvl6pPr marL="1726565" indent="-172720" defTabSz="408305">
        <a:spcBef>
          <a:spcPts val="2935"/>
        </a:spcBef>
        <a:buSzPct val="75000"/>
        <a:buChar char="•"/>
        <a:defRPr sz="1400">
          <a:solidFill>
            <a:srgbClr val="656565"/>
          </a:solidFill>
          <a:latin typeface="Lato"/>
          <a:ea typeface="Lato"/>
          <a:cs typeface="Lato"/>
          <a:sym typeface="Lato"/>
        </a:defRPr>
      </a:lvl6pPr>
      <a:lvl7pPr marL="2037715" indent="-172720" defTabSz="408305">
        <a:spcBef>
          <a:spcPts val="2935"/>
        </a:spcBef>
        <a:buSzPct val="75000"/>
        <a:buChar char="•"/>
        <a:defRPr sz="1400">
          <a:solidFill>
            <a:srgbClr val="656565"/>
          </a:solidFill>
          <a:latin typeface="Lato"/>
          <a:ea typeface="Lato"/>
          <a:cs typeface="Lato"/>
          <a:sym typeface="Lato"/>
        </a:defRPr>
      </a:lvl7pPr>
      <a:lvl8pPr marL="2348230" indent="-172720" defTabSz="408305">
        <a:spcBef>
          <a:spcPts val="2935"/>
        </a:spcBef>
        <a:buSzPct val="75000"/>
        <a:buChar char="•"/>
        <a:defRPr sz="1400">
          <a:solidFill>
            <a:srgbClr val="656565"/>
          </a:solidFill>
          <a:latin typeface="Lato"/>
          <a:ea typeface="Lato"/>
          <a:cs typeface="Lato"/>
          <a:sym typeface="Lato"/>
        </a:defRPr>
      </a:lvl8pPr>
      <a:lvl9pPr marL="2658745" indent="-172720" defTabSz="408305">
        <a:spcBef>
          <a:spcPts val="2935"/>
        </a:spcBef>
        <a:buSzPct val="75000"/>
        <a:buChar char="•"/>
        <a:defRPr sz="1400">
          <a:solidFill>
            <a:srgbClr val="656565"/>
          </a:solidFill>
          <a:latin typeface="Lato"/>
          <a:ea typeface="Lato"/>
          <a:cs typeface="Lato"/>
          <a:sym typeface="Lato"/>
        </a:defRPr>
      </a:lvl9pPr>
    </p:bodyStyle>
    <p:otherStyle>
      <a:lvl1pPr algn="ctr" defTabSz="408305">
        <a:defRPr sz="1400">
          <a:solidFill>
            <a:schemeClr val="tx1"/>
          </a:solidFill>
          <a:latin typeface="+mn-lt"/>
          <a:ea typeface="+mn-ea"/>
          <a:cs typeface="+mn-cs"/>
          <a:sym typeface="Lato Black"/>
        </a:defRPr>
      </a:lvl1pPr>
      <a:lvl2pPr indent="160020" algn="ctr" defTabSz="408305">
        <a:defRPr sz="1400">
          <a:solidFill>
            <a:schemeClr val="tx1"/>
          </a:solidFill>
          <a:latin typeface="+mn-lt"/>
          <a:ea typeface="+mn-ea"/>
          <a:cs typeface="+mn-cs"/>
          <a:sym typeface="Lato Black"/>
        </a:defRPr>
      </a:lvl2pPr>
      <a:lvl3pPr indent="319405" algn="ctr" defTabSz="408305">
        <a:defRPr sz="1400">
          <a:solidFill>
            <a:schemeClr val="tx1"/>
          </a:solidFill>
          <a:latin typeface="+mn-lt"/>
          <a:ea typeface="+mn-ea"/>
          <a:cs typeface="+mn-cs"/>
          <a:sym typeface="Lato Black"/>
        </a:defRPr>
      </a:lvl3pPr>
      <a:lvl4pPr indent="479425" algn="ctr" defTabSz="408305">
        <a:defRPr sz="1400">
          <a:solidFill>
            <a:schemeClr val="tx1"/>
          </a:solidFill>
          <a:latin typeface="+mn-lt"/>
          <a:ea typeface="+mn-ea"/>
          <a:cs typeface="+mn-cs"/>
          <a:sym typeface="Lato Black"/>
        </a:defRPr>
      </a:lvl4pPr>
      <a:lvl5pPr indent="639445" algn="ctr" defTabSz="408305">
        <a:defRPr sz="1400">
          <a:solidFill>
            <a:schemeClr val="tx1"/>
          </a:solidFill>
          <a:latin typeface="+mn-lt"/>
          <a:ea typeface="+mn-ea"/>
          <a:cs typeface="+mn-cs"/>
          <a:sym typeface="Lato Black"/>
        </a:defRPr>
      </a:lvl5pPr>
      <a:lvl6pPr indent="799465" algn="ctr" defTabSz="408305">
        <a:defRPr sz="1400">
          <a:solidFill>
            <a:schemeClr val="tx1"/>
          </a:solidFill>
          <a:latin typeface="+mn-lt"/>
          <a:ea typeface="+mn-ea"/>
          <a:cs typeface="+mn-cs"/>
          <a:sym typeface="Lato Black"/>
        </a:defRPr>
      </a:lvl6pPr>
      <a:lvl7pPr indent="958850" algn="ctr" defTabSz="408305">
        <a:defRPr sz="1400">
          <a:solidFill>
            <a:schemeClr val="tx1"/>
          </a:solidFill>
          <a:latin typeface="+mn-lt"/>
          <a:ea typeface="+mn-ea"/>
          <a:cs typeface="+mn-cs"/>
          <a:sym typeface="Lato Black"/>
        </a:defRPr>
      </a:lvl7pPr>
      <a:lvl8pPr indent="1118870" algn="ctr" defTabSz="408305">
        <a:defRPr sz="1400">
          <a:solidFill>
            <a:schemeClr val="tx1"/>
          </a:solidFill>
          <a:latin typeface="+mn-lt"/>
          <a:ea typeface="+mn-ea"/>
          <a:cs typeface="+mn-cs"/>
          <a:sym typeface="Lato Black"/>
        </a:defRPr>
      </a:lvl8pPr>
      <a:lvl9pPr indent="1278890" algn="ctr" defTabSz="408305">
        <a:defRPr sz="1400">
          <a:solidFill>
            <a:schemeClr val="tx1"/>
          </a:solidFill>
          <a:latin typeface="+mn-lt"/>
          <a:ea typeface="+mn-ea"/>
          <a:cs typeface="+mn-cs"/>
          <a:sym typeface="Lato Black"/>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25.jpeg"/><Relationship Id="rId1" Type="http://schemas.openxmlformats.org/officeDocument/2006/relationships/image" Target="../media/image38.jpeg"/></Relationships>
</file>

<file path=ppt/slides/_rels/slide16.xml.rels><?xml version="1.0" encoding="UTF-8" standalone="yes"?>
<Relationships xmlns="http://schemas.openxmlformats.org/package/2006/relationships"><Relationship Id="rId9" Type="http://schemas.openxmlformats.org/officeDocument/2006/relationships/image" Target="../media/image49.jpeg"/><Relationship Id="rId8" Type="http://schemas.openxmlformats.org/officeDocument/2006/relationships/image" Target="../media/image48.jpe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0" Type="http://schemas.openxmlformats.org/officeDocument/2006/relationships/slideLayout" Target="../slideLayouts/slideLayout6.xml"/><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0.jpeg"/></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descr="C:\Users\Administrator\Desktop\素材\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10309" y="2180132"/>
            <a:ext cx="13604624" cy="41834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Desktop\素材\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9" t="6691" r="2718" b="1882"/>
          <a:stretch>
            <a:fillRect/>
          </a:stretch>
        </p:blipFill>
        <p:spPr bwMode="auto">
          <a:xfrm>
            <a:off x="2475185" y="2343150"/>
            <a:ext cx="12429920" cy="393164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15012547" y="364697"/>
            <a:ext cx="1950137" cy="545445"/>
            <a:chOff x="19935585" y="796498"/>
            <a:chExt cx="2786428" cy="781145"/>
          </a:xfrm>
        </p:grpSpPr>
        <p:sp>
          <p:nvSpPr>
            <p:cNvPr id="10" name="Shape 13"/>
            <p:cNvSpPr/>
            <p:nvPr/>
          </p:nvSpPr>
          <p:spPr>
            <a:xfrm>
              <a:off x="20995945" y="796498"/>
              <a:ext cx="1726068" cy="764008"/>
            </a:xfrm>
            <a:prstGeom prst="rect">
              <a:avLst/>
            </a:prstGeom>
            <a:ln w="12700">
              <a:miter lim="400000"/>
            </a:ln>
          </p:spPr>
          <p:txBody>
            <a:bodyPr wrap="square" lIns="50800" tIns="50800" rIns="50800" bIns="50800" anchor="ctr">
              <a:spAutoFit/>
            </a:bodyPr>
            <a:lstStyle>
              <a:lvl1pPr indent="12700" algn="l" defTabSz="825500">
                <a:defRPr sz="10000">
                  <a:solidFill>
                    <a:srgbClr val="53585F"/>
                  </a:solidFill>
                  <a:latin typeface="Lato Light"/>
                  <a:ea typeface="Lato Light"/>
                  <a:cs typeface="Lato Light"/>
                  <a:sym typeface="Lato Light"/>
                </a:defRPr>
              </a:lvl1pPr>
            </a:lstStyle>
            <a:p>
              <a:pPr lvl="0">
                <a:defRPr sz="1800">
                  <a:solidFill>
                    <a:srgbClr val="000000"/>
                  </a:solidFill>
                </a:defRPr>
              </a:pPr>
              <a:r>
                <a:rPr lang="en-US" sz="2800" b="1" spc="-210" dirty="0">
                  <a:solidFill>
                    <a:schemeClr val="tx1">
                      <a:lumMod val="85000"/>
                      <a:lumOff val="15000"/>
                    </a:schemeClr>
                  </a:solidFill>
                  <a:latin typeface="微软雅黑" panose="020B0503020204020204" pitchFamily="34" charset="-122"/>
                  <a:ea typeface="微软雅黑" panose="020B0503020204020204" pitchFamily="34" charset="-122"/>
                </a:rPr>
                <a:t>LOGO</a:t>
              </a:r>
              <a:endParaRPr sz="2800" b="1" spc="-21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19935585" y="819429"/>
              <a:ext cx="1021556" cy="758214"/>
            </a:xfrm>
            <a:custGeom>
              <a:avLst/>
              <a:gdLst>
                <a:gd name="T0" fmla="*/ 1566 w 1959"/>
                <a:gd name="T1" fmla="*/ 471 h 1454"/>
                <a:gd name="T2" fmla="*/ 975 w 1959"/>
                <a:gd name="T3" fmla="*/ 1069 h 1454"/>
                <a:gd name="T4" fmla="*/ 385 w 1959"/>
                <a:gd name="T5" fmla="*/ 471 h 1454"/>
                <a:gd name="T6" fmla="*/ 590 w 1959"/>
                <a:gd name="T7" fmla="*/ 274 h 1454"/>
                <a:gd name="T8" fmla="*/ 839 w 1959"/>
                <a:gd name="T9" fmla="*/ 274 h 1454"/>
                <a:gd name="T10" fmla="*/ 839 w 1959"/>
                <a:gd name="T11" fmla="*/ 0 h 1454"/>
                <a:gd name="T12" fmla="*/ 471 w 1959"/>
                <a:gd name="T13" fmla="*/ 0 h 1454"/>
                <a:gd name="T14" fmla="*/ 0 w 1959"/>
                <a:gd name="T15" fmla="*/ 471 h 1454"/>
                <a:gd name="T16" fmla="*/ 975 w 1959"/>
                <a:gd name="T17" fmla="*/ 1454 h 1454"/>
                <a:gd name="T18" fmla="*/ 1959 w 1959"/>
                <a:gd name="T19" fmla="*/ 471 h 1454"/>
                <a:gd name="T20" fmla="*/ 1480 w 1959"/>
                <a:gd name="T21" fmla="*/ 0 h 1454"/>
                <a:gd name="T22" fmla="*/ 1112 w 1959"/>
                <a:gd name="T23" fmla="*/ 0 h 1454"/>
                <a:gd name="T24" fmla="*/ 1112 w 1959"/>
                <a:gd name="T25" fmla="*/ 274 h 1454"/>
                <a:gd name="T26" fmla="*/ 1369 w 1959"/>
                <a:gd name="T27" fmla="*/ 274 h 1454"/>
                <a:gd name="T28" fmla="*/ 1566 w 1959"/>
                <a:gd name="T29" fmla="*/ 471 h 1454"/>
                <a:gd name="T30" fmla="*/ 1566 w 1959"/>
                <a:gd name="T31" fmla="*/ 471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454">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8" name="Shape 1605"/>
          <p:cNvSpPr/>
          <p:nvPr/>
        </p:nvSpPr>
        <p:spPr>
          <a:xfrm>
            <a:off x="2939846" y="6484345"/>
            <a:ext cx="10989697" cy="1208869"/>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nSpc>
                <a:spcPct val="100000"/>
              </a:lnSpc>
              <a:defRPr sz="1800">
                <a:solidFill>
                  <a:srgbClr val="000000"/>
                </a:solidFill>
              </a:defRPr>
            </a:pPr>
            <a:r>
              <a:rPr lang="zh-CN" altLang="en-US" sz="7200" b="1" dirty="0" smtClean="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中国传统美食文化</a:t>
            </a:r>
            <a:endParaRPr lang="en-US" altLang="zh-CN"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endParaRPr>
          </a:p>
        </p:txBody>
      </p:sp>
      <p:sp>
        <p:nvSpPr>
          <p:cNvPr id="20" name="Shape 1607"/>
          <p:cNvSpPr/>
          <p:nvPr/>
        </p:nvSpPr>
        <p:spPr>
          <a:xfrm>
            <a:off x="4917947" y="7729290"/>
            <a:ext cx="6963864" cy="369332"/>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2400" dirty="0">
                <a:solidFill>
                  <a:schemeClr val="tx1">
                    <a:lumMod val="85000"/>
                    <a:lumOff val="15000"/>
                  </a:schemeClr>
                </a:solidFill>
              </a:rPr>
              <a:t>We know, is amazing, but that's all!</a:t>
            </a:r>
            <a:endParaRPr sz="2400" dirty="0">
              <a:solidFill>
                <a:schemeClr val="tx1">
                  <a:lumMod val="85000"/>
                  <a:lumOff val="15000"/>
                </a:schemeClr>
              </a:solidFill>
            </a:endParaRPr>
          </a:p>
        </p:txBody>
      </p:sp>
      <p:pic>
        <p:nvPicPr>
          <p:cNvPr id="9"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7" t="13017" r="75379" b="17628"/>
          <a:stretch>
            <a:fillRect/>
          </a:stretch>
        </p:blipFill>
        <p:spPr bwMode="auto">
          <a:xfrm>
            <a:off x="2475185" y="2672641"/>
            <a:ext cx="2159877" cy="2932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44" t="20135" r="55651" b="15729"/>
          <a:stretch>
            <a:fillRect/>
          </a:stretch>
        </p:blipFill>
        <p:spPr bwMode="auto">
          <a:xfrm>
            <a:off x="5044967" y="2893358"/>
            <a:ext cx="2364828" cy="2711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4" t="12271" r="31450" b="12034"/>
          <a:stretch>
            <a:fillRect/>
          </a:stretch>
        </p:blipFill>
        <p:spPr bwMode="auto">
          <a:xfrm>
            <a:off x="7803931" y="2648993"/>
            <a:ext cx="31058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44" t="9287" r="2661" b="12001"/>
          <a:stretch>
            <a:fillRect/>
          </a:stretch>
        </p:blipFill>
        <p:spPr bwMode="auto">
          <a:xfrm>
            <a:off x="11059509" y="2521427"/>
            <a:ext cx="3641835" cy="3327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Administrator\Desktop\素材\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25" y="3130478"/>
            <a:ext cx="1067963" cy="2723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素材\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369" y="3044006"/>
            <a:ext cx="2038426" cy="27005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素材\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307" y="3037229"/>
            <a:ext cx="3115459" cy="2910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素材\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559" y="3323725"/>
            <a:ext cx="2908134" cy="2951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8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nodeType="withEffect">
                                  <p:stCondLst>
                                    <p:cond delay="18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nodeType="withEffect">
                                  <p:stCondLst>
                                    <p:cond delay="2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par>
                                <p:cTn id="25" presetID="6" presetClass="entr" presetSubtype="32" fill="hold" nodeType="withEffect">
                                  <p:stCondLst>
                                    <p:cond delay="3400"/>
                                  </p:stCondLst>
                                  <p:childTnLst>
                                    <p:set>
                                      <p:cBhvr>
                                        <p:cTn id="26" dur="1" fill="hold">
                                          <p:stCondLst>
                                            <p:cond delay="0"/>
                                          </p:stCondLst>
                                        </p:cTn>
                                        <p:tgtEl>
                                          <p:spTgt spid="2050"/>
                                        </p:tgtEl>
                                        <p:attrNameLst>
                                          <p:attrName>style.visibility</p:attrName>
                                        </p:attrNameLst>
                                      </p:cBhvr>
                                      <p:to>
                                        <p:strVal val="visible"/>
                                      </p:to>
                                    </p:set>
                                    <p:animEffect transition="in" filter="circle(out)">
                                      <p:cBhvr>
                                        <p:cTn id="27" dur="2000"/>
                                        <p:tgtEl>
                                          <p:spTgt spid="2050"/>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par>
                                <p:cTn id="34" presetID="53" presetClass="entr" presetSubtype="16" fill="hold" nodeType="withEffect">
                                  <p:stCondLst>
                                    <p:cond delay="600"/>
                                  </p:stCondLst>
                                  <p:childTnLst>
                                    <p:set>
                                      <p:cBhvr>
                                        <p:cTn id="35" dur="1" fill="hold">
                                          <p:stCondLst>
                                            <p:cond delay="0"/>
                                          </p:stCondLst>
                                        </p:cTn>
                                        <p:tgtEl>
                                          <p:spTgt spid="2052"/>
                                        </p:tgtEl>
                                        <p:attrNameLst>
                                          <p:attrName>style.visibility</p:attrName>
                                        </p:attrNameLst>
                                      </p:cBhvr>
                                      <p:to>
                                        <p:strVal val="visible"/>
                                      </p:to>
                                    </p:set>
                                    <p:anim calcmode="lin" valueType="num">
                                      <p:cBhvr>
                                        <p:cTn id="36" dur="750" fill="hold"/>
                                        <p:tgtEl>
                                          <p:spTgt spid="2052"/>
                                        </p:tgtEl>
                                        <p:attrNameLst>
                                          <p:attrName>ppt_w</p:attrName>
                                        </p:attrNameLst>
                                      </p:cBhvr>
                                      <p:tavLst>
                                        <p:tav tm="0">
                                          <p:val>
                                            <p:fltVal val="0"/>
                                          </p:val>
                                        </p:tav>
                                        <p:tav tm="100000">
                                          <p:val>
                                            <p:strVal val="#ppt_w"/>
                                          </p:val>
                                        </p:tav>
                                      </p:tavLst>
                                    </p:anim>
                                    <p:anim calcmode="lin" valueType="num">
                                      <p:cBhvr>
                                        <p:cTn id="37" dur="750" fill="hold"/>
                                        <p:tgtEl>
                                          <p:spTgt spid="2052"/>
                                        </p:tgtEl>
                                        <p:attrNameLst>
                                          <p:attrName>ppt_h</p:attrName>
                                        </p:attrNameLst>
                                      </p:cBhvr>
                                      <p:tavLst>
                                        <p:tav tm="0">
                                          <p:val>
                                            <p:fltVal val="0"/>
                                          </p:val>
                                        </p:tav>
                                        <p:tav tm="100000">
                                          <p:val>
                                            <p:strVal val="#ppt_h"/>
                                          </p:val>
                                        </p:tav>
                                      </p:tavLst>
                                    </p:anim>
                                    <p:animEffect transition="in" filter="fade">
                                      <p:cBhvr>
                                        <p:cTn id="38" dur="750"/>
                                        <p:tgtEl>
                                          <p:spTgt spid="2052"/>
                                        </p:tgtEl>
                                      </p:cBhvr>
                                    </p:animEffect>
                                  </p:childTnLst>
                                </p:cTn>
                              </p:par>
                              <p:par>
                                <p:cTn id="39" presetID="53" presetClass="entr" presetSubtype="16" fill="hold" nodeType="withEffect">
                                  <p:stCondLst>
                                    <p:cond delay="110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750" fill="hold"/>
                                        <p:tgtEl>
                                          <p:spTgt spid="2053"/>
                                        </p:tgtEl>
                                        <p:attrNameLst>
                                          <p:attrName>ppt_w</p:attrName>
                                        </p:attrNameLst>
                                      </p:cBhvr>
                                      <p:tavLst>
                                        <p:tav tm="0">
                                          <p:val>
                                            <p:fltVal val="0"/>
                                          </p:val>
                                        </p:tav>
                                        <p:tav tm="100000">
                                          <p:val>
                                            <p:strVal val="#ppt_w"/>
                                          </p:val>
                                        </p:tav>
                                      </p:tavLst>
                                    </p:anim>
                                    <p:anim calcmode="lin" valueType="num">
                                      <p:cBhvr>
                                        <p:cTn id="42" dur="750" fill="hold"/>
                                        <p:tgtEl>
                                          <p:spTgt spid="2053"/>
                                        </p:tgtEl>
                                        <p:attrNameLst>
                                          <p:attrName>ppt_h</p:attrName>
                                        </p:attrNameLst>
                                      </p:cBhvr>
                                      <p:tavLst>
                                        <p:tav tm="0">
                                          <p:val>
                                            <p:fltVal val="0"/>
                                          </p:val>
                                        </p:tav>
                                        <p:tav tm="100000">
                                          <p:val>
                                            <p:strVal val="#ppt_h"/>
                                          </p:val>
                                        </p:tav>
                                      </p:tavLst>
                                    </p:anim>
                                    <p:animEffect transition="in" filter="fade">
                                      <p:cBhvr>
                                        <p:cTn id="43" dur="750"/>
                                        <p:tgtEl>
                                          <p:spTgt spid="2053"/>
                                        </p:tgtEl>
                                      </p:cBhvr>
                                    </p:animEffect>
                                  </p:childTnLst>
                                </p:cTn>
                              </p:par>
                              <p:par>
                                <p:cTn id="44" presetID="53" presetClass="entr" presetSubtype="16" fill="hold" nodeType="withEffect">
                                  <p:stCondLst>
                                    <p:cond delay="1600"/>
                                  </p:stCondLst>
                                  <p:childTnLst>
                                    <p:set>
                                      <p:cBhvr>
                                        <p:cTn id="45" dur="1" fill="hold">
                                          <p:stCondLst>
                                            <p:cond delay="0"/>
                                          </p:stCondLst>
                                        </p:cTn>
                                        <p:tgtEl>
                                          <p:spTgt spid="2054"/>
                                        </p:tgtEl>
                                        <p:attrNameLst>
                                          <p:attrName>style.visibility</p:attrName>
                                        </p:attrNameLst>
                                      </p:cBhvr>
                                      <p:to>
                                        <p:strVal val="visible"/>
                                      </p:to>
                                    </p:set>
                                    <p:anim calcmode="lin" valueType="num">
                                      <p:cBhvr>
                                        <p:cTn id="46" dur="750" fill="hold"/>
                                        <p:tgtEl>
                                          <p:spTgt spid="2054"/>
                                        </p:tgtEl>
                                        <p:attrNameLst>
                                          <p:attrName>ppt_w</p:attrName>
                                        </p:attrNameLst>
                                      </p:cBhvr>
                                      <p:tavLst>
                                        <p:tav tm="0">
                                          <p:val>
                                            <p:fltVal val="0"/>
                                          </p:val>
                                        </p:tav>
                                        <p:tav tm="100000">
                                          <p:val>
                                            <p:strVal val="#ppt_w"/>
                                          </p:val>
                                        </p:tav>
                                      </p:tavLst>
                                    </p:anim>
                                    <p:anim calcmode="lin" valueType="num">
                                      <p:cBhvr>
                                        <p:cTn id="47" dur="750" fill="hold"/>
                                        <p:tgtEl>
                                          <p:spTgt spid="2054"/>
                                        </p:tgtEl>
                                        <p:attrNameLst>
                                          <p:attrName>ppt_h</p:attrName>
                                        </p:attrNameLst>
                                      </p:cBhvr>
                                      <p:tavLst>
                                        <p:tav tm="0">
                                          <p:val>
                                            <p:fltVal val="0"/>
                                          </p:val>
                                        </p:tav>
                                        <p:tav tm="100000">
                                          <p:val>
                                            <p:strVal val="#ppt_h"/>
                                          </p:val>
                                        </p:tav>
                                      </p:tavLst>
                                    </p:anim>
                                    <p:animEffect transition="in" filter="fade">
                                      <p:cBhvr>
                                        <p:cTn id="48" dur="750"/>
                                        <p:tgtEl>
                                          <p:spTgt spid="2054"/>
                                        </p:tgtEl>
                                      </p:cBhvr>
                                    </p:animEffect>
                                  </p:childTnLst>
                                </p:cTn>
                              </p:par>
                              <p:par>
                                <p:cTn id="49" presetID="22" presetClass="entr" presetSubtype="1" fill="hold" nodeType="withEffect">
                                  <p:stCondLst>
                                    <p:cond delay="2600"/>
                                  </p:stCondLst>
                                  <p:childTnLst>
                                    <p:set>
                                      <p:cBhvr>
                                        <p:cTn id="50" dur="1" fill="hold">
                                          <p:stCondLst>
                                            <p:cond delay="0"/>
                                          </p:stCondLst>
                                        </p:cTn>
                                        <p:tgtEl>
                                          <p:spTgt spid="2055"/>
                                        </p:tgtEl>
                                        <p:attrNameLst>
                                          <p:attrName>style.visibility</p:attrName>
                                        </p:attrNameLst>
                                      </p:cBhvr>
                                      <p:to>
                                        <p:strVal val="visible"/>
                                      </p:to>
                                    </p:set>
                                    <p:animEffect transition="in" filter="wipe(up)">
                                      <p:cBhvr>
                                        <p:cTn id="51" dur="1150"/>
                                        <p:tgtEl>
                                          <p:spTgt spid="2055"/>
                                        </p:tgtEl>
                                      </p:cBhvr>
                                    </p:animEffect>
                                  </p:childTnLst>
                                </p:cTn>
                              </p:par>
                            </p:childTnLst>
                          </p:cTn>
                        </p:par>
                        <p:par>
                          <p:cTn id="52" fill="hold">
                            <p:stCondLst>
                              <p:cond delay="20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by="(-#ppt_w*2)" calcmode="lin" valueType="num">
                                      <p:cBhvr rctx="PPT">
                                        <p:cTn id="55" dur="500" autoRev="1" fill="hold">
                                          <p:stCondLst>
                                            <p:cond delay="0"/>
                                          </p:stCondLst>
                                        </p:cTn>
                                        <p:tgtEl>
                                          <p:spTgt spid="18"/>
                                        </p:tgtEl>
                                        <p:attrNameLst>
                                          <p:attrName>ppt_w</p:attrName>
                                        </p:attrNameLst>
                                      </p:cBhvr>
                                    </p:anim>
                                    <p:anim by="(#ppt_w*0.50)" calcmode="lin" valueType="num">
                                      <p:cBhvr>
                                        <p:cTn id="56" dur="500" decel="50000" autoRev="1" fill="hold">
                                          <p:stCondLst>
                                            <p:cond delay="0"/>
                                          </p:stCondLst>
                                        </p:cTn>
                                        <p:tgtEl>
                                          <p:spTgt spid="18"/>
                                        </p:tgtEl>
                                        <p:attrNameLst>
                                          <p:attrName>ppt_x</p:attrName>
                                        </p:attrNameLst>
                                      </p:cBhvr>
                                    </p:anim>
                                    <p:anim from="(-#ppt_h/2)" to="(#ppt_y)" calcmode="lin" valueType="num">
                                      <p:cBhvr>
                                        <p:cTn id="57" dur="1000" fill="hold">
                                          <p:stCondLst>
                                            <p:cond delay="0"/>
                                          </p:stCondLst>
                                        </p:cTn>
                                        <p:tgtEl>
                                          <p:spTgt spid="18"/>
                                        </p:tgtEl>
                                        <p:attrNameLst>
                                          <p:attrName>ppt_y</p:attrName>
                                        </p:attrNameLst>
                                      </p:cBhvr>
                                    </p:anim>
                                    <p:animRot by="21600000">
                                      <p:cBhvr>
                                        <p:cTn id="58" dur="1000" fill="hold">
                                          <p:stCondLst>
                                            <p:cond delay="0"/>
                                          </p:stCondLst>
                                        </p:cTn>
                                        <p:tgtEl>
                                          <p:spTgt spid="18"/>
                                        </p:tgtEl>
                                        <p:attrNameLst>
                                          <p:attrName>r</p:attrName>
                                        </p:attrNameLst>
                                      </p:cBhvr>
                                    </p:animRot>
                                  </p:childTnLst>
                                </p:cTn>
                              </p:par>
                              <p:par>
                                <p:cTn id="59" presetID="2" presetClass="entr" presetSubtype="4" fill="hold" grpId="0" nodeType="withEffect">
                                  <p:stCondLst>
                                    <p:cond delay="95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850" fill="hold"/>
                                        <p:tgtEl>
                                          <p:spTgt spid="20"/>
                                        </p:tgtEl>
                                        <p:attrNameLst>
                                          <p:attrName>ppt_x</p:attrName>
                                        </p:attrNameLst>
                                      </p:cBhvr>
                                      <p:tavLst>
                                        <p:tav tm="0">
                                          <p:val>
                                            <p:strVal val="#ppt_x"/>
                                          </p:val>
                                        </p:tav>
                                        <p:tav tm="100000">
                                          <p:val>
                                            <p:strVal val="#ppt_x"/>
                                          </p:val>
                                        </p:tav>
                                      </p:tavLst>
                                    </p:anim>
                                    <p:anim calcmode="lin" valueType="num">
                                      <p:cBhvr additive="base">
                                        <p:cTn id="62" dur="850" fill="hold"/>
                                        <p:tgtEl>
                                          <p:spTgt spid="20"/>
                                        </p:tgtEl>
                                        <p:attrNameLst>
                                          <p:attrName>ppt_y</p:attrName>
                                        </p:attrNameLst>
                                      </p:cBhvr>
                                      <p:tavLst>
                                        <p:tav tm="0">
                                          <p:val>
                                            <p:strVal val="1+#ppt_h/2"/>
                                          </p:val>
                                        </p:tav>
                                        <p:tav tm="100000">
                                          <p:val>
                                            <p:strVal val="#ppt_y"/>
                                          </p:val>
                                        </p:tav>
                                      </p:tavLst>
                                    </p:anim>
                                  </p:childTnLst>
                                </p:cTn>
                              </p:par>
                              <p:par>
                                <p:cTn id="63" presetID="42" presetClass="entr" presetSubtype="0" fill="hold" nodeType="withEffect">
                                  <p:stCondLst>
                                    <p:cond delay="1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Shape 93"/>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pic>
        <p:nvPicPr>
          <p:cNvPr id="24" name="Picture 46" descr="iPhone6_mockup_front_white.png"/>
          <p:cNvPicPr>
            <a:picLocks noChangeAspect="1"/>
          </p:cNvPicPr>
          <p:nvPr/>
        </p:nvPicPr>
        <p:blipFill>
          <a:blip r:embed="rId1" cstate="email"/>
          <a:stretch>
            <a:fillRect/>
          </a:stretch>
        </p:blipFill>
        <p:spPr>
          <a:xfrm>
            <a:off x="5703127" y="1197870"/>
            <a:ext cx="5235444" cy="8173598"/>
          </a:xfrm>
          <a:prstGeom prst="rect">
            <a:avLst/>
          </a:prstGeom>
        </p:spPr>
      </p:pic>
      <p:grpSp>
        <p:nvGrpSpPr>
          <p:cNvPr id="25" name="Group 37"/>
          <p:cNvGrpSpPr/>
          <p:nvPr/>
        </p:nvGrpSpPr>
        <p:grpSpPr>
          <a:xfrm>
            <a:off x="1020987" y="4675756"/>
            <a:ext cx="5057856" cy="1885162"/>
            <a:chOff x="2579617" y="6527169"/>
            <a:chExt cx="7226853" cy="2699784"/>
          </a:xfrm>
        </p:grpSpPr>
        <p:grpSp>
          <p:nvGrpSpPr>
            <p:cNvPr id="26" name="Group 38"/>
            <p:cNvGrpSpPr/>
            <p:nvPr/>
          </p:nvGrpSpPr>
          <p:grpSpPr>
            <a:xfrm>
              <a:off x="8401547" y="6527169"/>
              <a:ext cx="1404923" cy="1294259"/>
              <a:chOff x="13296064" y="10607541"/>
              <a:chExt cx="1265763" cy="1166060"/>
            </a:xfrm>
            <a:solidFill>
              <a:schemeClr val="accent2"/>
            </a:solidFill>
          </p:grpSpPr>
          <p:sp>
            <p:nvSpPr>
              <p:cNvPr id="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3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27" name="Freeform 39"/>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28" name="Group 41"/>
            <p:cNvGrpSpPr/>
            <p:nvPr/>
          </p:nvGrpSpPr>
          <p:grpSpPr>
            <a:xfrm>
              <a:off x="7972912" y="7036446"/>
              <a:ext cx="304072" cy="303870"/>
              <a:chOff x="8571240" y="5550087"/>
              <a:chExt cx="304072" cy="303870"/>
            </a:xfrm>
          </p:grpSpPr>
          <p:sp>
            <p:nvSpPr>
              <p:cNvPr id="3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32" name="Group 47"/>
              <p:cNvGrpSpPr/>
              <p:nvPr/>
            </p:nvGrpSpPr>
            <p:grpSpPr>
              <a:xfrm>
                <a:off x="8633181" y="5620427"/>
                <a:ext cx="183006" cy="180070"/>
                <a:chOff x="8633181" y="5620427"/>
                <a:chExt cx="183006" cy="180070"/>
              </a:xfrm>
              <a:solidFill>
                <a:schemeClr val="bg1"/>
              </a:solidFill>
            </p:grpSpPr>
            <p:sp>
              <p:nvSpPr>
                <p:cNvPr id="33"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34"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29" name="TextBox 28"/>
            <p:cNvSpPr txBox="1"/>
            <p:nvPr/>
          </p:nvSpPr>
          <p:spPr>
            <a:xfrm>
              <a:off x="6452145" y="6773924"/>
              <a:ext cx="1599530" cy="749264"/>
            </a:xfrm>
            <a:prstGeom prst="rect">
              <a:avLst/>
            </a:prstGeom>
            <a:noFill/>
          </p:spPr>
          <p:txBody>
            <a:bodyPr wrap="none" lIns="182843" tIns="91422" rIns="182843" bIns="91422" rtlCol="0">
              <a:spAutoFit/>
            </a:bodyPr>
            <a:lstStyle/>
            <a:p>
              <a:pPr algn="r"/>
              <a:r>
                <a:rPr lang="id-ID" sz="2200" b="1" dirty="0">
                  <a:solidFill>
                    <a:schemeClr val="accent3"/>
                  </a:solidFill>
                  <a:latin typeface="微软雅黑" panose="020B0503020204020204" pitchFamily="34" charset="-122"/>
                  <a:ea typeface="微软雅黑" panose="020B0503020204020204" pitchFamily="34" charset="-122"/>
                </a:rPr>
                <a:t>4 LTE</a:t>
              </a:r>
              <a:endParaRPr lang="id-ID" sz="2200" b="1" dirty="0">
                <a:solidFill>
                  <a:schemeClr val="accent3"/>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579617" y="7261154"/>
              <a:ext cx="5482416" cy="1965799"/>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37" name="Group 55"/>
          <p:cNvGrpSpPr/>
          <p:nvPr/>
        </p:nvGrpSpPr>
        <p:grpSpPr>
          <a:xfrm>
            <a:off x="10516612" y="4664349"/>
            <a:ext cx="5127353" cy="1640064"/>
            <a:chOff x="14570915" y="6527320"/>
            <a:chExt cx="7326153" cy="2348774"/>
          </a:xfrm>
        </p:grpSpPr>
        <p:grpSp>
          <p:nvGrpSpPr>
            <p:cNvPr id="38" name="Group 56"/>
            <p:cNvGrpSpPr/>
            <p:nvPr/>
          </p:nvGrpSpPr>
          <p:grpSpPr>
            <a:xfrm>
              <a:off x="14570915" y="6527320"/>
              <a:ext cx="1404923" cy="1294259"/>
              <a:chOff x="14726875" y="6750120"/>
              <a:chExt cx="1404923" cy="1294259"/>
            </a:xfrm>
          </p:grpSpPr>
          <p:grpSp>
            <p:nvGrpSpPr>
              <p:cNvPr id="46" name="Group 80"/>
              <p:cNvGrpSpPr/>
              <p:nvPr/>
            </p:nvGrpSpPr>
            <p:grpSpPr>
              <a:xfrm>
                <a:off x="14726875" y="6750120"/>
                <a:ext cx="1404923" cy="1294259"/>
                <a:chOff x="13296064" y="10607541"/>
                <a:chExt cx="1265763" cy="1166060"/>
              </a:xfrm>
              <a:solidFill>
                <a:schemeClr val="accent2"/>
              </a:solidFill>
            </p:grpSpPr>
            <p:sp>
              <p:nvSpPr>
                <p:cNvPr id="48"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49"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47"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39" name="TextBox 38"/>
            <p:cNvSpPr txBox="1"/>
            <p:nvPr/>
          </p:nvSpPr>
          <p:spPr>
            <a:xfrm>
              <a:off x="16361564" y="6794716"/>
              <a:ext cx="2151525" cy="749264"/>
            </a:xfrm>
            <a:prstGeom prst="rect">
              <a:avLst/>
            </a:prstGeom>
            <a:noFill/>
          </p:spPr>
          <p:txBody>
            <a:bodyPr wrap="none" lIns="182843" tIns="91422" rIns="182843" bIns="91422" rtlCol="0">
              <a:spAutoFit/>
            </a:bodyPr>
            <a:lstStyle/>
            <a:p>
              <a:pPr algn="l"/>
              <a:r>
                <a:rPr lang="en-US" sz="2200" b="1" dirty="0">
                  <a:solidFill>
                    <a:schemeClr val="accent4"/>
                  </a:solidFill>
                  <a:latin typeface="微软雅黑" panose="020B0503020204020204" pitchFamily="34" charset="-122"/>
                  <a:ea typeface="微软雅黑" panose="020B0503020204020204" pitchFamily="34" charset="-122"/>
                </a:rPr>
                <a:t>Speaker</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nvGrpSpPr>
            <p:cNvPr id="40" name="Group 58"/>
            <p:cNvGrpSpPr/>
            <p:nvPr/>
          </p:nvGrpSpPr>
          <p:grpSpPr>
            <a:xfrm>
              <a:off x="16087511" y="7015531"/>
              <a:ext cx="304072" cy="303870"/>
              <a:chOff x="8571240" y="5550087"/>
              <a:chExt cx="304072" cy="303870"/>
            </a:xfrm>
          </p:grpSpPr>
          <p:sp>
            <p:nvSpPr>
              <p:cNvPr id="42"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43" name="Group 65"/>
              <p:cNvGrpSpPr/>
              <p:nvPr/>
            </p:nvGrpSpPr>
            <p:grpSpPr>
              <a:xfrm>
                <a:off x="8633181" y="5620427"/>
                <a:ext cx="183006" cy="180070"/>
                <a:chOff x="8633181" y="5620427"/>
                <a:chExt cx="183006" cy="180070"/>
              </a:xfrm>
              <a:solidFill>
                <a:schemeClr val="bg1"/>
              </a:solidFill>
            </p:grpSpPr>
            <p:sp>
              <p:nvSpPr>
                <p:cNvPr id="4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45"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41" name="TextBox 40"/>
            <p:cNvSpPr txBox="1"/>
            <p:nvPr/>
          </p:nvSpPr>
          <p:spPr>
            <a:xfrm>
              <a:off x="16414652" y="7322418"/>
              <a:ext cx="5482416" cy="1553676"/>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50" name="Group 86"/>
          <p:cNvGrpSpPr/>
          <p:nvPr/>
        </p:nvGrpSpPr>
        <p:grpSpPr>
          <a:xfrm>
            <a:off x="1020987" y="6589288"/>
            <a:ext cx="5057856" cy="2172933"/>
            <a:chOff x="2579617" y="6527169"/>
            <a:chExt cx="7226853" cy="3111908"/>
          </a:xfrm>
        </p:grpSpPr>
        <p:grpSp>
          <p:nvGrpSpPr>
            <p:cNvPr id="51" name="Group 87"/>
            <p:cNvGrpSpPr/>
            <p:nvPr/>
          </p:nvGrpSpPr>
          <p:grpSpPr>
            <a:xfrm>
              <a:off x="8401547" y="6527169"/>
              <a:ext cx="1404923" cy="1294259"/>
              <a:chOff x="13296064" y="10607541"/>
              <a:chExt cx="1265763" cy="1166060"/>
            </a:xfrm>
            <a:solidFill>
              <a:schemeClr val="accent2"/>
            </a:solidFill>
          </p:grpSpPr>
          <p:sp>
            <p:nvSpPr>
              <p:cNvPr id="6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61"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52" name="Freeform 88"/>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53" name="Group 89"/>
            <p:cNvGrpSpPr/>
            <p:nvPr/>
          </p:nvGrpSpPr>
          <p:grpSpPr>
            <a:xfrm>
              <a:off x="7972912" y="7036446"/>
              <a:ext cx="304072" cy="303870"/>
              <a:chOff x="8571240" y="5550087"/>
              <a:chExt cx="304072" cy="303870"/>
            </a:xfrm>
          </p:grpSpPr>
          <p:sp>
            <p:nvSpPr>
              <p:cNvPr id="56"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57" name="Group 93"/>
              <p:cNvGrpSpPr/>
              <p:nvPr/>
            </p:nvGrpSpPr>
            <p:grpSpPr>
              <a:xfrm>
                <a:off x="8633181" y="5620427"/>
                <a:ext cx="183006" cy="180070"/>
                <a:chOff x="8633181" y="5620427"/>
                <a:chExt cx="183006" cy="180070"/>
              </a:xfrm>
              <a:solidFill>
                <a:schemeClr val="bg1"/>
              </a:solidFill>
            </p:grpSpPr>
            <p:sp>
              <p:nvSpPr>
                <p:cNvPr id="58"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5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54" name="TextBox 53"/>
            <p:cNvSpPr txBox="1"/>
            <p:nvPr/>
          </p:nvSpPr>
          <p:spPr>
            <a:xfrm>
              <a:off x="5730660" y="6773924"/>
              <a:ext cx="2321016" cy="749264"/>
            </a:xfrm>
            <a:prstGeom prst="rect">
              <a:avLst/>
            </a:prstGeom>
            <a:noFill/>
          </p:spPr>
          <p:txBody>
            <a:bodyPr wrap="none" lIns="182843" tIns="91422" rIns="182843" bIns="91422" rtlCol="0">
              <a:spAutoFit/>
            </a:bodyPr>
            <a:lstStyle/>
            <a:p>
              <a:pPr algn="r"/>
              <a:r>
                <a:rPr lang="id-ID" sz="2200" b="1" dirty="0">
                  <a:solidFill>
                    <a:schemeClr val="accent5"/>
                  </a:solidFill>
                  <a:latin typeface="微软雅黑" panose="020B0503020204020204" pitchFamily="34" charset="-122"/>
                  <a:ea typeface="微软雅黑" panose="020B0503020204020204" pitchFamily="34" charset="-122"/>
                </a:rPr>
                <a:t>Calendar</a:t>
              </a:r>
              <a:endParaRPr lang="id-ID" sz="2200" b="1" dirty="0">
                <a:solidFill>
                  <a:schemeClr val="accent5"/>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579617" y="7261154"/>
              <a:ext cx="5482416" cy="2377923"/>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62" name="Group 98"/>
          <p:cNvGrpSpPr/>
          <p:nvPr/>
        </p:nvGrpSpPr>
        <p:grpSpPr>
          <a:xfrm>
            <a:off x="10516611" y="6577883"/>
            <a:ext cx="5146176" cy="1890277"/>
            <a:chOff x="14570914" y="6527320"/>
            <a:chExt cx="7353048" cy="2707110"/>
          </a:xfrm>
        </p:grpSpPr>
        <p:grpSp>
          <p:nvGrpSpPr>
            <p:cNvPr id="63" name="Group 99"/>
            <p:cNvGrpSpPr/>
            <p:nvPr/>
          </p:nvGrpSpPr>
          <p:grpSpPr>
            <a:xfrm>
              <a:off x="14570914" y="6527320"/>
              <a:ext cx="1404923" cy="1294259"/>
              <a:chOff x="14726874" y="6750120"/>
              <a:chExt cx="1404923" cy="1294259"/>
            </a:xfrm>
          </p:grpSpPr>
          <p:grpSp>
            <p:nvGrpSpPr>
              <p:cNvPr id="71" name="Group 107"/>
              <p:cNvGrpSpPr/>
              <p:nvPr/>
            </p:nvGrpSpPr>
            <p:grpSpPr>
              <a:xfrm>
                <a:off x="14726874" y="6750120"/>
                <a:ext cx="1404923" cy="1294259"/>
                <a:chOff x="13296063" y="10607541"/>
                <a:chExt cx="1265763" cy="1166060"/>
              </a:xfrm>
              <a:solidFill>
                <a:schemeClr val="accent2"/>
              </a:solidFill>
            </p:grpSpPr>
            <p:sp>
              <p:nvSpPr>
                <p:cNvPr id="7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74"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6"/>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7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64" name="TextBox 63"/>
            <p:cNvSpPr txBox="1"/>
            <p:nvPr/>
          </p:nvSpPr>
          <p:spPr>
            <a:xfrm>
              <a:off x="16447152" y="6794716"/>
              <a:ext cx="2957756" cy="749264"/>
            </a:xfrm>
            <a:prstGeom prst="rect">
              <a:avLst/>
            </a:prstGeom>
            <a:noFill/>
          </p:spPr>
          <p:txBody>
            <a:bodyPr wrap="none" lIns="182843" tIns="91422" rIns="182843" bIns="91422" rtlCol="0">
              <a:spAutoFit/>
            </a:bodyPr>
            <a:lstStyle/>
            <a:p>
              <a:pPr algn="l"/>
              <a:r>
                <a:rPr lang="en-US" sz="2200" b="1" dirty="0">
                  <a:solidFill>
                    <a:schemeClr val="accent6"/>
                  </a:solidFill>
                  <a:latin typeface="微软雅黑" panose="020B0503020204020204" pitchFamily="34" charset="-122"/>
                  <a:ea typeface="微软雅黑" panose="020B0503020204020204" pitchFamily="34" charset="-122"/>
                </a:rPr>
                <a:t>Notification</a:t>
              </a:r>
              <a:endParaRPr lang="id-ID" sz="2200" b="1" dirty="0">
                <a:solidFill>
                  <a:schemeClr val="accent6"/>
                </a:solidFill>
                <a:latin typeface="微软雅黑" panose="020B0503020204020204" pitchFamily="34" charset="-122"/>
                <a:ea typeface="微软雅黑" panose="020B0503020204020204" pitchFamily="34" charset="-122"/>
              </a:endParaRPr>
            </a:p>
          </p:txBody>
        </p:sp>
        <p:grpSp>
          <p:nvGrpSpPr>
            <p:cNvPr id="65" name="Group 101"/>
            <p:cNvGrpSpPr/>
            <p:nvPr/>
          </p:nvGrpSpPr>
          <p:grpSpPr>
            <a:xfrm>
              <a:off x="16087511" y="7015531"/>
              <a:ext cx="304072" cy="303870"/>
              <a:chOff x="8571240" y="5550087"/>
              <a:chExt cx="304072" cy="303870"/>
            </a:xfrm>
          </p:grpSpPr>
          <p:sp>
            <p:nvSpPr>
              <p:cNvPr id="67"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68" name="Group 104"/>
              <p:cNvGrpSpPr/>
              <p:nvPr/>
            </p:nvGrpSpPr>
            <p:grpSpPr>
              <a:xfrm>
                <a:off x="8633181" y="5620427"/>
                <a:ext cx="183006" cy="180070"/>
                <a:chOff x="8633181" y="5620427"/>
                <a:chExt cx="183006" cy="180070"/>
              </a:xfrm>
              <a:solidFill>
                <a:schemeClr val="bg1"/>
              </a:solidFill>
            </p:grpSpPr>
            <p:sp>
              <p:nvSpPr>
                <p:cNvPr id="6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7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66" name="TextBox 65"/>
            <p:cNvSpPr txBox="1"/>
            <p:nvPr/>
          </p:nvSpPr>
          <p:spPr>
            <a:xfrm>
              <a:off x="16441546" y="7268630"/>
              <a:ext cx="5482416" cy="1965800"/>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75" name="Group 111"/>
          <p:cNvGrpSpPr/>
          <p:nvPr/>
        </p:nvGrpSpPr>
        <p:grpSpPr>
          <a:xfrm>
            <a:off x="1020987" y="2777780"/>
            <a:ext cx="5057856" cy="1885162"/>
            <a:chOff x="2579617" y="6527169"/>
            <a:chExt cx="7226853" cy="2699784"/>
          </a:xfrm>
        </p:grpSpPr>
        <p:grpSp>
          <p:nvGrpSpPr>
            <p:cNvPr id="76" name="Group 112"/>
            <p:cNvGrpSpPr/>
            <p:nvPr/>
          </p:nvGrpSpPr>
          <p:grpSpPr>
            <a:xfrm>
              <a:off x="8401547" y="6527169"/>
              <a:ext cx="1404923" cy="1294259"/>
              <a:chOff x="13296064" y="10607541"/>
              <a:chExt cx="1265763" cy="1166060"/>
            </a:xfrm>
            <a:solidFill>
              <a:schemeClr val="accent2"/>
            </a:solidFill>
          </p:grpSpPr>
          <p:sp>
            <p:nvSpPr>
              <p:cNvPr id="8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8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77" name="Freeform 113"/>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78" name="Group 114"/>
            <p:cNvGrpSpPr/>
            <p:nvPr/>
          </p:nvGrpSpPr>
          <p:grpSpPr>
            <a:xfrm>
              <a:off x="7972912" y="7036446"/>
              <a:ext cx="304072" cy="303870"/>
              <a:chOff x="8571240" y="5550087"/>
              <a:chExt cx="304072" cy="303870"/>
            </a:xfrm>
          </p:grpSpPr>
          <p:sp>
            <p:nvSpPr>
              <p:cNvPr id="8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82" name="Group 118"/>
              <p:cNvGrpSpPr/>
              <p:nvPr/>
            </p:nvGrpSpPr>
            <p:grpSpPr>
              <a:xfrm>
                <a:off x="8633181" y="5620427"/>
                <a:ext cx="183006" cy="180070"/>
                <a:chOff x="8633181" y="5620427"/>
                <a:chExt cx="183006" cy="180070"/>
              </a:xfrm>
              <a:solidFill>
                <a:schemeClr val="bg1"/>
              </a:solidFill>
            </p:grpSpPr>
            <p:sp>
              <p:nvSpPr>
                <p:cNvPr id="83"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84"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79" name="TextBox 78"/>
            <p:cNvSpPr txBox="1"/>
            <p:nvPr/>
          </p:nvSpPr>
          <p:spPr>
            <a:xfrm>
              <a:off x="6321592" y="6773924"/>
              <a:ext cx="1730085" cy="749264"/>
            </a:xfrm>
            <a:prstGeom prst="rect">
              <a:avLst/>
            </a:prstGeom>
            <a:noFill/>
          </p:spPr>
          <p:txBody>
            <a:bodyPr wrap="none" lIns="182843" tIns="91422" rIns="182843" bIns="91422" rtlCol="0">
              <a:spAutoFit/>
            </a:bodyPr>
            <a:lstStyle/>
            <a:p>
              <a:pPr algn="r"/>
              <a:r>
                <a:rPr lang="id-ID" sz="2200" b="1" dirty="0">
                  <a:solidFill>
                    <a:schemeClr val="accent1"/>
                  </a:solidFill>
                  <a:latin typeface="微软雅黑" panose="020B0503020204020204" pitchFamily="34" charset="-122"/>
                  <a:ea typeface="微软雅黑" panose="020B0503020204020204" pitchFamily="34" charset="-122"/>
                </a:rPr>
                <a:t>Music</a:t>
              </a:r>
              <a:endParaRPr lang="id-ID" sz="2200" b="1" dirty="0">
                <a:solidFill>
                  <a:schemeClr val="accent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579617" y="7261154"/>
              <a:ext cx="5482416" cy="1965799"/>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87" name="Group 123"/>
          <p:cNvGrpSpPr/>
          <p:nvPr/>
        </p:nvGrpSpPr>
        <p:grpSpPr>
          <a:xfrm>
            <a:off x="10516611" y="2766374"/>
            <a:ext cx="5108532" cy="1890277"/>
            <a:chOff x="14570914" y="6527320"/>
            <a:chExt cx="7299260" cy="2707110"/>
          </a:xfrm>
        </p:grpSpPr>
        <p:grpSp>
          <p:nvGrpSpPr>
            <p:cNvPr id="88" name="Group 124"/>
            <p:cNvGrpSpPr/>
            <p:nvPr/>
          </p:nvGrpSpPr>
          <p:grpSpPr>
            <a:xfrm>
              <a:off x="14570914" y="6527320"/>
              <a:ext cx="1404923" cy="1294259"/>
              <a:chOff x="14726874" y="6750120"/>
              <a:chExt cx="1404923" cy="1294259"/>
            </a:xfrm>
          </p:grpSpPr>
          <p:grpSp>
            <p:nvGrpSpPr>
              <p:cNvPr id="118" name="Group 132"/>
              <p:cNvGrpSpPr/>
              <p:nvPr/>
            </p:nvGrpSpPr>
            <p:grpSpPr>
              <a:xfrm>
                <a:off x="14726874" y="6750120"/>
                <a:ext cx="1404923" cy="1294259"/>
                <a:chOff x="13296063" y="10607541"/>
                <a:chExt cx="1265763" cy="1166060"/>
              </a:xfrm>
              <a:solidFill>
                <a:schemeClr val="accent2"/>
              </a:solidFill>
            </p:grpSpPr>
            <p:sp>
              <p:nvSpPr>
                <p:cNvPr id="12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121"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119"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89" name="TextBox 88"/>
            <p:cNvSpPr txBox="1"/>
            <p:nvPr/>
          </p:nvSpPr>
          <p:spPr>
            <a:xfrm>
              <a:off x="16365929" y="6794716"/>
              <a:ext cx="1702599" cy="749264"/>
            </a:xfrm>
            <a:prstGeom prst="rect">
              <a:avLst/>
            </a:prstGeom>
            <a:noFill/>
          </p:spPr>
          <p:txBody>
            <a:bodyPr wrap="none" lIns="182843" tIns="91422" rIns="182843" bIns="91422" rtlCol="0">
              <a:spAutoFit/>
            </a:bodyPr>
            <a:lstStyle/>
            <a:p>
              <a:pPr algn="l"/>
              <a:r>
                <a:rPr lang="en-US" sz="2200" b="1" dirty="0">
                  <a:solidFill>
                    <a:schemeClr val="accent2"/>
                  </a:solidFill>
                  <a:latin typeface="微软雅黑" panose="020B0503020204020204" pitchFamily="34" charset="-122"/>
                  <a:ea typeface="微软雅黑" panose="020B0503020204020204" pitchFamily="34" charset="-122"/>
                </a:rPr>
                <a:t>Video</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nvGrpSpPr>
            <p:cNvPr id="90" name="Group 126"/>
            <p:cNvGrpSpPr/>
            <p:nvPr/>
          </p:nvGrpSpPr>
          <p:grpSpPr>
            <a:xfrm>
              <a:off x="16087511" y="7015531"/>
              <a:ext cx="304072" cy="303870"/>
              <a:chOff x="8571240" y="5550087"/>
              <a:chExt cx="304072" cy="303870"/>
            </a:xfrm>
          </p:grpSpPr>
          <p:sp>
            <p:nvSpPr>
              <p:cNvPr id="92"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115" name="Group 129"/>
              <p:cNvGrpSpPr/>
              <p:nvPr/>
            </p:nvGrpSpPr>
            <p:grpSpPr>
              <a:xfrm>
                <a:off x="8633181" y="5620427"/>
                <a:ext cx="183006" cy="180070"/>
                <a:chOff x="8633181" y="5620427"/>
                <a:chExt cx="183006" cy="180070"/>
              </a:xfrm>
              <a:solidFill>
                <a:schemeClr val="bg1"/>
              </a:solidFill>
            </p:grpSpPr>
            <p:sp>
              <p:nvSpPr>
                <p:cNvPr id="116"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117"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91" name="TextBox 90"/>
            <p:cNvSpPr txBox="1"/>
            <p:nvPr/>
          </p:nvSpPr>
          <p:spPr>
            <a:xfrm>
              <a:off x="16387759" y="7268630"/>
              <a:ext cx="5482415" cy="1965800"/>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pic>
        <p:nvPicPr>
          <p:cNvPr id="122" name="图片占位符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793" y="2536523"/>
            <a:ext cx="3151122" cy="5546462"/>
          </a:xfrm>
          <a:prstGeom prst="rect">
            <a:avLst/>
          </a:prstGeom>
          <a:blipFill>
            <a:blip r:embed="rId3"/>
            <a:stretch>
              <a:fillRect t="-26000" b="-33000"/>
            </a:stretch>
          </a:blipFill>
        </p:spPr>
      </p:pic>
      <p:sp>
        <p:nvSpPr>
          <p:cNvPr id="9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4" fill="hold" nodeType="withEffect">
                                  <p:stCondLst>
                                    <p:cond delay="500"/>
                                  </p:stCondLst>
                                  <p:childTnLst>
                                    <p:set>
                                      <p:cBhvr>
                                        <p:cTn id="11" dur="1" fill="hold">
                                          <p:stCondLst>
                                            <p:cond delay="0"/>
                                          </p:stCondLst>
                                        </p:cTn>
                                        <p:tgtEl>
                                          <p:spTgt spid="122"/>
                                        </p:tgtEl>
                                        <p:attrNameLst>
                                          <p:attrName>style.visibility</p:attrName>
                                        </p:attrNameLst>
                                      </p:cBhvr>
                                      <p:to>
                                        <p:strVal val="visible"/>
                                      </p:to>
                                    </p:set>
                                    <p:animEffect transition="in" filter="wipe(down)">
                                      <p:cBhvr>
                                        <p:cTn id="12" dur="500"/>
                                        <p:tgtEl>
                                          <p:spTgt spid="122"/>
                                        </p:tgtEl>
                                      </p:cBhvr>
                                    </p:animEffect>
                                  </p:childTnLst>
                                </p:cTn>
                              </p:par>
                              <p:par>
                                <p:cTn id="13" presetID="2" presetClass="entr" presetSubtype="8" fill="hold" nodeType="withEffect">
                                  <p:stCondLst>
                                    <p:cond delay="50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0-#ppt_w/2"/>
                                          </p:val>
                                        </p:tav>
                                        <p:tav tm="100000">
                                          <p:val>
                                            <p:strVal val="#ppt_x"/>
                                          </p:val>
                                        </p:tav>
                                      </p:tavLst>
                                    </p:anim>
                                    <p:anim calcmode="lin" valueType="num">
                                      <p:cBhvr additive="base">
                                        <p:cTn id="16" dur="500" fill="hold"/>
                                        <p:tgtEl>
                                          <p:spTgt spid="7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75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1+#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4" name="Shape 1204"/>
          <p:cNvSpPr/>
          <p:nvPr/>
        </p:nvSpPr>
        <p:spPr>
          <a:xfrm>
            <a:off x="1194440" y="1656620"/>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pic>
        <p:nvPicPr>
          <p:cNvPr id="1227" name="mockup_0014_iPad_FRONT_black.png"/>
          <p:cNvPicPr/>
          <p:nvPr/>
        </p:nvPicPr>
        <p:blipFill>
          <a:blip r:embed="rId1" cstate="email"/>
          <a:stretch>
            <a:fillRect/>
          </a:stretch>
        </p:blipFill>
        <p:spPr>
          <a:xfrm>
            <a:off x="6607030" y="3554150"/>
            <a:ext cx="3309021" cy="5312854"/>
          </a:xfrm>
          <a:prstGeom prst="rect">
            <a:avLst/>
          </a:prstGeom>
          <a:ln w="12700" cap="flat">
            <a:noFill/>
            <a:miter lim="400000"/>
            <a:headEnd/>
            <a:tailEnd/>
          </a:ln>
          <a:effectLst/>
        </p:spPr>
      </p:pic>
      <p:pic>
        <p:nvPicPr>
          <p:cNvPr id="1228" name="life_in_desert-2560x1440.jpg"/>
          <p:cNvPicPr/>
          <p:nvPr/>
        </p:nvPicPr>
        <p:blipFill>
          <a:blip r:embed="rId2">
            <a:extLst>
              <a:ext uri="{28A0092B-C50C-407E-A947-70E740481C1C}">
                <a14:useLocalDpi xmlns:a14="http://schemas.microsoft.com/office/drawing/2010/main" val="0"/>
              </a:ext>
            </a:extLst>
          </a:blip>
          <a:stretch>
            <a:fillRect/>
          </a:stretch>
        </p:blipFill>
        <p:spPr>
          <a:xfrm>
            <a:off x="6865188" y="3973331"/>
            <a:ext cx="2805179" cy="3793091"/>
          </a:xfrm>
          <a:prstGeom prst="rect">
            <a:avLst/>
          </a:prstGeom>
          <a:blipFill>
            <a:blip r:embed="rId3"/>
            <a:stretch>
              <a:fillRect t="-26000" b="-33000"/>
            </a:stretch>
          </a:blipFill>
          <a:ln w="12700" cap="flat">
            <a:noFill/>
            <a:miter lim="400000"/>
            <a:headEnd/>
            <a:tailEnd/>
          </a:ln>
          <a:effectLst/>
        </p:spPr>
      </p:pic>
      <p:grpSp>
        <p:nvGrpSpPr>
          <p:cNvPr id="3" name="组合 2"/>
          <p:cNvGrpSpPr/>
          <p:nvPr/>
        </p:nvGrpSpPr>
        <p:grpSpPr>
          <a:xfrm>
            <a:off x="1575465" y="3533215"/>
            <a:ext cx="4713185" cy="1606438"/>
            <a:chOff x="2251083" y="5059997"/>
            <a:chExt cx="6734374" cy="2300616"/>
          </a:xfrm>
        </p:grpSpPr>
        <p:sp>
          <p:nvSpPr>
            <p:cNvPr id="1207" name="Shape 1207"/>
            <p:cNvSpPr/>
            <p:nvPr/>
          </p:nvSpPr>
          <p:spPr>
            <a:xfrm>
              <a:off x="7797609" y="5059997"/>
              <a:ext cx="1187848" cy="1187848"/>
            </a:xfrm>
            <a:prstGeom prst="roundRect">
              <a:avLst>
                <a:gd name="adj" fmla="val 20667"/>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08" name="Shape 1208"/>
            <p:cNvSpPr/>
            <p:nvPr/>
          </p:nvSpPr>
          <p:spPr>
            <a:xfrm>
              <a:off x="8046224" y="5248368"/>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09" name="Shape 1209"/>
            <p:cNvSpPr/>
            <p:nvPr/>
          </p:nvSpPr>
          <p:spPr>
            <a:xfrm>
              <a:off x="2756105" y="5166879"/>
              <a:ext cx="4699077"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Mail Marketing</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210" name="Shape 1210"/>
            <p:cNvSpPr/>
            <p:nvPr/>
          </p:nvSpPr>
          <p:spPr>
            <a:xfrm>
              <a:off x="2768804" y="5682574"/>
              <a:ext cx="4699077" cy="793393"/>
            </a:xfrm>
            <a:prstGeom prst="rect">
              <a:avLst/>
            </a:prstGeom>
            <a:ln w="12700">
              <a:miter lim="400000"/>
            </a:ln>
          </p:spPr>
          <p:txBody>
            <a:bodyPr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2" name="矩形 1"/>
            <p:cNvSpPr/>
            <p:nvPr/>
          </p:nvSpPr>
          <p:spPr>
            <a:xfrm>
              <a:off x="2251083" y="6104408"/>
              <a:ext cx="5204099" cy="1256205"/>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4" name="组合 3"/>
          <p:cNvGrpSpPr/>
          <p:nvPr/>
        </p:nvGrpSpPr>
        <p:grpSpPr>
          <a:xfrm>
            <a:off x="1575465" y="5857822"/>
            <a:ext cx="4713185" cy="1659258"/>
            <a:chOff x="2251083" y="8389120"/>
            <a:chExt cx="6734374" cy="2376261"/>
          </a:xfrm>
        </p:grpSpPr>
        <p:sp>
          <p:nvSpPr>
            <p:cNvPr id="1217" name="Shape 1217"/>
            <p:cNvSpPr/>
            <p:nvPr/>
          </p:nvSpPr>
          <p:spPr>
            <a:xfrm>
              <a:off x="7797609" y="8389120"/>
              <a:ext cx="1187848" cy="1187848"/>
            </a:xfrm>
            <a:prstGeom prst="roundRect">
              <a:avLst>
                <a:gd name="adj" fmla="val 20667"/>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18" name="Shape 1218"/>
            <p:cNvSpPr/>
            <p:nvPr/>
          </p:nvSpPr>
          <p:spPr>
            <a:xfrm>
              <a:off x="8033524" y="8577491"/>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19" name="Shape 1219"/>
            <p:cNvSpPr/>
            <p:nvPr/>
          </p:nvSpPr>
          <p:spPr>
            <a:xfrm>
              <a:off x="2756105" y="8496002"/>
              <a:ext cx="4699077"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A1BC23"/>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Market Investigation</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220" name="Shape 1220"/>
            <p:cNvSpPr/>
            <p:nvPr/>
          </p:nvSpPr>
          <p:spPr>
            <a:xfrm>
              <a:off x="2768804" y="9011697"/>
              <a:ext cx="4699077" cy="793393"/>
            </a:xfrm>
            <a:prstGeom prst="rect">
              <a:avLst/>
            </a:prstGeom>
            <a:ln w="12700">
              <a:miter lim="400000"/>
            </a:ln>
          </p:spPr>
          <p:txBody>
            <a:bodyPr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3" name="矩形 32"/>
            <p:cNvSpPr/>
            <p:nvPr/>
          </p:nvSpPr>
          <p:spPr>
            <a:xfrm>
              <a:off x="2251083" y="9509176"/>
              <a:ext cx="5204099" cy="1256205"/>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5" name="组合 4"/>
          <p:cNvGrpSpPr/>
          <p:nvPr/>
        </p:nvGrpSpPr>
        <p:grpSpPr>
          <a:xfrm>
            <a:off x="10168135" y="3533215"/>
            <a:ext cx="4615599" cy="1606438"/>
            <a:chOff x="14528609" y="5059997"/>
            <a:chExt cx="6594939" cy="2300616"/>
          </a:xfrm>
        </p:grpSpPr>
        <p:sp>
          <p:nvSpPr>
            <p:cNvPr id="1212" name="Shape 1212"/>
            <p:cNvSpPr/>
            <p:nvPr/>
          </p:nvSpPr>
          <p:spPr>
            <a:xfrm>
              <a:off x="14528609" y="5059997"/>
              <a:ext cx="1187848" cy="1187848"/>
            </a:xfrm>
            <a:prstGeom prst="roundRect">
              <a:avLst>
                <a:gd name="adj" fmla="val 20667"/>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13" name="Shape 1213"/>
            <p:cNvSpPr/>
            <p:nvPr/>
          </p:nvSpPr>
          <p:spPr>
            <a:xfrm>
              <a:off x="14766339" y="5248368"/>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14" name="Shape 1214"/>
            <p:cNvSpPr/>
            <p:nvPr/>
          </p:nvSpPr>
          <p:spPr>
            <a:xfrm>
              <a:off x="15991838" y="5158369"/>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Social Marketing</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215" name="Shape 1215"/>
            <p:cNvSpPr/>
            <p:nvPr/>
          </p:nvSpPr>
          <p:spPr>
            <a:xfrm>
              <a:off x="16002204" y="5682574"/>
              <a:ext cx="4699077" cy="793393"/>
            </a:xfrm>
            <a:prstGeom prst="rect">
              <a:avLst/>
            </a:prstGeom>
            <a:ln w="12700">
              <a:miter lim="400000"/>
            </a:ln>
          </p:spPr>
          <p:txBody>
            <a:bodyPr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4" name="矩形 33"/>
            <p:cNvSpPr/>
            <p:nvPr/>
          </p:nvSpPr>
          <p:spPr>
            <a:xfrm>
              <a:off x="15919449" y="6104408"/>
              <a:ext cx="5204099" cy="1256205"/>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6" name="组合 5"/>
          <p:cNvGrpSpPr/>
          <p:nvPr/>
        </p:nvGrpSpPr>
        <p:grpSpPr>
          <a:xfrm>
            <a:off x="10168135" y="5857822"/>
            <a:ext cx="4615599" cy="1659258"/>
            <a:chOff x="14528609" y="8389120"/>
            <a:chExt cx="6594939" cy="2376261"/>
          </a:xfrm>
        </p:grpSpPr>
        <p:sp>
          <p:nvSpPr>
            <p:cNvPr id="1222" name="Shape 1222"/>
            <p:cNvSpPr/>
            <p:nvPr/>
          </p:nvSpPr>
          <p:spPr>
            <a:xfrm>
              <a:off x="14528609" y="8389120"/>
              <a:ext cx="1187848" cy="1187848"/>
            </a:xfrm>
            <a:prstGeom prst="roundRect">
              <a:avLst>
                <a:gd name="adj" fmla="val 20667"/>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23" name="Shape 1223"/>
            <p:cNvSpPr/>
            <p:nvPr/>
          </p:nvSpPr>
          <p:spPr>
            <a:xfrm>
              <a:off x="14665333" y="8577491"/>
              <a:ext cx="903389" cy="823694"/>
            </a:xfrm>
            <a:prstGeom prst="rect">
              <a:avLst/>
            </a:prstGeom>
            <a:ln w="12700">
              <a:miter lim="400000"/>
            </a:ln>
          </p:spPr>
          <p:txBody>
            <a:bodyPr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24" name="Shape 1224"/>
            <p:cNvSpPr/>
            <p:nvPr/>
          </p:nvSpPr>
          <p:spPr>
            <a:xfrm>
              <a:off x="15989504" y="8496002"/>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FF860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5"/>
                  </a:solidFill>
                  <a:latin typeface="微软雅黑" panose="020B0503020204020204" pitchFamily="34" charset="-122"/>
                  <a:ea typeface="微软雅黑" panose="020B0503020204020204" pitchFamily="34" charset="-122"/>
                </a:rPr>
                <a:t>Creativity</a:t>
              </a:r>
              <a:endParaRPr sz="1700" dirty="0">
                <a:solidFill>
                  <a:schemeClr val="accent5"/>
                </a:solidFill>
                <a:latin typeface="微软雅黑" panose="020B0503020204020204" pitchFamily="34" charset="-122"/>
                <a:ea typeface="微软雅黑" panose="020B0503020204020204" pitchFamily="34" charset="-122"/>
              </a:endParaRPr>
            </a:p>
          </p:txBody>
        </p:sp>
        <p:sp>
          <p:nvSpPr>
            <p:cNvPr id="1225" name="Shape 1225"/>
            <p:cNvSpPr/>
            <p:nvPr/>
          </p:nvSpPr>
          <p:spPr>
            <a:xfrm>
              <a:off x="16002204" y="9011697"/>
              <a:ext cx="4699077" cy="793393"/>
            </a:xfrm>
            <a:prstGeom prst="rect">
              <a:avLst/>
            </a:prstGeom>
            <a:ln w="12700">
              <a:miter lim="400000"/>
            </a:ln>
          </p:spPr>
          <p:txBody>
            <a:bodyPr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5" name="矩形 34"/>
            <p:cNvSpPr/>
            <p:nvPr/>
          </p:nvSpPr>
          <p:spPr>
            <a:xfrm>
              <a:off x="15919449" y="9509176"/>
              <a:ext cx="5204099" cy="1256205"/>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3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4" nodeType="withEffect">
                                  <p:stCondLst>
                                    <p:cond delay="0"/>
                                  </p:stCondLst>
                                  <p:childTnLst>
                                    <p:set>
                                      <p:cBhvr>
                                        <p:cTn id="6" dur="indefinite" fill="hold"/>
                                        <p:tgtEl>
                                          <p:spTgt spid="1204"/>
                                        </p:tgtEl>
                                        <p:attrNameLst>
                                          <p:attrName>style.visibility</p:attrName>
                                        </p:attrNameLst>
                                      </p:cBhvr>
                                      <p:to>
                                        <p:strVal val="visible"/>
                                      </p:to>
                                    </p:set>
                                    <p:anim calcmode="lin" valueType="num">
                                      <p:cBhvr>
                                        <p:cTn id="7" dur="700" fill="hold"/>
                                        <p:tgtEl>
                                          <p:spTgt spid="1204"/>
                                        </p:tgtEl>
                                        <p:attrNameLst>
                                          <p:attrName>ppt_x</p:attrName>
                                        </p:attrNameLst>
                                      </p:cBhvr>
                                      <p:tavLst>
                                        <p:tav tm="0">
                                          <p:val>
                                            <p:strVal val="0-#ppt_w/2"/>
                                          </p:val>
                                        </p:tav>
                                        <p:tav tm="100000">
                                          <p:val>
                                            <p:strVal val="#ppt_x"/>
                                          </p:val>
                                        </p:tav>
                                      </p:tavLst>
                                    </p:anim>
                                    <p:anim calcmode="lin" valueType="num">
                                      <p:cBhvr>
                                        <p:cTn id="8" dur="700" fill="hold"/>
                                        <p:tgtEl>
                                          <p:spTgt spid="1204"/>
                                        </p:tgtEl>
                                        <p:attrNameLst>
                                          <p:attrName>ppt_y</p:attrName>
                                        </p:attrNameLst>
                                      </p:cBhvr>
                                      <p:tavLst>
                                        <p:tav tm="0">
                                          <p:val>
                                            <p:strVal val="#ppt_y"/>
                                          </p:val>
                                        </p:tav>
                                        <p:tav tm="100000">
                                          <p:val>
                                            <p:strVal val="#ppt_y"/>
                                          </p:val>
                                        </p:tav>
                                      </p:tavLst>
                                    </p:anim>
                                  </p:childTnLst>
                                </p:cTn>
                              </p:par>
                              <p:par>
                                <p:cTn id="9" presetID="15"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4" name="coal_train-2560x1440.jpg"/>
          <p:cNvPicPr/>
          <p:nvPr/>
        </p:nvPicPr>
        <p:blipFill>
          <a:blip r:embed="rId1">
            <a:extLst>
              <a:ext uri="{28A0092B-C50C-407E-A947-70E740481C1C}">
                <a14:useLocalDpi xmlns:a14="http://schemas.microsoft.com/office/drawing/2010/main" val="0"/>
              </a:ext>
            </a:extLst>
          </a:blip>
          <a:stretch>
            <a:fillRect/>
          </a:stretch>
        </p:blipFill>
        <p:spPr>
          <a:xfrm>
            <a:off x="1207270" y="3370079"/>
            <a:ext cx="14658567" cy="3529486"/>
          </a:xfrm>
          <a:prstGeom prst="rect">
            <a:avLst/>
          </a:prstGeom>
          <a:blipFill>
            <a:blip r:embed="rId2"/>
            <a:stretch>
              <a:fillRect/>
            </a:stretch>
          </a:blipFill>
          <a:ln w="12700">
            <a:miter lim="400000"/>
            <a:headEnd/>
            <a:tailEnd/>
          </a:ln>
        </p:spPr>
      </p:pic>
      <p:sp>
        <p:nvSpPr>
          <p:cNvPr id="1548" name="Shape 1548"/>
          <p:cNvSpPr/>
          <p:nvPr/>
        </p:nvSpPr>
        <p:spPr>
          <a:xfrm>
            <a:off x="1194440" y="1862734"/>
            <a:ext cx="14672839" cy="78483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1549" name="Shape 1549"/>
          <p:cNvSpPr/>
          <p:nvPr/>
        </p:nvSpPr>
        <p:spPr>
          <a:xfrm>
            <a:off x="1205829" y="3017997"/>
            <a:ext cx="14654106" cy="652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1469" y="14669"/>
                </a:lnTo>
                <a:lnTo>
                  <a:pt x="1733" y="21600"/>
                </a:lnTo>
                <a:lnTo>
                  <a:pt x="1998" y="14669"/>
                </a:lnTo>
                <a:lnTo>
                  <a:pt x="21600" y="14669"/>
                </a:lnTo>
                <a:lnTo>
                  <a:pt x="21600" y="0"/>
                </a:lnTo>
                <a:lnTo>
                  <a:pt x="0" y="0"/>
                </a:lnTo>
                <a:close/>
              </a:path>
            </a:pathLst>
          </a:custGeom>
          <a:solidFill>
            <a:schemeClr val="accent2"/>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50" name="Shape 1550"/>
          <p:cNvSpPr/>
          <p:nvPr/>
        </p:nvSpPr>
        <p:spPr>
          <a:xfrm>
            <a:off x="1486714" y="3104039"/>
            <a:ext cx="13919274"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b="0" dirty="0">
                <a:solidFill>
                  <a:schemeClr val="bg1"/>
                </a:solidFill>
                <a:latin typeface="微软雅黑" panose="020B0503020204020204" pitchFamily="34" charset="-122"/>
                <a:ea typeface="微软雅黑" panose="020B0503020204020204" pitchFamily="34" charset="-122"/>
              </a:rPr>
              <a:t>Birds</a:t>
            </a:r>
            <a:endParaRPr sz="1700" b="0" dirty="0">
              <a:solidFill>
                <a:schemeClr val="bg1"/>
              </a:solidFill>
              <a:latin typeface="微软雅黑" panose="020B0503020204020204" pitchFamily="34" charset="-122"/>
              <a:ea typeface="微软雅黑" panose="020B0503020204020204" pitchFamily="34" charset="-122"/>
            </a:endParaRPr>
          </a:p>
        </p:txBody>
      </p:sp>
      <p:sp>
        <p:nvSpPr>
          <p:cNvPr id="1553" name="Shape 1553"/>
          <p:cNvSpPr/>
          <p:nvPr/>
        </p:nvSpPr>
        <p:spPr>
          <a:xfrm>
            <a:off x="1210898" y="7045570"/>
            <a:ext cx="831339" cy="829431"/>
          </a:xfrm>
          <a:prstGeom prst="roundRect">
            <a:avLst>
              <a:gd name="adj" fmla="val 20667"/>
            </a:avLst>
          </a:prstGeom>
          <a:solidFill>
            <a:schemeClr val="accent4"/>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233335" y="7099577"/>
            <a:ext cx="3676893" cy="869928"/>
            <a:chOff x="3191072" y="10167469"/>
            <a:chExt cx="5253681" cy="1245844"/>
          </a:xfrm>
        </p:grpSpPr>
        <p:sp>
          <p:nvSpPr>
            <p:cNvPr id="1555" name="Shape 1555"/>
            <p:cNvSpPr/>
            <p:nvPr/>
          </p:nvSpPr>
          <p:spPr>
            <a:xfrm>
              <a:off x="3191072"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A1BC23"/>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Market Investigation</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56" name="Shape 1556"/>
            <p:cNvSpPr/>
            <p:nvPr/>
          </p:nvSpPr>
          <p:spPr>
            <a:xfrm>
              <a:off x="3191589" y="10797760"/>
              <a:ext cx="5253164" cy="615553"/>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vehicula</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ligula.</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557" name="Shape 1557"/>
          <p:cNvSpPr/>
          <p:nvPr/>
        </p:nvSpPr>
        <p:spPr>
          <a:xfrm>
            <a:off x="6392804" y="7045570"/>
            <a:ext cx="831339" cy="829431"/>
          </a:xfrm>
          <a:prstGeom prst="roundRect">
            <a:avLst>
              <a:gd name="adj" fmla="val 20667"/>
            </a:avLst>
          </a:prstGeom>
          <a:solidFill>
            <a:schemeClr val="accent5"/>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15240" y="7099577"/>
            <a:ext cx="3290375" cy="1088788"/>
            <a:chOff x="10595171" y="10167469"/>
            <a:chExt cx="4701410" cy="1559279"/>
          </a:xfrm>
        </p:grpSpPr>
        <p:sp>
          <p:nvSpPr>
            <p:cNvPr id="1559" name="Shape 1559"/>
            <p:cNvSpPr/>
            <p:nvPr/>
          </p:nvSpPr>
          <p:spPr>
            <a:xfrm>
              <a:off x="10595171"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FF8601"/>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Creativity</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60" name="Shape 1560"/>
            <p:cNvSpPr/>
            <p:nvPr/>
          </p:nvSpPr>
          <p:spPr>
            <a:xfrm>
              <a:off x="10598022" y="10803418"/>
              <a:ext cx="4698559" cy="92333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vehicula</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ligula.</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561" name="Shape 1561"/>
          <p:cNvSpPr/>
          <p:nvPr/>
        </p:nvSpPr>
        <p:spPr>
          <a:xfrm>
            <a:off x="11577975" y="7045570"/>
            <a:ext cx="831339" cy="829431"/>
          </a:xfrm>
          <a:prstGeom prst="roundRect">
            <a:avLst>
              <a:gd name="adj" fmla="val 20667"/>
            </a:avLst>
          </a:prstGeom>
          <a:solidFill>
            <a:schemeClr val="accent6"/>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2600411" y="7099577"/>
            <a:ext cx="3288742" cy="1070361"/>
            <a:chOff x="18003936" y="10167469"/>
            <a:chExt cx="4699077" cy="1532889"/>
          </a:xfrm>
        </p:grpSpPr>
        <p:sp>
          <p:nvSpPr>
            <p:cNvPr id="1563" name="Shape 1563"/>
            <p:cNvSpPr/>
            <p:nvPr/>
          </p:nvSpPr>
          <p:spPr>
            <a:xfrm>
              <a:off x="18003936"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D53E01"/>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Forum</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64" name="Shape 1564"/>
            <p:cNvSpPr/>
            <p:nvPr/>
          </p:nvSpPr>
          <p:spPr>
            <a:xfrm>
              <a:off x="18003936" y="10777028"/>
              <a:ext cx="4699077" cy="92333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1000"/>
                                        <p:tgtEl>
                                          <p:spTgt spid="1548"/>
                                        </p:tgtEl>
                                      </p:cBhvr>
                                    </p:animEffect>
                                    <p:anim calcmode="lin" valueType="num">
                                      <p:cBhvr>
                                        <p:cTn id="8" dur="1000" fill="hold"/>
                                        <p:tgtEl>
                                          <p:spTgt spid="1548"/>
                                        </p:tgtEl>
                                        <p:attrNameLst>
                                          <p:attrName>ppt_x</p:attrName>
                                        </p:attrNameLst>
                                      </p:cBhvr>
                                      <p:tavLst>
                                        <p:tav tm="0">
                                          <p:val>
                                            <p:strVal val="#ppt_x"/>
                                          </p:val>
                                        </p:tav>
                                        <p:tav tm="100000">
                                          <p:val>
                                            <p:strVal val="#ppt_x"/>
                                          </p:val>
                                        </p:tav>
                                      </p:tavLst>
                                    </p:anim>
                                    <p:anim calcmode="lin" valueType="num">
                                      <p:cBhvr>
                                        <p:cTn id="9" dur="1000" fill="hold"/>
                                        <p:tgtEl>
                                          <p:spTgt spid="15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400"/>
                                  </p:stCondLst>
                                  <p:childTnLst>
                                    <p:set>
                                      <p:cBhvr>
                                        <p:cTn id="11" dur="1" fill="hold">
                                          <p:stCondLst>
                                            <p:cond delay="0"/>
                                          </p:stCondLst>
                                        </p:cTn>
                                        <p:tgtEl>
                                          <p:spTgt spid="1549"/>
                                        </p:tgtEl>
                                        <p:attrNameLst>
                                          <p:attrName>style.visibility</p:attrName>
                                        </p:attrNameLst>
                                      </p:cBhvr>
                                      <p:to>
                                        <p:strVal val="visible"/>
                                      </p:to>
                                    </p:set>
                                    <p:animEffect transition="in" filter="fade">
                                      <p:cBhvr>
                                        <p:cTn id="12" dur="1000"/>
                                        <p:tgtEl>
                                          <p:spTgt spid="1549"/>
                                        </p:tgtEl>
                                      </p:cBhvr>
                                    </p:animEffect>
                                    <p:anim calcmode="lin" valueType="num">
                                      <p:cBhvr>
                                        <p:cTn id="13" dur="1000" fill="hold"/>
                                        <p:tgtEl>
                                          <p:spTgt spid="1549"/>
                                        </p:tgtEl>
                                        <p:attrNameLst>
                                          <p:attrName>ppt_x</p:attrName>
                                        </p:attrNameLst>
                                      </p:cBhvr>
                                      <p:tavLst>
                                        <p:tav tm="0">
                                          <p:val>
                                            <p:strVal val="#ppt_x"/>
                                          </p:val>
                                        </p:tav>
                                        <p:tav tm="100000">
                                          <p:val>
                                            <p:strVal val="#ppt_x"/>
                                          </p:val>
                                        </p:tav>
                                      </p:tavLst>
                                    </p:anim>
                                    <p:anim calcmode="lin" valueType="num">
                                      <p:cBhvr>
                                        <p:cTn id="14" dur="1000" fill="hold"/>
                                        <p:tgtEl>
                                          <p:spTgt spid="1549"/>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700"/>
                                  </p:stCondLst>
                                  <p:childTnLst>
                                    <p:set>
                                      <p:cBhvr>
                                        <p:cTn id="16" dur="1" fill="hold">
                                          <p:stCondLst>
                                            <p:cond delay="0"/>
                                          </p:stCondLst>
                                        </p:cTn>
                                        <p:tgtEl>
                                          <p:spTgt spid="1544"/>
                                        </p:tgtEl>
                                        <p:attrNameLst>
                                          <p:attrName>style.visibility</p:attrName>
                                        </p:attrNameLst>
                                      </p:cBhvr>
                                      <p:to>
                                        <p:strVal val="visible"/>
                                      </p:to>
                                    </p:set>
                                    <p:animEffect transition="in" filter="barn(inVertical)">
                                      <p:cBhvr>
                                        <p:cTn id="17" dur="500"/>
                                        <p:tgtEl>
                                          <p:spTgt spid="1544"/>
                                        </p:tgtEl>
                                      </p:cBhvr>
                                    </p:animEffect>
                                  </p:childTnLst>
                                </p:cTn>
                              </p:par>
                              <p:par>
                                <p:cTn id="18" presetID="15" presetClass="entr" presetSubtype="0" fill="hold" grpId="0" nodeType="withEffect">
                                  <p:stCondLst>
                                    <p:cond delay="1200"/>
                                  </p:stCondLst>
                                  <p:childTnLst>
                                    <p:set>
                                      <p:cBhvr>
                                        <p:cTn id="19" dur="1" fill="hold">
                                          <p:stCondLst>
                                            <p:cond delay="0"/>
                                          </p:stCondLst>
                                        </p:cTn>
                                        <p:tgtEl>
                                          <p:spTgt spid="1553"/>
                                        </p:tgtEl>
                                        <p:attrNameLst>
                                          <p:attrName>style.visibility</p:attrName>
                                        </p:attrNameLst>
                                      </p:cBhvr>
                                      <p:to>
                                        <p:strVal val="visible"/>
                                      </p:to>
                                    </p:set>
                                    <p:anim calcmode="lin" valueType="num">
                                      <p:cBhvr>
                                        <p:cTn id="20" dur="1000" fill="hold"/>
                                        <p:tgtEl>
                                          <p:spTgt spid="1553"/>
                                        </p:tgtEl>
                                        <p:attrNameLst>
                                          <p:attrName>ppt_w</p:attrName>
                                        </p:attrNameLst>
                                      </p:cBhvr>
                                      <p:tavLst>
                                        <p:tav tm="0">
                                          <p:val>
                                            <p:fltVal val="0"/>
                                          </p:val>
                                        </p:tav>
                                        <p:tav tm="100000">
                                          <p:val>
                                            <p:strVal val="#ppt_w"/>
                                          </p:val>
                                        </p:tav>
                                      </p:tavLst>
                                    </p:anim>
                                    <p:anim calcmode="lin" valueType="num">
                                      <p:cBhvr>
                                        <p:cTn id="21" dur="1000" fill="hold"/>
                                        <p:tgtEl>
                                          <p:spTgt spid="1553"/>
                                        </p:tgtEl>
                                        <p:attrNameLst>
                                          <p:attrName>ppt_h</p:attrName>
                                        </p:attrNameLst>
                                      </p:cBhvr>
                                      <p:tavLst>
                                        <p:tav tm="0">
                                          <p:val>
                                            <p:fltVal val="0"/>
                                          </p:val>
                                        </p:tav>
                                        <p:tav tm="100000">
                                          <p:val>
                                            <p:strVal val="#ppt_h"/>
                                          </p:val>
                                        </p:tav>
                                      </p:tavLst>
                                    </p:anim>
                                    <p:anim calcmode="lin" valueType="num">
                                      <p:cBhvr>
                                        <p:cTn id="22" dur="1000" fill="hold"/>
                                        <p:tgtEl>
                                          <p:spTgt spid="155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53"/>
                                        </p:tgtEl>
                                        <p:attrNameLst>
                                          <p:attrName>ppt_y</p:attrName>
                                        </p:attrNameLst>
                                      </p:cBhvr>
                                      <p:tavLst>
                                        <p:tav tm="0" fmla="#ppt_y+(sin(-2*pi*(1-$))*-#ppt_x+cos(-2*pi*(1-$))*(1-#ppt_y))*(1-$)">
                                          <p:val>
                                            <p:fltVal val="0"/>
                                          </p:val>
                                        </p:tav>
                                        <p:tav tm="100000">
                                          <p:val>
                                            <p:fltVal val="1"/>
                                          </p:val>
                                        </p:tav>
                                      </p:tavLst>
                                    </p:anim>
                                  </p:childTnLst>
                                </p:cTn>
                              </p:par>
                              <p:par>
                                <p:cTn id="24" presetID="2" presetClass="entr" presetSubtype="2" fill="hold" nodeType="withEffect">
                                  <p:stCondLst>
                                    <p:cond delay="12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15" presetClass="entr" presetSubtype="0" fill="hold" grpId="0" nodeType="withEffect">
                                  <p:stCondLst>
                                    <p:cond delay="2000"/>
                                  </p:stCondLst>
                                  <p:childTnLst>
                                    <p:set>
                                      <p:cBhvr>
                                        <p:cTn id="29" dur="1" fill="hold">
                                          <p:stCondLst>
                                            <p:cond delay="0"/>
                                          </p:stCondLst>
                                        </p:cTn>
                                        <p:tgtEl>
                                          <p:spTgt spid="1557"/>
                                        </p:tgtEl>
                                        <p:attrNameLst>
                                          <p:attrName>style.visibility</p:attrName>
                                        </p:attrNameLst>
                                      </p:cBhvr>
                                      <p:to>
                                        <p:strVal val="visible"/>
                                      </p:to>
                                    </p:set>
                                    <p:anim calcmode="lin" valueType="num">
                                      <p:cBhvr>
                                        <p:cTn id="30" dur="1000" fill="hold"/>
                                        <p:tgtEl>
                                          <p:spTgt spid="1557"/>
                                        </p:tgtEl>
                                        <p:attrNameLst>
                                          <p:attrName>ppt_w</p:attrName>
                                        </p:attrNameLst>
                                      </p:cBhvr>
                                      <p:tavLst>
                                        <p:tav tm="0">
                                          <p:val>
                                            <p:fltVal val="0"/>
                                          </p:val>
                                        </p:tav>
                                        <p:tav tm="100000">
                                          <p:val>
                                            <p:strVal val="#ppt_w"/>
                                          </p:val>
                                        </p:tav>
                                      </p:tavLst>
                                    </p:anim>
                                    <p:anim calcmode="lin" valueType="num">
                                      <p:cBhvr>
                                        <p:cTn id="31" dur="1000" fill="hold"/>
                                        <p:tgtEl>
                                          <p:spTgt spid="1557"/>
                                        </p:tgtEl>
                                        <p:attrNameLst>
                                          <p:attrName>ppt_h</p:attrName>
                                        </p:attrNameLst>
                                      </p:cBhvr>
                                      <p:tavLst>
                                        <p:tav tm="0">
                                          <p:val>
                                            <p:fltVal val="0"/>
                                          </p:val>
                                        </p:tav>
                                        <p:tav tm="100000">
                                          <p:val>
                                            <p:strVal val="#ppt_h"/>
                                          </p:val>
                                        </p:tav>
                                      </p:tavLst>
                                    </p:anim>
                                    <p:anim calcmode="lin" valueType="num">
                                      <p:cBhvr>
                                        <p:cTn id="32" dur="1000" fill="hold"/>
                                        <p:tgtEl>
                                          <p:spTgt spid="155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57"/>
                                        </p:tgtEl>
                                        <p:attrNameLst>
                                          <p:attrName>ppt_y</p:attrName>
                                        </p:attrNameLst>
                                      </p:cBhvr>
                                      <p:tavLst>
                                        <p:tav tm="0" fmla="#ppt_y+(sin(-2*pi*(1-$))*-#ppt_x+cos(-2*pi*(1-$))*(1-#ppt_y))*(1-$)">
                                          <p:val>
                                            <p:fltVal val="0"/>
                                          </p:val>
                                        </p:tav>
                                        <p:tav tm="100000">
                                          <p:val>
                                            <p:fltVal val="1"/>
                                          </p:val>
                                        </p:tav>
                                      </p:tavLst>
                                    </p:anim>
                                  </p:childTnLst>
                                </p:cTn>
                              </p:par>
                              <p:par>
                                <p:cTn id="34" presetID="2" presetClass="entr" presetSubtype="2" fill="hold" nodeType="withEffect">
                                  <p:stCondLst>
                                    <p:cond delay="200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par>
                                <p:cTn id="38" presetID="15" presetClass="entr" presetSubtype="0" fill="hold" grpId="0" nodeType="withEffect">
                                  <p:stCondLst>
                                    <p:cond delay="2800"/>
                                  </p:stCondLst>
                                  <p:childTnLst>
                                    <p:set>
                                      <p:cBhvr>
                                        <p:cTn id="39" dur="1" fill="hold">
                                          <p:stCondLst>
                                            <p:cond delay="0"/>
                                          </p:stCondLst>
                                        </p:cTn>
                                        <p:tgtEl>
                                          <p:spTgt spid="1561"/>
                                        </p:tgtEl>
                                        <p:attrNameLst>
                                          <p:attrName>style.visibility</p:attrName>
                                        </p:attrNameLst>
                                      </p:cBhvr>
                                      <p:to>
                                        <p:strVal val="visible"/>
                                      </p:to>
                                    </p:set>
                                    <p:anim calcmode="lin" valueType="num">
                                      <p:cBhvr>
                                        <p:cTn id="40" dur="1000" fill="hold"/>
                                        <p:tgtEl>
                                          <p:spTgt spid="1561"/>
                                        </p:tgtEl>
                                        <p:attrNameLst>
                                          <p:attrName>ppt_w</p:attrName>
                                        </p:attrNameLst>
                                      </p:cBhvr>
                                      <p:tavLst>
                                        <p:tav tm="0">
                                          <p:val>
                                            <p:fltVal val="0"/>
                                          </p:val>
                                        </p:tav>
                                        <p:tav tm="100000">
                                          <p:val>
                                            <p:strVal val="#ppt_w"/>
                                          </p:val>
                                        </p:tav>
                                      </p:tavLst>
                                    </p:anim>
                                    <p:anim calcmode="lin" valueType="num">
                                      <p:cBhvr>
                                        <p:cTn id="41" dur="1000" fill="hold"/>
                                        <p:tgtEl>
                                          <p:spTgt spid="1561"/>
                                        </p:tgtEl>
                                        <p:attrNameLst>
                                          <p:attrName>ppt_h</p:attrName>
                                        </p:attrNameLst>
                                      </p:cBhvr>
                                      <p:tavLst>
                                        <p:tav tm="0">
                                          <p:val>
                                            <p:fltVal val="0"/>
                                          </p:val>
                                        </p:tav>
                                        <p:tav tm="100000">
                                          <p:val>
                                            <p:strVal val="#ppt_h"/>
                                          </p:val>
                                        </p:tav>
                                      </p:tavLst>
                                    </p:anim>
                                    <p:anim calcmode="lin" valueType="num">
                                      <p:cBhvr>
                                        <p:cTn id="42" dur="1000" fill="hold"/>
                                        <p:tgtEl>
                                          <p:spTgt spid="156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561"/>
                                        </p:tgtEl>
                                        <p:attrNameLst>
                                          <p:attrName>ppt_y</p:attrName>
                                        </p:attrNameLst>
                                      </p:cBhvr>
                                      <p:tavLst>
                                        <p:tav tm="0" fmla="#ppt_y+(sin(-2*pi*(1-$))*-#ppt_x+cos(-2*pi*(1-$))*(1-#ppt_y))*(1-$)">
                                          <p:val>
                                            <p:fltVal val="0"/>
                                          </p:val>
                                        </p:tav>
                                        <p:tav tm="100000">
                                          <p:val>
                                            <p:fltVal val="1"/>
                                          </p:val>
                                        </p:tav>
                                      </p:tavLst>
                                    </p:anim>
                                  </p:childTnLst>
                                </p:cTn>
                              </p:par>
                              <p:par>
                                <p:cTn id="44" presetID="2" presetClass="entr" presetSubtype="2" fill="hold" nodeType="withEffect">
                                  <p:stCondLst>
                                    <p:cond delay="28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 grpId="0" animBg="1"/>
      <p:bldP spid="1549" grpId="0" animBg="1"/>
      <p:bldP spid="1553" grpId="0" animBg="1"/>
      <p:bldP spid="1557" grpId="0" animBg="1"/>
      <p:bldP spid="15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sp>
        <p:nvSpPr>
          <p:cNvPr id="154" name="Shape 154"/>
          <p:cNvSpPr/>
          <p:nvPr/>
        </p:nvSpPr>
        <p:spPr>
          <a:xfrm>
            <a:off x="1194440" y="2004181"/>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95322" y="2833822"/>
            <a:ext cx="14465918" cy="5707506"/>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6" nodeType="afterEffect">
                                      <p:stCondLst>
                                        <p:cond delay="200"/>
                                      </p:stCondLst>
                                      <p:childTnLst>
                                        <p:set>
                                          <p:cBhvr>
                                            <p:cTn id="6" dur="indefinite"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par>
                                    <p:cTn id="9" presetID="2" presetClass="entr" presetSubtype="4" accel="88000" fill="hold" nodeType="withEffect" p14:presetBounceEnd="64000">
                                      <p:stCondLst>
                                        <p:cond delay="200"/>
                                      </p:stCondLst>
                                      <p:childTnLst>
                                        <p:set>
                                          <p:cBhvr>
                                            <p:cTn id="10" dur="1" fill="hold">
                                              <p:stCondLst>
                                                <p:cond delay="0"/>
                                              </p:stCondLst>
                                            </p:cTn>
                                            <p:tgtEl>
                                              <p:spTgt spid="1026"/>
                                            </p:tgtEl>
                                            <p:attrNameLst>
                                              <p:attrName>style.visibility</p:attrName>
                                            </p:attrNameLst>
                                          </p:cBhvr>
                                          <p:to>
                                            <p:strVal val="visible"/>
                                          </p:to>
                                        </p:set>
                                        <p:anim calcmode="lin" valueType="num" p14:bounceEnd="64000">
                                          <p:cBhvr additive="base">
                                            <p:cTn id="11" dur="500" fill="hold"/>
                                            <p:tgtEl>
                                              <p:spTgt spid="1026"/>
                                            </p:tgtEl>
                                            <p:attrNameLst>
                                              <p:attrName>ppt_x</p:attrName>
                                            </p:attrNameLst>
                                          </p:cBhvr>
                                          <p:tavLst>
                                            <p:tav tm="0">
                                              <p:val>
                                                <p:strVal val="#ppt_x"/>
                                              </p:val>
                                            </p:tav>
                                            <p:tav tm="100000">
                                              <p:val>
                                                <p:strVal val="#ppt_x"/>
                                              </p:val>
                                            </p:tav>
                                          </p:tavLst>
                                        </p:anim>
                                        <p:anim calcmode="lin" valueType="num" p14:bounceEnd="64000">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6" animBg="1" advAuto="0"/>
        </p:bldLst>
      </p:timing>
    </mc:Choice>
    <mc:Fallback>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6" nodeType="afterEffect">
                                      <p:stCondLst>
                                        <p:cond delay="200"/>
                                      </p:stCondLst>
                                      <p:childTnLst>
                                        <p:set>
                                          <p:cBhvr>
                                            <p:cTn id="6" dur="indefinite"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par>
                                    <p:cTn id="9" presetID="2" presetClass="entr" presetSubtype="4" accel="88000" fill="hold" nodeType="withEffect">
                                      <p:stCondLst>
                                        <p:cond delay="20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6" animBg="1" advAuto="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 name="Shape 1436"/>
          <p:cNvSpPr/>
          <p:nvPr/>
        </p:nvSpPr>
        <p:spPr>
          <a:xfrm>
            <a:off x="1210303" y="3378946"/>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1"/>
            <a:srcRect/>
            <a:stretch>
              <a:fillRect l="-16000" r="-12000"/>
            </a:stretch>
          </a:blipFill>
          <a:ln w="12700">
            <a:miter lim="400000"/>
          </a:ln>
        </p:spPr>
        <p:txBody>
          <a:bodyPr lIns="0" tIns="0" rIns="0" bIns="0" anchor="ctr"/>
          <a:lstStyle/>
          <a:p>
            <a:pPr lvl="0">
              <a:defRPr sz="3200">
                <a:solidFill>
                  <a:srgbClr val="FFFFFF"/>
                </a:solidFill>
              </a:defRPr>
            </a:pPr>
          </a:p>
        </p:txBody>
      </p:sp>
      <p:sp>
        <p:nvSpPr>
          <p:cNvPr id="1437" name="Shape 1437"/>
          <p:cNvSpPr/>
          <p:nvPr/>
        </p:nvSpPr>
        <p:spPr>
          <a:xfrm>
            <a:off x="3666120" y="3370078"/>
            <a:ext cx="2358746"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2"/>
            <a:srcRect/>
            <a:stretch>
              <a:fillRect l="-23000" r="-48000"/>
            </a:stretch>
          </a:blipFill>
          <a:ln w="12700">
            <a:miter lim="400000"/>
          </a:ln>
        </p:spPr>
        <p:txBody>
          <a:bodyPr lIns="0" tIns="0" rIns="0" bIns="0" anchor="ctr"/>
          <a:lstStyle/>
          <a:p>
            <a:pPr lvl="0">
              <a:defRPr sz="3200">
                <a:solidFill>
                  <a:srgbClr val="FFFFFF"/>
                </a:solidFill>
              </a:defRPr>
            </a:pPr>
          </a:p>
        </p:txBody>
      </p:sp>
      <p:sp>
        <p:nvSpPr>
          <p:cNvPr id="1438" name="Shape 1438"/>
          <p:cNvSpPr/>
          <p:nvPr/>
        </p:nvSpPr>
        <p:spPr>
          <a:xfrm>
            <a:off x="6135300" y="3370078"/>
            <a:ext cx="2358746"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3"/>
            <a:srcRect/>
            <a:stretch>
              <a:fillRect l="-25000" r="-31000"/>
            </a:stretch>
          </a:blipFill>
          <a:ln w="12700">
            <a:miter lim="400000"/>
          </a:ln>
        </p:spPr>
        <p:txBody>
          <a:bodyPr lIns="0" tIns="0" rIns="0" bIns="0" anchor="ctr"/>
          <a:lstStyle/>
          <a:p>
            <a:pPr lvl="0">
              <a:defRPr sz="3200">
                <a:solidFill>
                  <a:srgbClr val="FFFFFF"/>
                </a:solidFill>
              </a:defRPr>
            </a:pPr>
          </a:p>
        </p:txBody>
      </p:sp>
      <p:sp>
        <p:nvSpPr>
          <p:cNvPr id="1439" name="Shape 1439"/>
          <p:cNvSpPr/>
          <p:nvPr/>
        </p:nvSpPr>
        <p:spPr>
          <a:xfrm>
            <a:off x="8604539"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4"/>
            <a:srcRect/>
            <a:stretch>
              <a:fillRect l="-27000" r="-23000"/>
            </a:stretch>
          </a:blipFill>
          <a:ln w="12700">
            <a:miter lim="400000"/>
          </a:ln>
        </p:spPr>
        <p:txBody>
          <a:bodyPr lIns="0" tIns="0" rIns="0" bIns="0" anchor="ctr"/>
          <a:lstStyle/>
          <a:p>
            <a:pPr lvl="0">
              <a:defRPr sz="3200">
                <a:solidFill>
                  <a:srgbClr val="FFFFFF"/>
                </a:solidFill>
              </a:defRPr>
            </a:pPr>
          </a:p>
        </p:txBody>
      </p:sp>
      <p:sp>
        <p:nvSpPr>
          <p:cNvPr id="1440" name="Shape 1440"/>
          <p:cNvSpPr/>
          <p:nvPr/>
        </p:nvSpPr>
        <p:spPr>
          <a:xfrm>
            <a:off x="11064772"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5"/>
            <a:srcRect/>
            <a:stretch>
              <a:fillRect l="-31000" r="-26000"/>
            </a:stretch>
          </a:blipFill>
          <a:ln w="12700">
            <a:miter lim="400000"/>
          </a:ln>
        </p:spPr>
        <p:txBody>
          <a:bodyPr lIns="0" tIns="0" rIns="0" bIns="0" anchor="ctr"/>
          <a:lstStyle/>
          <a:p>
            <a:pPr lvl="0">
              <a:defRPr sz="3200">
                <a:solidFill>
                  <a:srgbClr val="FFFFFF"/>
                </a:solidFill>
              </a:defRPr>
            </a:pPr>
          </a:p>
        </p:txBody>
      </p:sp>
      <p:sp>
        <p:nvSpPr>
          <p:cNvPr id="1441" name="Shape 1441"/>
          <p:cNvSpPr/>
          <p:nvPr/>
        </p:nvSpPr>
        <p:spPr>
          <a:xfrm>
            <a:off x="13534010"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6"/>
            <a:stretch>
              <a:fillRect/>
            </a:stretch>
          </a:blipFill>
          <a:ln w="12700">
            <a:miter lim="400000"/>
          </a:ln>
        </p:spPr>
        <p:txBody>
          <a:bodyPr lIns="0" tIns="0" rIns="0" bIns="0" anchor="ctr"/>
          <a:lstStyle/>
          <a:p>
            <a:pPr lvl="0">
              <a:defRPr sz="3200">
                <a:solidFill>
                  <a:srgbClr val="FFFFFF"/>
                </a:solidFill>
              </a:defRPr>
            </a:pPr>
          </a:p>
        </p:txBody>
      </p:sp>
      <p:grpSp>
        <p:nvGrpSpPr>
          <p:cNvPr id="2" name="组合 1"/>
          <p:cNvGrpSpPr/>
          <p:nvPr/>
        </p:nvGrpSpPr>
        <p:grpSpPr>
          <a:xfrm>
            <a:off x="1205829" y="2935256"/>
            <a:ext cx="2358746" cy="652903"/>
            <a:chOff x="1722933" y="4203648"/>
            <a:chExt cx="3370264" cy="935038"/>
          </a:xfrm>
        </p:grpSpPr>
        <p:sp>
          <p:nvSpPr>
            <p:cNvPr id="1446" name="Shape 1446"/>
            <p:cNvSpPr/>
            <p:nvPr/>
          </p:nvSpPr>
          <p:spPr>
            <a:xfrm>
              <a:off x="1722933"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1"/>
            </a:solidFill>
            <a:ln w="12700">
              <a:miter lim="400000"/>
            </a:ln>
          </p:spPr>
          <p:txBody>
            <a:bodyPr lIns="0" tIns="0" rIns="0" bIns="0" anchor="ctr"/>
            <a:lstStyle/>
            <a:p>
              <a:pPr lvl="0">
                <a:defRPr sz="3200">
                  <a:solidFill>
                    <a:srgbClr val="FFFFFF"/>
                  </a:solidFill>
                </a:defRPr>
              </a:pPr>
            </a:p>
          </p:txBody>
        </p:sp>
        <p:sp>
          <p:nvSpPr>
            <p:cNvPr id="1447" name="Shape 1447"/>
            <p:cNvSpPr/>
            <p:nvPr/>
          </p:nvSpPr>
          <p:spPr>
            <a:xfrm>
              <a:off x="2124272"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Birds</a:t>
              </a:r>
              <a:endParaRPr sz="1700"/>
            </a:p>
          </p:txBody>
        </p:sp>
      </p:grpSp>
      <p:grpSp>
        <p:nvGrpSpPr>
          <p:cNvPr id="3" name="组合 2"/>
          <p:cNvGrpSpPr/>
          <p:nvPr/>
        </p:nvGrpSpPr>
        <p:grpSpPr>
          <a:xfrm>
            <a:off x="3666120" y="2935256"/>
            <a:ext cx="2358746" cy="652903"/>
            <a:chOff x="5238289" y="4203648"/>
            <a:chExt cx="3370264" cy="935038"/>
          </a:xfrm>
        </p:grpSpPr>
        <p:sp>
          <p:nvSpPr>
            <p:cNvPr id="1448" name="Shape 1448"/>
            <p:cNvSpPr/>
            <p:nvPr/>
          </p:nvSpPr>
          <p:spPr>
            <a:xfrm>
              <a:off x="5238289"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2"/>
            </a:solidFill>
            <a:ln w="12700">
              <a:miter lim="400000"/>
            </a:ln>
          </p:spPr>
          <p:txBody>
            <a:bodyPr lIns="0" tIns="0" rIns="0" bIns="0" anchor="ctr"/>
            <a:lstStyle/>
            <a:p>
              <a:pPr lvl="0">
                <a:defRPr sz="3200">
                  <a:solidFill>
                    <a:srgbClr val="FFFFFF"/>
                  </a:solidFill>
                </a:defRPr>
              </a:pPr>
            </a:p>
          </p:txBody>
        </p:sp>
        <p:sp>
          <p:nvSpPr>
            <p:cNvPr id="1449" name="Shape 1449"/>
            <p:cNvSpPr/>
            <p:nvPr/>
          </p:nvSpPr>
          <p:spPr>
            <a:xfrm>
              <a:off x="5652837"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Girls</a:t>
              </a:r>
              <a:endParaRPr sz="1700"/>
            </a:p>
          </p:txBody>
        </p:sp>
      </p:grpSp>
      <p:grpSp>
        <p:nvGrpSpPr>
          <p:cNvPr id="4" name="组合 3"/>
          <p:cNvGrpSpPr/>
          <p:nvPr/>
        </p:nvGrpSpPr>
        <p:grpSpPr>
          <a:xfrm>
            <a:off x="6135300" y="2935256"/>
            <a:ext cx="2358746" cy="652903"/>
            <a:chOff x="8766345" y="4203648"/>
            <a:chExt cx="3370264" cy="935038"/>
          </a:xfrm>
        </p:grpSpPr>
        <p:sp>
          <p:nvSpPr>
            <p:cNvPr id="1450" name="Shape 1450"/>
            <p:cNvSpPr/>
            <p:nvPr/>
          </p:nvSpPr>
          <p:spPr>
            <a:xfrm>
              <a:off x="8766345"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3"/>
            </a:solidFill>
            <a:ln w="12700">
              <a:miter lim="400000"/>
            </a:ln>
          </p:spPr>
          <p:txBody>
            <a:bodyPr lIns="0" tIns="0" rIns="0" bIns="0" anchor="ctr"/>
            <a:lstStyle/>
            <a:p>
              <a:pPr lvl="0">
                <a:defRPr sz="3200">
                  <a:solidFill>
                    <a:srgbClr val="FFFFFF"/>
                  </a:solidFill>
                </a:defRPr>
              </a:pPr>
            </a:p>
          </p:txBody>
        </p:sp>
        <p:sp>
          <p:nvSpPr>
            <p:cNvPr id="1451" name="Shape 1451"/>
            <p:cNvSpPr/>
            <p:nvPr/>
          </p:nvSpPr>
          <p:spPr>
            <a:xfrm>
              <a:off x="9194101"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Horses</a:t>
              </a:r>
              <a:endParaRPr sz="1700"/>
            </a:p>
          </p:txBody>
        </p:sp>
      </p:grpSp>
      <p:grpSp>
        <p:nvGrpSpPr>
          <p:cNvPr id="5" name="组合 4"/>
          <p:cNvGrpSpPr/>
          <p:nvPr/>
        </p:nvGrpSpPr>
        <p:grpSpPr>
          <a:xfrm>
            <a:off x="8604539" y="2935256"/>
            <a:ext cx="2358745" cy="652903"/>
            <a:chOff x="12294485" y="4203648"/>
            <a:chExt cx="3370263" cy="935038"/>
          </a:xfrm>
        </p:grpSpPr>
        <p:sp>
          <p:nvSpPr>
            <p:cNvPr id="1452" name="Shape 1452"/>
            <p:cNvSpPr/>
            <p:nvPr/>
          </p:nvSpPr>
          <p:spPr>
            <a:xfrm>
              <a:off x="12294485"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4"/>
            </a:solidFill>
            <a:ln w="12700">
              <a:miter lim="400000"/>
            </a:ln>
          </p:spPr>
          <p:txBody>
            <a:bodyPr lIns="0" tIns="0" rIns="0" bIns="0" anchor="ctr"/>
            <a:lstStyle/>
            <a:p>
              <a:pPr lvl="0">
                <a:defRPr sz="3200">
                  <a:solidFill>
                    <a:srgbClr val="FFFFFF"/>
                  </a:solidFill>
                </a:defRPr>
              </a:pPr>
            </a:p>
          </p:txBody>
        </p:sp>
        <p:sp>
          <p:nvSpPr>
            <p:cNvPr id="1453" name="Shape 1453"/>
            <p:cNvSpPr/>
            <p:nvPr/>
          </p:nvSpPr>
          <p:spPr>
            <a:xfrm>
              <a:off x="12702640" y="4326870"/>
              <a:ext cx="2668169"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Cats</a:t>
              </a:r>
              <a:endParaRPr sz="1700"/>
            </a:p>
          </p:txBody>
        </p:sp>
      </p:grpSp>
      <p:grpSp>
        <p:nvGrpSpPr>
          <p:cNvPr id="6" name="组合 5"/>
          <p:cNvGrpSpPr/>
          <p:nvPr/>
        </p:nvGrpSpPr>
        <p:grpSpPr>
          <a:xfrm>
            <a:off x="11064772" y="2935256"/>
            <a:ext cx="2358745" cy="652903"/>
            <a:chOff x="15809757" y="4203648"/>
            <a:chExt cx="3370263" cy="935038"/>
          </a:xfrm>
        </p:grpSpPr>
        <p:sp>
          <p:nvSpPr>
            <p:cNvPr id="1454" name="Shape 1454"/>
            <p:cNvSpPr/>
            <p:nvPr/>
          </p:nvSpPr>
          <p:spPr>
            <a:xfrm>
              <a:off x="15809757"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5"/>
            </a:solidFill>
            <a:ln w="12700">
              <a:miter lim="400000"/>
            </a:ln>
          </p:spPr>
          <p:txBody>
            <a:bodyPr lIns="0" tIns="0" rIns="0" bIns="0" anchor="ctr"/>
            <a:lstStyle/>
            <a:p>
              <a:pPr lvl="0">
                <a:defRPr sz="3200">
                  <a:solidFill>
                    <a:srgbClr val="FFFFFF"/>
                  </a:solidFill>
                </a:defRPr>
              </a:pPr>
            </a:p>
          </p:txBody>
        </p:sp>
        <p:sp>
          <p:nvSpPr>
            <p:cNvPr id="1455" name="Shape 1455"/>
            <p:cNvSpPr/>
            <p:nvPr/>
          </p:nvSpPr>
          <p:spPr>
            <a:xfrm>
              <a:off x="16276631"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Chameleon</a:t>
              </a:r>
              <a:endParaRPr sz="1700"/>
            </a:p>
          </p:txBody>
        </p:sp>
      </p:grpSp>
      <p:grpSp>
        <p:nvGrpSpPr>
          <p:cNvPr id="7" name="组合 6"/>
          <p:cNvGrpSpPr/>
          <p:nvPr/>
        </p:nvGrpSpPr>
        <p:grpSpPr>
          <a:xfrm>
            <a:off x="13534010" y="2935256"/>
            <a:ext cx="2358745" cy="652903"/>
            <a:chOff x="19337897" y="4203648"/>
            <a:chExt cx="3370263" cy="935038"/>
          </a:xfrm>
        </p:grpSpPr>
        <p:sp>
          <p:nvSpPr>
            <p:cNvPr id="1456" name="Shape 1456"/>
            <p:cNvSpPr/>
            <p:nvPr/>
          </p:nvSpPr>
          <p:spPr>
            <a:xfrm>
              <a:off x="19337897"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6"/>
            </a:solidFill>
            <a:ln w="12700">
              <a:miter lim="400000"/>
            </a:ln>
          </p:spPr>
          <p:txBody>
            <a:bodyPr lIns="0" tIns="0" rIns="0" bIns="0" anchor="ctr"/>
            <a:lstStyle/>
            <a:p>
              <a:pPr lvl="0">
                <a:defRPr sz="3200">
                  <a:solidFill>
                    <a:srgbClr val="FFFFFF"/>
                  </a:solidFill>
                </a:defRPr>
              </a:pPr>
            </a:p>
          </p:txBody>
        </p:sp>
        <p:sp>
          <p:nvSpPr>
            <p:cNvPr id="1457" name="Shape 1457"/>
            <p:cNvSpPr/>
            <p:nvPr/>
          </p:nvSpPr>
          <p:spPr>
            <a:xfrm>
              <a:off x="19752360"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Mushroom</a:t>
              </a:r>
              <a:endParaRPr sz="1700"/>
            </a:p>
          </p:txBody>
        </p:sp>
      </p:grpSp>
      <p:sp>
        <p:nvSpPr>
          <p:cNvPr id="33" name="Shape 1412"/>
          <p:cNvSpPr/>
          <p:nvPr/>
        </p:nvSpPr>
        <p:spPr>
          <a:xfrm>
            <a:off x="1194440" y="1864823"/>
            <a:ext cx="14672839" cy="78483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8" name="组合 7"/>
          <p:cNvGrpSpPr/>
          <p:nvPr/>
        </p:nvGrpSpPr>
        <p:grpSpPr>
          <a:xfrm>
            <a:off x="1010465" y="6695237"/>
            <a:ext cx="2363219" cy="1198467"/>
            <a:chOff x="1443790" y="9588406"/>
            <a:chExt cx="3376655" cy="1716352"/>
          </a:xfrm>
        </p:grpSpPr>
        <p:sp>
          <p:nvSpPr>
            <p:cNvPr id="34" name="TextBox 62"/>
            <p:cNvSpPr txBox="1">
              <a:spLocks noChangeArrowheads="1"/>
            </p:cNvSpPr>
            <p:nvPr/>
          </p:nvSpPr>
          <p:spPr bwMode="auto">
            <a:xfrm>
              <a:off x="1443790"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63"/>
            <p:cNvSpPr txBox="1">
              <a:spLocks noChangeArrowheads="1"/>
            </p:cNvSpPr>
            <p:nvPr/>
          </p:nvSpPr>
          <p:spPr bwMode="auto">
            <a:xfrm>
              <a:off x="2160573"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482890" y="6695237"/>
            <a:ext cx="2363219" cy="1198467"/>
            <a:chOff x="4976482" y="9588406"/>
            <a:chExt cx="3376655" cy="1716352"/>
          </a:xfrm>
        </p:grpSpPr>
        <p:sp>
          <p:nvSpPr>
            <p:cNvPr id="38" name="TextBox 62"/>
            <p:cNvSpPr txBox="1">
              <a:spLocks noChangeArrowheads="1"/>
            </p:cNvSpPr>
            <p:nvPr/>
          </p:nvSpPr>
          <p:spPr bwMode="auto">
            <a:xfrm>
              <a:off x="4976482"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63"/>
            <p:cNvSpPr txBox="1">
              <a:spLocks noChangeArrowheads="1"/>
            </p:cNvSpPr>
            <p:nvPr/>
          </p:nvSpPr>
          <p:spPr bwMode="auto">
            <a:xfrm>
              <a:off x="5693265"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74136" y="6695237"/>
            <a:ext cx="2363219" cy="1198467"/>
            <a:chOff x="8536068" y="9588406"/>
            <a:chExt cx="3376655" cy="1716352"/>
          </a:xfrm>
        </p:grpSpPr>
        <p:sp>
          <p:nvSpPr>
            <p:cNvPr id="40" name="TextBox 62"/>
            <p:cNvSpPr txBox="1">
              <a:spLocks noChangeArrowheads="1"/>
            </p:cNvSpPr>
            <p:nvPr/>
          </p:nvSpPr>
          <p:spPr bwMode="auto">
            <a:xfrm>
              <a:off x="8536068"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63"/>
            <p:cNvSpPr txBox="1">
              <a:spLocks noChangeArrowheads="1"/>
            </p:cNvSpPr>
            <p:nvPr/>
          </p:nvSpPr>
          <p:spPr bwMode="auto">
            <a:xfrm>
              <a:off x="9252851"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446561" y="6695237"/>
            <a:ext cx="2363219" cy="1198467"/>
            <a:chOff x="12068760" y="9588406"/>
            <a:chExt cx="3376655" cy="1716352"/>
          </a:xfrm>
        </p:grpSpPr>
        <p:sp>
          <p:nvSpPr>
            <p:cNvPr id="42" name="TextBox 62"/>
            <p:cNvSpPr txBox="1">
              <a:spLocks noChangeArrowheads="1"/>
            </p:cNvSpPr>
            <p:nvPr/>
          </p:nvSpPr>
          <p:spPr bwMode="auto">
            <a:xfrm>
              <a:off x="12068760"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63"/>
            <p:cNvSpPr txBox="1">
              <a:spLocks noChangeArrowheads="1"/>
            </p:cNvSpPr>
            <p:nvPr/>
          </p:nvSpPr>
          <p:spPr bwMode="auto">
            <a:xfrm>
              <a:off x="12785543"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937808" y="6695237"/>
            <a:ext cx="2363219" cy="1198467"/>
            <a:chOff x="15628346" y="9588406"/>
            <a:chExt cx="3376655" cy="1716352"/>
          </a:xfrm>
        </p:grpSpPr>
        <p:sp>
          <p:nvSpPr>
            <p:cNvPr id="44" name="TextBox 62"/>
            <p:cNvSpPr txBox="1">
              <a:spLocks noChangeArrowheads="1"/>
            </p:cNvSpPr>
            <p:nvPr/>
          </p:nvSpPr>
          <p:spPr bwMode="auto">
            <a:xfrm>
              <a:off x="15628346"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63"/>
            <p:cNvSpPr txBox="1">
              <a:spLocks noChangeArrowheads="1"/>
            </p:cNvSpPr>
            <p:nvPr/>
          </p:nvSpPr>
          <p:spPr bwMode="auto">
            <a:xfrm>
              <a:off x="16345129"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429054" y="6695237"/>
            <a:ext cx="2363219" cy="1198467"/>
            <a:chOff x="19187932" y="9588406"/>
            <a:chExt cx="3376655" cy="1716352"/>
          </a:xfrm>
        </p:grpSpPr>
        <p:sp>
          <p:nvSpPr>
            <p:cNvPr id="46" name="TextBox 62"/>
            <p:cNvSpPr txBox="1">
              <a:spLocks noChangeArrowheads="1"/>
            </p:cNvSpPr>
            <p:nvPr/>
          </p:nvSpPr>
          <p:spPr bwMode="auto">
            <a:xfrm>
              <a:off x="19187932"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63"/>
            <p:cNvSpPr txBox="1">
              <a:spLocks noChangeArrowheads="1"/>
            </p:cNvSpPr>
            <p:nvPr/>
          </p:nvSpPr>
          <p:spPr bwMode="auto">
            <a:xfrm>
              <a:off x="19904715"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36"/>
                                        </p:tgtEl>
                                        <p:attrNameLst>
                                          <p:attrName>style.visibility</p:attrName>
                                        </p:attrNameLst>
                                      </p:cBhvr>
                                      <p:to>
                                        <p:strVal val="visible"/>
                                      </p:to>
                                    </p:set>
                                    <p:anim calcmode="lin" valueType="num">
                                      <p:cBhvr additive="base">
                                        <p:cTn id="36" dur="500" fill="hold"/>
                                        <p:tgtEl>
                                          <p:spTgt spid="1436"/>
                                        </p:tgtEl>
                                        <p:attrNameLst>
                                          <p:attrName>ppt_x</p:attrName>
                                        </p:attrNameLst>
                                      </p:cBhvr>
                                      <p:tavLst>
                                        <p:tav tm="0">
                                          <p:val>
                                            <p:strVal val="#ppt_x"/>
                                          </p:val>
                                        </p:tav>
                                        <p:tav tm="100000">
                                          <p:val>
                                            <p:strVal val="#ppt_x"/>
                                          </p:val>
                                        </p:tav>
                                      </p:tavLst>
                                    </p:anim>
                                    <p:anim calcmode="lin" valueType="num">
                                      <p:cBhvr additive="base">
                                        <p:cTn id="37" dur="500" fill="hold"/>
                                        <p:tgtEl>
                                          <p:spTgt spid="14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1437"/>
                                        </p:tgtEl>
                                        <p:attrNameLst>
                                          <p:attrName>style.visibility</p:attrName>
                                        </p:attrNameLst>
                                      </p:cBhvr>
                                      <p:to>
                                        <p:strVal val="visible"/>
                                      </p:to>
                                    </p:set>
                                    <p:anim calcmode="lin" valueType="num">
                                      <p:cBhvr additive="base">
                                        <p:cTn id="40" dur="500" fill="hold"/>
                                        <p:tgtEl>
                                          <p:spTgt spid="1437"/>
                                        </p:tgtEl>
                                        <p:attrNameLst>
                                          <p:attrName>ppt_x</p:attrName>
                                        </p:attrNameLst>
                                      </p:cBhvr>
                                      <p:tavLst>
                                        <p:tav tm="0">
                                          <p:val>
                                            <p:strVal val="#ppt_x"/>
                                          </p:val>
                                        </p:tav>
                                        <p:tav tm="100000">
                                          <p:val>
                                            <p:strVal val="#ppt_x"/>
                                          </p:val>
                                        </p:tav>
                                      </p:tavLst>
                                    </p:anim>
                                    <p:anim calcmode="lin" valueType="num">
                                      <p:cBhvr additive="base">
                                        <p:cTn id="41" dur="500" fill="hold"/>
                                        <p:tgtEl>
                                          <p:spTgt spid="14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1438"/>
                                        </p:tgtEl>
                                        <p:attrNameLst>
                                          <p:attrName>style.visibility</p:attrName>
                                        </p:attrNameLst>
                                      </p:cBhvr>
                                      <p:to>
                                        <p:strVal val="visible"/>
                                      </p:to>
                                    </p:set>
                                    <p:anim calcmode="lin" valueType="num">
                                      <p:cBhvr additive="base">
                                        <p:cTn id="44" dur="500" fill="hold"/>
                                        <p:tgtEl>
                                          <p:spTgt spid="1438"/>
                                        </p:tgtEl>
                                        <p:attrNameLst>
                                          <p:attrName>ppt_x</p:attrName>
                                        </p:attrNameLst>
                                      </p:cBhvr>
                                      <p:tavLst>
                                        <p:tav tm="0">
                                          <p:val>
                                            <p:strVal val="#ppt_x"/>
                                          </p:val>
                                        </p:tav>
                                        <p:tav tm="100000">
                                          <p:val>
                                            <p:strVal val="#ppt_x"/>
                                          </p:val>
                                        </p:tav>
                                      </p:tavLst>
                                    </p:anim>
                                    <p:anim calcmode="lin" valueType="num">
                                      <p:cBhvr additive="base">
                                        <p:cTn id="45" dur="500" fill="hold"/>
                                        <p:tgtEl>
                                          <p:spTgt spid="14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50"/>
                                  </p:stCondLst>
                                  <p:childTnLst>
                                    <p:set>
                                      <p:cBhvr>
                                        <p:cTn id="47" dur="1" fill="hold">
                                          <p:stCondLst>
                                            <p:cond delay="0"/>
                                          </p:stCondLst>
                                        </p:cTn>
                                        <p:tgtEl>
                                          <p:spTgt spid="1439"/>
                                        </p:tgtEl>
                                        <p:attrNameLst>
                                          <p:attrName>style.visibility</p:attrName>
                                        </p:attrNameLst>
                                      </p:cBhvr>
                                      <p:to>
                                        <p:strVal val="visible"/>
                                      </p:to>
                                    </p:set>
                                    <p:anim calcmode="lin" valueType="num">
                                      <p:cBhvr additive="base">
                                        <p:cTn id="48" dur="500" fill="hold"/>
                                        <p:tgtEl>
                                          <p:spTgt spid="1439"/>
                                        </p:tgtEl>
                                        <p:attrNameLst>
                                          <p:attrName>ppt_x</p:attrName>
                                        </p:attrNameLst>
                                      </p:cBhvr>
                                      <p:tavLst>
                                        <p:tav tm="0">
                                          <p:val>
                                            <p:strVal val="#ppt_x"/>
                                          </p:val>
                                        </p:tav>
                                        <p:tav tm="100000">
                                          <p:val>
                                            <p:strVal val="#ppt_x"/>
                                          </p:val>
                                        </p:tav>
                                      </p:tavLst>
                                    </p:anim>
                                    <p:anim calcmode="lin" valueType="num">
                                      <p:cBhvr additive="base">
                                        <p:cTn id="49" dur="500" fill="hold"/>
                                        <p:tgtEl>
                                          <p:spTgt spid="143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440"/>
                                        </p:tgtEl>
                                        <p:attrNameLst>
                                          <p:attrName>style.visibility</p:attrName>
                                        </p:attrNameLst>
                                      </p:cBhvr>
                                      <p:to>
                                        <p:strVal val="visible"/>
                                      </p:to>
                                    </p:set>
                                    <p:anim calcmode="lin" valueType="num">
                                      <p:cBhvr additive="base">
                                        <p:cTn id="52" dur="500" fill="hold"/>
                                        <p:tgtEl>
                                          <p:spTgt spid="1440"/>
                                        </p:tgtEl>
                                        <p:attrNameLst>
                                          <p:attrName>ppt_x</p:attrName>
                                        </p:attrNameLst>
                                      </p:cBhvr>
                                      <p:tavLst>
                                        <p:tav tm="0">
                                          <p:val>
                                            <p:strVal val="#ppt_x"/>
                                          </p:val>
                                        </p:tav>
                                        <p:tav tm="100000">
                                          <p:val>
                                            <p:strVal val="#ppt_x"/>
                                          </p:val>
                                        </p:tav>
                                      </p:tavLst>
                                    </p:anim>
                                    <p:anim calcmode="lin" valueType="num">
                                      <p:cBhvr additive="base">
                                        <p:cTn id="53" dur="500" fill="hold"/>
                                        <p:tgtEl>
                                          <p:spTgt spid="14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250"/>
                                  </p:stCondLst>
                                  <p:childTnLst>
                                    <p:set>
                                      <p:cBhvr>
                                        <p:cTn id="55" dur="1" fill="hold">
                                          <p:stCondLst>
                                            <p:cond delay="0"/>
                                          </p:stCondLst>
                                        </p:cTn>
                                        <p:tgtEl>
                                          <p:spTgt spid="1441"/>
                                        </p:tgtEl>
                                        <p:attrNameLst>
                                          <p:attrName>style.visibility</p:attrName>
                                        </p:attrNameLst>
                                      </p:cBhvr>
                                      <p:to>
                                        <p:strVal val="visible"/>
                                      </p:to>
                                    </p:set>
                                    <p:anim calcmode="lin" valueType="num">
                                      <p:cBhvr additive="base">
                                        <p:cTn id="56" dur="500" fill="hold"/>
                                        <p:tgtEl>
                                          <p:spTgt spid="1441"/>
                                        </p:tgtEl>
                                        <p:attrNameLst>
                                          <p:attrName>ppt_x</p:attrName>
                                        </p:attrNameLst>
                                      </p:cBhvr>
                                      <p:tavLst>
                                        <p:tav tm="0">
                                          <p:val>
                                            <p:strVal val="#ppt_x"/>
                                          </p:val>
                                        </p:tav>
                                        <p:tav tm="100000">
                                          <p:val>
                                            <p:strVal val="#ppt_x"/>
                                          </p:val>
                                        </p:tav>
                                      </p:tavLst>
                                    </p:anim>
                                    <p:anim calcmode="lin" valueType="num">
                                      <p:cBhvr additive="base">
                                        <p:cTn id="57" dur="500" fill="hold"/>
                                        <p:tgtEl>
                                          <p:spTgt spid="1441"/>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42"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50"/>
                                        <p:tgtEl>
                                          <p:spTgt spid="8"/>
                                        </p:tgtEl>
                                      </p:cBhvr>
                                    </p:animEffect>
                                    <p:anim calcmode="lin" valueType="num">
                                      <p:cBhvr>
                                        <p:cTn id="62" dur="250" fill="hold"/>
                                        <p:tgtEl>
                                          <p:spTgt spid="8"/>
                                        </p:tgtEl>
                                        <p:attrNameLst>
                                          <p:attrName>ppt_x</p:attrName>
                                        </p:attrNameLst>
                                      </p:cBhvr>
                                      <p:tavLst>
                                        <p:tav tm="0">
                                          <p:val>
                                            <p:strVal val="#ppt_x"/>
                                          </p:val>
                                        </p:tav>
                                        <p:tav tm="100000">
                                          <p:val>
                                            <p:strVal val="#ppt_x"/>
                                          </p:val>
                                        </p:tav>
                                      </p:tavLst>
                                    </p:anim>
                                    <p:anim calcmode="lin" valueType="num">
                                      <p:cBhvr>
                                        <p:cTn id="63" dur="25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2"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50"/>
                                        <p:tgtEl>
                                          <p:spTgt spid="10"/>
                                        </p:tgtEl>
                                      </p:cBhvr>
                                    </p:animEffect>
                                    <p:anim calcmode="lin" valueType="num">
                                      <p:cBhvr>
                                        <p:cTn id="68" dur="250" fill="hold"/>
                                        <p:tgtEl>
                                          <p:spTgt spid="10"/>
                                        </p:tgtEl>
                                        <p:attrNameLst>
                                          <p:attrName>ppt_x</p:attrName>
                                        </p:attrNameLst>
                                      </p:cBhvr>
                                      <p:tavLst>
                                        <p:tav tm="0">
                                          <p:val>
                                            <p:strVal val="#ppt_x"/>
                                          </p:val>
                                        </p:tav>
                                        <p:tav tm="100000">
                                          <p:val>
                                            <p:strVal val="#ppt_x"/>
                                          </p:val>
                                        </p:tav>
                                      </p:tavLst>
                                    </p:anim>
                                    <p:anim calcmode="lin" valueType="num">
                                      <p:cBhvr>
                                        <p:cTn id="69" dur="250" fill="hold"/>
                                        <p:tgtEl>
                                          <p:spTgt spid="10"/>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2"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50"/>
                                        <p:tgtEl>
                                          <p:spTgt spid="11"/>
                                        </p:tgtEl>
                                      </p:cBhvr>
                                    </p:animEffect>
                                    <p:anim calcmode="lin" valueType="num">
                                      <p:cBhvr>
                                        <p:cTn id="74" dur="250" fill="hold"/>
                                        <p:tgtEl>
                                          <p:spTgt spid="11"/>
                                        </p:tgtEl>
                                        <p:attrNameLst>
                                          <p:attrName>ppt_x</p:attrName>
                                        </p:attrNameLst>
                                      </p:cBhvr>
                                      <p:tavLst>
                                        <p:tav tm="0">
                                          <p:val>
                                            <p:strVal val="#ppt_x"/>
                                          </p:val>
                                        </p:tav>
                                        <p:tav tm="100000">
                                          <p:val>
                                            <p:strVal val="#ppt_x"/>
                                          </p:val>
                                        </p:tav>
                                      </p:tavLst>
                                    </p:anim>
                                    <p:anim calcmode="lin" valueType="num">
                                      <p:cBhvr>
                                        <p:cTn id="75" dur="250" fill="hold"/>
                                        <p:tgtEl>
                                          <p:spTgt spid="11"/>
                                        </p:tgtEl>
                                        <p:attrNameLst>
                                          <p:attrName>ppt_y</p:attrName>
                                        </p:attrNameLst>
                                      </p:cBhvr>
                                      <p:tavLst>
                                        <p:tav tm="0">
                                          <p:val>
                                            <p:strVal val="#ppt_y+.1"/>
                                          </p:val>
                                        </p:tav>
                                        <p:tav tm="100000">
                                          <p:val>
                                            <p:strVal val="#ppt_y"/>
                                          </p:val>
                                        </p:tav>
                                      </p:tavLst>
                                    </p:anim>
                                  </p:childTnLst>
                                </p:cTn>
                              </p:par>
                            </p:childTnLst>
                          </p:cTn>
                        </p:par>
                        <p:par>
                          <p:cTn id="76" fill="hold">
                            <p:stCondLst>
                              <p:cond delay="2500"/>
                            </p:stCondLst>
                            <p:childTnLst>
                              <p:par>
                                <p:cTn id="77" presetID="42"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250"/>
                                        <p:tgtEl>
                                          <p:spTgt spid="12"/>
                                        </p:tgtEl>
                                      </p:cBhvr>
                                    </p:animEffect>
                                    <p:anim calcmode="lin" valueType="num">
                                      <p:cBhvr>
                                        <p:cTn id="80" dur="250" fill="hold"/>
                                        <p:tgtEl>
                                          <p:spTgt spid="12"/>
                                        </p:tgtEl>
                                        <p:attrNameLst>
                                          <p:attrName>ppt_x</p:attrName>
                                        </p:attrNameLst>
                                      </p:cBhvr>
                                      <p:tavLst>
                                        <p:tav tm="0">
                                          <p:val>
                                            <p:strVal val="#ppt_x"/>
                                          </p:val>
                                        </p:tav>
                                        <p:tav tm="100000">
                                          <p:val>
                                            <p:strVal val="#ppt_x"/>
                                          </p:val>
                                        </p:tav>
                                      </p:tavLst>
                                    </p:anim>
                                    <p:anim calcmode="lin" valueType="num">
                                      <p:cBhvr>
                                        <p:cTn id="81" dur="250" fill="hold"/>
                                        <p:tgtEl>
                                          <p:spTgt spid="12"/>
                                        </p:tgtEl>
                                        <p:attrNameLst>
                                          <p:attrName>ppt_y</p:attrName>
                                        </p:attrNameLst>
                                      </p:cBhvr>
                                      <p:tavLst>
                                        <p:tav tm="0">
                                          <p:val>
                                            <p:strVal val="#ppt_y+.1"/>
                                          </p:val>
                                        </p:tav>
                                        <p:tav tm="100000">
                                          <p:val>
                                            <p:strVal val="#ppt_y"/>
                                          </p:val>
                                        </p:tav>
                                      </p:tavLst>
                                    </p:anim>
                                  </p:childTnLst>
                                </p:cTn>
                              </p:par>
                            </p:childTnLst>
                          </p:cTn>
                        </p:par>
                        <p:par>
                          <p:cTn id="82" fill="hold">
                            <p:stCondLst>
                              <p:cond delay="3000"/>
                            </p:stCondLst>
                            <p:childTnLst>
                              <p:par>
                                <p:cTn id="83" presetID="42" presetClass="entr" presetSubtype="0"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250"/>
                                        <p:tgtEl>
                                          <p:spTgt spid="13"/>
                                        </p:tgtEl>
                                      </p:cBhvr>
                                    </p:animEffect>
                                    <p:anim calcmode="lin" valueType="num">
                                      <p:cBhvr>
                                        <p:cTn id="86" dur="250" fill="hold"/>
                                        <p:tgtEl>
                                          <p:spTgt spid="13"/>
                                        </p:tgtEl>
                                        <p:attrNameLst>
                                          <p:attrName>ppt_x</p:attrName>
                                        </p:attrNameLst>
                                      </p:cBhvr>
                                      <p:tavLst>
                                        <p:tav tm="0">
                                          <p:val>
                                            <p:strVal val="#ppt_x"/>
                                          </p:val>
                                        </p:tav>
                                        <p:tav tm="100000">
                                          <p:val>
                                            <p:strVal val="#ppt_x"/>
                                          </p:val>
                                        </p:tav>
                                      </p:tavLst>
                                    </p:anim>
                                    <p:anim calcmode="lin" valueType="num">
                                      <p:cBhvr>
                                        <p:cTn id="87" dur="250" fill="hold"/>
                                        <p:tgtEl>
                                          <p:spTgt spid="13"/>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anim calcmode="lin" valueType="num">
                                      <p:cBhvr>
                                        <p:cTn id="92" dur="250" fill="hold"/>
                                        <p:tgtEl>
                                          <p:spTgt spid="14"/>
                                        </p:tgtEl>
                                        <p:attrNameLst>
                                          <p:attrName>ppt_x</p:attrName>
                                        </p:attrNameLst>
                                      </p:cBhvr>
                                      <p:tavLst>
                                        <p:tav tm="0">
                                          <p:val>
                                            <p:strVal val="#ppt_x"/>
                                          </p:val>
                                        </p:tav>
                                        <p:tav tm="100000">
                                          <p:val>
                                            <p:strVal val="#ppt_x"/>
                                          </p:val>
                                        </p:tav>
                                      </p:tavLst>
                                    </p:anim>
                                    <p:anim calcmode="lin" valueType="num">
                                      <p:cBhvr>
                                        <p:cTn id="9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 grpId="0" animBg="1"/>
      <p:bldP spid="1437" grpId="0" animBg="1"/>
      <p:bldP spid="1438" grpId="0" animBg="1"/>
      <p:bldP spid="1439" grpId="0" animBg="1"/>
      <p:bldP spid="1440" grpId="0" animBg="1"/>
      <p:bldP spid="144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Shape 157"/>
          <p:cNvSpPr>
            <a:spLocks noGrp="1"/>
          </p:cNvSpPr>
          <p:nvPr>
            <p:ph type="sldNum" sz="quarter" idx="4294967295"/>
          </p:nvPr>
        </p:nvSpPr>
        <p:spPr>
          <a:xfrm>
            <a:off x="16853416" y="150756"/>
            <a:ext cx="212209" cy="312595"/>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rPr>
            </a:fld>
            <a:endParaRPr sz="1400">
              <a:solidFill>
                <a:srgbClr val="FFFFFF"/>
              </a:solidFill>
            </a:endParaRPr>
          </a:p>
        </p:txBody>
      </p:sp>
      <p:grpSp>
        <p:nvGrpSpPr>
          <p:cNvPr id="11" name="Group 23"/>
          <p:cNvGrpSpPr/>
          <p:nvPr/>
        </p:nvGrpSpPr>
        <p:grpSpPr bwMode="auto">
          <a:xfrm>
            <a:off x="1" y="6274317"/>
            <a:ext cx="4171024" cy="3278684"/>
            <a:chOff x="251475" y="3378248"/>
            <a:chExt cx="2007972" cy="1765251"/>
          </a:xfrm>
        </p:grpSpPr>
        <p:sp>
          <p:nvSpPr>
            <p:cNvPr id="12" name="Rectangle 18"/>
            <p:cNvSpPr/>
            <p:nvPr/>
          </p:nvSpPr>
          <p:spPr>
            <a:xfrm>
              <a:off x="251475" y="3378248"/>
              <a:ext cx="2007972" cy="176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grpSp>
          <p:nvGrpSpPr>
            <p:cNvPr id="13" name="Group 88"/>
            <p:cNvGrpSpPr/>
            <p:nvPr/>
          </p:nvGrpSpPr>
          <p:grpSpPr bwMode="auto">
            <a:xfrm>
              <a:off x="396008" y="3786824"/>
              <a:ext cx="1767021" cy="1031919"/>
              <a:chOff x="805797" y="606665"/>
              <a:chExt cx="1298661" cy="560809"/>
            </a:xfrm>
          </p:grpSpPr>
          <p:sp>
            <p:nvSpPr>
              <p:cNvPr id="14" name="TextBox 7"/>
              <p:cNvSpPr txBox="1">
                <a:spLocks noChangeArrowheads="1"/>
              </p:cNvSpPr>
              <p:nvPr/>
            </p:nvSpPr>
            <p:spPr bwMode="auto">
              <a:xfrm>
                <a:off x="1226492" y="606665"/>
                <a:ext cx="457270" cy="1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小标题字</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sp>
            <p:nvSpPr>
              <p:cNvPr id="15" name="TextBox 8"/>
              <p:cNvSpPr txBox="1">
                <a:spLocks noChangeArrowheads="1"/>
              </p:cNvSpPr>
              <p:nvPr/>
            </p:nvSpPr>
            <p:spPr bwMode="auto">
              <a:xfrm>
                <a:off x="805797" y="784737"/>
                <a:ext cx="1298661" cy="3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Group 24"/>
          <p:cNvGrpSpPr/>
          <p:nvPr/>
        </p:nvGrpSpPr>
        <p:grpSpPr bwMode="auto">
          <a:xfrm>
            <a:off x="4171025" y="6274317"/>
            <a:ext cx="4217317" cy="3278684"/>
            <a:chOff x="2443299" y="3378248"/>
            <a:chExt cx="2007972" cy="1765251"/>
          </a:xfrm>
        </p:grpSpPr>
        <p:sp>
          <p:nvSpPr>
            <p:cNvPr id="17" name="Rectangle 20"/>
            <p:cNvSpPr/>
            <p:nvPr/>
          </p:nvSpPr>
          <p:spPr>
            <a:xfrm>
              <a:off x="2443299" y="3378248"/>
              <a:ext cx="2007972" cy="17652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endParaRPr lang="en-US">
                <a:solidFill>
                  <a:srgbClr val="FFFFFF"/>
                </a:solidFill>
                <a:latin typeface="微软雅黑" panose="020B0503020204020204" pitchFamily="34" charset="-122"/>
                <a:ea typeface="微软雅黑" panose="020B0503020204020204" pitchFamily="34" charset="-122"/>
              </a:endParaRPr>
            </a:p>
          </p:txBody>
        </p:sp>
        <p:grpSp>
          <p:nvGrpSpPr>
            <p:cNvPr id="18" name="Group 88"/>
            <p:cNvGrpSpPr/>
            <p:nvPr/>
          </p:nvGrpSpPr>
          <p:grpSpPr bwMode="auto">
            <a:xfrm>
              <a:off x="2579813" y="3786824"/>
              <a:ext cx="1767021" cy="891068"/>
              <a:chOff x="805797" y="606665"/>
              <a:chExt cx="1298661" cy="484262"/>
            </a:xfrm>
          </p:grpSpPr>
          <p:sp>
            <p:nvSpPr>
              <p:cNvPr id="19" name="TextBox 10"/>
              <p:cNvSpPr txBox="1">
                <a:spLocks noChangeArrowheads="1"/>
              </p:cNvSpPr>
              <p:nvPr/>
            </p:nvSpPr>
            <p:spPr bwMode="auto">
              <a:xfrm>
                <a:off x="1229002" y="606665"/>
                <a:ext cx="452251" cy="1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小标题字</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21" name="Group 25"/>
          <p:cNvGrpSpPr/>
          <p:nvPr/>
        </p:nvGrpSpPr>
        <p:grpSpPr bwMode="auto">
          <a:xfrm>
            <a:off x="8388341" y="6274317"/>
            <a:ext cx="4222653" cy="3278684"/>
            <a:chOff x="4635123" y="3378248"/>
            <a:chExt cx="2007972" cy="1765251"/>
          </a:xfrm>
        </p:grpSpPr>
        <p:sp>
          <p:nvSpPr>
            <p:cNvPr id="22" name="Rectangle 21"/>
            <p:cNvSpPr/>
            <p:nvPr/>
          </p:nvSpPr>
          <p:spPr>
            <a:xfrm>
              <a:off x="4635123" y="3378248"/>
              <a:ext cx="2007972" cy="1765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grpSp>
          <p:nvGrpSpPr>
            <p:cNvPr id="23" name="Group 88"/>
            <p:cNvGrpSpPr/>
            <p:nvPr/>
          </p:nvGrpSpPr>
          <p:grpSpPr bwMode="auto">
            <a:xfrm>
              <a:off x="4763618" y="3786712"/>
              <a:ext cx="1767021" cy="891180"/>
              <a:chOff x="805797" y="606604"/>
              <a:chExt cx="1298661" cy="484323"/>
            </a:xfrm>
          </p:grpSpPr>
          <p:sp>
            <p:nvSpPr>
              <p:cNvPr id="24" name="TextBox 23"/>
              <p:cNvSpPr txBox="1"/>
              <p:nvPr/>
            </p:nvSpPr>
            <p:spPr>
              <a:xfrm>
                <a:off x="1229227" y="606604"/>
                <a:ext cx="451679" cy="113189"/>
              </a:xfrm>
              <a:prstGeom prst="rect">
                <a:avLst/>
              </a:prstGeom>
              <a:noFill/>
            </p:spPr>
            <p:txBody>
              <a:bodyPr wrap="none" lIns="0" tIns="0" rIns="0" bIns="0">
                <a:spAutoFit/>
              </a:bodyPr>
              <a:lstStyle/>
              <a:p>
                <a:pPr defTabSz="1908810">
                  <a:defRPr/>
                </a:pPr>
                <a:r>
                  <a:rPr lang="zh-CN" altLang="en-US" sz="2500" b="1" dirty="0">
                    <a:solidFill>
                      <a:schemeClr val="bg1">
                        <a:lumMod val="95000"/>
                      </a:schemeClr>
                    </a:solidFill>
                    <a:latin typeface="微软雅黑" panose="020B0503020204020204" pitchFamily="34" charset="-122"/>
                    <a:ea typeface="微软雅黑" panose="020B0503020204020204" pitchFamily="34" charset="-122"/>
                  </a:rPr>
                  <a:t>小标题字</a:t>
                </a:r>
                <a:endParaRPr lang="en-US" sz="25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14"/>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Group 26"/>
          <p:cNvGrpSpPr/>
          <p:nvPr/>
        </p:nvGrpSpPr>
        <p:grpSpPr bwMode="auto">
          <a:xfrm>
            <a:off x="12603937" y="6274317"/>
            <a:ext cx="4461687" cy="3278684"/>
            <a:chOff x="6826946" y="3378248"/>
            <a:chExt cx="2007972" cy="1765251"/>
          </a:xfrm>
        </p:grpSpPr>
        <p:sp>
          <p:nvSpPr>
            <p:cNvPr id="27" name="Rectangle 22"/>
            <p:cNvSpPr/>
            <p:nvPr/>
          </p:nvSpPr>
          <p:spPr>
            <a:xfrm>
              <a:off x="6826946" y="3378248"/>
              <a:ext cx="2007972" cy="1765251"/>
            </a:xfrm>
            <a:prstGeom prst="rect">
              <a:avLst/>
            </a:prstGeom>
            <a:solidFill>
              <a:schemeClr val="accent6"/>
            </a:solidFill>
            <a:ln w="12700">
              <a:miter lim="400000"/>
            </a:ln>
          </p:spPr>
          <p:txBody>
            <a:bodyPr lIns="0" tIns="0" rIns="0" bIns="0" anchor="ctr"/>
            <a:lstStyle/>
            <a:p>
              <a:endParaRPr lang="en-US" sz="2000">
                <a:solidFill>
                  <a:srgbClr val="FFFFFF"/>
                </a:solidFill>
                <a:latin typeface="微软雅黑" panose="020B0503020204020204" pitchFamily="34" charset="-122"/>
                <a:ea typeface="微软雅黑" panose="020B0503020204020204" pitchFamily="34" charset="-122"/>
              </a:endParaRPr>
            </a:p>
          </p:txBody>
        </p:sp>
        <p:grpSp>
          <p:nvGrpSpPr>
            <p:cNvPr id="28" name="Group 88"/>
            <p:cNvGrpSpPr/>
            <p:nvPr/>
          </p:nvGrpSpPr>
          <p:grpSpPr bwMode="auto">
            <a:xfrm>
              <a:off x="6947422" y="3786710"/>
              <a:ext cx="1767021" cy="891179"/>
              <a:chOff x="805797" y="606604"/>
              <a:chExt cx="1298661" cy="484323"/>
            </a:xfrm>
          </p:grpSpPr>
          <p:sp>
            <p:nvSpPr>
              <p:cNvPr id="29" name="TextBox 28"/>
              <p:cNvSpPr txBox="1"/>
              <p:nvPr/>
            </p:nvSpPr>
            <p:spPr>
              <a:xfrm>
                <a:off x="1241387" y="606604"/>
                <a:ext cx="427481" cy="113189"/>
              </a:xfrm>
              <a:prstGeom prst="rect">
                <a:avLst/>
              </a:prstGeom>
              <a:noFill/>
            </p:spPr>
            <p:txBody>
              <a:bodyPr wrap="none" lIns="0" tIns="0" rIns="0" bIns="0">
                <a:spAutoFit/>
              </a:bodyPr>
              <a:lstStyle/>
              <a:p>
                <a:pPr defTabSz="1908810">
                  <a:defRPr/>
                </a:pPr>
                <a:r>
                  <a:rPr lang="zh-CN" altLang="en-US" sz="2500" b="1" dirty="0">
                    <a:solidFill>
                      <a:schemeClr val="bg1">
                        <a:lumMod val="95000"/>
                      </a:schemeClr>
                    </a:solidFill>
                    <a:latin typeface="微软雅黑" panose="020B0503020204020204" pitchFamily="34" charset="-122"/>
                    <a:ea typeface="微软雅黑" panose="020B0503020204020204" pitchFamily="34" charset="-122"/>
                  </a:rPr>
                  <a:t>小标题字</a:t>
                </a:r>
                <a:endParaRPr lang="en-US" sz="25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17"/>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a:t>
                </a:r>
                <a:r>
                  <a:rPr lang="en-US" altLang="zh-CN" sz="1700" dirty="0">
                    <a:solidFill>
                      <a:schemeClr val="bg1"/>
                    </a:solidFill>
                    <a:latin typeface="微软雅黑" panose="020B0503020204020204" pitchFamily="34" charset="-122"/>
                    <a:ea typeface="微软雅黑" panose="020B0503020204020204" pitchFamily="34" charset="-122"/>
                  </a:rPr>
                  <a:t>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sp>
        <p:nvSpPr>
          <p:cNvPr id="31" name="Down Arrow Callout 1"/>
          <p:cNvSpPr/>
          <p:nvPr/>
        </p:nvSpPr>
        <p:spPr>
          <a:xfrm>
            <a:off x="1" y="0"/>
            <a:ext cx="4171024" cy="6701844"/>
          </a:xfrm>
          <a:prstGeom prst="downArrowCallout">
            <a:avLst>
              <a:gd name="adj1" fmla="val 23554"/>
              <a:gd name="adj2" fmla="val 10346"/>
              <a:gd name="adj3" fmla="val 10003"/>
              <a:gd name="adj4" fmla="val 94434"/>
            </a:avLst>
          </a:prstGeom>
          <a:blipFill dpi="0" rotWithShape="1">
            <a:blip r:embed="rId1"/>
            <a:srcRect/>
            <a:stretch>
              <a:fillRect r="-28000"/>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2" name="Down Arrow Callout 2"/>
          <p:cNvSpPr/>
          <p:nvPr/>
        </p:nvSpPr>
        <p:spPr>
          <a:xfrm>
            <a:off x="4171025" y="0"/>
            <a:ext cx="4217317" cy="6701844"/>
          </a:xfrm>
          <a:prstGeom prst="downArrowCallout">
            <a:avLst>
              <a:gd name="adj1" fmla="val 23554"/>
              <a:gd name="adj2" fmla="val 10346"/>
              <a:gd name="adj3" fmla="val 10003"/>
              <a:gd name="adj4" fmla="val 94434"/>
            </a:avLst>
          </a:prstGeom>
          <a:blipFill dpi="0" rotWithShape="1">
            <a:blip r:embed="rId2"/>
            <a:srcRect/>
            <a:stretch>
              <a:fillRect b="1000"/>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3" name="Down Arrow Callout 3"/>
          <p:cNvSpPr/>
          <p:nvPr/>
        </p:nvSpPr>
        <p:spPr>
          <a:xfrm>
            <a:off x="8388341" y="0"/>
            <a:ext cx="4222653" cy="6701844"/>
          </a:xfrm>
          <a:prstGeom prst="downArrowCallout">
            <a:avLst>
              <a:gd name="adj1" fmla="val 23554"/>
              <a:gd name="adj2" fmla="val 10346"/>
              <a:gd name="adj3" fmla="val 10003"/>
              <a:gd name="adj4" fmla="val 94434"/>
            </a:avLst>
          </a:prstGeom>
          <a:blipFill dpi="0" rotWithShape="1">
            <a:blip r:embed="rId3"/>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4" name="Down Arrow Callout 4"/>
          <p:cNvSpPr/>
          <p:nvPr/>
        </p:nvSpPr>
        <p:spPr>
          <a:xfrm>
            <a:off x="12603937" y="0"/>
            <a:ext cx="4461687" cy="6701844"/>
          </a:xfrm>
          <a:prstGeom prst="downArrowCallout">
            <a:avLst>
              <a:gd name="adj1" fmla="val 23554"/>
              <a:gd name="adj2" fmla="val 10346"/>
              <a:gd name="adj3" fmla="val 10003"/>
              <a:gd name="adj4" fmla="val 94434"/>
            </a:avLst>
          </a:prstGeom>
          <a:blipFill dpi="0" rotWithShape="1">
            <a:blip r:embed="rId4"/>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 name="coal_train-2560x1440.jpg"/>
          <p:cNvPicPr/>
          <p:nvPr/>
        </p:nvPicPr>
        <p:blipFill>
          <a:blip r:embed="rId1">
            <a:extLst>
              <a:ext uri="{28A0092B-C50C-407E-A947-70E740481C1C}">
                <a14:useLocalDpi xmlns:a14="http://schemas.microsoft.com/office/drawing/2010/main" val="0"/>
              </a:ext>
            </a:extLst>
          </a:blip>
          <a:stretch>
            <a:fillRect/>
          </a:stretch>
        </p:blipFill>
        <p:spPr>
          <a:xfrm>
            <a:off x="3413257" y="0"/>
            <a:ext cx="3412861" cy="3192461"/>
          </a:xfrm>
          <a:prstGeom prst="rect">
            <a:avLst/>
          </a:prstGeom>
          <a:blipFill rotWithShape="1">
            <a:blip r:embed="rId2" cstate="email"/>
            <a:stretch>
              <a:fillRect/>
            </a:stretch>
          </a:blipFill>
          <a:ln w="12700">
            <a:miter lim="400000"/>
            <a:headEnd/>
            <a:tailEnd/>
          </a:ln>
        </p:spPr>
      </p:pic>
      <p:pic>
        <p:nvPicPr>
          <p:cNvPr id="482" name="digital_sunset-1920x1080.jpg"/>
          <p:cNvPicPr/>
          <p:nvPr/>
        </p:nvPicPr>
        <p:blipFill>
          <a:blip r:embed="rId3">
            <a:extLst>
              <a:ext uri="{28A0092B-C50C-407E-A947-70E740481C1C}">
                <a14:useLocalDpi xmlns:a14="http://schemas.microsoft.com/office/drawing/2010/main" val="0"/>
              </a:ext>
            </a:extLst>
          </a:blip>
          <a:stretch>
            <a:fillRect/>
          </a:stretch>
        </p:blipFill>
        <p:spPr>
          <a:xfrm>
            <a:off x="10239507" y="0"/>
            <a:ext cx="3412861" cy="3192461"/>
          </a:xfrm>
          <a:prstGeom prst="rect">
            <a:avLst/>
          </a:prstGeom>
          <a:blipFill rotWithShape="1">
            <a:blip r:embed="rId2" cstate="email"/>
            <a:stretch>
              <a:fillRect/>
            </a:stretch>
          </a:blipFill>
          <a:ln w="12700">
            <a:miter lim="400000"/>
            <a:headEnd/>
            <a:tailEnd/>
          </a:ln>
        </p:spPr>
      </p:pic>
      <p:pic>
        <p:nvPicPr>
          <p:cNvPr id="483" name="dino_history-2560x1440.jpg"/>
          <p:cNvPicPr/>
          <p:nvPr/>
        </p:nvPicPr>
        <p:blipFill>
          <a:blip r:embed="rId4">
            <a:extLst>
              <a:ext uri="{28A0092B-C50C-407E-A947-70E740481C1C}">
                <a14:useLocalDpi xmlns:a14="http://schemas.microsoft.com/office/drawing/2010/main" val="0"/>
              </a:ext>
            </a:extLst>
          </a:blip>
          <a:stretch>
            <a:fillRect/>
          </a:stretch>
        </p:blipFill>
        <p:spPr>
          <a:xfrm>
            <a:off x="132" y="3192464"/>
            <a:ext cx="3412861" cy="3192461"/>
          </a:xfrm>
          <a:prstGeom prst="rect">
            <a:avLst/>
          </a:prstGeom>
          <a:blipFill rotWithShape="1">
            <a:blip r:embed="rId2" cstate="email"/>
            <a:stretch>
              <a:fillRect/>
            </a:stretch>
          </a:blipFill>
          <a:ln w="12700">
            <a:miter lim="400000"/>
            <a:headEnd/>
            <a:tailEnd/>
          </a:ln>
        </p:spPr>
      </p:pic>
      <p:pic>
        <p:nvPicPr>
          <p:cNvPr id="484" name="diver_and_the_mermaid-2560x1440.jpg"/>
          <p:cNvPicPr/>
          <p:nvPr/>
        </p:nvPicPr>
        <p:blipFill>
          <a:blip r:embed="rId5">
            <a:extLst>
              <a:ext uri="{28A0092B-C50C-407E-A947-70E740481C1C}">
                <a14:useLocalDpi xmlns:a14="http://schemas.microsoft.com/office/drawing/2010/main" val="0"/>
              </a:ext>
            </a:extLst>
          </a:blip>
          <a:stretch>
            <a:fillRect/>
          </a:stretch>
        </p:blipFill>
        <p:spPr>
          <a:xfrm>
            <a:off x="6826250" y="3195458"/>
            <a:ext cx="3413126" cy="3186472"/>
          </a:xfrm>
          <a:prstGeom prst="rect">
            <a:avLst/>
          </a:prstGeom>
          <a:blipFill rotWithShape="1">
            <a:blip r:embed="rId6" cstate="email"/>
            <a:stretch>
              <a:fillRect/>
            </a:stretch>
          </a:blipFill>
          <a:ln w="12700">
            <a:miter lim="400000"/>
            <a:headEnd/>
            <a:tailEnd/>
          </a:ln>
        </p:spPr>
      </p:pic>
      <p:pic>
        <p:nvPicPr>
          <p:cNvPr id="485" name="dragon_mountains-1920x1080.jpg"/>
          <p:cNvPicPr/>
          <p:nvPr/>
        </p:nvPicPr>
        <p:blipFill>
          <a:blip r:embed="rId7">
            <a:extLst>
              <a:ext uri="{28A0092B-C50C-407E-A947-70E740481C1C}">
                <a14:useLocalDpi xmlns:a14="http://schemas.microsoft.com/office/drawing/2010/main" val="0"/>
              </a:ext>
            </a:extLst>
          </a:blip>
          <a:stretch>
            <a:fillRect/>
          </a:stretch>
        </p:blipFill>
        <p:spPr>
          <a:xfrm>
            <a:off x="13652500" y="3193962"/>
            <a:ext cx="3413125" cy="3189465"/>
          </a:xfrm>
          <a:prstGeom prst="rect">
            <a:avLst/>
          </a:prstGeom>
          <a:blipFill rotWithShape="1">
            <a:blip r:embed="rId2" cstate="email"/>
            <a:stretch>
              <a:fillRect/>
            </a:stretch>
          </a:blipFill>
          <a:ln w="12700">
            <a:miter lim="400000"/>
            <a:headEnd/>
            <a:tailEnd/>
          </a:ln>
        </p:spPr>
      </p:pic>
      <p:pic>
        <p:nvPicPr>
          <p:cNvPr id="486" name="dragon_wings-2560x1440.jpg"/>
          <p:cNvPicPr/>
          <p:nvPr/>
        </p:nvPicPr>
        <p:blipFill>
          <a:blip r:embed="rId8">
            <a:extLst>
              <a:ext uri="{28A0092B-C50C-407E-A947-70E740481C1C}">
                <a14:useLocalDpi xmlns:a14="http://schemas.microsoft.com/office/drawing/2010/main" val="0"/>
              </a:ext>
            </a:extLst>
          </a:blip>
          <a:stretch>
            <a:fillRect/>
          </a:stretch>
        </p:blipFill>
        <p:spPr>
          <a:xfrm>
            <a:off x="3413256" y="6384925"/>
            <a:ext cx="3412862" cy="3192462"/>
          </a:xfrm>
          <a:prstGeom prst="rect">
            <a:avLst/>
          </a:prstGeom>
          <a:blipFill rotWithShape="1">
            <a:blip r:embed="rId2" cstate="email"/>
            <a:stretch>
              <a:fillRect/>
            </a:stretch>
          </a:blipFill>
          <a:ln w="12700">
            <a:miter lim="400000"/>
            <a:headEnd/>
            <a:tailEnd/>
          </a:ln>
        </p:spPr>
      </p:pic>
      <p:pic>
        <p:nvPicPr>
          <p:cNvPr id="487" name="extraterrestrial_home-2560x1440-2.jpg"/>
          <p:cNvPicPr/>
          <p:nvPr/>
        </p:nvPicPr>
        <p:blipFill>
          <a:blip r:embed="rId9">
            <a:extLst>
              <a:ext uri="{28A0092B-C50C-407E-A947-70E740481C1C}">
                <a14:useLocalDpi xmlns:a14="http://schemas.microsoft.com/office/drawing/2010/main" val="0"/>
              </a:ext>
            </a:extLst>
          </a:blip>
          <a:stretch>
            <a:fillRect/>
          </a:stretch>
        </p:blipFill>
        <p:spPr>
          <a:xfrm>
            <a:off x="10241316" y="6384926"/>
            <a:ext cx="3409243" cy="3192462"/>
          </a:xfrm>
          <a:prstGeom prst="rect">
            <a:avLst/>
          </a:prstGeom>
          <a:blipFill rotWithShape="1">
            <a:blip r:embed="rId2" cstate="email"/>
            <a:stretch>
              <a:fillRect/>
            </a:stretch>
          </a:blipFill>
          <a:ln w="12700">
            <a:miter lim="400000"/>
            <a:headEnd/>
            <a:tailEnd/>
          </a:ln>
        </p:spPr>
      </p:pic>
      <p:sp>
        <p:nvSpPr>
          <p:cNvPr id="488" name="Shape 488"/>
          <p:cNvSpPr/>
          <p:nvPr/>
        </p:nvSpPr>
        <p:spPr>
          <a:xfrm>
            <a:off x="6826250" y="0"/>
            <a:ext cx="3413125" cy="3192463"/>
          </a:xfrm>
          <a:prstGeom prst="rect">
            <a:avLst/>
          </a:prstGeom>
          <a:solidFill>
            <a:schemeClr val="accent2"/>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89" name="Shape 489"/>
          <p:cNvSpPr/>
          <p:nvPr/>
        </p:nvSpPr>
        <p:spPr>
          <a:xfrm>
            <a:off x="3413125" y="3192463"/>
            <a:ext cx="3413125" cy="3192463"/>
          </a:xfrm>
          <a:prstGeom prst="rect">
            <a:avLst/>
          </a:prstGeom>
          <a:solidFill>
            <a:schemeClr val="accent4"/>
          </a:solidFill>
          <a:ln w="12700">
            <a:miter lim="400000"/>
          </a:ln>
        </p:spPr>
        <p:txBody>
          <a:bodyPr lIns="35519" tIns="35519" rIns="35519" bIns="35519" anchor="ctr"/>
          <a:lstStyle/>
          <a:p>
            <a:pPr defTabSz="577215">
              <a:defRPr sz="3200">
                <a:solidFill>
                  <a:srgbClr val="FFFFFF"/>
                </a:solidFill>
              </a:defRPr>
            </a:pPr>
            <a:endParaRPr sz="2500">
              <a:solidFill>
                <a:schemeClr val="bg2"/>
              </a:solidFill>
              <a:latin typeface="微软雅黑" panose="020B0503020204020204" pitchFamily="34" charset="-122"/>
              <a:ea typeface="微软雅黑" panose="020B0503020204020204" pitchFamily="34" charset="-122"/>
            </a:endParaRPr>
          </a:p>
        </p:txBody>
      </p:sp>
      <p:sp>
        <p:nvSpPr>
          <p:cNvPr id="490" name="Shape 490"/>
          <p:cNvSpPr/>
          <p:nvPr/>
        </p:nvSpPr>
        <p:spPr>
          <a:xfrm>
            <a:off x="0" y="6384925"/>
            <a:ext cx="3413126" cy="3192463"/>
          </a:xfrm>
          <a:prstGeom prst="rect">
            <a:avLst/>
          </a:prstGeom>
          <a:solidFill>
            <a:schemeClr val="accent6"/>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1" name="Shape 491"/>
          <p:cNvSpPr/>
          <p:nvPr/>
        </p:nvSpPr>
        <p:spPr>
          <a:xfrm>
            <a:off x="0" y="1"/>
            <a:ext cx="3413126" cy="3192463"/>
          </a:xfrm>
          <a:prstGeom prst="rect">
            <a:avLst/>
          </a:prstGeom>
          <a:solidFill>
            <a:schemeClr val="accent1"/>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92" name="Shape 492"/>
          <p:cNvSpPr/>
          <p:nvPr/>
        </p:nvSpPr>
        <p:spPr>
          <a:xfrm>
            <a:off x="6826250" y="6384925"/>
            <a:ext cx="3413125" cy="3192463"/>
          </a:xfrm>
          <a:prstGeom prst="rect">
            <a:avLst/>
          </a:prstGeom>
          <a:solidFill>
            <a:schemeClr val="accent1"/>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3" name="Shape 493"/>
          <p:cNvSpPr/>
          <p:nvPr/>
        </p:nvSpPr>
        <p:spPr>
          <a:xfrm>
            <a:off x="13652500" y="0"/>
            <a:ext cx="3413125" cy="3192463"/>
          </a:xfrm>
          <a:prstGeom prst="rect">
            <a:avLst/>
          </a:prstGeom>
          <a:solidFill>
            <a:schemeClr val="accent3"/>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94" name="Shape 494"/>
          <p:cNvSpPr/>
          <p:nvPr/>
        </p:nvSpPr>
        <p:spPr>
          <a:xfrm>
            <a:off x="10239375" y="3192463"/>
            <a:ext cx="3413125" cy="3192463"/>
          </a:xfrm>
          <a:prstGeom prst="rect">
            <a:avLst/>
          </a:prstGeom>
          <a:solidFill>
            <a:schemeClr val="accent5"/>
          </a:solidFill>
          <a:ln w="12700">
            <a:miter lim="400000"/>
          </a:ln>
        </p:spPr>
        <p:txBody>
          <a:bodyPr lIns="35519" tIns="35519" rIns="35519" bIns="35519" anchor="ctr"/>
          <a:lstStyle/>
          <a:p>
            <a:pPr defTabSz="577215">
              <a:defRPr sz="3200">
                <a:solidFill>
                  <a:srgbClr val="FFFFFF"/>
                </a:solidFill>
              </a:defRPr>
            </a:pPr>
            <a:endParaRPr sz="2500">
              <a:solidFill>
                <a:schemeClr val="bg2"/>
              </a:solidFill>
              <a:latin typeface="微软雅黑" panose="020B0503020204020204" pitchFamily="34" charset="-122"/>
              <a:ea typeface="微软雅黑" panose="020B0503020204020204" pitchFamily="34" charset="-122"/>
            </a:endParaRPr>
          </a:p>
        </p:txBody>
      </p:sp>
      <p:sp>
        <p:nvSpPr>
          <p:cNvPr id="495" name="Shape 495"/>
          <p:cNvSpPr/>
          <p:nvPr/>
        </p:nvSpPr>
        <p:spPr>
          <a:xfrm>
            <a:off x="13652500" y="6384925"/>
            <a:ext cx="3413125" cy="3192463"/>
          </a:xfrm>
          <a:prstGeom prst="rect">
            <a:avLst/>
          </a:prstGeom>
          <a:solidFill>
            <a:schemeClr val="accent2"/>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6" name="Shape 496"/>
          <p:cNvSpPr/>
          <p:nvPr/>
        </p:nvSpPr>
        <p:spPr>
          <a:xfrm>
            <a:off x="458240"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497" name="Shape 497"/>
          <p:cNvSpPr/>
          <p:nvPr/>
        </p:nvSpPr>
        <p:spPr>
          <a:xfrm>
            <a:off x="442608" y="1423144"/>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498" name="Shape 498"/>
          <p:cNvSpPr/>
          <p:nvPr/>
        </p:nvSpPr>
        <p:spPr>
          <a:xfrm>
            <a:off x="7302266"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499" name="Shape 499"/>
          <p:cNvSpPr/>
          <p:nvPr/>
        </p:nvSpPr>
        <p:spPr>
          <a:xfrm>
            <a:off x="7286634" y="1423144"/>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0" name="Shape 500"/>
          <p:cNvSpPr/>
          <p:nvPr/>
        </p:nvSpPr>
        <p:spPr>
          <a:xfrm>
            <a:off x="14110740"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1" name="Shape 501"/>
          <p:cNvSpPr/>
          <p:nvPr/>
        </p:nvSpPr>
        <p:spPr>
          <a:xfrm>
            <a:off x="14095108" y="1423144"/>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2" name="Shape 502"/>
          <p:cNvSpPr/>
          <p:nvPr/>
        </p:nvSpPr>
        <p:spPr>
          <a:xfrm>
            <a:off x="3880253" y="4198695"/>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503" name="Shape 503"/>
          <p:cNvSpPr/>
          <p:nvPr/>
        </p:nvSpPr>
        <p:spPr>
          <a:xfrm>
            <a:off x="3864621" y="4615607"/>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4" name="Shape 504"/>
          <p:cNvSpPr/>
          <p:nvPr/>
        </p:nvSpPr>
        <p:spPr>
          <a:xfrm>
            <a:off x="10722135" y="4198695"/>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5" name="Shape 505"/>
          <p:cNvSpPr/>
          <p:nvPr/>
        </p:nvSpPr>
        <p:spPr>
          <a:xfrm>
            <a:off x="10706503" y="4615607"/>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6" name="Shape 506"/>
          <p:cNvSpPr/>
          <p:nvPr/>
        </p:nvSpPr>
        <p:spPr>
          <a:xfrm>
            <a:off x="450425" y="7291392"/>
            <a:ext cx="2494500"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507" name="Shape 507"/>
          <p:cNvSpPr/>
          <p:nvPr/>
        </p:nvSpPr>
        <p:spPr>
          <a:xfrm>
            <a:off x="434791" y="7808070"/>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8" name="Shape 508"/>
          <p:cNvSpPr/>
          <p:nvPr/>
        </p:nvSpPr>
        <p:spPr>
          <a:xfrm>
            <a:off x="7317899" y="7291392"/>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9" name="Shape 509"/>
          <p:cNvSpPr/>
          <p:nvPr/>
        </p:nvSpPr>
        <p:spPr>
          <a:xfrm>
            <a:off x="7302266" y="7808070"/>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10" name="Shape 510"/>
          <p:cNvSpPr/>
          <p:nvPr/>
        </p:nvSpPr>
        <p:spPr>
          <a:xfrm>
            <a:off x="14057410" y="7291392"/>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11" name="Shape 511"/>
          <p:cNvSpPr/>
          <p:nvPr/>
        </p:nvSpPr>
        <p:spPr>
          <a:xfrm>
            <a:off x="14041778" y="7808070"/>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3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2"/>
                </a:solidFill>
                <a:latin typeface="微软雅黑" panose="020B0503020204020204" pitchFamily="34" charset="-122"/>
                <a:ea typeface="微软雅黑" panose="020B0503020204020204" pitchFamily="34" charset="-122"/>
              </a:rPr>
            </a:fld>
            <a:endParaRPr lang="en-US" altLang="zh-CN" sz="20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indefinite" fill="hold"/>
                                        <p:tgtEl>
                                          <p:spTgt spid="488"/>
                                        </p:tgtEl>
                                        <p:attrNameLst>
                                          <p:attrName>style.visibility</p:attrName>
                                        </p:attrNameLst>
                                      </p:cBhvr>
                                      <p:to>
                                        <p:strVal val="visible"/>
                                      </p:to>
                                    </p:set>
                                    <p:animEffect transition="in" filter="dissolve(in)">
                                      <p:cBhvr>
                                        <p:cTn id="7" dur="180"/>
                                        <p:tgtEl>
                                          <p:spTgt spid="488"/>
                                        </p:tgtEl>
                                      </p:cBhvr>
                                    </p:animEffect>
                                  </p:childTnLst>
                                </p:cTn>
                              </p:par>
                            </p:childTnLst>
                          </p:cTn>
                        </p:par>
                        <p:par>
                          <p:cTn id="8" fill="hold">
                            <p:stCondLst>
                              <p:cond delay="500"/>
                            </p:stCondLst>
                            <p:childTnLst>
                              <p:par>
                                <p:cTn id="9" presetID="9" presetClass="entr" presetSubtype="0" fill="hold" grpId="2" nodeType="afterEffect">
                                  <p:stCondLst>
                                    <p:cond delay="0"/>
                                  </p:stCondLst>
                                  <p:childTnLst>
                                    <p:set>
                                      <p:cBhvr>
                                        <p:cTn id="10" dur="indefinite" fill="hold"/>
                                        <p:tgtEl>
                                          <p:spTgt spid="493"/>
                                        </p:tgtEl>
                                        <p:attrNameLst>
                                          <p:attrName>style.visibility</p:attrName>
                                        </p:attrNameLst>
                                      </p:cBhvr>
                                      <p:to>
                                        <p:strVal val="visible"/>
                                      </p:to>
                                    </p:set>
                                    <p:animEffect transition="in" filter="dissolve(in)">
                                      <p:cBhvr>
                                        <p:cTn id="11" dur="180"/>
                                        <p:tgtEl>
                                          <p:spTgt spid="493"/>
                                        </p:tgtEl>
                                      </p:cBhvr>
                                    </p:animEffect>
                                  </p:childTnLst>
                                </p:cTn>
                              </p:par>
                            </p:childTnLst>
                          </p:cTn>
                        </p:par>
                        <p:par>
                          <p:cTn id="12" fill="hold">
                            <p:stCondLst>
                              <p:cond delay="1000"/>
                            </p:stCondLst>
                            <p:childTnLst>
                              <p:par>
                                <p:cTn id="13" presetID="9" presetClass="entr" presetSubtype="0" fill="hold" grpId="3" nodeType="afterEffect">
                                  <p:stCondLst>
                                    <p:cond delay="0"/>
                                  </p:stCondLst>
                                  <p:childTnLst>
                                    <p:set>
                                      <p:cBhvr>
                                        <p:cTn id="14" dur="indefinite" fill="hold"/>
                                        <p:tgtEl>
                                          <p:spTgt spid="491"/>
                                        </p:tgtEl>
                                        <p:attrNameLst>
                                          <p:attrName>style.visibility</p:attrName>
                                        </p:attrNameLst>
                                      </p:cBhvr>
                                      <p:to>
                                        <p:strVal val="visible"/>
                                      </p:to>
                                    </p:set>
                                    <p:animEffect transition="in" filter="dissolve(in)">
                                      <p:cBhvr>
                                        <p:cTn id="15" dur="180"/>
                                        <p:tgtEl>
                                          <p:spTgt spid="491"/>
                                        </p:tgtEl>
                                      </p:cBhvr>
                                    </p:animEffect>
                                  </p:childTnLst>
                                </p:cTn>
                              </p:par>
                            </p:childTnLst>
                          </p:cTn>
                        </p:par>
                        <p:par>
                          <p:cTn id="16" fill="hold">
                            <p:stCondLst>
                              <p:cond delay="1500"/>
                            </p:stCondLst>
                            <p:childTnLst>
                              <p:par>
                                <p:cTn id="17" presetID="9" presetClass="entr" presetSubtype="0" fill="hold" grpId="4" nodeType="afterEffect">
                                  <p:stCondLst>
                                    <p:cond delay="0"/>
                                  </p:stCondLst>
                                  <p:childTnLst>
                                    <p:set>
                                      <p:cBhvr>
                                        <p:cTn id="18" dur="indefinite" fill="hold"/>
                                        <p:tgtEl>
                                          <p:spTgt spid="489"/>
                                        </p:tgtEl>
                                        <p:attrNameLst>
                                          <p:attrName>style.visibility</p:attrName>
                                        </p:attrNameLst>
                                      </p:cBhvr>
                                      <p:to>
                                        <p:strVal val="visible"/>
                                      </p:to>
                                    </p:set>
                                    <p:animEffect transition="in" filter="dissolve(in)">
                                      <p:cBhvr>
                                        <p:cTn id="19" dur="180"/>
                                        <p:tgtEl>
                                          <p:spTgt spid="489"/>
                                        </p:tgtEl>
                                      </p:cBhvr>
                                    </p:animEffect>
                                  </p:childTnLst>
                                </p:cTn>
                              </p:par>
                            </p:childTnLst>
                          </p:cTn>
                        </p:par>
                        <p:par>
                          <p:cTn id="20" fill="hold">
                            <p:stCondLst>
                              <p:cond delay="2000"/>
                            </p:stCondLst>
                            <p:childTnLst>
                              <p:par>
                                <p:cTn id="21" presetID="9" presetClass="entr" presetSubtype="0" fill="hold" grpId="5" nodeType="afterEffect">
                                  <p:stCondLst>
                                    <p:cond delay="0"/>
                                  </p:stCondLst>
                                  <p:childTnLst>
                                    <p:set>
                                      <p:cBhvr>
                                        <p:cTn id="22" dur="indefinite" fill="hold"/>
                                        <p:tgtEl>
                                          <p:spTgt spid="494"/>
                                        </p:tgtEl>
                                        <p:attrNameLst>
                                          <p:attrName>style.visibility</p:attrName>
                                        </p:attrNameLst>
                                      </p:cBhvr>
                                      <p:to>
                                        <p:strVal val="visible"/>
                                      </p:to>
                                    </p:set>
                                    <p:animEffect transition="in" filter="dissolve(in)">
                                      <p:cBhvr>
                                        <p:cTn id="23" dur="180"/>
                                        <p:tgtEl>
                                          <p:spTgt spid="494"/>
                                        </p:tgtEl>
                                      </p:cBhvr>
                                    </p:animEffect>
                                  </p:childTnLst>
                                </p:cTn>
                              </p:par>
                            </p:childTnLst>
                          </p:cTn>
                        </p:par>
                        <p:par>
                          <p:cTn id="24" fill="hold">
                            <p:stCondLst>
                              <p:cond delay="2500"/>
                            </p:stCondLst>
                            <p:childTnLst>
                              <p:par>
                                <p:cTn id="25" presetID="9" presetClass="entr" presetSubtype="0" fill="hold" grpId="6" nodeType="afterEffect">
                                  <p:stCondLst>
                                    <p:cond delay="0"/>
                                  </p:stCondLst>
                                  <p:childTnLst>
                                    <p:set>
                                      <p:cBhvr>
                                        <p:cTn id="26" dur="indefinite" fill="hold"/>
                                        <p:tgtEl>
                                          <p:spTgt spid="490"/>
                                        </p:tgtEl>
                                        <p:attrNameLst>
                                          <p:attrName>style.visibility</p:attrName>
                                        </p:attrNameLst>
                                      </p:cBhvr>
                                      <p:to>
                                        <p:strVal val="visible"/>
                                      </p:to>
                                    </p:set>
                                    <p:animEffect transition="in" filter="dissolve(in)">
                                      <p:cBhvr>
                                        <p:cTn id="27" dur="180"/>
                                        <p:tgtEl>
                                          <p:spTgt spid="490"/>
                                        </p:tgtEl>
                                      </p:cBhvr>
                                    </p:animEffect>
                                  </p:childTnLst>
                                </p:cTn>
                              </p:par>
                            </p:childTnLst>
                          </p:cTn>
                        </p:par>
                        <p:par>
                          <p:cTn id="28" fill="hold">
                            <p:stCondLst>
                              <p:cond delay="3000"/>
                            </p:stCondLst>
                            <p:childTnLst>
                              <p:par>
                                <p:cTn id="29" presetID="9" presetClass="entr" presetSubtype="0" fill="hold" grpId="7" nodeType="afterEffect">
                                  <p:stCondLst>
                                    <p:cond delay="0"/>
                                  </p:stCondLst>
                                  <p:childTnLst>
                                    <p:set>
                                      <p:cBhvr>
                                        <p:cTn id="30" dur="indefinite" fill="hold"/>
                                        <p:tgtEl>
                                          <p:spTgt spid="492"/>
                                        </p:tgtEl>
                                        <p:attrNameLst>
                                          <p:attrName>style.visibility</p:attrName>
                                        </p:attrNameLst>
                                      </p:cBhvr>
                                      <p:to>
                                        <p:strVal val="visible"/>
                                      </p:to>
                                    </p:set>
                                    <p:animEffect transition="in" filter="dissolve(in)">
                                      <p:cBhvr>
                                        <p:cTn id="31" dur="180"/>
                                        <p:tgtEl>
                                          <p:spTgt spid="492"/>
                                        </p:tgtEl>
                                      </p:cBhvr>
                                    </p:animEffect>
                                  </p:childTnLst>
                                </p:cTn>
                              </p:par>
                            </p:childTnLst>
                          </p:cTn>
                        </p:par>
                        <p:par>
                          <p:cTn id="32" fill="hold">
                            <p:stCondLst>
                              <p:cond delay="3500"/>
                            </p:stCondLst>
                            <p:childTnLst>
                              <p:par>
                                <p:cTn id="33" presetID="9" presetClass="entr" presetSubtype="0" fill="hold" grpId="8" nodeType="afterEffect">
                                  <p:stCondLst>
                                    <p:cond delay="0"/>
                                  </p:stCondLst>
                                  <p:childTnLst>
                                    <p:set>
                                      <p:cBhvr>
                                        <p:cTn id="34" dur="indefinite" fill="hold"/>
                                        <p:tgtEl>
                                          <p:spTgt spid="495"/>
                                        </p:tgtEl>
                                        <p:attrNameLst>
                                          <p:attrName>style.visibility</p:attrName>
                                        </p:attrNameLst>
                                      </p:cBhvr>
                                      <p:to>
                                        <p:strVal val="visible"/>
                                      </p:to>
                                    </p:set>
                                    <p:animEffect transition="in" filter="dissolve(in)">
                                      <p:cBhvr>
                                        <p:cTn id="35" dur="180"/>
                                        <p:tgtEl>
                                          <p:spTgt spid="495"/>
                                        </p:tgtEl>
                                      </p:cBhvr>
                                    </p:animEffect>
                                  </p:childTnLst>
                                </p:cTn>
                              </p:par>
                            </p:childTnLst>
                          </p:cTn>
                        </p:par>
                        <p:par>
                          <p:cTn id="36" fill="hold">
                            <p:stCondLst>
                              <p:cond delay="4000"/>
                            </p:stCondLst>
                            <p:childTnLst>
                              <p:par>
                                <p:cTn id="37" presetID="23" presetClass="entr" presetSubtype="32" fill="hold" grpId="9" nodeType="afterEffect">
                                  <p:stCondLst>
                                    <p:cond delay="0"/>
                                  </p:stCondLst>
                                  <p:childTnLst>
                                    <p:set>
                                      <p:cBhvr>
                                        <p:cTn id="38" dur="indefinite" fill="hold"/>
                                        <p:tgtEl>
                                          <p:spTgt spid="482"/>
                                        </p:tgtEl>
                                        <p:attrNameLst>
                                          <p:attrName>style.visibility</p:attrName>
                                        </p:attrNameLst>
                                      </p:cBhvr>
                                      <p:to>
                                        <p:strVal val="visible"/>
                                      </p:to>
                                    </p:set>
                                    <p:anim calcmode="lin" valueType="num">
                                      <p:cBhvr>
                                        <p:cTn id="39" dur="180" fill="hold"/>
                                        <p:tgtEl>
                                          <p:spTgt spid="482"/>
                                        </p:tgtEl>
                                        <p:attrNameLst>
                                          <p:attrName>ppt_w</p:attrName>
                                        </p:attrNameLst>
                                      </p:cBhvr>
                                      <p:tavLst>
                                        <p:tav tm="0">
                                          <p:val>
                                            <p:fltVal val="0"/>
                                          </p:val>
                                        </p:tav>
                                        <p:tav tm="100000">
                                          <p:val>
                                            <p:strVal val="#ppt_w"/>
                                          </p:val>
                                        </p:tav>
                                      </p:tavLst>
                                    </p:anim>
                                    <p:anim calcmode="lin" valueType="num">
                                      <p:cBhvr>
                                        <p:cTn id="40" dur="180" fill="hold"/>
                                        <p:tgtEl>
                                          <p:spTgt spid="482"/>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32" fill="hold" grpId="10" nodeType="afterEffect">
                                  <p:stCondLst>
                                    <p:cond delay="0"/>
                                  </p:stCondLst>
                                  <p:childTnLst>
                                    <p:set>
                                      <p:cBhvr>
                                        <p:cTn id="43" dur="indefinite" fill="hold"/>
                                        <p:tgtEl>
                                          <p:spTgt spid="481"/>
                                        </p:tgtEl>
                                        <p:attrNameLst>
                                          <p:attrName>style.visibility</p:attrName>
                                        </p:attrNameLst>
                                      </p:cBhvr>
                                      <p:to>
                                        <p:strVal val="visible"/>
                                      </p:to>
                                    </p:set>
                                    <p:anim calcmode="lin" valueType="num">
                                      <p:cBhvr>
                                        <p:cTn id="44" dur="180" fill="hold"/>
                                        <p:tgtEl>
                                          <p:spTgt spid="481"/>
                                        </p:tgtEl>
                                        <p:attrNameLst>
                                          <p:attrName>ppt_w</p:attrName>
                                        </p:attrNameLst>
                                      </p:cBhvr>
                                      <p:tavLst>
                                        <p:tav tm="0">
                                          <p:val>
                                            <p:fltVal val="0"/>
                                          </p:val>
                                        </p:tav>
                                        <p:tav tm="100000">
                                          <p:val>
                                            <p:strVal val="#ppt_w"/>
                                          </p:val>
                                        </p:tav>
                                      </p:tavLst>
                                    </p:anim>
                                    <p:anim calcmode="lin" valueType="num">
                                      <p:cBhvr>
                                        <p:cTn id="45" dur="180" fill="hold"/>
                                        <p:tgtEl>
                                          <p:spTgt spid="481"/>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3" presetClass="entr" presetSubtype="32" fill="hold" grpId="11" nodeType="afterEffect">
                                  <p:stCondLst>
                                    <p:cond delay="0"/>
                                  </p:stCondLst>
                                  <p:childTnLst>
                                    <p:set>
                                      <p:cBhvr>
                                        <p:cTn id="48" dur="indefinite" fill="hold"/>
                                        <p:tgtEl>
                                          <p:spTgt spid="483"/>
                                        </p:tgtEl>
                                        <p:attrNameLst>
                                          <p:attrName>style.visibility</p:attrName>
                                        </p:attrNameLst>
                                      </p:cBhvr>
                                      <p:to>
                                        <p:strVal val="visible"/>
                                      </p:to>
                                    </p:set>
                                    <p:anim calcmode="lin" valueType="num">
                                      <p:cBhvr>
                                        <p:cTn id="49" dur="180" fill="hold"/>
                                        <p:tgtEl>
                                          <p:spTgt spid="483"/>
                                        </p:tgtEl>
                                        <p:attrNameLst>
                                          <p:attrName>ppt_w</p:attrName>
                                        </p:attrNameLst>
                                      </p:cBhvr>
                                      <p:tavLst>
                                        <p:tav tm="0">
                                          <p:val>
                                            <p:fltVal val="0"/>
                                          </p:val>
                                        </p:tav>
                                        <p:tav tm="100000">
                                          <p:val>
                                            <p:strVal val="#ppt_w"/>
                                          </p:val>
                                        </p:tav>
                                      </p:tavLst>
                                    </p:anim>
                                    <p:anim calcmode="lin" valueType="num">
                                      <p:cBhvr>
                                        <p:cTn id="50" dur="180" fill="hold"/>
                                        <p:tgtEl>
                                          <p:spTgt spid="483"/>
                                        </p:tgtEl>
                                        <p:attrNameLst>
                                          <p:attrName>ppt_h</p:attrName>
                                        </p:attrNameLst>
                                      </p:cBhvr>
                                      <p:tavLst>
                                        <p:tav tm="0">
                                          <p:val>
                                            <p:fltVal val="0"/>
                                          </p:val>
                                        </p:tav>
                                        <p:tav tm="100000">
                                          <p:val>
                                            <p:strVal val="#ppt_h"/>
                                          </p:val>
                                        </p:tav>
                                      </p:tavLst>
                                    </p:anim>
                                  </p:childTnLst>
                                </p:cTn>
                              </p:par>
                            </p:childTnLst>
                          </p:cTn>
                        </p:par>
                        <p:par>
                          <p:cTn id="51" fill="hold">
                            <p:stCondLst>
                              <p:cond delay="5500"/>
                            </p:stCondLst>
                            <p:childTnLst>
                              <p:par>
                                <p:cTn id="52" presetID="23" presetClass="entr" presetSubtype="32" fill="hold" grpId="12" nodeType="afterEffect">
                                  <p:stCondLst>
                                    <p:cond delay="0"/>
                                  </p:stCondLst>
                                  <p:childTnLst>
                                    <p:set>
                                      <p:cBhvr>
                                        <p:cTn id="53" dur="indefinite" fill="hold"/>
                                        <p:tgtEl>
                                          <p:spTgt spid="484"/>
                                        </p:tgtEl>
                                        <p:attrNameLst>
                                          <p:attrName>style.visibility</p:attrName>
                                        </p:attrNameLst>
                                      </p:cBhvr>
                                      <p:to>
                                        <p:strVal val="visible"/>
                                      </p:to>
                                    </p:set>
                                    <p:anim calcmode="lin" valueType="num">
                                      <p:cBhvr>
                                        <p:cTn id="54" dur="180" fill="hold"/>
                                        <p:tgtEl>
                                          <p:spTgt spid="484"/>
                                        </p:tgtEl>
                                        <p:attrNameLst>
                                          <p:attrName>ppt_w</p:attrName>
                                        </p:attrNameLst>
                                      </p:cBhvr>
                                      <p:tavLst>
                                        <p:tav tm="0">
                                          <p:val>
                                            <p:fltVal val="0"/>
                                          </p:val>
                                        </p:tav>
                                        <p:tav tm="100000">
                                          <p:val>
                                            <p:strVal val="#ppt_w"/>
                                          </p:val>
                                        </p:tav>
                                      </p:tavLst>
                                    </p:anim>
                                    <p:anim calcmode="lin" valueType="num">
                                      <p:cBhvr>
                                        <p:cTn id="55" dur="180" fill="hold"/>
                                        <p:tgtEl>
                                          <p:spTgt spid="484"/>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3" presetClass="entr" presetSubtype="32" fill="hold" grpId="13" nodeType="afterEffect">
                                  <p:stCondLst>
                                    <p:cond delay="0"/>
                                  </p:stCondLst>
                                  <p:childTnLst>
                                    <p:set>
                                      <p:cBhvr>
                                        <p:cTn id="58" dur="indefinite" fill="hold"/>
                                        <p:tgtEl>
                                          <p:spTgt spid="485"/>
                                        </p:tgtEl>
                                        <p:attrNameLst>
                                          <p:attrName>style.visibility</p:attrName>
                                        </p:attrNameLst>
                                      </p:cBhvr>
                                      <p:to>
                                        <p:strVal val="visible"/>
                                      </p:to>
                                    </p:set>
                                    <p:anim calcmode="lin" valueType="num">
                                      <p:cBhvr>
                                        <p:cTn id="59" dur="180" fill="hold"/>
                                        <p:tgtEl>
                                          <p:spTgt spid="485"/>
                                        </p:tgtEl>
                                        <p:attrNameLst>
                                          <p:attrName>ppt_w</p:attrName>
                                        </p:attrNameLst>
                                      </p:cBhvr>
                                      <p:tavLst>
                                        <p:tav tm="0">
                                          <p:val>
                                            <p:fltVal val="0"/>
                                          </p:val>
                                        </p:tav>
                                        <p:tav tm="100000">
                                          <p:val>
                                            <p:strVal val="#ppt_w"/>
                                          </p:val>
                                        </p:tav>
                                      </p:tavLst>
                                    </p:anim>
                                    <p:anim calcmode="lin" valueType="num">
                                      <p:cBhvr>
                                        <p:cTn id="60" dur="180" fill="hold"/>
                                        <p:tgtEl>
                                          <p:spTgt spid="485"/>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3" presetClass="entr" presetSubtype="32" fill="hold" grpId="14" nodeType="afterEffect">
                                  <p:stCondLst>
                                    <p:cond delay="0"/>
                                  </p:stCondLst>
                                  <p:childTnLst>
                                    <p:set>
                                      <p:cBhvr>
                                        <p:cTn id="63" dur="indefinite" fill="hold"/>
                                        <p:tgtEl>
                                          <p:spTgt spid="486"/>
                                        </p:tgtEl>
                                        <p:attrNameLst>
                                          <p:attrName>style.visibility</p:attrName>
                                        </p:attrNameLst>
                                      </p:cBhvr>
                                      <p:to>
                                        <p:strVal val="visible"/>
                                      </p:to>
                                    </p:set>
                                    <p:anim calcmode="lin" valueType="num">
                                      <p:cBhvr>
                                        <p:cTn id="64" dur="180" fill="hold"/>
                                        <p:tgtEl>
                                          <p:spTgt spid="486"/>
                                        </p:tgtEl>
                                        <p:attrNameLst>
                                          <p:attrName>ppt_w</p:attrName>
                                        </p:attrNameLst>
                                      </p:cBhvr>
                                      <p:tavLst>
                                        <p:tav tm="0">
                                          <p:val>
                                            <p:fltVal val="0"/>
                                          </p:val>
                                        </p:tav>
                                        <p:tav tm="100000">
                                          <p:val>
                                            <p:strVal val="#ppt_w"/>
                                          </p:val>
                                        </p:tav>
                                      </p:tavLst>
                                    </p:anim>
                                    <p:anim calcmode="lin" valueType="num">
                                      <p:cBhvr>
                                        <p:cTn id="65" dur="180" fill="hold"/>
                                        <p:tgtEl>
                                          <p:spTgt spid="48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3" presetClass="entr" presetSubtype="32" fill="hold" grpId="15" nodeType="afterEffect">
                                  <p:stCondLst>
                                    <p:cond delay="0"/>
                                  </p:stCondLst>
                                  <p:childTnLst>
                                    <p:set>
                                      <p:cBhvr>
                                        <p:cTn id="68" dur="indefinite" fill="hold"/>
                                        <p:tgtEl>
                                          <p:spTgt spid="487"/>
                                        </p:tgtEl>
                                        <p:attrNameLst>
                                          <p:attrName>style.visibility</p:attrName>
                                        </p:attrNameLst>
                                      </p:cBhvr>
                                      <p:to>
                                        <p:strVal val="visible"/>
                                      </p:to>
                                    </p:set>
                                    <p:anim calcmode="lin" valueType="num">
                                      <p:cBhvr>
                                        <p:cTn id="69" dur="180" fill="hold"/>
                                        <p:tgtEl>
                                          <p:spTgt spid="487"/>
                                        </p:tgtEl>
                                        <p:attrNameLst>
                                          <p:attrName>ppt_w</p:attrName>
                                        </p:attrNameLst>
                                      </p:cBhvr>
                                      <p:tavLst>
                                        <p:tav tm="0">
                                          <p:val>
                                            <p:fltVal val="0"/>
                                          </p:val>
                                        </p:tav>
                                        <p:tav tm="100000">
                                          <p:val>
                                            <p:strVal val="#ppt_w"/>
                                          </p:val>
                                        </p:tav>
                                      </p:tavLst>
                                    </p:anim>
                                    <p:anim calcmode="lin" valueType="num">
                                      <p:cBhvr>
                                        <p:cTn id="70" dur="180" fill="hold"/>
                                        <p:tgtEl>
                                          <p:spTgt spid="487"/>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 presetClass="entr" presetSubtype="2" fill="hold" grpId="16" nodeType="afterEffect">
                                  <p:stCondLst>
                                    <p:cond delay="0"/>
                                  </p:stCondLst>
                                  <p:childTnLst>
                                    <p:set>
                                      <p:cBhvr>
                                        <p:cTn id="73" dur="indefinite" fill="hold"/>
                                        <p:tgtEl>
                                          <p:spTgt spid="496"/>
                                        </p:tgtEl>
                                        <p:attrNameLst>
                                          <p:attrName>style.visibility</p:attrName>
                                        </p:attrNameLst>
                                      </p:cBhvr>
                                      <p:to>
                                        <p:strVal val="visible"/>
                                      </p:to>
                                    </p:set>
                                    <p:anim calcmode="lin" valueType="num">
                                      <p:cBhvr>
                                        <p:cTn id="74" dur="250" fill="hold"/>
                                        <p:tgtEl>
                                          <p:spTgt spid="496"/>
                                        </p:tgtEl>
                                        <p:attrNameLst>
                                          <p:attrName>ppt_x</p:attrName>
                                        </p:attrNameLst>
                                      </p:cBhvr>
                                      <p:tavLst>
                                        <p:tav tm="0">
                                          <p:val>
                                            <p:strVal val="1+#ppt_w/2"/>
                                          </p:val>
                                        </p:tav>
                                        <p:tav tm="100000">
                                          <p:val>
                                            <p:strVal val="#ppt_x"/>
                                          </p:val>
                                        </p:tav>
                                      </p:tavLst>
                                    </p:anim>
                                    <p:anim calcmode="lin" valueType="num">
                                      <p:cBhvr>
                                        <p:cTn id="75" dur="250" fill="hold"/>
                                        <p:tgtEl>
                                          <p:spTgt spid="496"/>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4" fill="hold" grpId="17" nodeType="afterEffect">
                                  <p:stCondLst>
                                    <p:cond delay="0"/>
                                  </p:stCondLst>
                                  <p:childTnLst>
                                    <p:set>
                                      <p:cBhvr>
                                        <p:cTn id="78" dur="indefinite" fill="hold"/>
                                        <p:tgtEl>
                                          <p:spTgt spid="497"/>
                                        </p:tgtEl>
                                        <p:attrNameLst>
                                          <p:attrName>style.visibility</p:attrName>
                                        </p:attrNameLst>
                                      </p:cBhvr>
                                      <p:to>
                                        <p:strVal val="visible"/>
                                      </p:to>
                                    </p:set>
                                    <p:anim calcmode="lin" valueType="num">
                                      <p:cBhvr>
                                        <p:cTn id="79" dur="250" fill="hold"/>
                                        <p:tgtEl>
                                          <p:spTgt spid="497"/>
                                        </p:tgtEl>
                                        <p:attrNameLst>
                                          <p:attrName>ppt_x</p:attrName>
                                        </p:attrNameLst>
                                      </p:cBhvr>
                                      <p:tavLst>
                                        <p:tav tm="0">
                                          <p:val>
                                            <p:strVal val="#ppt_x"/>
                                          </p:val>
                                        </p:tav>
                                        <p:tav tm="100000">
                                          <p:val>
                                            <p:strVal val="#ppt_x"/>
                                          </p:val>
                                        </p:tav>
                                      </p:tavLst>
                                    </p:anim>
                                    <p:anim calcmode="lin" valueType="num">
                                      <p:cBhvr>
                                        <p:cTn id="80" dur="250" fill="hold"/>
                                        <p:tgtEl>
                                          <p:spTgt spid="497"/>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2" presetClass="entr" presetSubtype="2" fill="hold" grpId="18" nodeType="afterEffect">
                                  <p:stCondLst>
                                    <p:cond delay="0"/>
                                  </p:stCondLst>
                                  <p:childTnLst>
                                    <p:set>
                                      <p:cBhvr>
                                        <p:cTn id="83" dur="indefinite" fill="hold"/>
                                        <p:tgtEl>
                                          <p:spTgt spid="498"/>
                                        </p:tgtEl>
                                        <p:attrNameLst>
                                          <p:attrName>style.visibility</p:attrName>
                                        </p:attrNameLst>
                                      </p:cBhvr>
                                      <p:to>
                                        <p:strVal val="visible"/>
                                      </p:to>
                                    </p:set>
                                    <p:anim calcmode="lin" valueType="num">
                                      <p:cBhvr>
                                        <p:cTn id="84" dur="250" fill="hold"/>
                                        <p:tgtEl>
                                          <p:spTgt spid="498"/>
                                        </p:tgtEl>
                                        <p:attrNameLst>
                                          <p:attrName>ppt_x</p:attrName>
                                        </p:attrNameLst>
                                      </p:cBhvr>
                                      <p:tavLst>
                                        <p:tav tm="0">
                                          <p:val>
                                            <p:strVal val="1+#ppt_w/2"/>
                                          </p:val>
                                        </p:tav>
                                        <p:tav tm="100000">
                                          <p:val>
                                            <p:strVal val="#ppt_x"/>
                                          </p:val>
                                        </p:tav>
                                      </p:tavLst>
                                    </p:anim>
                                    <p:anim calcmode="lin" valueType="num">
                                      <p:cBhvr>
                                        <p:cTn id="85" dur="250" fill="hold"/>
                                        <p:tgtEl>
                                          <p:spTgt spid="498"/>
                                        </p:tgtEl>
                                        <p:attrNameLst>
                                          <p:attrName>ppt_y</p:attrName>
                                        </p:attrNameLst>
                                      </p:cBhvr>
                                      <p:tavLst>
                                        <p:tav tm="0">
                                          <p:val>
                                            <p:strVal val="#ppt_y"/>
                                          </p:val>
                                        </p:tav>
                                        <p:tav tm="100000">
                                          <p:val>
                                            <p:strVal val="#ppt_y"/>
                                          </p:val>
                                        </p:tav>
                                      </p:tavLst>
                                    </p:anim>
                                  </p:childTnLst>
                                </p:cTn>
                              </p:par>
                            </p:childTnLst>
                          </p:cTn>
                        </p:par>
                        <p:par>
                          <p:cTn id="86" fill="hold">
                            <p:stCondLst>
                              <p:cond delay="9000"/>
                            </p:stCondLst>
                            <p:childTnLst>
                              <p:par>
                                <p:cTn id="87" presetID="2" presetClass="entr" presetSubtype="4" fill="hold" grpId="19" nodeType="afterEffect">
                                  <p:stCondLst>
                                    <p:cond delay="0"/>
                                  </p:stCondLst>
                                  <p:childTnLst>
                                    <p:set>
                                      <p:cBhvr>
                                        <p:cTn id="88" dur="indefinite" fill="hold"/>
                                        <p:tgtEl>
                                          <p:spTgt spid="499"/>
                                        </p:tgtEl>
                                        <p:attrNameLst>
                                          <p:attrName>style.visibility</p:attrName>
                                        </p:attrNameLst>
                                      </p:cBhvr>
                                      <p:to>
                                        <p:strVal val="visible"/>
                                      </p:to>
                                    </p:set>
                                    <p:anim calcmode="lin" valueType="num">
                                      <p:cBhvr>
                                        <p:cTn id="89" dur="250" fill="hold"/>
                                        <p:tgtEl>
                                          <p:spTgt spid="499"/>
                                        </p:tgtEl>
                                        <p:attrNameLst>
                                          <p:attrName>ppt_x</p:attrName>
                                        </p:attrNameLst>
                                      </p:cBhvr>
                                      <p:tavLst>
                                        <p:tav tm="0">
                                          <p:val>
                                            <p:strVal val="#ppt_x"/>
                                          </p:val>
                                        </p:tav>
                                        <p:tav tm="100000">
                                          <p:val>
                                            <p:strVal val="#ppt_x"/>
                                          </p:val>
                                        </p:tav>
                                      </p:tavLst>
                                    </p:anim>
                                    <p:anim calcmode="lin" valueType="num">
                                      <p:cBhvr>
                                        <p:cTn id="90" dur="250" fill="hold"/>
                                        <p:tgtEl>
                                          <p:spTgt spid="499"/>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2" presetClass="entr" presetSubtype="2" fill="hold" grpId="20" nodeType="afterEffect">
                                  <p:stCondLst>
                                    <p:cond delay="0"/>
                                  </p:stCondLst>
                                  <p:childTnLst>
                                    <p:set>
                                      <p:cBhvr>
                                        <p:cTn id="93" dur="indefinite" fill="hold"/>
                                        <p:tgtEl>
                                          <p:spTgt spid="500"/>
                                        </p:tgtEl>
                                        <p:attrNameLst>
                                          <p:attrName>style.visibility</p:attrName>
                                        </p:attrNameLst>
                                      </p:cBhvr>
                                      <p:to>
                                        <p:strVal val="visible"/>
                                      </p:to>
                                    </p:set>
                                    <p:anim calcmode="lin" valueType="num">
                                      <p:cBhvr>
                                        <p:cTn id="94" dur="250" fill="hold"/>
                                        <p:tgtEl>
                                          <p:spTgt spid="500"/>
                                        </p:tgtEl>
                                        <p:attrNameLst>
                                          <p:attrName>ppt_x</p:attrName>
                                        </p:attrNameLst>
                                      </p:cBhvr>
                                      <p:tavLst>
                                        <p:tav tm="0">
                                          <p:val>
                                            <p:strVal val="1+#ppt_w/2"/>
                                          </p:val>
                                        </p:tav>
                                        <p:tav tm="100000">
                                          <p:val>
                                            <p:strVal val="#ppt_x"/>
                                          </p:val>
                                        </p:tav>
                                      </p:tavLst>
                                    </p:anim>
                                    <p:anim calcmode="lin" valueType="num">
                                      <p:cBhvr>
                                        <p:cTn id="95" dur="250" fill="hold"/>
                                        <p:tgtEl>
                                          <p:spTgt spid="500"/>
                                        </p:tgtEl>
                                        <p:attrNameLst>
                                          <p:attrName>ppt_y</p:attrName>
                                        </p:attrNameLst>
                                      </p:cBhvr>
                                      <p:tavLst>
                                        <p:tav tm="0">
                                          <p:val>
                                            <p:strVal val="#ppt_y"/>
                                          </p:val>
                                        </p:tav>
                                        <p:tav tm="100000">
                                          <p:val>
                                            <p:strVal val="#ppt_y"/>
                                          </p:val>
                                        </p:tav>
                                      </p:tavLst>
                                    </p:anim>
                                  </p:childTnLst>
                                </p:cTn>
                              </p:par>
                            </p:childTnLst>
                          </p:cTn>
                        </p:par>
                        <p:par>
                          <p:cTn id="96" fill="hold">
                            <p:stCondLst>
                              <p:cond delay="10000"/>
                            </p:stCondLst>
                            <p:childTnLst>
                              <p:par>
                                <p:cTn id="97" presetID="2" presetClass="entr" presetSubtype="4" fill="hold" grpId="21" nodeType="afterEffect">
                                  <p:stCondLst>
                                    <p:cond delay="0"/>
                                  </p:stCondLst>
                                  <p:childTnLst>
                                    <p:set>
                                      <p:cBhvr>
                                        <p:cTn id="98" dur="indefinite" fill="hold"/>
                                        <p:tgtEl>
                                          <p:spTgt spid="501"/>
                                        </p:tgtEl>
                                        <p:attrNameLst>
                                          <p:attrName>style.visibility</p:attrName>
                                        </p:attrNameLst>
                                      </p:cBhvr>
                                      <p:to>
                                        <p:strVal val="visible"/>
                                      </p:to>
                                    </p:set>
                                    <p:anim calcmode="lin" valueType="num">
                                      <p:cBhvr>
                                        <p:cTn id="99" dur="250" fill="hold"/>
                                        <p:tgtEl>
                                          <p:spTgt spid="501"/>
                                        </p:tgtEl>
                                        <p:attrNameLst>
                                          <p:attrName>ppt_x</p:attrName>
                                        </p:attrNameLst>
                                      </p:cBhvr>
                                      <p:tavLst>
                                        <p:tav tm="0">
                                          <p:val>
                                            <p:strVal val="#ppt_x"/>
                                          </p:val>
                                        </p:tav>
                                        <p:tav tm="100000">
                                          <p:val>
                                            <p:strVal val="#ppt_x"/>
                                          </p:val>
                                        </p:tav>
                                      </p:tavLst>
                                    </p:anim>
                                    <p:anim calcmode="lin" valueType="num">
                                      <p:cBhvr>
                                        <p:cTn id="100" dur="250" fill="hold"/>
                                        <p:tgtEl>
                                          <p:spTgt spid="501"/>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 presetClass="entr" presetSubtype="2" fill="hold" grpId="22" nodeType="afterEffect">
                                  <p:stCondLst>
                                    <p:cond delay="0"/>
                                  </p:stCondLst>
                                  <p:childTnLst>
                                    <p:set>
                                      <p:cBhvr>
                                        <p:cTn id="103" dur="indefinite" fill="hold"/>
                                        <p:tgtEl>
                                          <p:spTgt spid="502"/>
                                        </p:tgtEl>
                                        <p:attrNameLst>
                                          <p:attrName>style.visibility</p:attrName>
                                        </p:attrNameLst>
                                      </p:cBhvr>
                                      <p:to>
                                        <p:strVal val="visible"/>
                                      </p:to>
                                    </p:set>
                                    <p:anim calcmode="lin" valueType="num">
                                      <p:cBhvr>
                                        <p:cTn id="104" dur="250" fill="hold"/>
                                        <p:tgtEl>
                                          <p:spTgt spid="502"/>
                                        </p:tgtEl>
                                        <p:attrNameLst>
                                          <p:attrName>ppt_x</p:attrName>
                                        </p:attrNameLst>
                                      </p:cBhvr>
                                      <p:tavLst>
                                        <p:tav tm="0">
                                          <p:val>
                                            <p:strVal val="1+#ppt_w/2"/>
                                          </p:val>
                                        </p:tav>
                                        <p:tav tm="100000">
                                          <p:val>
                                            <p:strVal val="#ppt_x"/>
                                          </p:val>
                                        </p:tav>
                                      </p:tavLst>
                                    </p:anim>
                                    <p:anim calcmode="lin" valueType="num">
                                      <p:cBhvr>
                                        <p:cTn id="105" dur="250" fill="hold"/>
                                        <p:tgtEl>
                                          <p:spTgt spid="502"/>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2" presetClass="entr" presetSubtype="4" fill="hold" grpId="23" nodeType="afterEffect">
                                  <p:stCondLst>
                                    <p:cond delay="0"/>
                                  </p:stCondLst>
                                  <p:childTnLst>
                                    <p:set>
                                      <p:cBhvr>
                                        <p:cTn id="108" dur="indefinite" fill="hold"/>
                                        <p:tgtEl>
                                          <p:spTgt spid="503"/>
                                        </p:tgtEl>
                                        <p:attrNameLst>
                                          <p:attrName>style.visibility</p:attrName>
                                        </p:attrNameLst>
                                      </p:cBhvr>
                                      <p:to>
                                        <p:strVal val="visible"/>
                                      </p:to>
                                    </p:set>
                                    <p:anim calcmode="lin" valueType="num">
                                      <p:cBhvr>
                                        <p:cTn id="109" dur="250" fill="hold"/>
                                        <p:tgtEl>
                                          <p:spTgt spid="503"/>
                                        </p:tgtEl>
                                        <p:attrNameLst>
                                          <p:attrName>ppt_x</p:attrName>
                                        </p:attrNameLst>
                                      </p:cBhvr>
                                      <p:tavLst>
                                        <p:tav tm="0">
                                          <p:val>
                                            <p:strVal val="#ppt_x"/>
                                          </p:val>
                                        </p:tav>
                                        <p:tav tm="100000">
                                          <p:val>
                                            <p:strVal val="#ppt_x"/>
                                          </p:val>
                                        </p:tav>
                                      </p:tavLst>
                                    </p:anim>
                                    <p:anim calcmode="lin" valueType="num">
                                      <p:cBhvr>
                                        <p:cTn id="110" dur="250" fill="hold"/>
                                        <p:tgtEl>
                                          <p:spTgt spid="503"/>
                                        </p:tgtEl>
                                        <p:attrNameLst>
                                          <p:attrName>ppt_y</p:attrName>
                                        </p:attrNameLst>
                                      </p:cBhvr>
                                      <p:tavLst>
                                        <p:tav tm="0">
                                          <p:val>
                                            <p:strVal val="1+#ppt_h/2"/>
                                          </p:val>
                                        </p:tav>
                                        <p:tav tm="100000">
                                          <p:val>
                                            <p:strVal val="#ppt_y"/>
                                          </p:val>
                                        </p:tav>
                                      </p:tavLst>
                                    </p:anim>
                                  </p:childTnLst>
                                </p:cTn>
                              </p:par>
                            </p:childTnLst>
                          </p:cTn>
                        </p:par>
                        <p:par>
                          <p:cTn id="111" fill="hold">
                            <p:stCondLst>
                              <p:cond delay="11500"/>
                            </p:stCondLst>
                            <p:childTnLst>
                              <p:par>
                                <p:cTn id="112" presetID="2" presetClass="entr" presetSubtype="2" fill="hold" grpId="24" nodeType="afterEffect">
                                  <p:stCondLst>
                                    <p:cond delay="0"/>
                                  </p:stCondLst>
                                  <p:childTnLst>
                                    <p:set>
                                      <p:cBhvr>
                                        <p:cTn id="113" dur="indefinite" fill="hold"/>
                                        <p:tgtEl>
                                          <p:spTgt spid="504"/>
                                        </p:tgtEl>
                                        <p:attrNameLst>
                                          <p:attrName>style.visibility</p:attrName>
                                        </p:attrNameLst>
                                      </p:cBhvr>
                                      <p:to>
                                        <p:strVal val="visible"/>
                                      </p:to>
                                    </p:set>
                                    <p:anim calcmode="lin" valueType="num">
                                      <p:cBhvr>
                                        <p:cTn id="114" dur="250" fill="hold"/>
                                        <p:tgtEl>
                                          <p:spTgt spid="504"/>
                                        </p:tgtEl>
                                        <p:attrNameLst>
                                          <p:attrName>ppt_x</p:attrName>
                                        </p:attrNameLst>
                                      </p:cBhvr>
                                      <p:tavLst>
                                        <p:tav tm="0">
                                          <p:val>
                                            <p:strVal val="1+#ppt_w/2"/>
                                          </p:val>
                                        </p:tav>
                                        <p:tav tm="100000">
                                          <p:val>
                                            <p:strVal val="#ppt_x"/>
                                          </p:val>
                                        </p:tav>
                                      </p:tavLst>
                                    </p:anim>
                                    <p:anim calcmode="lin" valueType="num">
                                      <p:cBhvr>
                                        <p:cTn id="115" dur="250" fill="hold"/>
                                        <p:tgtEl>
                                          <p:spTgt spid="504"/>
                                        </p:tgtEl>
                                        <p:attrNameLst>
                                          <p:attrName>ppt_y</p:attrName>
                                        </p:attrNameLst>
                                      </p:cBhvr>
                                      <p:tavLst>
                                        <p:tav tm="0">
                                          <p:val>
                                            <p:strVal val="#ppt_y"/>
                                          </p:val>
                                        </p:tav>
                                        <p:tav tm="100000">
                                          <p:val>
                                            <p:strVal val="#ppt_y"/>
                                          </p:val>
                                        </p:tav>
                                      </p:tavLst>
                                    </p:anim>
                                  </p:childTnLst>
                                </p:cTn>
                              </p:par>
                            </p:childTnLst>
                          </p:cTn>
                        </p:par>
                        <p:par>
                          <p:cTn id="116" fill="hold">
                            <p:stCondLst>
                              <p:cond delay="12000"/>
                            </p:stCondLst>
                            <p:childTnLst>
                              <p:par>
                                <p:cTn id="117" presetID="2" presetClass="entr" presetSubtype="4" fill="hold" grpId="25" nodeType="afterEffect">
                                  <p:stCondLst>
                                    <p:cond delay="0"/>
                                  </p:stCondLst>
                                  <p:childTnLst>
                                    <p:set>
                                      <p:cBhvr>
                                        <p:cTn id="118" dur="indefinite" fill="hold"/>
                                        <p:tgtEl>
                                          <p:spTgt spid="505"/>
                                        </p:tgtEl>
                                        <p:attrNameLst>
                                          <p:attrName>style.visibility</p:attrName>
                                        </p:attrNameLst>
                                      </p:cBhvr>
                                      <p:to>
                                        <p:strVal val="visible"/>
                                      </p:to>
                                    </p:set>
                                    <p:anim calcmode="lin" valueType="num">
                                      <p:cBhvr>
                                        <p:cTn id="119" dur="250" fill="hold"/>
                                        <p:tgtEl>
                                          <p:spTgt spid="505"/>
                                        </p:tgtEl>
                                        <p:attrNameLst>
                                          <p:attrName>ppt_x</p:attrName>
                                        </p:attrNameLst>
                                      </p:cBhvr>
                                      <p:tavLst>
                                        <p:tav tm="0">
                                          <p:val>
                                            <p:strVal val="#ppt_x"/>
                                          </p:val>
                                        </p:tav>
                                        <p:tav tm="100000">
                                          <p:val>
                                            <p:strVal val="#ppt_x"/>
                                          </p:val>
                                        </p:tav>
                                      </p:tavLst>
                                    </p:anim>
                                    <p:anim calcmode="lin" valueType="num">
                                      <p:cBhvr>
                                        <p:cTn id="120" dur="250" fill="hold"/>
                                        <p:tgtEl>
                                          <p:spTgt spid="505"/>
                                        </p:tgtEl>
                                        <p:attrNameLst>
                                          <p:attrName>ppt_y</p:attrName>
                                        </p:attrNameLst>
                                      </p:cBhvr>
                                      <p:tavLst>
                                        <p:tav tm="0">
                                          <p:val>
                                            <p:strVal val="1+#ppt_h/2"/>
                                          </p:val>
                                        </p:tav>
                                        <p:tav tm="100000">
                                          <p:val>
                                            <p:strVal val="#ppt_y"/>
                                          </p:val>
                                        </p:tav>
                                      </p:tavLst>
                                    </p:anim>
                                  </p:childTnLst>
                                </p:cTn>
                              </p:par>
                            </p:childTnLst>
                          </p:cTn>
                        </p:par>
                        <p:par>
                          <p:cTn id="121" fill="hold">
                            <p:stCondLst>
                              <p:cond delay="12500"/>
                            </p:stCondLst>
                            <p:childTnLst>
                              <p:par>
                                <p:cTn id="122" presetID="2" presetClass="entr" presetSubtype="2" fill="hold" grpId="26" nodeType="afterEffect">
                                  <p:stCondLst>
                                    <p:cond delay="0"/>
                                  </p:stCondLst>
                                  <p:childTnLst>
                                    <p:set>
                                      <p:cBhvr>
                                        <p:cTn id="123" dur="indefinite" fill="hold"/>
                                        <p:tgtEl>
                                          <p:spTgt spid="506"/>
                                        </p:tgtEl>
                                        <p:attrNameLst>
                                          <p:attrName>style.visibility</p:attrName>
                                        </p:attrNameLst>
                                      </p:cBhvr>
                                      <p:to>
                                        <p:strVal val="visible"/>
                                      </p:to>
                                    </p:set>
                                    <p:anim calcmode="lin" valueType="num">
                                      <p:cBhvr>
                                        <p:cTn id="124" dur="250" fill="hold"/>
                                        <p:tgtEl>
                                          <p:spTgt spid="506"/>
                                        </p:tgtEl>
                                        <p:attrNameLst>
                                          <p:attrName>ppt_x</p:attrName>
                                        </p:attrNameLst>
                                      </p:cBhvr>
                                      <p:tavLst>
                                        <p:tav tm="0">
                                          <p:val>
                                            <p:strVal val="1+#ppt_w/2"/>
                                          </p:val>
                                        </p:tav>
                                        <p:tav tm="100000">
                                          <p:val>
                                            <p:strVal val="#ppt_x"/>
                                          </p:val>
                                        </p:tav>
                                      </p:tavLst>
                                    </p:anim>
                                    <p:anim calcmode="lin" valueType="num">
                                      <p:cBhvr>
                                        <p:cTn id="125" dur="250" fill="hold"/>
                                        <p:tgtEl>
                                          <p:spTgt spid="506"/>
                                        </p:tgtEl>
                                        <p:attrNameLst>
                                          <p:attrName>ppt_y</p:attrName>
                                        </p:attrNameLst>
                                      </p:cBhvr>
                                      <p:tavLst>
                                        <p:tav tm="0">
                                          <p:val>
                                            <p:strVal val="#ppt_y"/>
                                          </p:val>
                                        </p:tav>
                                        <p:tav tm="100000">
                                          <p:val>
                                            <p:strVal val="#ppt_y"/>
                                          </p:val>
                                        </p:tav>
                                      </p:tavLst>
                                    </p:anim>
                                  </p:childTnLst>
                                </p:cTn>
                              </p:par>
                            </p:childTnLst>
                          </p:cTn>
                        </p:par>
                        <p:par>
                          <p:cTn id="126" fill="hold">
                            <p:stCondLst>
                              <p:cond delay="13000"/>
                            </p:stCondLst>
                            <p:childTnLst>
                              <p:par>
                                <p:cTn id="127" presetID="2" presetClass="entr" presetSubtype="4" fill="hold" grpId="27" nodeType="afterEffect">
                                  <p:stCondLst>
                                    <p:cond delay="0"/>
                                  </p:stCondLst>
                                  <p:childTnLst>
                                    <p:set>
                                      <p:cBhvr>
                                        <p:cTn id="128" dur="indefinite" fill="hold"/>
                                        <p:tgtEl>
                                          <p:spTgt spid="507"/>
                                        </p:tgtEl>
                                        <p:attrNameLst>
                                          <p:attrName>style.visibility</p:attrName>
                                        </p:attrNameLst>
                                      </p:cBhvr>
                                      <p:to>
                                        <p:strVal val="visible"/>
                                      </p:to>
                                    </p:set>
                                    <p:anim calcmode="lin" valueType="num">
                                      <p:cBhvr>
                                        <p:cTn id="129" dur="250" fill="hold"/>
                                        <p:tgtEl>
                                          <p:spTgt spid="507"/>
                                        </p:tgtEl>
                                        <p:attrNameLst>
                                          <p:attrName>ppt_x</p:attrName>
                                        </p:attrNameLst>
                                      </p:cBhvr>
                                      <p:tavLst>
                                        <p:tav tm="0">
                                          <p:val>
                                            <p:strVal val="#ppt_x"/>
                                          </p:val>
                                        </p:tav>
                                        <p:tav tm="100000">
                                          <p:val>
                                            <p:strVal val="#ppt_x"/>
                                          </p:val>
                                        </p:tav>
                                      </p:tavLst>
                                    </p:anim>
                                    <p:anim calcmode="lin" valueType="num">
                                      <p:cBhvr>
                                        <p:cTn id="130" dur="250" fill="hold"/>
                                        <p:tgtEl>
                                          <p:spTgt spid="507"/>
                                        </p:tgtEl>
                                        <p:attrNameLst>
                                          <p:attrName>ppt_y</p:attrName>
                                        </p:attrNameLst>
                                      </p:cBhvr>
                                      <p:tavLst>
                                        <p:tav tm="0">
                                          <p:val>
                                            <p:strVal val="1+#ppt_h/2"/>
                                          </p:val>
                                        </p:tav>
                                        <p:tav tm="100000">
                                          <p:val>
                                            <p:strVal val="#ppt_y"/>
                                          </p:val>
                                        </p:tav>
                                      </p:tavLst>
                                    </p:anim>
                                  </p:childTnLst>
                                </p:cTn>
                              </p:par>
                            </p:childTnLst>
                          </p:cTn>
                        </p:par>
                        <p:par>
                          <p:cTn id="131" fill="hold">
                            <p:stCondLst>
                              <p:cond delay="13500"/>
                            </p:stCondLst>
                            <p:childTnLst>
                              <p:par>
                                <p:cTn id="132" presetID="2" presetClass="entr" presetSubtype="2" fill="hold" grpId="28" nodeType="afterEffect">
                                  <p:stCondLst>
                                    <p:cond delay="0"/>
                                  </p:stCondLst>
                                  <p:childTnLst>
                                    <p:set>
                                      <p:cBhvr>
                                        <p:cTn id="133" dur="indefinite" fill="hold"/>
                                        <p:tgtEl>
                                          <p:spTgt spid="508"/>
                                        </p:tgtEl>
                                        <p:attrNameLst>
                                          <p:attrName>style.visibility</p:attrName>
                                        </p:attrNameLst>
                                      </p:cBhvr>
                                      <p:to>
                                        <p:strVal val="visible"/>
                                      </p:to>
                                    </p:set>
                                    <p:anim calcmode="lin" valueType="num">
                                      <p:cBhvr>
                                        <p:cTn id="134" dur="250" fill="hold"/>
                                        <p:tgtEl>
                                          <p:spTgt spid="508"/>
                                        </p:tgtEl>
                                        <p:attrNameLst>
                                          <p:attrName>ppt_x</p:attrName>
                                        </p:attrNameLst>
                                      </p:cBhvr>
                                      <p:tavLst>
                                        <p:tav tm="0">
                                          <p:val>
                                            <p:strVal val="1+#ppt_w/2"/>
                                          </p:val>
                                        </p:tav>
                                        <p:tav tm="100000">
                                          <p:val>
                                            <p:strVal val="#ppt_x"/>
                                          </p:val>
                                        </p:tav>
                                      </p:tavLst>
                                    </p:anim>
                                    <p:anim calcmode="lin" valueType="num">
                                      <p:cBhvr>
                                        <p:cTn id="135" dur="250" fill="hold"/>
                                        <p:tgtEl>
                                          <p:spTgt spid="508"/>
                                        </p:tgtEl>
                                        <p:attrNameLst>
                                          <p:attrName>ppt_y</p:attrName>
                                        </p:attrNameLst>
                                      </p:cBhvr>
                                      <p:tavLst>
                                        <p:tav tm="0">
                                          <p:val>
                                            <p:strVal val="#ppt_y"/>
                                          </p:val>
                                        </p:tav>
                                        <p:tav tm="100000">
                                          <p:val>
                                            <p:strVal val="#ppt_y"/>
                                          </p:val>
                                        </p:tav>
                                      </p:tavLst>
                                    </p:anim>
                                  </p:childTnLst>
                                </p:cTn>
                              </p:par>
                            </p:childTnLst>
                          </p:cTn>
                        </p:par>
                        <p:par>
                          <p:cTn id="136" fill="hold">
                            <p:stCondLst>
                              <p:cond delay="14000"/>
                            </p:stCondLst>
                            <p:childTnLst>
                              <p:par>
                                <p:cTn id="137" presetID="2" presetClass="entr" presetSubtype="4" fill="hold" grpId="29" nodeType="afterEffect">
                                  <p:stCondLst>
                                    <p:cond delay="0"/>
                                  </p:stCondLst>
                                  <p:childTnLst>
                                    <p:set>
                                      <p:cBhvr>
                                        <p:cTn id="138" dur="indefinite" fill="hold"/>
                                        <p:tgtEl>
                                          <p:spTgt spid="509"/>
                                        </p:tgtEl>
                                        <p:attrNameLst>
                                          <p:attrName>style.visibility</p:attrName>
                                        </p:attrNameLst>
                                      </p:cBhvr>
                                      <p:to>
                                        <p:strVal val="visible"/>
                                      </p:to>
                                    </p:set>
                                    <p:anim calcmode="lin" valueType="num">
                                      <p:cBhvr>
                                        <p:cTn id="139" dur="250" fill="hold"/>
                                        <p:tgtEl>
                                          <p:spTgt spid="509"/>
                                        </p:tgtEl>
                                        <p:attrNameLst>
                                          <p:attrName>ppt_x</p:attrName>
                                        </p:attrNameLst>
                                      </p:cBhvr>
                                      <p:tavLst>
                                        <p:tav tm="0">
                                          <p:val>
                                            <p:strVal val="#ppt_x"/>
                                          </p:val>
                                        </p:tav>
                                        <p:tav tm="100000">
                                          <p:val>
                                            <p:strVal val="#ppt_x"/>
                                          </p:val>
                                        </p:tav>
                                      </p:tavLst>
                                    </p:anim>
                                    <p:anim calcmode="lin" valueType="num">
                                      <p:cBhvr>
                                        <p:cTn id="140" dur="250" fill="hold"/>
                                        <p:tgtEl>
                                          <p:spTgt spid="509"/>
                                        </p:tgtEl>
                                        <p:attrNameLst>
                                          <p:attrName>ppt_y</p:attrName>
                                        </p:attrNameLst>
                                      </p:cBhvr>
                                      <p:tavLst>
                                        <p:tav tm="0">
                                          <p:val>
                                            <p:strVal val="1+#ppt_h/2"/>
                                          </p:val>
                                        </p:tav>
                                        <p:tav tm="100000">
                                          <p:val>
                                            <p:strVal val="#ppt_y"/>
                                          </p:val>
                                        </p:tav>
                                      </p:tavLst>
                                    </p:anim>
                                  </p:childTnLst>
                                </p:cTn>
                              </p:par>
                            </p:childTnLst>
                          </p:cTn>
                        </p:par>
                        <p:par>
                          <p:cTn id="141" fill="hold">
                            <p:stCondLst>
                              <p:cond delay="14500"/>
                            </p:stCondLst>
                            <p:childTnLst>
                              <p:par>
                                <p:cTn id="142" presetID="2" presetClass="entr" presetSubtype="2" fill="hold" grpId="30" nodeType="afterEffect">
                                  <p:stCondLst>
                                    <p:cond delay="0"/>
                                  </p:stCondLst>
                                  <p:childTnLst>
                                    <p:set>
                                      <p:cBhvr>
                                        <p:cTn id="143" dur="indefinite" fill="hold"/>
                                        <p:tgtEl>
                                          <p:spTgt spid="510"/>
                                        </p:tgtEl>
                                        <p:attrNameLst>
                                          <p:attrName>style.visibility</p:attrName>
                                        </p:attrNameLst>
                                      </p:cBhvr>
                                      <p:to>
                                        <p:strVal val="visible"/>
                                      </p:to>
                                    </p:set>
                                    <p:anim calcmode="lin" valueType="num">
                                      <p:cBhvr>
                                        <p:cTn id="144" dur="250" fill="hold"/>
                                        <p:tgtEl>
                                          <p:spTgt spid="510"/>
                                        </p:tgtEl>
                                        <p:attrNameLst>
                                          <p:attrName>ppt_x</p:attrName>
                                        </p:attrNameLst>
                                      </p:cBhvr>
                                      <p:tavLst>
                                        <p:tav tm="0">
                                          <p:val>
                                            <p:strVal val="1+#ppt_w/2"/>
                                          </p:val>
                                        </p:tav>
                                        <p:tav tm="100000">
                                          <p:val>
                                            <p:strVal val="#ppt_x"/>
                                          </p:val>
                                        </p:tav>
                                      </p:tavLst>
                                    </p:anim>
                                    <p:anim calcmode="lin" valueType="num">
                                      <p:cBhvr>
                                        <p:cTn id="145" dur="250" fill="hold"/>
                                        <p:tgtEl>
                                          <p:spTgt spid="510"/>
                                        </p:tgtEl>
                                        <p:attrNameLst>
                                          <p:attrName>ppt_y</p:attrName>
                                        </p:attrNameLst>
                                      </p:cBhvr>
                                      <p:tavLst>
                                        <p:tav tm="0">
                                          <p:val>
                                            <p:strVal val="#ppt_y"/>
                                          </p:val>
                                        </p:tav>
                                        <p:tav tm="100000">
                                          <p:val>
                                            <p:strVal val="#ppt_y"/>
                                          </p:val>
                                        </p:tav>
                                      </p:tavLst>
                                    </p:anim>
                                  </p:childTnLst>
                                </p:cTn>
                              </p:par>
                            </p:childTnLst>
                          </p:cTn>
                        </p:par>
                        <p:par>
                          <p:cTn id="146" fill="hold">
                            <p:stCondLst>
                              <p:cond delay="15000"/>
                            </p:stCondLst>
                            <p:childTnLst>
                              <p:par>
                                <p:cTn id="147" presetID="2" presetClass="entr" presetSubtype="4" fill="hold" grpId="31" nodeType="afterEffect">
                                  <p:stCondLst>
                                    <p:cond delay="0"/>
                                  </p:stCondLst>
                                  <p:childTnLst>
                                    <p:set>
                                      <p:cBhvr>
                                        <p:cTn id="148" dur="indefinite" fill="hold"/>
                                        <p:tgtEl>
                                          <p:spTgt spid="511"/>
                                        </p:tgtEl>
                                        <p:attrNameLst>
                                          <p:attrName>style.visibility</p:attrName>
                                        </p:attrNameLst>
                                      </p:cBhvr>
                                      <p:to>
                                        <p:strVal val="visible"/>
                                      </p:to>
                                    </p:set>
                                    <p:anim calcmode="lin" valueType="num">
                                      <p:cBhvr>
                                        <p:cTn id="149" dur="250" fill="hold"/>
                                        <p:tgtEl>
                                          <p:spTgt spid="511"/>
                                        </p:tgtEl>
                                        <p:attrNameLst>
                                          <p:attrName>ppt_x</p:attrName>
                                        </p:attrNameLst>
                                      </p:cBhvr>
                                      <p:tavLst>
                                        <p:tav tm="0">
                                          <p:val>
                                            <p:strVal val="#ppt_x"/>
                                          </p:val>
                                        </p:tav>
                                        <p:tav tm="100000">
                                          <p:val>
                                            <p:strVal val="#ppt_x"/>
                                          </p:val>
                                        </p:tav>
                                      </p:tavLst>
                                    </p:anim>
                                    <p:anim calcmode="lin" valueType="num">
                                      <p:cBhvr>
                                        <p:cTn id="150" dur="250" fill="hold"/>
                                        <p:tgtEl>
                                          <p:spTgt spid="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10" animBg="1" advAuto="0"/>
      <p:bldP spid="482" grpId="9" animBg="1" advAuto="0"/>
      <p:bldP spid="483" grpId="11" animBg="1" advAuto="0"/>
      <p:bldP spid="484" grpId="12" animBg="1" advAuto="0"/>
      <p:bldP spid="485" grpId="13" animBg="1" advAuto="0"/>
      <p:bldP spid="486" grpId="14" animBg="1" advAuto="0"/>
      <p:bldP spid="487" grpId="15" animBg="1" advAuto="0"/>
      <p:bldP spid="488" grpId="1" animBg="1" advAuto="0"/>
      <p:bldP spid="489" grpId="4" animBg="1" advAuto="0"/>
      <p:bldP spid="490" grpId="6" animBg="1" advAuto="0"/>
      <p:bldP spid="491" grpId="3" animBg="1" advAuto="0"/>
      <p:bldP spid="492" grpId="7" animBg="1" advAuto="0"/>
      <p:bldP spid="493" grpId="2" animBg="1" advAuto="0"/>
      <p:bldP spid="494" grpId="5" animBg="1" advAuto="0"/>
      <p:bldP spid="495" grpId="8" animBg="1" advAuto="0"/>
      <p:bldP spid="496" grpId="16" animBg="1" advAuto="0"/>
      <p:bldP spid="497" grpId="17" animBg="1" advAuto="0"/>
      <p:bldP spid="498" grpId="18" animBg="1" advAuto="0"/>
      <p:bldP spid="499" grpId="19" animBg="1" advAuto="0"/>
      <p:bldP spid="500" grpId="20" animBg="1" advAuto="0"/>
      <p:bldP spid="501" grpId="21" animBg="1" advAuto="0"/>
      <p:bldP spid="502" grpId="22" animBg="1" advAuto="0"/>
      <p:bldP spid="503" grpId="23" animBg="1" advAuto="0"/>
      <p:bldP spid="504" grpId="24" animBg="1" advAuto="0"/>
      <p:bldP spid="505" grpId="25" animBg="1" advAuto="0"/>
      <p:bldP spid="506" grpId="26" animBg="1" advAuto="0"/>
      <p:bldP spid="507" grpId="27" animBg="1" advAuto="0"/>
      <p:bldP spid="508" grpId="28" animBg="1" advAuto="0"/>
      <p:bldP spid="509" grpId="29" animBg="1" advAuto="0"/>
      <p:bldP spid="510" grpId="30" animBg="1" advAuto="0"/>
      <p:bldP spid="511" grpId="3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852648" y="2460280"/>
            <a:ext cx="2520089" cy="2904071"/>
            <a:chOff x="8362480" y="3523424"/>
            <a:chExt cx="3600797" cy="4158988"/>
          </a:xfrm>
        </p:grpSpPr>
        <p:sp>
          <p:nvSpPr>
            <p:cNvPr id="42" name="Freeform 1"/>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4" name="TextBox 73"/>
            <p:cNvSpPr txBox="1"/>
            <p:nvPr/>
          </p:nvSpPr>
          <p:spPr>
            <a:xfrm>
              <a:off x="9193330" y="4074844"/>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S</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3" name="组合 2"/>
          <p:cNvGrpSpPr/>
          <p:nvPr/>
        </p:nvGrpSpPr>
        <p:grpSpPr>
          <a:xfrm>
            <a:off x="8475577" y="2460280"/>
            <a:ext cx="2520089" cy="2904071"/>
            <a:chOff x="12110219" y="3523424"/>
            <a:chExt cx="3600797" cy="4158988"/>
          </a:xfrm>
        </p:grpSpPr>
        <p:sp>
          <p:nvSpPr>
            <p:cNvPr id="43" name="Freeform 1"/>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5" name="TextBox 74"/>
            <p:cNvSpPr txBox="1"/>
            <p:nvPr/>
          </p:nvSpPr>
          <p:spPr>
            <a:xfrm>
              <a:off x="12597884" y="4148110"/>
              <a:ext cx="2569742"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W</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4" name="组合 3"/>
          <p:cNvGrpSpPr/>
          <p:nvPr/>
        </p:nvGrpSpPr>
        <p:grpSpPr>
          <a:xfrm>
            <a:off x="5852648" y="5364351"/>
            <a:ext cx="2520089" cy="2904071"/>
            <a:chOff x="8362480" y="7682412"/>
            <a:chExt cx="3600797" cy="4158988"/>
          </a:xfrm>
        </p:grpSpPr>
        <p:sp>
          <p:nvSpPr>
            <p:cNvPr id="44" name="Freeform 1"/>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6" name="TextBox 75"/>
            <p:cNvSpPr txBox="1"/>
            <p:nvPr/>
          </p:nvSpPr>
          <p:spPr>
            <a:xfrm>
              <a:off x="9219880" y="8284144"/>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O</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5" name="组合 4"/>
          <p:cNvGrpSpPr/>
          <p:nvPr/>
        </p:nvGrpSpPr>
        <p:grpSpPr>
          <a:xfrm>
            <a:off x="8475577" y="5364351"/>
            <a:ext cx="2520089" cy="2904071"/>
            <a:chOff x="12110219" y="7682412"/>
            <a:chExt cx="3600797" cy="4158988"/>
          </a:xfrm>
        </p:grpSpPr>
        <p:sp>
          <p:nvSpPr>
            <p:cNvPr id="45" name="Freeform 1"/>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7" name="TextBox 76"/>
            <p:cNvSpPr txBox="1"/>
            <p:nvPr/>
          </p:nvSpPr>
          <p:spPr>
            <a:xfrm>
              <a:off x="12907670" y="8282003"/>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T</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7" name="组合 6"/>
          <p:cNvGrpSpPr/>
          <p:nvPr/>
        </p:nvGrpSpPr>
        <p:grpSpPr>
          <a:xfrm>
            <a:off x="1443519" y="6076013"/>
            <a:ext cx="5672594" cy="2673509"/>
            <a:chOff x="2062553" y="8701599"/>
            <a:chExt cx="8105213" cy="3828794"/>
          </a:xfrm>
        </p:grpSpPr>
        <p:sp>
          <p:nvSpPr>
            <p:cNvPr id="47" name="Freeform 1"/>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3407049" y="8701599"/>
              <a:ext cx="4533219" cy="903587"/>
            </a:xfrm>
            <a:prstGeom prst="rect">
              <a:avLst/>
            </a:prstGeom>
            <a:noFill/>
          </p:spPr>
          <p:txBody>
            <a:bodyPr wrap="none" rtlCol="0">
              <a:spAutoFit/>
            </a:bodyPr>
            <a:lstStyle/>
            <a:p>
              <a:r>
                <a:rPr lang="en-US" dirty="0" smtClean="0">
                  <a:solidFill>
                    <a:schemeClr val="accent5">
                      <a:lumMod val="75000"/>
                    </a:schemeClr>
                  </a:solidFill>
                  <a:latin typeface="微软雅黑" panose="020B0503020204020204" pitchFamily="34" charset="-122"/>
                  <a:ea typeface="微软雅黑" panose="020B0503020204020204" pitchFamily="34" charset="-122"/>
                  <a:cs typeface="Lato Regular"/>
                </a:rPr>
                <a:t>Opportunities</a:t>
              </a:r>
              <a:endParaRPr lang="en-US" dirty="0" smtClean="0">
                <a:solidFill>
                  <a:schemeClr val="accent5">
                    <a:lumMod val="75000"/>
                  </a:schemeClr>
                </a:solidFill>
                <a:latin typeface="微软雅黑" panose="020B0503020204020204" pitchFamily="34" charset="-122"/>
                <a:ea typeface="微软雅黑" panose="020B0503020204020204" pitchFamily="34" charset="-122"/>
                <a:cs typeface="Lato Regular"/>
              </a:endParaRPr>
            </a:p>
          </p:txBody>
        </p:sp>
        <p:sp>
          <p:nvSpPr>
            <p:cNvPr id="53" name="TextBox 52"/>
            <p:cNvSpPr txBox="1"/>
            <p:nvPr/>
          </p:nvSpPr>
          <p:spPr>
            <a:xfrm>
              <a:off x="3552650" y="9605105"/>
              <a:ext cx="3929648" cy="2005521"/>
            </a:xfrm>
            <a:prstGeom prst="rect">
              <a:avLst/>
            </a:prstGeom>
            <a:noFill/>
          </p:spPr>
          <p:txBody>
            <a:bodyPr wrap="square" rtlCol="0">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66" name="Group 45"/>
            <p:cNvGrpSpPr/>
            <p:nvPr/>
          </p:nvGrpSpPr>
          <p:grpSpPr>
            <a:xfrm flipV="1">
              <a:off x="2595320" y="10730503"/>
              <a:ext cx="7572446" cy="1799890"/>
              <a:chOff x="2751796" y="2924341"/>
              <a:chExt cx="7572446" cy="1550438"/>
            </a:xfrm>
          </p:grpSpPr>
          <p:cxnSp>
            <p:nvCxnSpPr>
              <p:cNvPr id="67"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47"/>
              <p:cNvCxnSpPr>
                <a:stCxn id="47"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48"/>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8" name="Freeform 204"/>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714173" y="6155824"/>
            <a:ext cx="5865234" cy="2593697"/>
            <a:chOff x="13879972" y="8815899"/>
            <a:chExt cx="8380464" cy="3714494"/>
          </a:xfrm>
        </p:grpSpPr>
        <p:sp>
          <p:nvSpPr>
            <p:cNvPr id="49" name="Freeform 1"/>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6" name="TextBox 55"/>
            <p:cNvSpPr txBox="1"/>
            <p:nvPr/>
          </p:nvSpPr>
          <p:spPr>
            <a:xfrm>
              <a:off x="18156270" y="8815899"/>
              <a:ext cx="2526803" cy="903587"/>
            </a:xfrm>
            <a:prstGeom prst="rect">
              <a:avLst/>
            </a:prstGeom>
            <a:noFill/>
          </p:spPr>
          <p:txBody>
            <a:bodyPr wrap="none" rtlCol="0">
              <a:spAutoFit/>
            </a:bodyPr>
            <a:lstStyle/>
            <a:p>
              <a:pPr algn="r"/>
              <a:r>
                <a:rPr lang="en-US" dirty="0" smtClean="0">
                  <a:solidFill>
                    <a:schemeClr val="accent4">
                      <a:lumMod val="75000"/>
                    </a:schemeClr>
                  </a:solidFill>
                  <a:latin typeface="微软雅黑" panose="020B0503020204020204" pitchFamily="34" charset="-122"/>
                  <a:ea typeface="微软雅黑" panose="020B0503020204020204" pitchFamily="34" charset="-122"/>
                  <a:cs typeface="Lato Regular"/>
                </a:rPr>
                <a:t>Threats</a:t>
              </a:r>
              <a:endParaRPr lang="en-US" dirty="0" smtClean="0">
                <a:solidFill>
                  <a:schemeClr val="accent4">
                    <a:lumMod val="75000"/>
                  </a:schemeClr>
                </a:solidFill>
                <a:latin typeface="微软雅黑" panose="020B0503020204020204" pitchFamily="34" charset="-122"/>
                <a:ea typeface="微软雅黑" panose="020B0503020204020204" pitchFamily="34" charset="-122"/>
                <a:cs typeface="Lato Regular"/>
              </a:endParaRPr>
            </a:p>
          </p:txBody>
        </p:sp>
        <p:sp>
          <p:nvSpPr>
            <p:cNvPr id="57" name="TextBox 56"/>
            <p:cNvSpPr txBox="1"/>
            <p:nvPr/>
          </p:nvSpPr>
          <p:spPr>
            <a:xfrm>
              <a:off x="16754379" y="9662257"/>
              <a:ext cx="3928693" cy="2005521"/>
            </a:xfrm>
            <a:prstGeom prst="rect">
              <a:avLst/>
            </a:prstGeom>
            <a:noFill/>
          </p:spPr>
          <p:txBody>
            <a:bodyPr wrap="square" rtlCol="0">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70" name="Group 51"/>
            <p:cNvGrpSpPr/>
            <p:nvPr/>
          </p:nvGrpSpPr>
          <p:grpSpPr>
            <a:xfrm flipH="1" flipV="1">
              <a:off x="13879972" y="10730503"/>
              <a:ext cx="7715545" cy="1799890"/>
              <a:chOff x="2913160" y="2924341"/>
              <a:chExt cx="7411082" cy="1550438"/>
            </a:xfrm>
          </p:grpSpPr>
          <p:cxnSp>
            <p:nvCxnSpPr>
              <p:cNvPr id="71"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5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9" name="Freeform 154"/>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714173" y="2041963"/>
            <a:ext cx="5865234" cy="2967731"/>
            <a:chOff x="13879972" y="2924342"/>
            <a:chExt cx="8380464" cy="4250157"/>
          </a:xfrm>
        </p:grpSpPr>
        <p:sp>
          <p:nvSpPr>
            <p:cNvPr id="48" name="Freeform 1"/>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tx2">
                <a:lumMod val="75000"/>
                <a:lumOff val="2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4" name="TextBox 53"/>
            <p:cNvSpPr txBox="1"/>
            <p:nvPr/>
          </p:nvSpPr>
          <p:spPr>
            <a:xfrm>
              <a:off x="17344122" y="4265471"/>
              <a:ext cx="3339905" cy="903587"/>
            </a:xfrm>
            <a:prstGeom prst="rect">
              <a:avLst/>
            </a:prstGeom>
            <a:noFill/>
          </p:spPr>
          <p:txBody>
            <a:bodyPr wrap="none" rtlCol="0">
              <a:spAutoFit/>
            </a:bodyPr>
            <a:lstStyle/>
            <a:p>
              <a:pPr algn="r"/>
              <a:r>
                <a:rPr lang="en-US" dirty="0" smtClean="0">
                  <a:solidFill>
                    <a:schemeClr val="tx2">
                      <a:lumMod val="75000"/>
                      <a:lumOff val="25000"/>
                    </a:schemeClr>
                  </a:solidFill>
                  <a:latin typeface="微软雅黑" panose="020B0503020204020204" pitchFamily="34" charset="-122"/>
                  <a:ea typeface="微软雅黑" panose="020B0503020204020204" pitchFamily="34" charset="-122"/>
                  <a:cs typeface="Lato Regular"/>
                </a:rPr>
                <a:t>Weakness</a:t>
              </a:r>
              <a:endParaRPr lang="en-US" dirty="0" smtClean="0">
                <a:solidFill>
                  <a:schemeClr val="tx2">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55" name="TextBox 54"/>
            <p:cNvSpPr txBox="1"/>
            <p:nvPr/>
          </p:nvSpPr>
          <p:spPr>
            <a:xfrm>
              <a:off x="16754379" y="5168978"/>
              <a:ext cx="3929648" cy="2005521"/>
            </a:xfrm>
            <a:prstGeom prst="rect">
              <a:avLst/>
            </a:prstGeom>
            <a:noFill/>
          </p:spPr>
          <p:txBody>
            <a:bodyPr wrap="square" rtlCol="0">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62" name="Group 64"/>
            <p:cNvGrpSpPr/>
            <p:nvPr/>
          </p:nvGrpSpPr>
          <p:grpSpPr>
            <a:xfrm flipH="1">
              <a:off x="13879972" y="2924342"/>
              <a:ext cx="7715545" cy="1757177"/>
              <a:chOff x="2918048" y="2924341"/>
              <a:chExt cx="7406194" cy="1757177"/>
            </a:xfrm>
          </p:grpSpPr>
          <p:cxnSp>
            <p:nvCxnSpPr>
              <p:cNvPr id="63"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6"/>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80" name="Freeform 166"/>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443519" y="2041963"/>
            <a:ext cx="5556239" cy="2967731"/>
            <a:chOff x="2062553" y="2924342"/>
            <a:chExt cx="7938961" cy="4250157"/>
          </a:xfrm>
        </p:grpSpPr>
        <p:sp>
          <p:nvSpPr>
            <p:cNvPr id="46" name="Freeform 1"/>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0" name="TextBox 49"/>
            <p:cNvSpPr txBox="1"/>
            <p:nvPr/>
          </p:nvSpPr>
          <p:spPr>
            <a:xfrm>
              <a:off x="3467809" y="4294046"/>
              <a:ext cx="2920758" cy="903587"/>
            </a:xfrm>
            <a:prstGeom prst="rect">
              <a:avLst/>
            </a:prstGeom>
            <a:noFill/>
          </p:spPr>
          <p:txBody>
            <a:bodyPr wrap="none" rtlCol="0">
              <a:spAutoFit/>
            </a:bodyPr>
            <a:lstStyle/>
            <a:p>
              <a:r>
                <a:rPr lang="en-US" dirty="0" smtClean="0">
                  <a:solidFill>
                    <a:schemeClr val="accent1">
                      <a:lumMod val="75000"/>
                    </a:schemeClr>
                  </a:solidFill>
                  <a:latin typeface="微软雅黑" panose="020B0503020204020204" pitchFamily="34" charset="-122"/>
                  <a:ea typeface="微软雅黑" panose="020B0503020204020204" pitchFamily="34" charset="-122"/>
                  <a:cs typeface="Lato Regular"/>
                </a:rPr>
                <a:t>Strength</a:t>
              </a:r>
              <a:endParaRPr lang="en-US" dirty="0" smtClean="0">
                <a:solidFill>
                  <a:schemeClr val="accent1">
                    <a:lumMod val="75000"/>
                  </a:schemeClr>
                </a:solidFill>
                <a:latin typeface="微软雅黑" panose="020B0503020204020204" pitchFamily="34" charset="-122"/>
                <a:ea typeface="微软雅黑" panose="020B0503020204020204" pitchFamily="34" charset="-122"/>
                <a:cs typeface="Lato Regular"/>
              </a:endParaRPr>
            </a:p>
          </p:txBody>
        </p:sp>
        <p:sp>
          <p:nvSpPr>
            <p:cNvPr id="51" name="TextBox 50"/>
            <p:cNvSpPr txBox="1"/>
            <p:nvPr/>
          </p:nvSpPr>
          <p:spPr>
            <a:xfrm>
              <a:off x="3552650" y="5168978"/>
              <a:ext cx="3929648" cy="2005521"/>
            </a:xfrm>
            <a:prstGeom prst="rect">
              <a:avLst/>
            </a:prstGeom>
            <a:noFill/>
          </p:spPr>
          <p:txBody>
            <a:bodyPr wrap="square" rtlCol="0">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58" name="Group 55"/>
            <p:cNvGrpSpPr/>
            <p:nvPr/>
          </p:nvGrpSpPr>
          <p:grpSpPr>
            <a:xfrm>
              <a:off x="2570060" y="2924342"/>
              <a:ext cx="7431454" cy="1757177"/>
              <a:chOff x="2731424" y="2924341"/>
              <a:chExt cx="7431454" cy="1757177"/>
            </a:xfrm>
          </p:grpSpPr>
          <p:cxnSp>
            <p:nvCxnSpPr>
              <p:cNvPr id="59" name="Straight Connector 7"/>
              <p:cNvCxnSpPr/>
              <p:nvPr/>
            </p:nvCxnSpPr>
            <p:spPr>
              <a:xfrm flipH="1">
                <a:off x="2731424"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44"/>
              <p:cNvCxnSpPr>
                <a:stCxn id="46" idx="4"/>
              </p:cNvCxnSpPr>
              <p:nvPr/>
            </p:nvCxnSpPr>
            <p:spPr>
              <a:xfrm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56"/>
              <p:cNvCxnSpPr>
                <a:stCxn id="42" idx="4"/>
              </p:cNvCxnSpPr>
              <p:nvPr/>
            </p:nvCxnSpPr>
            <p:spPr>
              <a:xfrm flipV="1">
                <a:off x="10162878"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81" name="Freeform 81"/>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8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1486171" y="2298110"/>
            <a:ext cx="4308926" cy="1233429"/>
            <a:chOff x="16411869" y="3291177"/>
            <a:chExt cx="6156754" cy="1766423"/>
          </a:xfrm>
        </p:grpSpPr>
        <p:sp>
          <p:nvSpPr>
            <p:cNvPr id="425" name="Shape 425"/>
            <p:cNvSpPr/>
            <p:nvPr/>
          </p:nvSpPr>
          <p:spPr>
            <a:xfrm>
              <a:off x="17030309" y="3291177"/>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26" name="Shape 426"/>
            <p:cNvSpPr/>
            <p:nvPr/>
          </p:nvSpPr>
          <p:spPr>
            <a:xfrm>
              <a:off x="17044950" y="3933627"/>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27" name="Shape 427"/>
            <p:cNvSpPr/>
            <p:nvPr/>
          </p:nvSpPr>
          <p:spPr>
            <a:xfrm>
              <a:off x="16411869" y="3307191"/>
              <a:ext cx="381001" cy="3810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486171" y="3927273"/>
            <a:ext cx="4308926" cy="1233431"/>
            <a:chOff x="16411869" y="5624341"/>
            <a:chExt cx="6156754" cy="1766425"/>
          </a:xfrm>
        </p:grpSpPr>
        <p:sp>
          <p:nvSpPr>
            <p:cNvPr id="428" name="Shape 428"/>
            <p:cNvSpPr/>
            <p:nvPr/>
          </p:nvSpPr>
          <p:spPr>
            <a:xfrm>
              <a:off x="17030309" y="5624341"/>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29" name="Shape 429"/>
            <p:cNvSpPr/>
            <p:nvPr/>
          </p:nvSpPr>
          <p:spPr>
            <a:xfrm>
              <a:off x="17044950" y="6266793"/>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0" name="Shape 430"/>
            <p:cNvSpPr/>
            <p:nvPr/>
          </p:nvSpPr>
          <p:spPr>
            <a:xfrm>
              <a:off x="16411869" y="5640356"/>
              <a:ext cx="381001" cy="3810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486171" y="5521259"/>
            <a:ext cx="4308926" cy="1233431"/>
            <a:chOff x="16411869" y="7907125"/>
            <a:chExt cx="6156754" cy="1766425"/>
          </a:xfrm>
        </p:grpSpPr>
        <p:sp>
          <p:nvSpPr>
            <p:cNvPr id="431" name="Shape 431"/>
            <p:cNvSpPr/>
            <p:nvPr/>
          </p:nvSpPr>
          <p:spPr>
            <a:xfrm>
              <a:off x="17030309" y="7907125"/>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32" name="Shape 432"/>
            <p:cNvSpPr/>
            <p:nvPr/>
          </p:nvSpPr>
          <p:spPr>
            <a:xfrm>
              <a:off x="17044950" y="8549577"/>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3" name="Shape 433"/>
            <p:cNvSpPr/>
            <p:nvPr/>
          </p:nvSpPr>
          <p:spPr>
            <a:xfrm>
              <a:off x="16411869" y="7923140"/>
              <a:ext cx="381001" cy="3810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1486171" y="7065062"/>
            <a:ext cx="4308926" cy="1233431"/>
            <a:chOff x="16411869" y="10118041"/>
            <a:chExt cx="6156754" cy="1766425"/>
          </a:xfrm>
        </p:grpSpPr>
        <p:sp>
          <p:nvSpPr>
            <p:cNvPr id="434" name="Shape 434"/>
            <p:cNvSpPr/>
            <p:nvPr/>
          </p:nvSpPr>
          <p:spPr>
            <a:xfrm>
              <a:off x="17030309" y="10118041"/>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35" name="Shape 435"/>
            <p:cNvSpPr/>
            <p:nvPr/>
          </p:nvSpPr>
          <p:spPr>
            <a:xfrm>
              <a:off x="17044950" y="10760493"/>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6" name="Shape 436"/>
            <p:cNvSpPr/>
            <p:nvPr/>
          </p:nvSpPr>
          <p:spPr>
            <a:xfrm>
              <a:off x="16411869" y="10134055"/>
              <a:ext cx="381001" cy="3810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79070" y="2241774"/>
            <a:ext cx="4274102" cy="1495040"/>
            <a:chOff x="1541816" y="3210495"/>
            <a:chExt cx="6106996" cy="2141081"/>
          </a:xfrm>
        </p:grpSpPr>
        <p:sp>
          <p:nvSpPr>
            <p:cNvPr id="437" name="Shape 437"/>
            <p:cNvSpPr/>
            <p:nvPr/>
          </p:nvSpPr>
          <p:spPr>
            <a:xfrm>
              <a:off x="7267811" y="3307191"/>
              <a:ext cx="381001" cy="3810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1" name="Shape 441"/>
            <p:cNvSpPr/>
            <p:nvPr/>
          </p:nvSpPr>
          <p:spPr>
            <a:xfrm>
              <a:off x="1541816" y="3210495"/>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3"/>
                  </a:solidFill>
                  <a:latin typeface="微软雅黑" panose="020B0503020204020204" pitchFamily="34" charset="-122"/>
                  <a:ea typeface="微软雅黑" panose="020B0503020204020204" pitchFamily="34" charset="-122"/>
                </a:rPr>
                <a:t>Title Example Here</a:t>
              </a:r>
              <a:endParaRPr sz="2200" dirty="0">
                <a:solidFill>
                  <a:schemeClr val="accent3"/>
                </a:solidFill>
                <a:latin typeface="微软雅黑" panose="020B0503020204020204" pitchFamily="34" charset="-122"/>
                <a:ea typeface="微软雅黑" panose="020B0503020204020204" pitchFamily="34" charset="-122"/>
              </a:endParaRPr>
            </a:p>
          </p:txBody>
        </p:sp>
        <p:sp>
          <p:nvSpPr>
            <p:cNvPr id="442" name="Shape 442"/>
            <p:cNvSpPr/>
            <p:nvPr/>
          </p:nvSpPr>
          <p:spPr>
            <a:xfrm>
              <a:off x="1583351" y="3852945"/>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5" name="组合 4"/>
          <p:cNvGrpSpPr/>
          <p:nvPr/>
        </p:nvGrpSpPr>
        <p:grpSpPr>
          <a:xfrm>
            <a:off x="1079070" y="3870936"/>
            <a:ext cx="4274102" cy="1495041"/>
            <a:chOff x="1541816" y="5543659"/>
            <a:chExt cx="6106996" cy="2141083"/>
          </a:xfrm>
        </p:grpSpPr>
        <p:sp>
          <p:nvSpPr>
            <p:cNvPr id="438" name="Shape 438"/>
            <p:cNvSpPr/>
            <p:nvPr/>
          </p:nvSpPr>
          <p:spPr>
            <a:xfrm>
              <a:off x="7267811" y="5640356"/>
              <a:ext cx="381001" cy="3810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3" name="Shape 443"/>
            <p:cNvSpPr/>
            <p:nvPr/>
          </p:nvSpPr>
          <p:spPr>
            <a:xfrm>
              <a:off x="1541816" y="5543659"/>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4" name="Shape 444"/>
            <p:cNvSpPr/>
            <p:nvPr/>
          </p:nvSpPr>
          <p:spPr>
            <a:xfrm>
              <a:off x="1583351" y="6186111"/>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6" name="组合 5"/>
          <p:cNvGrpSpPr/>
          <p:nvPr/>
        </p:nvGrpSpPr>
        <p:grpSpPr>
          <a:xfrm>
            <a:off x="1079070" y="5464922"/>
            <a:ext cx="4274102" cy="1495041"/>
            <a:chOff x="1541816" y="7826443"/>
            <a:chExt cx="6106996" cy="2141083"/>
          </a:xfrm>
        </p:grpSpPr>
        <p:sp>
          <p:nvSpPr>
            <p:cNvPr id="439" name="Shape 439"/>
            <p:cNvSpPr/>
            <p:nvPr/>
          </p:nvSpPr>
          <p:spPr>
            <a:xfrm>
              <a:off x="7267811" y="7923140"/>
              <a:ext cx="381001" cy="3810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5" name="Shape 445"/>
            <p:cNvSpPr/>
            <p:nvPr/>
          </p:nvSpPr>
          <p:spPr>
            <a:xfrm>
              <a:off x="1541816" y="7826443"/>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6" name="Shape 446"/>
            <p:cNvSpPr/>
            <p:nvPr/>
          </p:nvSpPr>
          <p:spPr>
            <a:xfrm>
              <a:off x="1583351" y="8468895"/>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1079070" y="7008724"/>
            <a:ext cx="4274102" cy="1495041"/>
            <a:chOff x="1541816" y="10037359"/>
            <a:chExt cx="6106996" cy="2141083"/>
          </a:xfrm>
        </p:grpSpPr>
        <p:sp>
          <p:nvSpPr>
            <p:cNvPr id="440" name="Shape 440"/>
            <p:cNvSpPr/>
            <p:nvPr/>
          </p:nvSpPr>
          <p:spPr>
            <a:xfrm>
              <a:off x="7267811" y="10134055"/>
              <a:ext cx="381001" cy="3810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7" name="Shape 447"/>
            <p:cNvSpPr/>
            <p:nvPr/>
          </p:nvSpPr>
          <p:spPr>
            <a:xfrm>
              <a:off x="1541816" y="10037359"/>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8" name="Shape 448"/>
            <p:cNvSpPr/>
            <p:nvPr/>
          </p:nvSpPr>
          <p:spPr>
            <a:xfrm>
              <a:off x="1583351" y="10679811"/>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sp>
        <p:nvSpPr>
          <p:cNvPr id="5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latin typeface="微软雅黑" panose="020B0503020204020204" pitchFamily="34" charset="-122"/>
                <a:ea typeface="微软雅黑" panose="020B0503020204020204" pitchFamily="34" charset="-122"/>
              </a:rPr>
            </a:fld>
            <a:endParaRPr lang="en-US" altLang="zh-CN" sz="2000">
              <a:solidFill>
                <a:schemeClr val="accent3"/>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673261" y="2386298"/>
            <a:ext cx="5565968" cy="5415423"/>
            <a:chOff x="8106167" y="3417472"/>
            <a:chExt cx="7952862" cy="7755553"/>
          </a:xfrm>
        </p:grpSpPr>
        <p:sp>
          <p:nvSpPr>
            <p:cNvPr id="39" name="Shape 405"/>
            <p:cNvSpPr/>
            <p:nvPr/>
          </p:nvSpPr>
          <p:spPr>
            <a:xfrm>
              <a:off x="8478901" y="3439397"/>
              <a:ext cx="3617487" cy="3234387"/>
            </a:xfrm>
            <a:custGeom>
              <a:avLst/>
              <a:gdLst/>
              <a:ahLst/>
              <a:cxnLst>
                <a:cxn ang="0">
                  <a:pos x="wd2" y="hd2"/>
                </a:cxn>
                <a:cxn ang="5400000">
                  <a:pos x="wd2" y="hd2"/>
                </a:cxn>
                <a:cxn ang="10800000">
                  <a:pos x="wd2" y="hd2"/>
                </a:cxn>
                <a:cxn ang="16200000">
                  <a:pos x="wd2" y="hd2"/>
                </a:cxn>
              </a:cxnLst>
              <a:rect l="0" t="0" r="r" b="b"/>
              <a:pathLst>
                <a:path w="21006" h="20951" extrusionOk="0">
                  <a:moveTo>
                    <a:pt x="28" y="15669"/>
                  </a:moveTo>
                  <a:cubicBezTo>
                    <a:pt x="-241" y="18269"/>
                    <a:pt x="1430" y="20620"/>
                    <a:pt x="3761" y="20920"/>
                  </a:cubicBezTo>
                  <a:cubicBezTo>
                    <a:pt x="5982" y="21206"/>
                    <a:pt x="7998" y="19526"/>
                    <a:pt x="8417" y="17118"/>
                  </a:cubicBezTo>
                  <a:lnTo>
                    <a:pt x="8417" y="17119"/>
                  </a:lnTo>
                  <a:cubicBezTo>
                    <a:pt x="8879" y="14483"/>
                    <a:pt x="10094" y="13046"/>
                    <a:pt x="13567" y="13801"/>
                  </a:cubicBezTo>
                  <a:lnTo>
                    <a:pt x="13566" y="13799"/>
                  </a:lnTo>
                  <a:cubicBezTo>
                    <a:pt x="13724" y="13833"/>
                    <a:pt x="13883" y="13863"/>
                    <a:pt x="14046" y="13884"/>
                  </a:cubicBezTo>
                  <a:cubicBezTo>
                    <a:pt x="17471" y="14325"/>
                    <a:pt x="20568" y="11585"/>
                    <a:pt x="20964" y="7764"/>
                  </a:cubicBezTo>
                  <a:cubicBezTo>
                    <a:pt x="21359" y="3943"/>
                    <a:pt x="18903" y="488"/>
                    <a:pt x="15478" y="47"/>
                  </a:cubicBezTo>
                  <a:cubicBezTo>
                    <a:pt x="12052" y="-394"/>
                    <a:pt x="8955" y="2346"/>
                    <a:pt x="8560" y="6167"/>
                  </a:cubicBezTo>
                  <a:cubicBezTo>
                    <a:pt x="8542" y="6335"/>
                    <a:pt x="8532" y="6502"/>
                    <a:pt x="8526" y="6668"/>
                  </a:cubicBezTo>
                  <a:lnTo>
                    <a:pt x="8524" y="6666"/>
                  </a:lnTo>
                  <a:cubicBezTo>
                    <a:pt x="8372" y="10610"/>
                    <a:pt x="6836" y="11593"/>
                    <a:pt x="4431" y="11478"/>
                  </a:cubicBezTo>
                  <a:lnTo>
                    <a:pt x="4431" y="11479"/>
                  </a:lnTo>
                  <a:cubicBezTo>
                    <a:pt x="2224" y="11371"/>
                    <a:pt x="285" y="13183"/>
                    <a:pt x="28" y="15669"/>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0" name="Shape 406"/>
            <p:cNvSpPr/>
            <p:nvPr/>
          </p:nvSpPr>
          <p:spPr>
            <a:xfrm>
              <a:off x="10342569" y="3417472"/>
              <a:ext cx="4112389" cy="2150323"/>
            </a:xfrm>
            <a:custGeom>
              <a:avLst/>
              <a:gdLst/>
              <a:ahLst/>
              <a:cxnLst>
                <a:cxn ang="0">
                  <a:pos x="wd2" y="hd2"/>
                </a:cxn>
                <a:cxn ang="5400000">
                  <a:pos x="wd2" y="hd2"/>
                </a:cxn>
                <a:cxn ang="10800000">
                  <a:pos x="wd2" y="hd2"/>
                </a:cxn>
                <a:cxn ang="16200000">
                  <a:pos x="wd2" y="hd2"/>
                </a:cxn>
              </a:cxnLst>
              <a:rect l="0" t="0" r="r" b="b"/>
              <a:pathLst>
                <a:path w="20705" h="19665" extrusionOk="0">
                  <a:moveTo>
                    <a:pt x="1073" y="5102"/>
                  </a:moveTo>
                  <a:cubicBezTo>
                    <a:pt x="-362" y="7721"/>
                    <a:pt x="-357" y="11957"/>
                    <a:pt x="1085" y="14564"/>
                  </a:cubicBezTo>
                  <a:cubicBezTo>
                    <a:pt x="2459" y="17048"/>
                    <a:pt x="4640" y="17154"/>
                    <a:pt x="6085" y="14893"/>
                  </a:cubicBezTo>
                  <a:lnTo>
                    <a:pt x="6084" y="14895"/>
                  </a:lnTo>
                  <a:cubicBezTo>
                    <a:pt x="7668" y="12423"/>
                    <a:pt x="9187" y="12017"/>
                    <a:pt x="11187" y="16243"/>
                  </a:cubicBezTo>
                  <a:lnTo>
                    <a:pt x="11188" y="16239"/>
                  </a:lnTo>
                  <a:cubicBezTo>
                    <a:pt x="11279" y="16431"/>
                    <a:pt x="11373" y="16620"/>
                    <a:pt x="11473" y="16801"/>
                  </a:cubicBezTo>
                  <a:cubicBezTo>
                    <a:pt x="13592" y="20633"/>
                    <a:pt x="17020" y="20618"/>
                    <a:pt x="19129" y="16769"/>
                  </a:cubicBezTo>
                  <a:cubicBezTo>
                    <a:pt x="21238" y="12920"/>
                    <a:pt x="21230" y="6695"/>
                    <a:pt x="19111" y="2864"/>
                  </a:cubicBezTo>
                  <a:cubicBezTo>
                    <a:pt x="16992" y="-967"/>
                    <a:pt x="13565" y="-953"/>
                    <a:pt x="11456" y="2896"/>
                  </a:cubicBezTo>
                  <a:cubicBezTo>
                    <a:pt x="11363" y="3066"/>
                    <a:pt x="11275" y="3241"/>
                    <a:pt x="11191" y="3419"/>
                  </a:cubicBezTo>
                  <a:lnTo>
                    <a:pt x="11191" y="3415"/>
                  </a:lnTo>
                  <a:cubicBezTo>
                    <a:pt x="9188" y="7638"/>
                    <a:pt x="7669" y="7229"/>
                    <a:pt x="6088" y="4754"/>
                  </a:cubicBezTo>
                  <a:lnTo>
                    <a:pt x="6088" y="4756"/>
                  </a:lnTo>
                  <a:cubicBezTo>
                    <a:pt x="4638" y="2482"/>
                    <a:pt x="2445" y="2598"/>
                    <a:pt x="1073" y="5102"/>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1" name="Shape 407"/>
            <p:cNvSpPr/>
            <p:nvPr/>
          </p:nvSpPr>
          <p:spPr>
            <a:xfrm>
              <a:off x="12622821" y="3790205"/>
              <a:ext cx="3436208" cy="3437878"/>
            </a:xfrm>
            <a:custGeom>
              <a:avLst/>
              <a:gdLst/>
              <a:ahLst/>
              <a:cxnLst>
                <a:cxn ang="0">
                  <a:pos x="wd2" y="hd2"/>
                </a:cxn>
                <a:cxn ang="5400000">
                  <a:pos x="wd2" y="hd2"/>
                </a:cxn>
                <a:cxn ang="10800000">
                  <a:pos x="wd2" y="hd2"/>
                </a:cxn>
                <a:cxn ang="16200000">
                  <a:pos x="wd2" y="hd2"/>
                </a:cxn>
              </a:cxnLst>
              <a:rect l="0" t="0" r="r" b="b"/>
              <a:pathLst>
                <a:path w="21586" h="21586" extrusionOk="0">
                  <a:moveTo>
                    <a:pt x="4585" y="1"/>
                  </a:moveTo>
                  <a:cubicBezTo>
                    <a:pt x="2047" y="6"/>
                    <a:pt x="-6" y="2068"/>
                    <a:pt x="0" y="4605"/>
                  </a:cubicBezTo>
                  <a:cubicBezTo>
                    <a:pt x="5" y="7022"/>
                    <a:pt x="1878" y="8997"/>
                    <a:pt x="4251" y="9173"/>
                  </a:cubicBezTo>
                  <a:lnTo>
                    <a:pt x="4249" y="9174"/>
                  </a:lnTo>
                  <a:cubicBezTo>
                    <a:pt x="6847" y="9370"/>
                    <a:pt x="8385" y="10512"/>
                    <a:pt x="8097" y="14328"/>
                  </a:cubicBezTo>
                  <a:lnTo>
                    <a:pt x="8099" y="14326"/>
                  </a:lnTo>
                  <a:cubicBezTo>
                    <a:pt x="8086" y="14500"/>
                    <a:pt x="8077" y="14674"/>
                    <a:pt x="8078" y="14851"/>
                  </a:cubicBezTo>
                  <a:cubicBezTo>
                    <a:pt x="8086" y="18580"/>
                    <a:pt x="11117" y="21595"/>
                    <a:pt x="14847" y="21586"/>
                  </a:cubicBezTo>
                  <a:cubicBezTo>
                    <a:pt x="18577" y="21578"/>
                    <a:pt x="21594" y="18549"/>
                    <a:pt x="21585" y="14820"/>
                  </a:cubicBezTo>
                  <a:cubicBezTo>
                    <a:pt x="21577" y="11092"/>
                    <a:pt x="18546" y="8076"/>
                    <a:pt x="14816" y="8085"/>
                  </a:cubicBezTo>
                  <a:cubicBezTo>
                    <a:pt x="14651" y="8085"/>
                    <a:pt x="14490" y="8094"/>
                    <a:pt x="14328" y="8106"/>
                  </a:cubicBezTo>
                  <a:lnTo>
                    <a:pt x="14330" y="8104"/>
                  </a:lnTo>
                  <a:cubicBezTo>
                    <a:pt x="10512" y="8387"/>
                    <a:pt x="9371" y="6849"/>
                    <a:pt x="9178" y="4253"/>
                  </a:cubicBezTo>
                  <a:lnTo>
                    <a:pt x="9177" y="4254"/>
                  </a:lnTo>
                  <a:cubicBezTo>
                    <a:pt x="9002" y="1872"/>
                    <a:pt x="7012" y="-5"/>
                    <a:pt x="4585" y="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2" name="Shape 408"/>
            <p:cNvSpPr/>
            <p:nvPr/>
          </p:nvSpPr>
          <p:spPr>
            <a:xfrm>
              <a:off x="13872576" y="5434618"/>
              <a:ext cx="2150323" cy="4112378"/>
            </a:xfrm>
            <a:custGeom>
              <a:avLst/>
              <a:gdLst/>
              <a:ahLst/>
              <a:cxnLst>
                <a:cxn ang="0">
                  <a:pos x="wd2" y="hd2"/>
                </a:cxn>
                <a:cxn ang="5400000">
                  <a:pos x="wd2" y="hd2"/>
                </a:cxn>
                <a:cxn ang="10800000">
                  <a:pos x="wd2" y="hd2"/>
                </a:cxn>
                <a:cxn ang="16200000">
                  <a:pos x="wd2" y="hd2"/>
                </a:cxn>
              </a:cxnLst>
              <a:rect l="0" t="0" r="r" b="b"/>
              <a:pathLst>
                <a:path w="19665" h="20705" extrusionOk="0">
                  <a:moveTo>
                    <a:pt x="14563" y="1073"/>
                  </a:moveTo>
                  <a:cubicBezTo>
                    <a:pt x="11944" y="-362"/>
                    <a:pt x="7708" y="-357"/>
                    <a:pt x="5101" y="1085"/>
                  </a:cubicBezTo>
                  <a:cubicBezTo>
                    <a:pt x="2617" y="2459"/>
                    <a:pt x="2511" y="4640"/>
                    <a:pt x="4772" y="6085"/>
                  </a:cubicBezTo>
                  <a:lnTo>
                    <a:pt x="4770" y="6084"/>
                  </a:lnTo>
                  <a:cubicBezTo>
                    <a:pt x="7242" y="7668"/>
                    <a:pt x="7648" y="9187"/>
                    <a:pt x="3422" y="11187"/>
                  </a:cubicBezTo>
                  <a:lnTo>
                    <a:pt x="3426" y="11187"/>
                  </a:lnTo>
                  <a:cubicBezTo>
                    <a:pt x="3234" y="11279"/>
                    <a:pt x="3045" y="11373"/>
                    <a:pt x="2864" y="11473"/>
                  </a:cubicBezTo>
                  <a:cubicBezTo>
                    <a:pt x="-968" y="13592"/>
                    <a:pt x="-953" y="17020"/>
                    <a:pt x="2896" y="19129"/>
                  </a:cubicBezTo>
                  <a:cubicBezTo>
                    <a:pt x="6745" y="21238"/>
                    <a:pt x="12970" y="21230"/>
                    <a:pt x="16801" y="19111"/>
                  </a:cubicBezTo>
                  <a:cubicBezTo>
                    <a:pt x="20632" y="16992"/>
                    <a:pt x="20618" y="13565"/>
                    <a:pt x="16769" y="11456"/>
                  </a:cubicBezTo>
                  <a:cubicBezTo>
                    <a:pt x="16599" y="11363"/>
                    <a:pt x="16424" y="11275"/>
                    <a:pt x="16246" y="11191"/>
                  </a:cubicBezTo>
                  <a:lnTo>
                    <a:pt x="16250" y="11191"/>
                  </a:lnTo>
                  <a:cubicBezTo>
                    <a:pt x="12027" y="9188"/>
                    <a:pt x="12436" y="7669"/>
                    <a:pt x="14911" y="6088"/>
                  </a:cubicBezTo>
                  <a:lnTo>
                    <a:pt x="14909" y="6088"/>
                  </a:lnTo>
                  <a:cubicBezTo>
                    <a:pt x="17183" y="4638"/>
                    <a:pt x="17067" y="2445"/>
                    <a:pt x="14563" y="1073"/>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3" name="Shape 409"/>
            <p:cNvSpPr/>
            <p:nvPr/>
          </p:nvSpPr>
          <p:spPr>
            <a:xfrm>
              <a:off x="12228162" y="7736796"/>
              <a:ext cx="3437899" cy="3436229"/>
            </a:xfrm>
            <a:custGeom>
              <a:avLst/>
              <a:gdLst/>
              <a:ahLst/>
              <a:cxnLst>
                <a:cxn ang="0">
                  <a:pos x="wd2" y="hd2"/>
                </a:cxn>
                <a:cxn ang="5400000">
                  <a:pos x="wd2" y="hd2"/>
                </a:cxn>
                <a:cxn ang="10800000">
                  <a:pos x="wd2" y="hd2"/>
                </a:cxn>
                <a:cxn ang="16200000">
                  <a:pos x="wd2" y="hd2"/>
                </a:cxn>
              </a:cxnLst>
              <a:rect l="0" t="0" r="r" b="b"/>
              <a:pathLst>
                <a:path w="21586" h="21586" extrusionOk="0">
                  <a:moveTo>
                    <a:pt x="21586" y="4584"/>
                  </a:moveTo>
                  <a:cubicBezTo>
                    <a:pt x="21581" y="2047"/>
                    <a:pt x="19519" y="-6"/>
                    <a:pt x="16982" y="0"/>
                  </a:cubicBezTo>
                  <a:cubicBezTo>
                    <a:pt x="14565" y="5"/>
                    <a:pt x="12590" y="1878"/>
                    <a:pt x="12414" y="4251"/>
                  </a:cubicBezTo>
                  <a:lnTo>
                    <a:pt x="12413" y="4249"/>
                  </a:lnTo>
                  <a:cubicBezTo>
                    <a:pt x="12217" y="6847"/>
                    <a:pt x="11075" y="8385"/>
                    <a:pt x="7259" y="8097"/>
                  </a:cubicBezTo>
                  <a:lnTo>
                    <a:pt x="7261" y="8099"/>
                  </a:lnTo>
                  <a:cubicBezTo>
                    <a:pt x="7087" y="8086"/>
                    <a:pt x="6912" y="8077"/>
                    <a:pt x="6736" y="8078"/>
                  </a:cubicBezTo>
                  <a:cubicBezTo>
                    <a:pt x="3007" y="8086"/>
                    <a:pt x="-8" y="11117"/>
                    <a:pt x="0" y="14847"/>
                  </a:cubicBezTo>
                  <a:cubicBezTo>
                    <a:pt x="9" y="18577"/>
                    <a:pt x="3038" y="21594"/>
                    <a:pt x="6767" y="21585"/>
                  </a:cubicBezTo>
                  <a:cubicBezTo>
                    <a:pt x="10495" y="21577"/>
                    <a:pt x="13510" y="18546"/>
                    <a:pt x="13502" y="14816"/>
                  </a:cubicBezTo>
                  <a:cubicBezTo>
                    <a:pt x="13502" y="14651"/>
                    <a:pt x="13493" y="14490"/>
                    <a:pt x="13482" y="14328"/>
                  </a:cubicBezTo>
                  <a:lnTo>
                    <a:pt x="13483" y="14330"/>
                  </a:lnTo>
                  <a:cubicBezTo>
                    <a:pt x="13199" y="10512"/>
                    <a:pt x="14738" y="9371"/>
                    <a:pt x="17334" y="9178"/>
                  </a:cubicBezTo>
                  <a:lnTo>
                    <a:pt x="17333" y="9177"/>
                  </a:lnTo>
                  <a:cubicBezTo>
                    <a:pt x="19715" y="9002"/>
                    <a:pt x="21592" y="7012"/>
                    <a:pt x="21586" y="4584"/>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4" name="Shape 410"/>
            <p:cNvSpPr/>
            <p:nvPr/>
          </p:nvSpPr>
          <p:spPr>
            <a:xfrm>
              <a:off x="9882134" y="9008475"/>
              <a:ext cx="4112389" cy="2150332"/>
            </a:xfrm>
            <a:custGeom>
              <a:avLst/>
              <a:gdLst/>
              <a:ahLst/>
              <a:cxnLst>
                <a:cxn ang="0">
                  <a:pos x="wd2" y="hd2"/>
                </a:cxn>
                <a:cxn ang="5400000">
                  <a:pos x="wd2" y="hd2"/>
                </a:cxn>
                <a:cxn ang="10800000">
                  <a:pos x="wd2" y="hd2"/>
                </a:cxn>
                <a:cxn ang="16200000">
                  <a:pos x="wd2" y="hd2"/>
                </a:cxn>
              </a:cxnLst>
              <a:rect l="0" t="0" r="r" b="b"/>
              <a:pathLst>
                <a:path w="20705" h="19665" extrusionOk="0">
                  <a:moveTo>
                    <a:pt x="19633" y="14563"/>
                  </a:moveTo>
                  <a:cubicBezTo>
                    <a:pt x="21068" y="11944"/>
                    <a:pt x="21063" y="7708"/>
                    <a:pt x="19621" y="5101"/>
                  </a:cubicBezTo>
                  <a:cubicBezTo>
                    <a:pt x="18247" y="2617"/>
                    <a:pt x="16066" y="2511"/>
                    <a:pt x="14621" y="4772"/>
                  </a:cubicBezTo>
                  <a:lnTo>
                    <a:pt x="14622" y="4770"/>
                  </a:lnTo>
                  <a:cubicBezTo>
                    <a:pt x="13038" y="7242"/>
                    <a:pt x="11519" y="7648"/>
                    <a:pt x="9519" y="3422"/>
                  </a:cubicBezTo>
                  <a:lnTo>
                    <a:pt x="9518" y="3426"/>
                  </a:lnTo>
                  <a:cubicBezTo>
                    <a:pt x="9427" y="3234"/>
                    <a:pt x="9333" y="3045"/>
                    <a:pt x="9233" y="2863"/>
                  </a:cubicBezTo>
                  <a:cubicBezTo>
                    <a:pt x="7114" y="-968"/>
                    <a:pt x="3686" y="-953"/>
                    <a:pt x="1577" y="2896"/>
                  </a:cubicBezTo>
                  <a:cubicBezTo>
                    <a:pt x="-532" y="6745"/>
                    <a:pt x="-524" y="12970"/>
                    <a:pt x="1595" y="16801"/>
                  </a:cubicBezTo>
                  <a:cubicBezTo>
                    <a:pt x="3714" y="20632"/>
                    <a:pt x="7141" y="20617"/>
                    <a:pt x="9250" y="16769"/>
                  </a:cubicBezTo>
                  <a:cubicBezTo>
                    <a:pt x="9343" y="16599"/>
                    <a:pt x="9431" y="16424"/>
                    <a:pt x="9515" y="16246"/>
                  </a:cubicBezTo>
                  <a:lnTo>
                    <a:pt x="9515" y="16250"/>
                  </a:lnTo>
                  <a:cubicBezTo>
                    <a:pt x="11518" y="12027"/>
                    <a:pt x="13037" y="12436"/>
                    <a:pt x="14618" y="14911"/>
                  </a:cubicBezTo>
                  <a:lnTo>
                    <a:pt x="14618" y="14909"/>
                  </a:lnTo>
                  <a:cubicBezTo>
                    <a:pt x="16068" y="17183"/>
                    <a:pt x="18261" y="17067"/>
                    <a:pt x="19633" y="14563"/>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5" name="Shape 411"/>
            <p:cNvSpPr/>
            <p:nvPr/>
          </p:nvSpPr>
          <p:spPr>
            <a:xfrm>
              <a:off x="8259646" y="7298286"/>
              <a:ext cx="3436208" cy="3437898"/>
            </a:xfrm>
            <a:custGeom>
              <a:avLst/>
              <a:gdLst/>
              <a:ahLst/>
              <a:cxnLst>
                <a:cxn ang="0">
                  <a:pos x="wd2" y="hd2"/>
                </a:cxn>
                <a:cxn ang="5400000">
                  <a:pos x="wd2" y="hd2"/>
                </a:cxn>
                <a:cxn ang="10800000">
                  <a:pos x="wd2" y="hd2"/>
                </a:cxn>
                <a:cxn ang="16200000">
                  <a:pos x="wd2" y="hd2"/>
                </a:cxn>
              </a:cxnLst>
              <a:rect l="0" t="0" r="r" b="b"/>
              <a:pathLst>
                <a:path w="21586" h="21586" extrusionOk="0">
                  <a:moveTo>
                    <a:pt x="17001" y="21585"/>
                  </a:moveTo>
                  <a:cubicBezTo>
                    <a:pt x="19538" y="21579"/>
                    <a:pt x="21591" y="19518"/>
                    <a:pt x="21585" y="16981"/>
                  </a:cubicBezTo>
                  <a:cubicBezTo>
                    <a:pt x="21580" y="14564"/>
                    <a:pt x="19707" y="12589"/>
                    <a:pt x="17334" y="12413"/>
                  </a:cubicBezTo>
                  <a:lnTo>
                    <a:pt x="17336" y="12412"/>
                  </a:lnTo>
                  <a:cubicBezTo>
                    <a:pt x="14738" y="12216"/>
                    <a:pt x="13200" y="11074"/>
                    <a:pt x="13488" y="7258"/>
                  </a:cubicBezTo>
                  <a:lnTo>
                    <a:pt x="13486" y="7260"/>
                  </a:lnTo>
                  <a:cubicBezTo>
                    <a:pt x="13499" y="7086"/>
                    <a:pt x="13508" y="6912"/>
                    <a:pt x="13507" y="6735"/>
                  </a:cubicBezTo>
                  <a:cubicBezTo>
                    <a:pt x="13499" y="3006"/>
                    <a:pt x="10468" y="-9"/>
                    <a:pt x="6738" y="0"/>
                  </a:cubicBezTo>
                  <a:cubicBezTo>
                    <a:pt x="3008" y="8"/>
                    <a:pt x="-9" y="3037"/>
                    <a:pt x="0" y="6766"/>
                  </a:cubicBezTo>
                  <a:cubicBezTo>
                    <a:pt x="8" y="10494"/>
                    <a:pt x="3039" y="13509"/>
                    <a:pt x="6769" y="13501"/>
                  </a:cubicBezTo>
                  <a:cubicBezTo>
                    <a:pt x="6934" y="13500"/>
                    <a:pt x="7095" y="13492"/>
                    <a:pt x="7257" y="13480"/>
                  </a:cubicBezTo>
                  <a:lnTo>
                    <a:pt x="7255" y="13482"/>
                  </a:lnTo>
                  <a:cubicBezTo>
                    <a:pt x="11073" y="13198"/>
                    <a:pt x="12214" y="14736"/>
                    <a:pt x="12407" y="17333"/>
                  </a:cubicBezTo>
                  <a:lnTo>
                    <a:pt x="12408" y="17332"/>
                  </a:lnTo>
                  <a:cubicBezTo>
                    <a:pt x="12583" y="19714"/>
                    <a:pt x="14573" y="21591"/>
                    <a:pt x="17001" y="21585"/>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6" name="Shape 412"/>
            <p:cNvSpPr/>
            <p:nvPr/>
          </p:nvSpPr>
          <p:spPr>
            <a:xfrm>
              <a:off x="8106167" y="4930332"/>
              <a:ext cx="2150363" cy="4107288"/>
            </a:xfrm>
            <a:custGeom>
              <a:avLst/>
              <a:gdLst/>
              <a:ahLst/>
              <a:cxnLst>
                <a:cxn ang="0">
                  <a:pos x="wd2" y="hd2"/>
                </a:cxn>
                <a:cxn ang="5400000">
                  <a:pos x="wd2" y="hd2"/>
                </a:cxn>
                <a:cxn ang="10800000">
                  <a:pos x="wd2" y="hd2"/>
                </a:cxn>
                <a:cxn ang="16200000">
                  <a:pos x="wd2" y="hd2"/>
                </a:cxn>
              </a:cxnLst>
              <a:rect l="0" t="0" r="r" b="b"/>
              <a:pathLst>
                <a:path w="19338" h="20543" extrusionOk="0">
                  <a:moveTo>
                    <a:pt x="6733" y="19645"/>
                  </a:moveTo>
                  <a:cubicBezTo>
                    <a:pt x="9474" y="20971"/>
                    <a:pt x="13630" y="20810"/>
                    <a:pt x="16014" y="19285"/>
                  </a:cubicBezTo>
                  <a:cubicBezTo>
                    <a:pt x="18287" y="17832"/>
                    <a:pt x="18129" y="15666"/>
                    <a:pt x="15738" y="14318"/>
                  </a:cubicBezTo>
                  <a:lnTo>
                    <a:pt x="15740" y="14318"/>
                  </a:lnTo>
                  <a:cubicBezTo>
                    <a:pt x="13125" y="12839"/>
                    <a:pt x="12544" y="11349"/>
                    <a:pt x="16450" y="9211"/>
                  </a:cubicBezTo>
                  <a:lnTo>
                    <a:pt x="16446" y="9211"/>
                  </a:lnTo>
                  <a:cubicBezTo>
                    <a:pt x="16624" y="9113"/>
                    <a:pt x="16798" y="9013"/>
                    <a:pt x="16964" y="8907"/>
                  </a:cubicBezTo>
                  <a:cubicBezTo>
                    <a:pt x="20469" y="6666"/>
                    <a:pt x="20043" y="3269"/>
                    <a:pt x="16014" y="1320"/>
                  </a:cubicBezTo>
                  <a:cubicBezTo>
                    <a:pt x="11985" y="-629"/>
                    <a:pt x="5878" y="-393"/>
                    <a:pt x="2373" y="1848"/>
                  </a:cubicBezTo>
                  <a:cubicBezTo>
                    <a:pt x="-1131" y="4090"/>
                    <a:pt x="-706" y="7486"/>
                    <a:pt x="3323" y="9435"/>
                  </a:cubicBezTo>
                  <a:cubicBezTo>
                    <a:pt x="3501" y="9521"/>
                    <a:pt x="3683" y="9601"/>
                    <a:pt x="3868" y="9678"/>
                  </a:cubicBezTo>
                  <a:lnTo>
                    <a:pt x="3864" y="9678"/>
                  </a:lnTo>
                  <a:cubicBezTo>
                    <a:pt x="8247" y="11508"/>
                    <a:pt x="8028" y="13029"/>
                    <a:pt x="5789" y="14687"/>
                  </a:cubicBezTo>
                  <a:lnTo>
                    <a:pt x="5792" y="14687"/>
                  </a:lnTo>
                  <a:cubicBezTo>
                    <a:pt x="3734" y="16208"/>
                    <a:pt x="4111" y="18377"/>
                    <a:pt x="6733" y="19645"/>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7" name="Shape 413"/>
            <p:cNvSpPr/>
            <p:nvPr/>
          </p:nvSpPr>
          <p:spPr>
            <a:xfrm>
              <a:off x="13009481" y="4127348"/>
              <a:ext cx="733668"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C</a:t>
              </a:r>
              <a:endParaRPr sz="2800" dirty="0">
                <a:latin typeface="微软雅黑" panose="020B0503020204020204" pitchFamily="34" charset="-122"/>
                <a:ea typeface="微软雅黑" panose="020B0503020204020204" pitchFamily="34" charset="-122"/>
              </a:endParaRPr>
            </a:p>
          </p:txBody>
        </p:sp>
        <p:sp>
          <p:nvSpPr>
            <p:cNvPr id="48" name="Shape 414"/>
            <p:cNvSpPr/>
            <p:nvPr/>
          </p:nvSpPr>
          <p:spPr>
            <a:xfrm>
              <a:off x="12848479" y="9722701"/>
              <a:ext cx="775759"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F</a:t>
              </a:r>
              <a:endParaRPr sz="2800" dirty="0">
                <a:latin typeface="微软雅黑" panose="020B0503020204020204" pitchFamily="34" charset="-122"/>
                <a:ea typeface="微软雅黑" panose="020B0503020204020204" pitchFamily="34" charset="-122"/>
              </a:endParaRPr>
            </a:p>
          </p:txBody>
        </p:sp>
        <p:sp>
          <p:nvSpPr>
            <p:cNvPr id="49" name="Shape 415"/>
            <p:cNvSpPr/>
            <p:nvPr/>
          </p:nvSpPr>
          <p:spPr>
            <a:xfrm>
              <a:off x="14571014" y="8102526"/>
              <a:ext cx="733667"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E</a:t>
              </a:r>
              <a:endParaRPr sz="2800" dirty="0">
                <a:latin typeface="微软雅黑" panose="020B0503020204020204" pitchFamily="34" charset="-122"/>
                <a:ea typeface="微软雅黑" panose="020B0503020204020204" pitchFamily="34" charset="-122"/>
              </a:endParaRPr>
            </a:p>
          </p:txBody>
        </p:sp>
        <p:sp>
          <p:nvSpPr>
            <p:cNvPr id="50" name="Shape 416"/>
            <p:cNvSpPr/>
            <p:nvPr/>
          </p:nvSpPr>
          <p:spPr>
            <a:xfrm>
              <a:off x="14582799" y="5827866"/>
              <a:ext cx="733668"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D</a:t>
              </a:r>
              <a:endParaRPr sz="2800" dirty="0">
                <a:latin typeface="微软雅黑" panose="020B0503020204020204" pitchFamily="34" charset="-122"/>
                <a:ea typeface="微软雅黑" panose="020B0503020204020204" pitchFamily="34" charset="-122"/>
              </a:endParaRPr>
            </a:p>
          </p:txBody>
        </p:sp>
        <p:sp>
          <p:nvSpPr>
            <p:cNvPr id="51" name="Shape 417"/>
            <p:cNvSpPr/>
            <p:nvPr/>
          </p:nvSpPr>
          <p:spPr>
            <a:xfrm>
              <a:off x="8795994" y="5603461"/>
              <a:ext cx="817852"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A</a:t>
              </a:r>
              <a:endParaRPr sz="2800" dirty="0">
                <a:latin typeface="微软雅黑" panose="020B0503020204020204" pitchFamily="34" charset="-122"/>
                <a:ea typeface="微软雅黑" panose="020B0503020204020204" pitchFamily="34" charset="-122"/>
              </a:endParaRPr>
            </a:p>
          </p:txBody>
        </p:sp>
        <p:sp>
          <p:nvSpPr>
            <p:cNvPr id="52" name="Shape 418"/>
            <p:cNvSpPr/>
            <p:nvPr/>
          </p:nvSpPr>
          <p:spPr>
            <a:xfrm>
              <a:off x="8931409" y="7929667"/>
              <a:ext cx="817851"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H</a:t>
              </a:r>
              <a:endParaRPr sz="2800" dirty="0">
                <a:latin typeface="微软雅黑" panose="020B0503020204020204" pitchFamily="34" charset="-122"/>
                <a:ea typeface="微软雅黑" panose="020B0503020204020204" pitchFamily="34" charset="-122"/>
              </a:endParaRPr>
            </a:p>
          </p:txBody>
        </p:sp>
        <p:sp>
          <p:nvSpPr>
            <p:cNvPr id="53" name="Shape 419"/>
            <p:cNvSpPr/>
            <p:nvPr/>
          </p:nvSpPr>
          <p:spPr>
            <a:xfrm>
              <a:off x="10568300" y="9604842"/>
              <a:ext cx="775760"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J</a:t>
              </a:r>
              <a:endParaRPr sz="2800" dirty="0">
                <a:latin typeface="微软雅黑" panose="020B0503020204020204" pitchFamily="34" charset="-122"/>
                <a:ea typeface="微软雅黑" panose="020B0503020204020204" pitchFamily="34" charset="-122"/>
              </a:endParaRPr>
            </a:p>
          </p:txBody>
        </p:sp>
        <p:sp>
          <p:nvSpPr>
            <p:cNvPr id="54" name="Shape 420"/>
            <p:cNvSpPr/>
            <p:nvPr/>
          </p:nvSpPr>
          <p:spPr>
            <a:xfrm>
              <a:off x="10841338" y="4083936"/>
              <a:ext cx="481114"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B</a:t>
              </a:r>
              <a:endParaRPr sz="2800" dirty="0">
                <a:latin typeface="微软雅黑" panose="020B0503020204020204" pitchFamily="34" charset="-122"/>
                <a:ea typeface="微软雅黑" panose="020B0503020204020204" pitchFamily="34" charset="-122"/>
              </a:endParaRPr>
            </a:p>
          </p:txBody>
        </p:sp>
        <p:sp>
          <p:nvSpPr>
            <p:cNvPr id="55" name="Shape 421"/>
            <p:cNvSpPr/>
            <p:nvPr/>
          </p:nvSpPr>
          <p:spPr>
            <a:xfrm>
              <a:off x="10412455" y="6124626"/>
              <a:ext cx="1144108" cy="1051884"/>
            </a:xfrm>
            <a:prstGeom prst="rect">
              <a:avLst/>
            </a:prstGeom>
            <a:ln w="12700">
              <a:miter lim="400000"/>
            </a:ln>
          </p:spPr>
          <p:txBody>
            <a:bodyPr lIns="71437" tIns="71437" rIns="71437" bIns="71437" anchor="ctr"/>
            <a:lstStyle>
              <a:lvl1pPr>
                <a:lnSpc>
                  <a:spcPct val="150000"/>
                </a:lnSpc>
                <a:defRPr sz="5600">
                  <a:solidFill>
                    <a:srgbClr val="0087B1"/>
                  </a:solidFill>
                  <a:latin typeface="Lato Light"/>
                  <a:ea typeface="Lato Light"/>
                  <a:cs typeface="Lato Light"/>
                  <a:sym typeface="Lato Light"/>
                </a:defRPr>
              </a:lvl1pPr>
            </a:lstStyle>
            <a:p>
              <a:pPr lvl="0">
                <a:lnSpc>
                  <a:spcPct val="100000"/>
                </a:lnSpc>
                <a:defRPr sz="1800">
                  <a:solidFill>
                    <a:srgbClr val="000000"/>
                  </a:solidFill>
                </a:defRPr>
              </a:pPr>
              <a:r>
                <a:rPr sz="3600" dirty="0">
                  <a:latin typeface="微软雅黑" panose="020B0503020204020204" pitchFamily="34" charset="-122"/>
                  <a:ea typeface="微软雅黑" panose="020B0503020204020204" pitchFamily="34" charset="-122"/>
                </a:rPr>
                <a:t>UP</a:t>
              </a:r>
              <a:endParaRPr sz="3600"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1540577" y="6334541"/>
              <a:ext cx="2446300" cy="819281"/>
              <a:chOff x="11540576" y="7277516"/>
              <a:chExt cx="3684909" cy="819281"/>
            </a:xfrm>
          </p:grpSpPr>
          <p:sp>
            <p:nvSpPr>
              <p:cNvPr id="59" name="Shape 422"/>
              <p:cNvSpPr/>
              <p:nvPr/>
            </p:nvSpPr>
            <p:spPr>
              <a:xfrm>
                <a:off x="11540576" y="7277516"/>
                <a:ext cx="3684909" cy="535135"/>
              </a:xfrm>
              <a:prstGeom prst="rect">
                <a:avLst/>
              </a:prstGeom>
              <a:ln w="12700">
                <a:miter lim="400000"/>
              </a:ln>
            </p:spPr>
            <p:txBody>
              <a:bodyPr lIns="0" tIns="0" rIns="0" bIns="0"/>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200" dirty="0">
                    <a:latin typeface="微软雅黑" panose="020B0503020204020204" pitchFamily="34" charset="-122"/>
                    <a:ea typeface="微软雅黑" panose="020B0503020204020204" pitchFamily="34" charset="-122"/>
                  </a:rPr>
                  <a:t>Social Marketing</a:t>
                </a:r>
                <a:endParaRPr sz="1200" dirty="0">
                  <a:latin typeface="微软雅黑" panose="020B0503020204020204" pitchFamily="34" charset="-122"/>
                  <a:ea typeface="微软雅黑" panose="020B0503020204020204" pitchFamily="34" charset="-122"/>
                </a:endParaRPr>
              </a:p>
            </p:txBody>
          </p:sp>
          <p:sp>
            <p:nvSpPr>
              <p:cNvPr id="60" name="Shape 423"/>
              <p:cNvSpPr/>
              <p:nvPr/>
            </p:nvSpPr>
            <p:spPr>
              <a:xfrm>
                <a:off x="11540576" y="7593543"/>
                <a:ext cx="3512735" cy="503254"/>
              </a:xfrm>
              <a:prstGeom prst="rect">
                <a:avLst/>
              </a:prstGeom>
              <a:ln w="12700">
                <a:miter lim="400000"/>
              </a:ln>
            </p:spPr>
            <p:txBody>
              <a:bodyPr lIns="0" tIns="0" rIns="0" bIns="0"/>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0" dirty="0" smtClean="0">
                    <a:solidFill>
                      <a:srgbClr val="3E4147"/>
                    </a:solidFill>
                    <a:latin typeface="微软雅黑" panose="020B0503020204020204" pitchFamily="34" charset="-122"/>
                    <a:ea typeface="微软雅黑" panose="020B0503020204020204" pitchFamily="34" charset="-122"/>
                  </a:rPr>
                  <a:t>Put your Sub</a:t>
                </a:r>
                <a:endParaRPr b="0" dirty="0">
                  <a:solidFill>
                    <a:srgbClr val="3E4147"/>
                  </a:solidFill>
                  <a:latin typeface="微软雅黑" panose="020B0503020204020204" pitchFamily="34" charset="-122"/>
                  <a:ea typeface="微软雅黑" panose="020B0503020204020204" pitchFamily="34" charset="-122"/>
                </a:endParaRPr>
              </a:p>
            </p:txBody>
          </p:sp>
        </p:grpSp>
        <p:sp>
          <p:nvSpPr>
            <p:cNvPr id="58" name="Shape 424"/>
            <p:cNvSpPr/>
            <p:nvPr/>
          </p:nvSpPr>
          <p:spPr>
            <a:xfrm>
              <a:off x="10568300" y="7153821"/>
              <a:ext cx="3340891" cy="1461036"/>
            </a:xfrm>
            <a:prstGeom prst="rect">
              <a:avLst/>
            </a:prstGeom>
            <a:ln w="12700">
              <a:miter lim="400000"/>
            </a:ln>
          </p:spPr>
          <p:txBody>
            <a:bodyPr lIns="0" tIns="0" rIns="0" bIns="0"/>
            <a:lstStyle/>
            <a:p>
              <a:pPr algn="l" defTabSz="452755">
                <a:spcBef>
                  <a:spcPts val="1190"/>
                </a:spcBef>
                <a:defRPr sz="1800"/>
              </a:pPr>
              <a:r>
                <a:rPr lang="zh-CN" altLang="en-US" sz="1100" dirty="0">
                  <a:solidFill>
                    <a:srgbClr val="3E4147"/>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100" dirty="0">
                  <a:solidFill>
                    <a:srgbClr val="838383"/>
                  </a:solidFill>
                  <a:latin typeface="微软雅黑" panose="020B0503020204020204" pitchFamily="34" charset="-122"/>
                  <a:ea typeface="微软雅黑" panose="020B0503020204020204" pitchFamily="34" charset="-122"/>
                  <a:cs typeface="Lato"/>
                  <a:sym typeface="Lato"/>
                </a:rPr>
                <a:t>Integer </a:t>
              </a:r>
              <a:r>
                <a:rPr sz="1100" dirty="0" err="1">
                  <a:solidFill>
                    <a:srgbClr val="838383"/>
                  </a:solidFill>
                  <a:latin typeface="微软雅黑" panose="020B0503020204020204" pitchFamily="34" charset="-122"/>
                  <a:ea typeface="微软雅黑" panose="020B0503020204020204" pitchFamily="34" charset="-122"/>
                  <a:cs typeface="Lato"/>
                  <a:sym typeface="Lato"/>
                </a:rPr>
                <a:t>mollis</a:t>
              </a:r>
              <a:r>
                <a:rPr sz="1100" dirty="0">
                  <a:solidFill>
                    <a:srgbClr val="838383"/>
                  </a:solidFill>
                  <a:latin typeface="微软雅黑" panose="020B0503020204020204" pitchFamily="34" charset="-122"/>
                  <a:ea typeface="微软雅黑" panose="020B0503020204020204" pitchFamily="34" charset="-122"/>
                  <a:cs typeface="Lato"/>
                  <a:sym typeface="Lato"/>
                </a:rPr>
                <a:t> </a:t>
              </a:r>
              <a:r>
                <a:rPr sz="1100" dirty="0" err="1">
                  <a:solidFill>
                    <a:srgbClr val="838383"/>
                  </a:solidFill>
                  <a:latin typeface="微软雅黑" panose="020B0503020204020204" pitchFamily="34" charset="-122"/>
                  <a:ea typeface="微软雅黑" panose="020B0503020204020204" pitchFamily="34" charset="-122"/>
                  <a:cs typeface="Lato"/>
                  <a:sym typeface="Lato"/>
                </a:rPr>
                <a:t>vehicula</a:t>
              </a:r>
              <a:r>
                <a:rPr sz="1100" dirty="0">
                  <a:solidFill>
                    <a:srgbClr val="838383"/>
                  </a:solidFill>
                  <a:latin typeface="微软雅黑" panose="020B0503020204020204" pitchFamily="34" charset="-122"/>
                  <a:ea typeface="微软雅黑" panose="020B0503020204020204" pitchFamily="34" charset="-122"/>
                  <a:cs typeface="Lato"/>
                  <a:sym typeface="Lato"/>
                </a:rPr>
                <a:t> ligula </a:t>
              </a:r>
              <a:r>
                <a:rPr sz="1100" dirty="0" err="1">
                  <a:solidFill>
                    <a:srgbClr val="838383"/>
                  </a:solidFill>
                  <a:latin typeface="微软雅黑" panose="020B0503020204020204" pitchFamily="34" charset="-122"/>
                  <a:ea typeface="微软雅黑" panose="020B0503020204020204" pitchFamily="34" charset="-122"/>
                  <a:cs typeface="Lato"/>
                  <a:sym typeface="Lato"/>
                </a:rPr>
                <a:t>ut</a:t>
              </a:r>
              <a:r>
                <a:rPr sz="1100" dirty="0">
                  <a:solidFill>
                    <a:srgbClr val="838383"/>
                  </a:solidFill>
                  <a:latin typeface="微软雅黑" panose="020B0503020204020204" pitchFamily="34" charset="-122"/>
                  <a:ea typeface="微软雅黑" panose="020B0503020204020204" pitchFamily="34" charset="-122"/>
                  <a:cs typeface="Lato"/>
                  <a:sym typeface="Lato"/>
                </a:rPr>
                <a:t> </a:t>
              </a:r>
              <a:r>
                <a:rPr sz="1100" dirty="0" err="1">
                  <a:solidFill>
                    <a:srgbClr val="838383"/>
                  </a:solidFill>
                  <a:latin typeface="微软雅黑" panose="020B0503020204020204" pitchFamily="34" charset="-122"/>
                  <a:ea typeface="微软雅黑" panose="020B0503020204020204" pitchFamily="34" charset="-122"/>
                  <a:cs typeface="Lato"/>
                  <a:sym typeface="Lato"/>
                </a:rPr>
                <a:t>faucibus</a:t>
              </a:r>
              <a:r>
                <a:rPr sz="1100" dirty="0">
                  <a:solidFill>
                    <a:srgbClr val="838383"/>
                  </a:solidFill>
                  <a:latin typeface="微软雅黑" panose="020B0503020204020204" pitchFamily="34" charset="-122"/>
                  <a:ea typeface="微软雅黑" panose="020B0503020204020204" pitchFamily="34" charset="-122"/>
                  <a:cs typeface="Lato"/>
                  <a:sym typeface="Lato"/>
                </a:rPr>
                <a:t>.</a:t>
              </a:r>
              <a:endParaRPr sz="1100" dirty="0">
                <a:solidFill>
                  <a:srgbClr val="838383"/>
                </a:solidFill>
                <a:latin typeface="微软雅黑" panose="020B0503020204020204" pitchFamily="34" charset="-122"/>
                <a:ea typeface="微软雅黑" panose="020B0503020204020204" pitchFamily="34" charset="-122"/>
                <a:cs typeface="Lato"/>
                <a:sym typeface="Lato"/>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75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98"/>
          <p:cNvSpPr/>
          <p:nvPr/>
        </p:nvSpPr>
        <p:spPr>
          <a:xfrm>
            <a:off x="4977091" y="3608912"/>
            <a:ext cx="911588" cy="88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7" name="Freeform 29"/>
          <p:cNvSpPr/>
          <p:nvPr/>
        </p:nvSpPr>
        <p:spPr bwMode="auto">
          <a:xfrm>
            <a:off x="12647906" y="6029598"/>
            <a:ext cx="199318" cy="2947"/>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9171" tIns="84586" rIns="169171" bIns="84586"/>
          <a:lstStyle/>
          <a:p>
            <a:endParaRPr lang="zh-CN" altLang="en-US"/>
          </a:p>
        </p:txBody>
      </p:sp>
      <p:sp>
        <p:nvSpPr>
          <p:cNvPr id="11" name="Oval 108"/>
          <p:cNvSpPr/>
          <p:nvPr/>
        </p:nvSpPr>
        <p:spPr>
          <a:xfrm>
            <a:off x="4977091" y="4764708"/>
            <a:ext cx="911588" cy="890434"/>
          </a:xfrm>
          <a:prstGeom prst="ellipse">
            <a:avLst/>
          </a:prstGeom>
          <a:solidFill>
            <a:schemeClr val="accent4"/>
          </a:solidFill>
          <a:ln w="12700">
            <a:miter lim="400000"/>
          </a:ln>
        </p:spPr>
        <p:txBody>
          <a:bodyPr lIns="0" tIns="0" rIns="0" bIns="0" anchor="ctr"/>
          <a:lstStyle/>
          <a:p>
            <a:r>
              <a:rPr lang="en-US" altLang="zh-CN" sz="2200">
                <a:solidFill>
                  <a:srgbClr val="FFFFFF"/>
                </a:solidFill>
              </a:rPr>
              <a:t></a:t>
            </a:r>
            <a:endParaRPr lang="en-US" altLang="zh-CN" sz="2200">
              <a:solidFill>
                <a:srgbClr val="FFFFFF"/>
              </a:solidFill>
            </a:endParaRPr>
          </a:p>
        </p:txBody>
      </p:sp>
      <p:sp>
        <p:nvSpPr>
          <p:cNvPr id="15" name="Oval 113"/>
          <p:cNvSpPr/>
          <p:nvPr/>
        </p:nvSpPr>
        <p:spPr>
          <a:xfrm>
            <a:off x="5830056" y="5923453"/>
            <a:ext cx="908656" cy="89043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19" name="Oval 117"/>
          <p:cNvSpPr/>
          <p:nvPr/>
        </p:nvSpPr>
        <p:spPr>
          <a:xfrm>
            <a:off x="11100260" y="3664934"/>
            <a:ext cx="911586" cy="8904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3" name="Oval 121"/>
          <p:cNvSpPr/>
          <p:nvPr/>
        </p:nvSpPr>
        <p:spPr>
          <a:xfrm>
            <a:off x="11100260" y="4794192"/>
            <a:ext cx="911586" cy="89043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7" name="Oval 131"/>
          <p:cNvSpPr/>
          <p:nvPr/>
        </p:nvSpPr>
        <p:spPr>
          <a:xfrm>
            <a:off x="10355748" y="5923453"/>
            <a:ext cx="911586" cy="890434"/>
          </a:xfrm>
          <a:prstGeom prst="ellipse">
            <a:avLst/>
          </a:prstGeom>
          <a:solidFill>
            <a:schemeClr val="accent6"/>
          </a:solidFill>
          <a:ln w="12700">
            <a:miter lim="400000"/>
          </a:ln>
        </p:spPr>
        <p:txBody>
          <a:bodyPr lIns="0" tIns="0" rIns="0" bIns="0" anchor="ctr"/>
          <a:lstStyle/>
          <a:p>
            <a:r>
              <a:rPr lang="en-US" altLang="zh-CN" sz="2200" dirty="0">
                <a:solidFill>
                  <a:srgbClr val="FFFFFF"/>
                </a:solidFill>
              </a:rPr>
              <a:t></a:t>
            </a:r>
            <a:endParaRPr lang="en-US" altLang="zh-CN" sz="2200" dirty="0">
              <a:solidFill>
                <a:srgbClr val="FFFFFF"/>
              </a:solidFill>
            </a:endParaRPr>
          </a:p>
        </p:txBody>
      </p:sp>
      <p:sp>
        <p:nvSpPr>
          <p:cNvPr id="28" name="Oval 48"/>
          <p:cNvSpPr/>
          <p:nvPr/>
        </p:nvSpPr>
        <p:spPr>
          <a:xfrm>
            <a:off x="5830056" y="2450170"/>
            <a:ext cx="908656" cy="890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169171"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9" name="Oval 50"/>
          <p:cNvSpPr/>
          <p:nvPr/>
        </p:nvSpPr>
        <p:spPr>
          <a:xfrm>
            <a:off x="10355748" y="2532727"/>
            <a:ext cx="911586"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grpSp>
        <p:nvGrpSpPr>
          <p:cNvPr id="38" name="Group 62"/>
          <p:cNvGrpSpPr/>
          <p:nvPr/>
        </p:nvGrpSpPr>
        <p:grpSpPr bwMode="auto">
          <a:xfrm>
            <a:off x="6079202" y="2957304"/>
            <a:ext cx="4725011" cy="3891963"/>
            <a:chOff x="4719638" y="-687388"/>
            <a:chExt cx="3173413" cy="2597151"/>
          </a:xfrm>
        </p:grpSpPr>
        <p:sp>
          <p:nvSpPr>
            <p:cNvPr id="39" name="Freeform 6"/>
            <p:cNvSpPr/>
            <p:nvPr/>
          </p:nvSpPr>
          <p:spPr bwMode="auto">
            <a:xfrm>
              <a:off x="5682293" y="-687388"/>
              <a:ext cx="1631984" cy="812593"/>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3"/>
            </a:solidFill>
            <a:ln w="9525">
              <a:noFill/>
              <a:round/>
            </a:ln>
          </p:spPr>
          <p:txBody>
            <a:bodyPr/>
            <a:lstStyle/>
            <a:p>
              <a:pPr defTabSz="1908810">
                <a:defRPr/>
              </a:pPr>
              <a:endParaRPr lang="en-US">
                <a:latin typeface="+mn-lt"/>
                <a:cs typeface="+mn-cs"/>
              </a:endParaRPr>
            </a:p>
          </p:txBody>
        </p:sp>
        <p:sp>
          <p:nvSpPr>
            <p:cNvPr id="40" name="Freeform 7"/>
            <p:cNvSpPr/>
            <p:nvPr/>
          </p:nvSpPr>
          <p:spPr bwMode="auto">
            <a:xfrm>
              <a:off x="4746625" y="-455613"/>
              <a:ext cx="1841500" cy="1084263"/>
            </a:xfrm>
            <a:custGeom>
              <a:avLst/>
              <a:gdLst>
                <a:gd name="T0" fmla="*/ 1690 w 1727"/>
                <a:gd name="T1" fmla="*/ 555 h 1016"/>
                <a:gd name="T2" fmla="*/ 1690 w 1727"/>
                <a:gd name="T3" fmla="*/ 825 h 1016"/>
                <a:gd name="T4" fmla="*/ 1627 w 1727"/>
                <a:gd name="T5" fmla="*/ 894 h 1016"/>
                <a:gd name="T6" fmla="*/ 1593 w 1727"/>
                <a:gd name="T7" fmla="*/ 918 h 1016"/>
                <a:gd name="T8" fmla="*/ 1400 w 1727"/>
                <a:gd name="T9" fmla="*/ 981 h 1016"/>
                <a:gd name="T10" fmla="*/ 1252 w 1727"/>
                <a:gd name="T11" fmla="*/ 974 h 1016"/>
                <a:gd name="T12" fmla="*/ 1245 w 1727"/>
                <a:gd name="T13" fmla="*/ 973 h 1016"/>
                <a:gd name="T14" fmla="*/ 968 w 1727"/>
                <a:gd name="T15" fmla="*/ 1016 h 1016"/>
                <a:gd name="T16" fmla="*/ 769 w 1727"/>
                <a:gd name="T17" fmla="*/ 874 h 1016"/>
                <a:gd name="T18" fmla="*/ 0 w 1727"/>
                <a:gd name="T19" fmla="*/ 784 h 1016"/>
                <a:gd name="T20" fmla="*/ 223 w 1727"/>
                <a:gd name="T21" fmla="*/ 471 h 1016"/>
                <a:gd name="T22" fmla="*/ 684 w 1727"/>
                <a:gd name="T23" fmla="*/ 6 h 1016"/>
                <a:gd name="T24" fmla="*/ 667 w 1727"/>
                <a:gd name="T25" fmla="*/ 0 h 1016"/>
                <a:gd name="T26" fmla="*/ 684 w 1727"/>
                <a:gd name="T27" fmla="*/ 6 h 1016"/>
                <a:gd name="T28" fmla="*/ 684 w 1727"/>
                <a:gd name="T29" fmla="*/ 6 h 1016"/>
                <a:gd name="T30" fmla="*/ 1218 w 1727"/>
                <a:gd name="T31" fmla="*/ 409 h 1016"/>
                <a:gd name="T32" fmla="*/ 1247 w 1727"/>
                <a:gd name="T33" fmla="*/ 443 h 1016"/>
                <a:gd name="T34" fmla="*/ 1291 w 1727"/>
                <a:gd name="T35" fmla="*/ 449 h 1016"/>
                <a:gd name="T36" fmla="*/ 1593 w 1727"/>
                <a:gd name="T37" fmla="*/ 457 h 1016"/>
                <a:gd name="T38" fmla="*/ 1690 w 1727"/>
                <a:gd name="T39" fmla="*/ 555 h 10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7"/>
                <a:gd name="T61" fmla="*/ 0 h 1016"/>
                <a:gd name="T62" fmla="*/ 1727 w 1727"/>
                <a:gd name="T63" fmla="*/ 1016 h 10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8"/>
            <p:cNvSpPr/>
            <p:nvPr/>
          </p:nvSpPr>
          <p:spPr bwMode="auto">
            <a:xfrm>
              <a:off x="7138988" y="-185738"/>
              <a:ext cx="754063" cy="960438"/>
            </a:xfrm>
            <a:custGeom>
              <a:avLst/>
              <a:gdLst>
                <a:gd name="T0" fmla="*/ 284 w 707"/>
                <a:gd name="T1" fmla="*/ 0 h 900"/>
                <a:gd name="T2" fmla="*/ 593 w 707"/>
                <a:gd name="T3" fmla="*/ 900 h 900"/>
                <a:gd name="T4" fmla="*/ 292 w 707"/>
                <a:gd name="T5" fmla="*/ 797 h 900"/>
                <a:gd name="T6" fmla="*/ 0 w 707"/>
                <a:gd name="T7" fmla="*/ 364 h 900"/>
                <a:gd name="T8" fmla="*/ 284 w 707"/>
                <a:gd name="T9" fmla="*/ 0 h 900"/>
                <a:gd name="T10" fmla="*/ 0 60000 65536"/>
                <a:gd name="T11" fmla="*/ 0 60000 65536"/>
                <a:gd name="T12" fmla="*/ 0 60000 65536"/>
                <a:gd name="T13" fmla="*/ 0 60000 65536"/>
                <a:gd name="T14" fmla="*/ 0 60000 65536"/>
                <a:gd name="T15" fmla="*/ 0 w 707"/>
                <a:gd name="T16" fmla="*/ 0 h 900"/>
                <a:gd name="T17" fmla="*/ 707 w 707"/>
                <a:gd name="T18" fmla="*/ 900 h 900"/>
              </a:gdLst>
              <a:ahLst/>
              <a:cxnLst>
                <a:cxn ang="T10">
                  <a:pos x="T0" y="T1"/>
                </a:cxn>
                <a:cxn ang="T11">
                  <a:pos x="T2" y="T3"/>
                </a:cxn>
                <a:cxn ang="T12">
                  <a:pos x="T4" y="T5"/>
                </a:cxn>
                <a:cxn ang="T13">
                  <a:pos x="T6" y="T7"/>
                </a:cxn>
                <a:cxn ang="T14">
                  <a:pos x="T8" y="T9"/>
                </a:cxn>
              </a:cxnLst>
              <a:rect l="T15" t="T16" r="T17" b="T18"/>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9"/>
            <p:cNvSpPr/>
            <p:nvPr/>
          </p:nvSpPr>
          <p:spPr bwMode="auto">
            <a:xfrm>
              <a:off x="5600700" y="225425"/>
              <a:ext cx="2147888" cy="1684338"/>
            </a:xfrm>
            <a:custGeom>
              <a:avLst/>
              <a:gdLst>
                <a:gd name="T0" fmla="*/ 1678 w 2013"/>
                <a:gd name="T1" fmla="*/ 541 h 1578"/>
                <a:gd name="T2" fmla="*/ 2005 w 2013"/>
                <a:gd name="T3" fmla="*/ 648 h 1578"/>
                <a:gd name="T4" fmla="*/ 2006 w 2013"/>
                <a:gd name="T5" fmla="*/ 648 h 1578"/>
                <a:gd name="T6" fmla="*/ 2009 w 2013"/>
                <a:gd name="T7" fmla="*/ 651 h 1578"/>
                <a:gd name="T8" fmla="*/ 1428 w 2013"/>
                <a:gd name="T9" fmla="*/ 1227 h 1578"/>
                <a:gd name="T10" fmla="*/ 1520 w 2013"/>
                <a:gd name="T11" fmla="*/ 1543 h 1578"/>
                <a:gd name="T12" fmla="*/ 1520 w 2013"/>
                <a:gd name="T13" fmla="*/ 1578 h 1578"/>
                <a:gd name="T14" fmla="*/ 963 w 2013"/>
                <a:gd name="T15" fmla="*/ 1056 h 1578"/>
                <a:gd name="T16" fmla="*/ 634 w 2013"/>
                <a:gd name="T17" fmla="*/ 1030 h 1578"/>
                <a:gd name="T18" fmla="*/ 599 w 2013"/>
                <a:gd name="T19" fmla="*/ 1055 h 1578"/>
                <a:gd name="T20" fmla="*/ 0 w 2013"/>
                <a:gd name="T21" fmla="*/ 898 h 1578"/>
                <a:gd name="T22" fmla="*/ 2 w 2013"/>
                <a:gd name="T23" fmla="*/ 877 h 1578"/>
                <a:gd name="T24" fmla="*/ 5 w 2013"/>
                <a:gd name="T25" fmla="*/ 834 h 1578"/>
                <a:gd name="T26" fmla="*/ 108 w 2013"/>
                <a:gd name="T27" fmla="*/ 548 h 1578"/>
                <a:gd name="T28" fmla="*/ 179 w 2013"/>
                <a:gd name="T29" fmla="*/ 510 h 1578"/>
                <a:gd name="T30" fmla="*/ 181 w 2013"/>
                <a:gd name="T31" fmla="*/ 509 h 1578"/>
                <a:gd name="T32" fmla="*/ 181 w 2013"/>
                <a:gd name="T33" fmla="*/ 509 h 1578"/>
                <a:gd name="T34" fmla="*/ 183 w 2013"/>
                <a:gd name="T35" fmla="*/ 508 h 1578"/>
                <a:gd name="T36" fmla="*/ 435 w 2013"/>
                <a:gd name="T37" fmla="*/ 462 h 1578"/>
                <a:gd name="T38" fmla="*/ 599 w 2013"/>
                <a:gd name="T39" fmla="*/ 471 h 1578"/>
                <a:gd name="T40" fmla="*/ 792 w 2013"/>
                <a:gd name="T41" fmla="*/ 425 h 1578"/>
                <a:gd name="T42" fmla="*/ 906 w 2013"/>
                <a:gd name="T43" fmla="*/ 355 h 1578"/>
                <a:gd name="T44" fmla="*/ 1047 w 2013"/>
                <a:gd name="T45" fmla="*/ 17 h 1578"/>
                <a:gd name="T46" fmla="*/ 1283 w 2013"/>
                <a:gd name="T47" fmla="*/ 32 h 1578"/>
                <a:gd name="T48" fmla="*/ 1609 w 2013"/>
                <a:gd name="T49" fmla="*/ 475 h 1578"/>
                <a:gd name="T50" fmla="*/ 1617 w 2013"/>
                <a:gd name="T51" fmla="*/ 510 h 1578"/>
                <a:gd name="T52" fmla="*/ 1643 w 2013"/>
                <a:gd name="T53" fmla="*/ 534 h 1578"/>
                <a:gd name="T54" fmla="*/ 1678 w 2013"/>
                <a:gd name="T55" fmla="*/ 541 h 15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3"/>
                <a:gd name="T85" fmla="*/ 0 h 1578"/>
                <a:gd name="T86" fmla="*/ 2013 w 2013"/>
                <a:gd name="T87" fmla="*/ 1578 h 15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6"/>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sz="2200">
                <a:solidFill>
                  <a:srgbClr val="FFFFFF"/>
                </a:solidFill>
              </a:endParaRPr>
            </a:p>
          </p:txBody>
        </p:sp>
        <p:sp>
          <p:nvSpPr>
            <p:cNvPr id="43" name="Freeform 10"/>
            <p:cNvSpPr/>
            <p:nvPr/>
          </p:nvSpPr>
          <p:spPr bwMode="auto">
            <a:xfrm>
              <a:off x="4719638" y="446088"/>
              <a:ext cx="925513" cy="677863"/>
            </a:xfrm>
            <a:custGeom>
              <a:avLst/>
              <a:gdLst>
                <a:gd name="T0" fmla="*/ 861 w 867"/>
                <a:gd name="T1" fmla="*/ 238 h 635"/>
                <a:gd name="T2" fmla="*/ 855 w 867"/>
                <a:gd name="T3" fmla="*/ 242 h 635"/>
                <a:gd name="T4" fmla="*/ 703 w 867"/>
                <a:gd name="T5" fmla="*/ 625 h 635"/>
                <a:gd name="T6" fmla="*/ 703 w 867"/>
                <a:gd name="T7" fmla="*/ 631 h 635"/>
                <a:gd name="T8" fmla="*/ 424 w 867"/>
                <a:gd name="T9" fmla="*/ 604 h 635"/>
                <a:gd name="T10" fmla="*/ 21 w 867"/>
                <a:gd name="T11" fmla="*/ 245 h 635"/>
                <a:gd name="T12" fmla="*/ 0 w 867"/>
                <a:gd name="T13" fmla="*/ 89 h 635"/>
                <a:gd name="T14" fmla="*/ 32 w 867"/>
                <a:gd name="T15" fmla="*/ 74 h 635"/>
                <a:gd name="T16" fmla="*/ 453 w 867"/>
                <a:gd name="T17" fmla="*/ 30 h 635"/>
                <a:gd name="T18" fmla="*/ 867 w 867"/>
                <a:gd name="T19" fmla="*/ 234 h 635"/>
                <a:gd name="T20" fmla="*/ 861 w 867"/>
                <a:gd name="T21" fmla="*/ 238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7"/>
                <a:gd name="T34" fmla="*/ 0 h 635"/>
                <a:gd name="T35" fmla="*/ 867 w 867"/>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sz="2200">
                <a:solidFill>
                  <a:srgbClr val="FFFFFF"/>
                </a:solidFill>
              </a:endParaRPr>
            </a:p>
          </p:txBody>
        </p:sp>
      </p:grpSp>
      <p:grpSp>
        <p:nvGrpSpPr>
          <p:cNvPr id="44" name="Group 57"/>
          <p:cNvGrpSpPr/>
          <p:nvPr/>
        </p:nvGrpSpPr>
        <p:grpSpPr bwMode="auto">
          <a:xfrm>
            <a:off x="319982" y="3460377"/>
            <a:ext cx="4348951" cy="958383"/>
            <a:chOff x="519336" y="1329747"/>
            <a:chExt cx="2355633" cy="517148"/>
          </a:xfrm>
        </p:grpSpPr>
        <p:sp>
          <p:nvSpPr>
            <p:cNvPr id="45" name="TextBox 44"/>
            <p:cNvSpPr txBox="1"/>
            <p:nvPr/>
          </p:nvSpPr>
          <p:spPr>
            <a:xfrm>
              <a:off x="2052171" y="1329747"/>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19336" y="1545383"/>
              <a:ext cx="2355633"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7" name="Group 56"/>
          <p:cNvGrpSpPr/>
          <p:nvPr/>
        </p:nvGrpSpPr>
        <p:grpSpPr bwMode="auto">
          <a:xfrm>
            <a:off x="539968" y="4613224"/>
            <a:ext cx="4128964" cy="958383"/>
            <a:chOff x="523279" y="2043891"/>
            <a:chExt cx="2236476" cy="517147"/>
          </a:xfrm>
        </p:grpSpPr>
        <p:sp>
          <p:nvSpPr>
            <p:cNvPr id="48" name="TextBox 47"/>
            <p:cNvSpPr txBox="1"/>
            <p:nvPr/>
          </p:nvSpPr>
          <p:spPr>
            <a:xfrm>
              <a:off x="1936957" y="2043891"/>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23279" y="2259527"/>
              <a:ext cx="2236476"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0" name="Group 53"/>
          <p:cNvGrpSpPr/>
          <p:nvPr/>
        </p:nvGrpSpPr>
        <p:grpSpPr bwMode="auto">
          <a:xfrm>
            <a:off x="539966" y="5895801"/>
            <a:ext cx="4553983" cy="921423"/>
            <a:chOff x="461784" y="2777368"/>
            <a:chExt cx="2466688" cy="495724"/>
          </a:xfrm>
        </p:grpSpPr>
        <p:sp>
          <p:nvSpPr>
            <p:cNvPr id="51" name="TextBox 50"/>
            <p:cNvSpPr txBox="1"/>
            <p:nvPr/>
          </p:nvSpPr>
          <p:spPr>
            <a:xfrm>
              <a:off x="2105674" y="2777368"/>
              <a:ext cx="822798" cy="184993"/>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61784" y="2972478"/>
              <a:ext cx="2466687" cy="300614"/>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3" name="Group 58"/>
          <p:cNvGrpSpPr/>
          <p:nvPr/>
        </p:nvGrpSpPr>
        <p:grpSpPr bwMode="auto">
          <a:xfrm>
            <a:off x="12289487" y="3455720"/>
            <a:ext cx="4249506" cy="918476"/>
            <a:chOff x="5396563" y="1329747"/>
            <a:chExt cx="2299323" cy="495614"/>
          </a:xfrm>
        </p:grpSpPr>
        <p:sp>
          <p:nvSpPr>
            <p:cNvPr id="54" name="TextBox 53"/>
            <p:cNvSpPr txBox="1"/>
            <p:nvPr/>
          </p:nvSpPr>
          <p:spPr>
            <a:xfrm>
              <a:off x="5396563" y="1329747"/>
              <a:ext cx="821925"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426456" y="1523849"/>
              <a:ext cx="2269430"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6" name="Group 55"/>
          <p:cNvGrpSpPr/>
          <p:nvPr/>
        </p:nvGrpSpPr>
        <p:grpSpPr bwMode="auto">
          <a:xfrm>
            <a:off x="12289487" y="4608567"/>
            <a:ext cx="4249506" cy="918476"/>
            <a:chOff x="5551195" y="2039246"/>
            <a:chExt cx="2546835" cy="495613"/>
          </a:xfrm>
        </p:grpSpPr>
        <p:sp>
          <p:nvSpPr>
            <p:cNvPr id="57" name="TextBox 56"/>
            <p:cNvSpPr txBox="1"/>
            <p:nvPr/>
          </p:nvSpPr>
          <p:spPr>
            <a:xfrm>
              <a:off x="5551195" y="2039246"/>
              <a:ext cx="895391" cy="182685"/>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551195" y="2233348"/>
              <a:ext cx="2546835"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Group 54"/>
          <p:cNvGrpSpPr/>
          <p:nvPr/>
        </p:nvGrpSpPr>
        <p:grpSpPr bwMode="auto">
          <a:xfrm>
            <a:off x="11764029" y="5891149"/>
            <a:ext cx="4249504" cy="885879"/>
            <a:chOff x="5448623" y="2772723"/>
            <a:chExt cx="2301767" cy="476601"/>
          </a:xfrm>
        </p:grpSpPr>
        <p:sp>
          <p:nvSpPr>
            <p:cNvPr id="60" name="TextBox 59"/>
            <p:cNvSpPr txBox="1"/>
            <p:nvPr/>
          </p:nvSpPr>
          <p:spPr>
            <a:xfrm>
              <a:off x="5448623" y="2772723"/>
              <a:ext cx="822799" cy="184993"/>
            </a:xfrm>
            <a:prstGeom prst="rect">
              <a:avLst/>
            </a:prstGeom>
            <a:noFill/>
          </p:spPr>
          <p:txBody>
            <a:bodyPr wrap="none" lIns="0" tIns="0" rIns="0" bIns="0">
              <a:spAutoFit/>
            </a:bodyPr>
            <a:lstStyle/>
            <a:p>
              <a:pP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48623" y="2967833"/>
              <a:ext cx="2301767" cy="28149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TextBox 61"/>
          <p:cNvSpPr txBox="1"/>
          <p:nvPr/>
        </p:nvSpPr>
        <p:spPr>
          <a:xfrm>
            <a:off x="1433334" y="7878279"/>
            <a:ext cx="14016751" cy="838146"/>
          </a:xfrm>
          <a:prstGeom prst="rect">
            <a:avLst/>
          </a:prstGeom>
          <a:noFill/>
        </p:spPr>
        <p:txBody>
          <a:bodyPr lIns="0" tIns="0" rIns="0" bIns="0">
            <a:spAutoFit/>
          </a:bodyPr>
          <a:lstStyle/>
          <a:p>
            <a:pPr defTabSz="1908810">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All the lorem ipsum generators</a:t>
            </a:r>
            <a:endParaRPr lang="en-US"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3" name="Straight Connector 52"/>
          <p:cNvCxnSpPr/>
          <p:nvPr/>
        </p:nvCxnSpPr>
        <p:spPr>
          <a:xfrm>
            <a:off x="1445058" y="7665988"/>
            <a:ext cx="1399330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4" name="Group 59"/>
          <p:cNvGrpSpPr/>
          <p:nvPr/>
        </p:nvGrpSpPr>
        <p:grpSpPr bwMode="auto">
          <a:xfrm>
            <a:off x="11716024" y="2335307"/>
            <a:ext cx="4249504" cy="918476"/>
            <a:chOff x="5424838" y="1329747"/>
            <a:chExt cx="2301767" cy="495614"/>
          </a:xfrm>
        </p:grpSpPr>
        <p:sp>
          <p:nvSpPr>
            <p:cNvPr id="65" name="TextBox 64"/>
            <p:cNvSpPr txBox="1"/>
            <p:nvPr/>
          </p:nvSpPr>
          <p:spPr>
            <a:xfrm>
              <a:off x="5442303" y="1329747"/>
              <a:ext cx="822799"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424838" y="1523849"/>
              <a:ext cx="2301767"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62"/>
          <p:cNvGrpSpPr/>
          <p:nvPr/>
        </p:nvGrpSpPr>
        <p:grpSpPr bwMode="auto">
          <a:xfrm>
            <a:off x="539967" y="2230867"/>
            <a:ext cx="5087451" cy="642043"/>
            <a:chOff x="119326" y="1329747"/>
            <a:chExt cx="2755643" cy="345418"/>
          </a:xfrm>
        </p:grpSpPr>
        <p:sp>
          <p:nvSpPr>
            <p:cNvPr id="68" name="TextBox 67"/>
            <p:cNvSpPr txBox="1"/>
            <p:nvPr/>
          </p:nvSpPr>
          <p:spPr>
            <a:xfrm>
              <a:off x="2052171" y="1329747"/>
              <a:ext cx="822798" cy="184994"/>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9326" y="1524858"/>
              <a:ext cx="2755643" cy="15030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lide(fromBottom)">
                                      <p:cBhvr>
                                        <p:cTn id="12" dur="500"/>
                                        <p:tgtEl>
                                          <p:spTgt spid="2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lide(fromBottom)">
                                      <p:cBhvr>
                                        <p:cTn id="16" dur="500"/>
                                        <p:tgtEl>
                                          <p:spTgt spid="28"/>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lide(fromBottom)">
                                      <p:cBhvr>
                                        <p:cTn id="20" dur="500"/>
                                        <p:tgtEl>
                                          <p:spTgt spid="1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Bottom)">
                                      <p:cBhvr>
                                        <p:cTn id="28" dur="500"/>
                                        <p:tgtEl>
                                          <p:spTgt spid="23"/>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500"/>
                                        <p:tgtEl>
                                          <p:spTgt spid="11"/>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lide(fromBottom)">
                                      <p:cBhvr>
                                        <p:cTn id="36" dur="500"/>
                                        <p:tgtEl>
                                          <p:spTgt spid="27"/>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Bottom)">
                                      <p:cBhvr>
                                        <p:cTn id="40" dur="500"/>
                                        <p:tgtEl>
                                          <p:spTgt spid="15"/>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slide(fromLeft)">
                                      <p:cBhvr>
                                        <p:cTn id="44" dur="500"/>
                                        <p:tgtEl>
                                          <p:spTgt spid="64"/>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slide(fromRight)">
                                      <p:cBhvr>
                                        <p:cTn id="48" dur="500"/>
                                        <p:tgtEl>
                                          <p:spTgt spid="67"/>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slide(fromLeft)">
                                      <p:cBhvr>
                                        <p:cTn id="52" dur="500"/>
                                        <p:tgtEl>
                                          <p:spTgt spid="53"/>
                                        </p:tgtEl>
                                      </p:cBhvr>
                                    </p:animEffect>
                                  </p:childTnLst>
                                </p:cTn>
                              </p:par>
                            </p:childTnLst>
                          </p:cTn>
                        </p:par>
                        <p:par>
                          <p:cTn id="53" fill="hold">
                            <p:stCondLst>
                              <p:cond delay="6000"/>
                            </p:stCondLst>
                            <p:childTnLst>
                              <p:par>
                                <p:cTn id="54" presetID="12" presetClass="entr" presetSubtype="2"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slide(fromRight)">
                                      <p:cBhvr>
                                        <p:cTn id="56" dur="500"/>
                                        <p:tgtEl>
                                          <p:spTgt spid="44"/>
                                        </p:tgtEl>
                                      </p:cBhvr>
                                    </p:animEffect>
                                  </p:childTnLst>
                                </p:cTn>
                              </p:par>
                            </p:childTnLst>
                          </p:cTn>
                        </p:par>
                        <p:par>
                          <p:cTn id="57" fill="hold">
                            <p:stCondLst>
                              <p:cond delay="6500"/>
                            </p:stCondLst>
                            <p:childTnLst>
                              <p:par>
                                <p:cTn id="58" presetID="12" presetClass="entr" presetSubtype="8"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slide(fromLeft)">
                                      <p:cBhvr>
                                        <p:cTn id="60" dur="500"/>
                                        <p:tgtEl>
                                          <p:spTgt spid="56"/>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lide(fromRight)">
                                      <p:cBhvr>
                                        <p:cTn id="64" dur="500"/>
                                        <p:tgtEl>
                                          <p:spTgt spid="47"/>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slide(fromLeft)">
                                      <p:cBhvr>
                                        <p:cTn id="68" dur="500"/>
                                        <p:tgtEl>
                                          <p:spTgt spid="59"/>
                                        </p:tgtEl>
                                      </p:cBhvr>
                                    </p:animEffect>
                                  </p:childTnLst>
                                </p:cTn>
                              </p:par>
                            </p:childTnLst>
                          </p:cTn>
                        </p:par>
                        <p:par>
                          <p:cTn id="69" fill="hold">
                            <p:stCondLst>
                              <p:cond delay="8000"/>
                            </p:stCondLst>
                            <p:childTnLst>
                              <p:par>
                                <p:cTn id="70" presetID="12" presetClass="entr" presetSubtype="2"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slide(fromRight)">
                                      <p:cBhvr>
                                        <p:cTn id="72" dur="500"/>
                                        <p:tgtEl>
                                          <p:spTgt spid="50"/>
                                        </p:tgtEl>
                                      </p:cBhvr>
                                    </p:animEffect>
                                  </p:childTnLst>
                                </p:cTn>
                              </p:par>
                            </p:childTnLst>
                          </p:cTn>
                        </p:par>
                        <p:par>
                          <p:cTn id="73" fill="hold">
                            <p:stCondLst>
                              <p:cond delay="8500"/>
                            </p:stCondLst>
                            <p:childTnLst>
                              <p:par>
                                <p:cTn id="74" presetID="18" presetClass="entr" presetSubtype="3"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strips(upRight)">
                                      <p:cBhvr>
                                        <p:cTn id="76" dur="500"/>
                                        <p:tgtEl>
                                          <p:spTgt spid="63"/>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9" grpId="0" animBg="1"/>
      <p:bldP spid="23" grpId="0" animBg="1"/>
      <p:bldP spid="27" grpId="0" animBg="1"/>
      <p:bldP spid="28" grpId="0" animBg="1"/>
      <p:bldP spid="29"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2239" y="3699"/>
            <a:ext cx="17077859" cy="956999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组合 31"/>
          <p:cNvGrpSpPr/>
          <p:nvPr/>
        </p:nvGrpSpPr>
        <p:grpSpPr>
          <a:xfrm>
            <a:off x="5635332" y="2184547"/>
            <a:ext cx="5812466" cy="572000"/>
            <a:chOff x="1682750" y="1250950"/>
            <a:chExt cx="3148012" cy="307975"/>
          </a:xfrm>
        </p:grpSpPr>
        <p:sp>
          <p:nvSpPr>
            <p:cNvPr id="33" name="Freeform 9"/>
            <p:cNvSpPr/>
            <p:nvPr/>
          </p:nvSpPr>
          <p:spPr bwMode="auto">
            <a:xfrm>
              <a:off x="1682750" y="1250950"/>
              <a:ext cx="3148012" cy="307975"/>
            </a:xfrm>
            <a:custGeom>
              <a:avLst/>
              <a:gdLst>
                <a:gd name="T0" fmla="*/ 64 w 1983"/>
                <a:gd name="T1" fmla="*/ 194 h 194"/>
                <a:gd name="T2" fmla="*/ 0 w 1983"/>
                <a:gd name="T3" fmla="*/ 97 h 194"/>
                <a:gd name="T4" fmla="*/ 64 w 1983"/>
                <a:gd name="T5" fmla="*/ 0 h 194"/>
                <a:gd name="T6" fmla="*/ 1918 w 1983"/>
                <a:gd name="T7" fmla="*/ 0 h 194"/>
                <a:gd name="T8" fmla="*/ 1983 w 1983"/>
                <a:gd name="T9" fmla="*/ 97 h 194"/>
                <a:gd name="T10" fmla="*/ 1918 w 1983"/>
                <a:gd name="T11" fmla="*/ 194 h 194"/>
                <a:gd name="T12" fmla="*/ 64 w 198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983" h="194">
                  <a:moveTo>
                    <a:pt x="64" y="194"/>
                  </a:moveTo>
                  <a:lnTo>
                    <a:pt x="0" y="97"/>
                  </a:lnTo>
                  <a:lnTo>
                    <a:pt x="64" y="0"/>
                  </a:lnTo>
                  <a:lnTo>
                    <a:pt x="1918" y="0"/>
                  </a:lnTo>
                  <a:lnTo>
                    <a:pt x="1983" y="97"/>
                  </a:lnTo>
                  <a:lnTo>
                    <a:pt x="1918" y="194"/>
                  </a:lnTo>
                  <a:lnTo>
                    <a:pt x="64" y="194"/>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34" name="Rectangle 19"/>
            <p:cNvSpPr>
              <a:spLocks noChangeArrowheads="1"/>
            </p:cNvSpPr>
            <p:nvPr/>
          </p:nvSpPr>
          <p:spPr bwMode="auto">
            <a:xfrm>
              <a:off x="2269319" y="1304925"/>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a:t>
              </a:r>
              <a:r>
                <a:rPr lang="zh-CN" altLang="en-US" sz="2900" dirty="0" smtClean="0">
                  <a:solidFill>
                    <a:schemeClr val="tx2">
                      <a:lumMod val="25000"/>
                      <a:lumOff val="75000"/>
                    </a:schemeClr>
                  </a:solidFill>
                  <a:latin typeface="方正兰亭黑简体" panose="02000000000000000000" pitchFamily="2" charset="-122"/>
                  <a:ea typeface="方正兰亭黑简体" panose="02000000000000000000" pitchFamily="2" charset="-122"/>
                </a:rPr>
                <a:t>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35" name="组合 34"/>
          <p:cNvGrpSpPr/>
          <p:nvPr/>
        </p:nvGrpSpPr>
        <p:grpSpPr>
          <a:xfrm>
            <a:off x="6677304" y="3759023"/>
            <a:ext cx="5812466" cy="569053"/>
            <a:chOff x="2808288" y="1814513"/>
            <a:chExt cx="3148012" cy="306388"/>
          </a:xfrm>
        </p:grpSpPr>
        <p:sp>
          <p:nvSpPr>
            <p:cNvPr id="36" name="Freeform 10"/>
            <p:cNvSpPr/>
            <p:nvPr/>
          </p:nvSpPr>
          <p:spPr bwMode="auto">
            <a:xfrm>
              <a:off x="2808288" y="1814513"/>
              <a:ext cx="3148012" cy="306388"/>
            </a:xfrm>
            <a:custGeom>
              <a:avLst/>
              <a:gdLst>
                <a:gd name="T0" fmla="*/ 64 w 1983"/>
                <a:gd name="T1" fmla="*/ 193 h 193"/>
                <a:gd name="T2" fmla="*/ 0 w 1983"/>
                <a:gd name="T3" fmla="*/ 97 h 193"/>
                <a:gd name="T4" fmla="*/ 64 w 1983"/>
                <a:gd name="T5" fmla="*/ 0 h 193"/>
                <a:gd name="T6" fmla="*/ 1919 w 1983"/>
                <a:gd name="T7" fmla="*/ 0 h 193"/>
                <a:gd name="T8" fmla="*/ 1983 w 1983"/>
                <a:gd name="T9" fmla="*/ 97 h 193"/>
                <a:gd name="T10" fmla="*/ 1919 w 1983"/>
                <a:gd name="T11" fmla="*/ 193 h 193"/>
                <a:gd name="T12" fmla="*/ 64 w 1983"/>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1983" h="193">
                  <a:moveTo>
                    <a:pt x="64" y="193"/>
                  </a:moveTo>
                  <a:lnTo>
                    <a:pt x="0" y="97"/>
                  </a:lnTo>
                  <a:lnTo>
                    <a:pt x="64" y="0"/>
                  </a:lnTo>
                  <a:lnTo>
                    <a:pt x="1919" y="0"/>
                  </a:lnTo>
                  <a:lnTo>
                    <a:pt x="1983" y="97"/>
                  </a:lnTo>
                  <a:lnTo>
                    <a:pt x="1919" y="193"/>
                  </a:lnTo>
                  <a:lnTo>
                    <a:pt x="64" y="193"/>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37" name="Rectangle 20"/>
            <p:cNvSpPr>
              <a:spLocks noChangeArrowheads="1"/>
            </p:cNvSpPr>
            <p:nvPr/>
          </p:nvSpPr>
          <p:spPr bwMode="auto">
            <a:xfrm>
              <a:off x="3204353" y="1857375"/>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38" name="组合 37"/>
          <p:cNvGrpSpPr/>
          <p:nvPr/>
        </p:nvGrpSpPr>
        <p:grpSpPr>
          <a:xfrm>
            <a:off x="6691524" y="5637395"/>
            <a:ext cx="5815398" cy="572000"/>
            <a:chOff x="3476625" y="2625725"/>
            <a:chExt cx="3149600" cy="307975"/>
          </a:xfrm>
          <a:solidFill>
            <a:schemeClr val="accent2">
              <a:lumMod val="60000"/>
              <a:lumOff val="40000"/>
            </a:schemeClr>
          </a:solidFill>
        </p:grpSpPr>
        <p:sp>
          <p:nvSpPr>
            <p:cNvPr id="39" name="Freeform 11"/>
            <p:cNvSpPr/>
            <p:nvPr/>
          </p:nvSpPr>
          <p:spPr bwMode="auto">
            <a:xfrm>
              <a:off x="3476625" y="2625725"/>
              <a:ext cx="3149600" cy="307975"/>
            </a:xfrm>
            <a:custGeom>
              <a:avLst/>
              <a:gdLst>
                <a:gd name="T0" fmla="*/ 65 w 1984"/>
                <a:gd name="T1" fmla="*/ 194 h 194"/>
                <a:gd name="T2" fmla="*/ 0 w 1984"/>
                <a:gd name="T3" fmla="*/ 97 h 194"/>
                <a:gd name="T4" fmla="*/ 65 w 1984"/>
                <a:gd name="T5" fmla="*/ 0 h 194"/>
                <a:gd name="T6" fmla="*/ 1919 w 1984"/>
                <a:gd name="T7" fmla="*/ 0 h 194"/>
                <a:gd name="T8" fmla="*/ 1984 w 1984"/>
                <a:gd name="T9" fmla="*/ 97 h 194"/>
                <a:gd name="T10" fmla="*/ 1919 w 1984"/>
                <a:gd name="T11" fmla="*/ 194 h 194"/>
                <a:gd name="T12" fmla="*/ 65 w 1984"/>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984" h="194">
                  <a:moveTo>
                    <a:pt x="65" y="194"/>
                  </a:moveTo>
                  <a:lnTo>
                    <a:pt x="0" y="97"/>
                  </a:lnTo>
                  <a:lnTo>
                    <a:pt x="65" y="0"/>
                  </a:lnTo>
                  <a:lnTo>
                    <a:pt x="1919" y="0"/>
                  </a:lnTo>
                  <a:lnTo>
                    <a:pt x="1984" y="97"/>
                  </a:lnTo>
                  <a:lnTo>
                    <a:pt x="1919" y="194"/>
                  </a:lnTo>
                  <a:lnTo>
                    <a:pt x="65" y="194"/>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0" name="Rectangle 21"/>
            <p:cNvSpPr>
              <a:spLocks noChangeArrowheads="1"/>
            </p:cNvSpPr>
            <p:nvPr/>
          </p:nvSpPr>
          <p:spPr bwMode="auto">
            <a:xfrm>
              <a:off x="3872843" y="2654300"/>
              <a:ext cx="1633266" cy="2429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41" name="组合 40"/>
          <p:cNvGrpSpPr/>
          <p:nvPr/>
        </p:nvGrpSpPr>
        <p:grpSpPr>
          <a:xfrm>
            <a:off x="5782868" y="7353949"/>
            <a:ext cx="5812466" cy="566104"/>
            <a:chOff x="3495675" y="3602038"/>
            <a:chExt cx="3148012" cy="304800"/>
          </a:xfrm>
        </p:grpSpPr>
        <p:sp>
          <p:nvSpPr>
            <p:cNvPr id="42" name="Freeform 12"/>
            <p:cNvSpPr/>
            <p:nvPr/>
          </p:nvSpPr>
          <p:spPr bwMode="auto">
            <a:xfrm>
              <a:off x="3495675" y="3602038"/>
              <a:ext cx="3148012" cy="304800"/>
            </a:xfrm>
            <a:custGeom>
              <a:avLst/>
              <a:gdLst>
                <a:gd name="T0" fmla="*/ 64 w 1983"/>
                <a:gd name="T1" fmla="*/ 192 h 192"/>
                <a:gd name="T2" fmla="*/ 0 w 1983"/>
                <a:gd name="T3" fmla="*/ 96 h 192"/>
                <a:gd name="T4" fmla="*/ 64 w 1983"/>
                <a:gd name="T5" fmla="*/ 0 h 192"/>
                <a:gd name="T6" fmla="*/ 1918 w 1983"/>
                <a:gd name="T7" fmla="*/ 0 h 192"/>
                <a:gd name="T8" fmla="*/ 1983 w 1983"/>
                <a:gd name="T9" fmla="*/ 96 h 192"/>
                <a:gd name="T10" fmla="*/ 1918 w 1983"/>
                <a:gd name="T11" fmla="*/ 192 h 192"/>
                <a:gd name="T12" fmla="*/ 64 w 1983"/>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983" h="192">
                  <a:moveTo>
                    <a:pt x="64" y="192"/>
                  </a:moveTo>
                  <a:lnTo>
                    <a:pt x="0" y="96"/>
                  </a:lnTo>
                  <a:lnTo>
                    <a:pt x="64" y="0"/>
                  </a:lnTo>
                  <a:lnTo>
                    <a:pt x="1918" y="0"/>
                  </a:lnTo>
                  <a:lnTo>
                    <a:pt x="1983" y="96"/>
                  </a:lnTo>
                  <a:lnTo>
                    <a:pt x="1918" y="192"/>
                  </a:lnTo>
                  <a:lnTo>
                    <a:pt x="64" y="192"/>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3" name="Rectangle 22"/>
            <p:cNvSpPr>
              <a:spLocks noChangeArrowheads="1"/>
            </p:cNvSpPr>
            <p:nvPr/>
          </p:nvSpPr>
          <p:spPr bwMode="auto">
            <a:xfrm>
              <a:off x="3883804" y="3657600"/>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sp>
        <p:nvSpPr>
          <p:cNvPr id="44" name="Freeform 25"/>
          <p:cNvSpPr/>
          <p:nvPr/>
        </p:nvSpPr>
        <p:spPr bwMode="auto">
          <a:xfrm>
            <a:off x="3180010" y="1898548"/>
            <a:ext cx="2934078" cy="6194709"/>
          </a:xfrm>
          <a:custGeom>
            <a:avLst/>
            <a:gdLst>
              <a:gd name="T0" fmla="*/ 5 w 1001"/>
              <a:gd name="T1" fmla="*/ 0 h 2101"/>
              <a:gd name="T2" fmla="*/ 622 w 1001"/>
              <a:gd name="T3" fmla="*/ 204 h 2101"/>
              <a:gd name="T4" fmla="*/ 1001 w 1001"/>
              <a:gd name="T5" fmla="*/ 728 h 2101"/>
              <a:gd name="T6" fmla="*/ 1000 w 1001"/>
              <a:gd name="T7" fmla="*/ 1378 h 2101"/>
              <a:gd name="T8" fmla="*/ 617 w 1001"/>
              <a:gd name="T9" fmla="*/ 1903 h 2101"/>
              <a:gd name="T10" fmla="*/ 0 w 1001"/>
              <a:gd name="T11" fmla="*/ 2101 h 2101"/>
            </a:gdLst>
            <a:ahLst/>
            <a:cxnLst>
              <a:cxn ang="0">
                <a:pos x="T0" y="T1"/>
              </a:cxn>
              <a:cxn ang="0">
                <a:pos x="T2" y="T3"/>
              </a:cxn>
              <a:cxn ang="0">
                <a:pos x="T4" y="T5"/>
              </a:cxn>
              <a:cxn ang="0">
                <a:pos x="T6" y="T7"/>
              </a:cxn>
              <a:cxn ang="0">
                <a:pos x="T8" y="T9"/>
              </a:cxn>
              <a:cxn ang="0">
                <a:pos x="T10" y="T11"/>
              </a:cxn>
            </a:cxnLst>
            <a:rect l="0" t="0" r="r" b="b"/>
            <a:pathLst>
              <a:path w="1001" h="2101">
                <a:moveTo>
                  <a:pt x="5" y="0"/>
                </a:moveTo>
                <a:lnTo>
                  <a:pt x="622" y="204"/>
                </a:lnTo>
                <a:lnTo>
                  <a:pt x="1001" y="728"/>
                </a:lnTo>
                <a:lnTo>
                  <a:pt x="1000" y="1378"/>
                </a:lnTo>
                <a:lnTo>
                  <a:pt x="617" y="1903"/>
                </a:lnTo>
                <a:lnTo>
                  <a:pt x="0" y="2101"/>
                </a:lnTo>
              </a:path>
            </a:pathLst>
          </a:custGeom>
          <a:noFill/>
          <a:ln w="9525">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169171" tIns="84586" rIns="169171" bIns="84586" numCol="1" anchor="t" anchorCtr="0" compatLnSpc="1"/>
          <a:lstStyle/>
          <a:p>
            <a:endParaRPr lang="zh-CN" altLang="en-US">
              <a:ln>
                <a:solidFill>
                  <a:sysClr val="windowText" lastClr="000000"/>
                </a:solidFill>
              </a:ln>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nvGrpSpPr>
          <p:cNvPr id="45" name="组合 44"/>
          <p:cNvGrpSpPr/>
          <p:nvPr/>
        </p:nvGrpSpPr>
        <p:grpSpPr>
          <a:xfrm>
            <a:off x="5725714" y="3723936"/>
            <a:ext cx="647783" cy="619176"/>
            <a:chOff x="2084388" y="1758950"/>
            <a:chExt cx="350837" cy="333375"/>
          </a:xfrm>
        </p:grpSpPr>
        <p:sp>
          <p:nvSpPr>
            <p:cNvPr id="46" name="Freeform 27"/>
            <p:cNvSpPr/>
            <p:nvPr/>
          </p:nvSpPr>
          <p:spPr bwMode="auto">
            <a:xfrm>
              <a:off x="2084388" y="1758950"/>
              <a:ext cx="350837" cy="333375"/>
            </a:xfrm>
            <a:custGeom>
              <a:avLst/>
              <a:gdLst>
                <a:gd name="T0" fmla="*/ 42 w 221"/>
                <a:gd name="T1" fmla="*/ 210 h 210"/>
                <a:gd name="T2" fmla="*/ 0 w 221"/>
                <a:gd name="T3" fmla="*/ 81 h 210"/>
                <a:gd name="T4" fmla="*/ 110 w 221"/>
                <a:gd name="T5" fmla="*/ 0 h 210"/>
                <a:gd name="T6" fmla="*/ 221 w 221"/>
                <a:gd name="T7" fmla="*/ 81 h 210"/>
                <a:gd name="T8" fmla="*/ 178 w 221"/>
                <a:gd name="T9" fmla="*/ 210 h 210"/>
                <a:gd name="T10" fmla="*/ 42 w 221"/>
                <a:gd name="T11" fmla="*/ 210 h 210"/>
              </a:gdLst>
              <a:ahLst/>
              <a:cxnLst>
                <a:cxn ang="0">
                  <a:pos x="T0" y="T1"/>
                </a:cxn>
                <a:cxn ang="0">
                  <a:pos x="T2" y="T3"/>
                </a:cxn>
                <a:cxn ang="0">
                  <a:pos x="T4" y="T5"/>
                </a:cxn>
                <a:cxn ang="0">
                  <a:pos x="T6" y="T7"/>
                </a:cxn>
                <a:cxn ang="0">
                  <a:pos x="T8" y="T9"/>
                </a:cxn>
                <a:cxn ang="0">
                  <a:pos x="T10" y="T11"/>
                </a:cxn>
              </a:cxnLst>
              <a:rect l="0" t="0" r="r" b="b"/>
              <a:pathLst>
                <a:path w="221" h="210">
                  <a:moveTo>
                    <a:pt x="42" y="210"/>
                  </a:moveTo>
                  <a:lnTo>
                    <a:pt x="0" y="81"/>
                  </a:lnTo>
                  <a:lnTo>
                    <a:pt x="110" y="0"/>
                  </a:lnTo>
                  <a:lnTo>
                    <a:pt x="221" y="81"/>
                  </a:lnTo>
                  <a:lnTo>
                    <a:pt x="178"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7" name="Freeform 33"/>
            <p:cNvSpPr/>
            <p:nvPr/>
          </p:nvSpPr>
          <p:spPr bwMode="auto">
            <a:xfrm>
              <a:off x="2197100" y="1838325"/>
              <a:ext cx="120650" cy="192088"/>
            </a:xfrm>
            <a:custGeom>
              <a:avLst/>
              <a:gdLst>
                <a:gd name="T0" fmla="*/ 0 w 76"/>
                <a:gd name="T1" fmla="*/ 121 h 121"/>
                <a:gd name="T2" fmla="*/ 0 w 76"/>
                <a:gd name="T3" fmla="*/ 98 h 121"/>
                <a:gd name="T4" fmla="*/ 7 w 76"/>
                <a:gd name="T5" fmla="*/ 90 h 121"/>
                <a:gd name="T6" fmla="*/ 15 w 76"/>
                <a:gd name="T7" fmla="*/ 81 h 121"/>
                <a:gd name="T8" fmla="*/ 36 w 76"/>
                <a:gd name="T9" fmla="*/ 61 h 121"/>
                <a:gd name="T10" fmla="*/ 44 w 76"/>
                <a:gd name="T11" fmla="*/ 52 h 121"/>
                <a:gd name="T12" fmla="*/ 49 w 76"/>
                <a:gd name="T13" fmla="*/ 45 h 121"/>
                <a:gd name="T14" fmla="*/ 50 w 76"/>
                <a:gd name="T15" fmla="*/ 37 h 121"/>
                <a:gd name="T16" fmla="*/ 49 w 76"/>
                <a:gd name="T17" fmla="*/ 31 h 121"/>
                <a:gd name="T18" fmla="*/ 47 w 76"/>
                <a:gd name="T19" fmla="*/ 27 h 121"/>
                <a:gd name="T20" fmla="*/ 44 w 76"/>
                <a:gd name="T21" fmla="*/ 24 h 121"/>
                <a:gd name="T22" fmla="*/ 36 w 76"/>
                <a:gd name="T23" fmla="*/ 23 h 121"/>
                <a:gd name="T24" fmla="*/ 33 w 76"/>
                <a:gd name="T25" fmla="*/ 24 h 121"/>
                <a:gd name="T26" fmla="*/ 28 w 76"/>
                <a:gd name="T27" fmla="*/ 27 h 121"/>
                <a:gd name="T28" fmla="*/ 23 w 76"/>
                <a:gd name="T29" fmla="*/ 35 h 121"/>
                <a:gd name="T30" fmla="*/ 0 w 76"/>
                <a:gd name="T31" fmla="*/ 44 h 121"/>
                <a:gd name="T32" fmla="*/ 0 w 76"/>
                <a:gd name="T33" fmla="*/ 35 h 121"/>
                <a:gd name="T34" fmla="*/ 3 w 76"/>
                <a:gd name="T35" fmla="*/ 26 h 121"/>
                <a:gd name="T36" fmla="*/ 5 w 76"/>
                <a:gd name="T37" fmla="*/ 19 h 121"/>
                <a:gd name="T38" fmla="*/ 8 w 76"/>
                <a:gd name="T39" fmla="*/ 14 h 121"/>
                <a:gd name="T40" fmla="*/ 20 w 76"/>
                <a:gd name="T41" fmla="*/ 5 h 121"/>
                <a:gd name="T42" fmla="*/ 28 w 76"/>
                <a:gd name="T43" fmla="*/ 2 h 121"/>
                <a:gd name="T44" fmla="*/ 37 w 76"/>
                <a:gd name="T45" fmla="*/ 0 h 121"/>
                <a:gd name="T46" fmla="*/ 54 w 76"/>
                <a:gd name="T47" fmla="*/ 3 h 121"/>
                <a:gd name="T48" fmla="*/ 60 w 76"/>
                <a:gd name="T49" fmla="*/ 8 h 121"/>
                <a:gd name="T50" fmla="*/ 66 w 76"/>
                <a:gd name="T51" fmla="*/ 13 h 121"/>
                <a:gd name="T52" fmla="*/ 71 w 76"/>
                <a:gd name="T53" fmla="*/ 24 h 121"/>
                <a:gd name="T54" fmla="*/ 75 w 76"/>
                <a:gd name="T55" fmla="*/ 35 h 121"/>
                <a:gd name="T56" fmla="*/ 73 w 76"/>
                <a:gd name="T57" fmla="*/ 47 h 121"/>
                <a:gd name="T58" fmla="*/ 71 w 76"/>
                <a:gd name="T59" fmla="*/ 53 h 121"/>
                <a:gd name="T60" fmla="*/ 68 w 76"/>
                <a:gd name="T61" fmla="*/ 60 h 121"/>
                <a:gd name="T62" fmla="*/ 44 w 76"/>
                <a:gd name="T63" fmla="*/ 82 h 121"/>
                <a:gd name="T64" fmla="*/ 36 w 76"/>
                <a:gd name="T65" fmla="*/ 92 h 121"/>
                <a:gd name="T66" fmla="*/ 76 w 76"/>
                <a:gd name="T67"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121">
                  <a:moveTo>
                    <a:pt x="76" y="121"/>
                  </a:moveTo>
                  <a:lnTo>
                    <a:pt x="0" y="121"/>
                  </a:lnTo>
                  <a:lnTo>
                    <a:pt x="0" y="98"/>
                  </a:lnTo>
                  <a:lnTo>
                    <a:pt x="0" y="98"/>
                  </a:lnTo>
                  <a:lnTo>
                    <a:pt x="7" y="90"/>
                  </a:lnTo>
                  <a:lnTo>
                    <a:pt x="7" y="90"/>
                  </a:lnTo>
                  <a:lnTo>
                    <a:pt x="15" y="81"/>
                  </a:lnTo>
                  <a:lnTo>
                    <a:pt x="15" y="81"/>
                  </a:lnTo>
                  <a:lnTo>
                    <a:pt x="26" y="69"/>
                  </a:lnTo>
                  <a:lnTo>
                    <a:pt x="36" y="61"/>
                  </a:lnTo>
                  <a:lnTo>
                    <a:pt x="36" y="61"/>
                  </a:lnTo>
                  <a:lnTo>
                    <a:pt x="44" y="52"/>
                  </a:lnTo>
                  <a:lnTo>
                    <a:pt x="44" y="52"/>
                  </a:lnTo>
                  <a:lnTo>
                    <a:pt x="49" y="45"/>
                  </a:lnTo>
                  <a:lnTo>
                    <a:pt x="49" y="45"/>
                  </a:lnTo>
                  <a:lnTo>
                    <a:pt x="50" y="37"/>
                  </a:lnTo>
                  <a:lnTo>
                    <a:pt x="50" y="37"/>
                  </a:lnTo>
                  <a:lnTo>
                    <a:pt x="49" y="31"/>
                  </a:lnTo>
                  <a:lnTo>
                    <a:pt x="49" y="31"/>
                  </a:lnTo>
                  <a:lnTo>
                    <a:pt x="47" y="27"/>
                  </a:lnTo>
                  <a:lnTo>
                    <a:pt x="44" y="24"/>
                  </a:lnTo>
                  <a:lnTo>
                    <a:pt x="44" y="24"/>
                  </a:lnTo>
                  <a:lnTo>
                    <a:pt x="41" y="24"/>
                  </a:lnTo>
                  <a:lnTo>
                    <a:pt x="36" y="23"/>
                  </a:lnTo>
                  <a:lnTo>
                    <a:pt x="36" y="23"/>
                  </a:lnTo>
                  <a:lnTo>
                    <a:pt x="33" y="24"/>
                  </a:lnTo>
                  <a:lnTo>
                    <a:pt x="28" y="27"/>
                  </a:lnTo>
                  <a:lnTo>
                    <a:pt x="28" y="27"/>
                  </a:lnTo>
                  <a:lnTo>
                    <a:pt x="24" y="31"/>
                  </a:lnTo>
                  <a:lnTo>
                    <a:pt x="23" y="35"/>
                  </a:lnTo>
                  <a:lnTo>
                    <a:pt x="23" y="44"/>
                  </a:lnTo>
                  <a:lnTo>
                    <a:pt x="0" y="44"/>
                  </a:lnTo>
                  <a:lnTo>
                    <a:pt x="0" y="44"/>
                  </a:lnTo>
                  <a:lnTo>
                    <a:pt x="0" y="35"/>
                  </a:lnTo>
                  <a:lnTo>
                    <a:pt x="0" y="35"/>
                  </a:lnTo>
                  <a:lnTo>
                    <a:pt x="3" y="26"/>
                  </a:lnTo>
                  <a:lnTo>
                    <a:pt x="3" y="26"/>
                  </a:lnTo>
                  <a:lnTo>
                    <a:pt x="5" y="19"/>
                  </a:lnTo>
                  <a:lnTo>
                    <a:pt x="8" y="14"/>
                  </a:lnTo>
                  <a:lnTo>
                    <a:pt x="8" y="14"/>
                  </a:lnTo>
                  <a:lnTo>
                    <a:pt x="13" y="8"/>
                  </a:lnTo>
                  <a:lnTo>
                    <a:pt x="20" y="5"/>
                  </a:lnTo>
                  <a:lnTo>
                    <a:pt x="20" y="5"/>
                  </a:lnTo>
                  <a:lnTo>
                    <a:pt x="28" y="2"/>
                  </a:lnTo>
                  <a:lnTo>
                    <a:pt x="37" y="0"/>
                  </a:lnTo>
                  <a:lnTo>
                    <a:pt x="37" y="0"/>
                  </a:lnTo>
                  <a:lnTo>
                    <a:pt x="47" y="2"/>
                  </a:lnTo>
                  <a:lnTo>
                    <a:pt x="54" y="3"/>
                  </a:lnTo>
                  <a:lnTo>
                    <a:pt x="54" y="3"/>
                  </a:lnTo>
                  <a:lnTo>
                    <a:pt x="60" y="8"/>
                  </a:lnTo>
                  <a:lnTo>
                    <a:pt x="66" y="13"/>
                  </a:lnTo>
                  <a:lnTo>
                    <a:pt x="66" y="13"/>
                  </a:lnTo>
                  <a:lnTo>
                    <a:pt x="70" y="19"/>
                  </a:lnTo>
                  <a:lnTo>
                    <a:pt x="71" y="24"/>
                  </a:lnTo>
                  <a:lnTo>
                    <a:pt x="71" y="24"/>
                  </a:lnTo>
                  <a:lnTo>
                    <a:pt x="75" y="35"/>
                  </a:lnTo>
                  <a:lnTo>
                    <a:pt x="75" y="35"/>
                  </a:lnTo>
                  <a:lnTo>
                    <a:pt x="73" y="47"/>
                  </a:lnTo>
                  <a:lnTo>
                    <a:pt x="73" y="47"/>
                  </a:lnTo>
                  <a:lnTo>
                    <a:pt x="71" y="53"/>
                  </a:lnTo>
                  <a:lnTo>
                    <a:pt x="68" y="60"/>
                  </a:lnTo>
                  <a:lnTo>
                    <a:pt x="68" y="60"/>
                  </a:lnTo>
                  <a:lnTo>
                    <a:pt x="57" y="71"/>
                  </a:lnTo>
                  <a:lnTo>
                    <a:pt x="44" y="82"/>
                  </a:lnTo>
                  <a:lnTo>
                    <a:pt x="44" y="82"/>
                  </a:lnTo>
                  <a:lnTo>
                    <a:pt x="36" y="92"/>
                  </a:lnTo>
                  <a:lnTo>
                    <a:pt x="28" y="100"/>
                  </a:lnTo>
                  <a:lnTo>
                    <a:pt x="76" y="100"/>
                  </a:lnTo>
                  <a:lnTo>
                    <a:pt x="76" y="121"/>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48" name="组合 47"/>
          <p:cNvGrpSpPr/>
          <p:nvPr/>
        </p:nvGrpSpPr>
        <p:grpSpPr>
          <a:xfrm>
            <a:off x="5818043" y="5597736"/>
            <a:ext cx="641921" cy="619176"/>
            <a:chOff x="2695575" y="2592388"/>
            <a:chExt cx="347662" cy="333375"/>
          </a:xfrm>
        </p:grpSpPr>
        <p:sp>
          <p:nvSpPr>
            <p:cNvPr id="49" name="Freeform 28"/>
            <p:cNvSpPr/>
            <p:nvPr/>
          </p:nvSpPr>
          <p:spPr bwMode="auto">
            <a:xfrm>
              <a:off x="2695575" y="2592388"/>
              <a:ext cx="347662" cy="333375"/>
            </a:xfrm>
            <a:custGeom>
              <a:avLst/>
              <a:gdLst>
                <a:gd name="T0" fmla="*/ 42 w 219"/>
                <a:gd name="T1" fmla="*/ 210 h 210"/>
                <a:gd name="T2" fmla="*/ 0 w 219"/>
                <a:gd name="T3" fmla="*/ 81 h 210"/>
                <a:gd name="T4" fmla="*/ 109 w 219"/>
                <a:gd name="T5" fmla="*/ 0 h 210"/>
                <a:gd name="T6" fmla="*/ 219 w 219"/>
                <a:gd name="T7" fmla="*/ 81 h 210"/>
                <a:gd name="T8" fmla="*/ 177 w 219"/>
                <a:gd name="T9" fmla="*/ 210 h 210"/>
                <a:gd name="T10" fmla="*/ 42 w 219"/>
                <a:gd name="T11" fmla="*/ 210 h 210"/>
              </a:gdLst>
              <a:ahLst/>
              <a:cxnLst>
                <a:cxn ang="0">
                  <a:pos x="T0" y="T1"/>
                </a:cxn>
                <a:cxn ang="0">
                  <a:pos x="T2" y="T3"/>
                </a:cxn>
                <a:cxn ang="0">
                  <a:pos x="T4" y="T5"/>
                </a:cxn>
                <a:cxn ang="0">
                  <a:pos x="T6" y="T7"/>
                </a:cxn>
                <a:cxn ang="0">
                  <a:pos x="T8" y="T9"/>
                </a:cxn>
                <a:cxn ang="0">
                  <a:pos x="T10" y="T11"/>
                </a:cxn>
              </a:cxnLst>
              <a:rect l="0" t="0" r="r" b="b"/>
              <a:pathLst>
                <a:path w="219" h="210">
                  <a:moveTo>
                    <a:pt x="42" y="210"/>
                  </a:moveTo>
                  <a:lnTo>
                    <a:pt x="0" y="81"/>
                  </a:lnTo>
                  <a:lnTo>
                    <a:pt x="109" y="0"/>
                  </a:lnTo>
                  <a:lnTo>
                    <a:pt x="219" y="81"/>
                  </a:lnTo>
                  <a:lnTo>
                    <a:pt x="177"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0" name="Freeform 34"/>
            <p:cNvSpPr/>
            <p:nvPr/>
          </p:nvSpPr>
          <p:spPr bwMode="auto">
            <a:xfrm>
              <a:off x="2808288" y="2687638"/>
              <a:ext cx="122237" cy="193675"/>
            </a:xfrm>
            <a:custGeom>
              <a:avLst/>
              <a:gdLst>
                <a:gd name="T0" fmla="*/ 1 w 77"/>
                <a:gd name="T1" fmla="*/ 38 h 122"/>
                <a:gd name="T2" fmla="*/ 1 w 77"/>
                <a:gd name="T3" fmla="*/ 29 h 122"/>
                <a:gd name="T4" fmla="*/ 6 w 77"/>
                <a:gd name="T5" fmla="*/ 16 h 122"/>
                <a:gd name="T6" fmla="*/ 11 w 77"/>
                <a:gd name="T7" fmla="*/ 9 h 122"/>
                <a:gd name="T8" fmla="*/ 17 w 77"/>
                <a:gd name="T9" fmla="*/ 4 h 122"/>
                <a:gd name="T10" fmla="*/ 37 w 77"/>
                <a:gd name="T11" fmla="*/ 0 h 122"/>
                <a:gd name="T12" fmla="*/ 45 w 77"/>
                <a:gd name="T13" fmla="*/ 1 h 122"/>
                <a:gd name="T14" fmla="*/ 55 w 77"/>
                <a:gd name="T15" fmla="*/ 3 h 122"/>
                <a:gd name="T16" fmla="*/ 66 w 77"/>
                <a:gd name="T17" fmla="*/ 11 h 122"/>
                <a:gd name="T18" fmla="*/ 71 w 77"/>
                <a:gd name="T19" fmla="*/ 17 h 122"/>
                <a:gd name="T20" fmla="*/ 72 w 77"/>
                <a:gd name="T21" fmla="*/ 22 h 122"/>
                <a:gd name="T22" fmla="*/ 74 w 77"/>
                <a:gd name="T23" fmla="*/ 32 h 122"/>
                <a:gd name="T24" fmla="*/ 71 w 77"/>
                <a:gd name="T25" fmla="*/ 45 h 122"/>
                <a:gd name="T26" fmla="*/ 67 w 77"/>
                <a:gd name="T27" fmla="*/ 50 h 122"/>
                <a:gd name="T28" fmla="*/ 61 w 77"/>
                <a:gd name="T29" fmla="*/ 56 h 122"/>
                <a:gd name="T30" fmla="*/ 67 w 77"/>
                <a:gd name="T31" fmla="*/ 61 h 122"/>
                <a:gd name="T32" fmla="*/ 72 w 77"/>
                <a:gd name="T33" fmla="*/ 66 h 122"/>
                <a:gd name="T34" fmla="*/ 76 w 77"/>
                <a:gd name="T35" fmla="*/ 71 h 122"/>
                <a:gd name="T36" fmla="*/ 77 w 77"/>
                <a:gd name="T37" fmla="*/ 87 h 122"/>
                <a:gd name="T38" fmla="*/ 76 w 77"/>
                <a:gd name="T39" fmla="*/ 96 h 122"/>
                <a:gd name="T40" fmla="*/ 72 w 77"/>
                <a:gd name="T41" fmla="*/ 106 h 122"/>
                <a:gd name="T42" fmla="*/ 59 w 77"/>
                <a:gd name="T43" fmla="*/ 117 h 122"/>
                <a:gd name="T44" fmla="*/ 51 w 77"/>
                <a:gd name="T45" fmla="*/ 121 h 122"/>
                <a:gd name="T46" fmla="*/ 43 w 77"/>
                <a:gd name="T47" fmla="*/ 122 h 122"/>
                <a:gd name="T48" fmla="*/ 26 w 77"/>
                <a:gd name="T49" fmla="*/ 121 h 122"/>
                <a:gd name="T50" fmla="*/ 17 w 77"/>
                <a:gd name="T51" fmla="*/ 117 h 122"/>
                <a:gd name="T52" fmla="*/ 11 w 77"/>
                <a:gd name="T53" fmla="*/ 113 h 122"/>
                <a:gd name="T54" fmla="*/ 3 w 77"/>
                <a:gd name="T55" fmla="*/ 100 h 122"/>
                <a:gd name="T56" fmla="*/ 0 w 77"/>
                <a:gd name="T57" fmla="*/ 93 h 122"/>
                <a:gd name="T58" fmla="*/ 0 w 77"/>
                <a:gd name="T59" fmla="*/ 79 h 122"/>
                <a:gd name="T60" fmla="*/ 21 w 77"/>
                <a:gd name="T61" fmla="*/ 79 h 122"/>
                <a:gd name="T62" fmla="*/ 22 w 77"/>
                <a:gd name="T63" fmla="*/ 84 h 122"/>
                <a:gd name="T64" fmla="*/ 24 w 77"/>
                <a:gd name="T65" fmla="*/ 90 h 122"/>
                <a:gd name="T66" fmla="*/ 27 w 77"/>
                <a:gd name="T67" fmla="*/ 96 h 122"/>
                <a:gd name="T68" fmla="*/ 32 w 77"/>
                <a:gd name="T69" fmla="*/ 100 h 122"/>
                <a:gd name="T70" fmla="*/ 37 w 77"/>
                <a:gd name="T71" fmla="*/ 100 h 122"/>
                <a:gd name="T72" fmla="*/ 45 w 77"/>
                <a:gd name="T73" fmla="*/ 100 h 122"/>
                <a:gd name="T74" fmla="*/ 51 w 77"/>
                <a:gd name="T75" fmla="*/ 95 h 122"/>
                <a:gd name="T76" fmla="*/ 55 w 77"/>
                <a:gd name="T77" fmla="*/ 87 h 122"/>
                <a:gd name="T78" fmla="*/ 55 w 77"/>
                <a:gd name="T79" fmla="*/ 82 h 122"/>
                <a:gd name="T80" fmla="*/ 53 w 77"/>
                <a:gd name="T81" fmla="*/ 79 h 122"/>
                <a:gd name="T82" fmla="*/ 45 w 77"/>
                <a:gd name="T83" fmla="*/ 71 h 122"/>
                <a:gd name="T84" fmla="*/ 42 w 77"/>
                <a:gd name="T85" fmla="*/ 69 h 122"/>
                <a:gd name="T86" fmla="*/ 29 w 77"/>
                <a:gd name="T87" fmla="*/ 67 h 122"/>
                <a:gd name="T88" fmla="*/ 29 w 77"/>
                <a:gd name="T89" fmla="*/ 48 h 122"/>
                <a:gd name="T90" fmla="*/ 35 w 77"/>
                <a:gd name="T91" fmla="*/ 48 h 122"/>
                <a:gd name="T92" fmla="*/ 42 w 77"/>
                <a:gd name="T93" fmla="*/ 46 h 122"/>
                <a:gd name="T94" fmla="*/ 48 w 77"/>
                <a:gd name="T95" fmla="*/ 42 h 122"/>
                <a:gd name="T96" fmla="*/ 50 w 77"/>
                <a:gd name="T97" fmla="*/ 38 h 122"/>
                <a:gd name="T98" fmla="*/ 51 w 77"/>
                <a:gd name="T99" fmla="*/ 33 h 122"/>
                <a:gd name="T100" fmla="*/ 50 w 77"/>
                <a:gd name="T101" fmla="*/ 27 h 122"/>
                <a:gd name="T102" fmla="*/ 45 w 77"/>
                <a:gd name="T103" fmla="*/ 22 h 122"/>
                <a:gd name="T104" fmla="*/ 38 w 77"/>
                <a:gd name="T105" fmla="*/ 21 h 122"/>
                <a:gd name="T106" fmla="*/ 32 w 77"/>
                <a:gd name="T107" fmla="*/ 22 h 122"/>
                <a:gd name="T108" fmla="*/ 26 w 77"/>
                <a:gd name="T109" fmla="*/ 27 h 122"/>
                <a:gd name="T110" fmla="*/ 24 w 77"/>
                <a:gd name="T111" fmla="*/ 30 h 122"/>
                <a:gd name="T112" fmla="*/ 22 w 77"/>
                <a:gd name="T11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22">
                  <a:moveTo>
                    <a:pt x="1" y="38"/>
                  </a:moveTo>
                  <a:lnTo>
                    <a:pt x="1" y="38"/>
                  </a:lnTo>
                  <a:lnTo>
                    <a:pt x="1" y="29"/>
                  </a:lnTo>
                  <a:lnTo>
                    <a:pt x="1" y="29"/>
                  </a:lnTo>
                  <a:lnTo>
                    <a:pt x="3" y="24"/>
                  </a:lnTo>
                  <a:lnTo>
                    <a:pt x="6" y="16"/>
                  </a:lnTo>
                  <a:lnTo>
                    <a:pt x="6" y="16"/>
                  </a:lnTo>
                  <a:lnTo>
                    <a:pt x="11" y="9"/>
                  </a:lnTo>
                  <a:lnTo>
                    <a:pt x="17" y="4"/>
                  </a:lnTo>
                  <a:lnTo>
                    <a:pt x="17" y="4"/>
                  </a:lnTo>
                  <a:lnTo>
                    <a:pt x="27" y="1"/>
                  </a:lnTo>
                  <a:lnTo>
                    <a:pt x="37" y="0"/>
                  </a:lnTo>
                  <a:lnTo>
                    <a:pt x="37" y="0"/>
                  </a:lnTo>
                  <a:lnTo>
                    <a:pt x="45" y="1"/>
                  </a:lnTo>
                  <a:lnTo>
                    <a:pt x="55" y="3"/>
                  </a:lnTo>
                  <a:lnTo>
                    <a:pt x="55" y="3"/>
                  </a:lnTo>
                  <a:lnTo>
                    <a:pt x="61" y="8"/>
                  </a:lnTo>
                  <a:lnTo>
                    <a:pt x="66" y="11"/>
                  </a:lnTo>
                  <a:lnTo>
                    <a:pt x="66" y="11"/>
                  </a:lnTo>
                  <a:lnTo>
                    <a:pt x="71" y="17"/>
                  </a:lnTo>
                  <a:lnTo>
                    <a:pt x="72" y="22"/>
                  </a:lnTo>
                  <a:lnTo>
                    <a:pt x="72" y="22"/>
                  </a:lnTo>
                  <a:lnTo>
                    <a:pt x="74" y="32"/>
                  </a:lnTo>
                  <a:lnTo>
                    <a:pt x="74" y="32"/>
                  </a:lnTo>
                  <a:lnTo>
                    <a:pt x="72" y="38"/>
                  </a:lnTo>
                  <a:lnTo>
                    <a:pt x="71" y="45"/>
                  </a:lnTo>
                  <a:lnTo>
                    <a:pt x="71" y="45"/>
                  </a:lnTo>
                  <a:lnTo>
                    <a:pt x="67" y="50"/>
                  </a:lnTo>
                  <a:lnTo>
                    <a:pt x="64" y="53"/>
                  </a:lnTo>
                  <a:lnTo>
                    <a:pt x="61" y="56"/>
                  </a:lnTo>
                  <a:lnTo>
                    <a:pt x="61" y="56"/>
                  </a:lnTo>
                  <a:lnTo>
                    <a:pt x="67" y="61"/>
                  </a:lnTo>
                  <a:lnTo>
                    <a:pt x="67" y="61"/>
                  </a:lnTo>
                  <a:lnTo>
                    <a:pt x="72" y="66"/>
                  </a:lnTo>
                  <a:lnTo>
                    <a:pt x="76" y="71"/>
                  </a:lnTo>
                  <a:lnTo>
                    <a:pt x="76" y="71"/>
                  </a:lnTo>
                  <a:lnTo>
                    <a:pt x="77" y="77"/>
                  </a:lnTo>
                  <a:lnTo>
                    <a:pt x="77" y="87"/>
                  </a:lnTo>
                  <a:lnTo>
                    <a:pt x="77" y="87"/>
                  </a:lnTo>
                  <a:lnTo>
                    <a:pt x="76" y="96"/>
                  </a:lnTo>
                  <a:lnTo>
                    <a:pt x="72" y="106"/>
                  </a:lnTo>
                  <a:lnTo>
                    <a:pt x="72" y="106"/>
                  </a:lnTo>
                  <a:lnTo>
                    <a:pt x="67" y="113"/>
                  </a:lnTo>
                  <a:lnTo>
                    <a:pt x="59" y="117"/>
                  </a:lnTo>
                  <a:lnTo>
                    <a:pt x="59" y="117"/>
                  </a:lnTo>
                  <a:lnTo>
                    <a:pt x="51" y="121"/>
                  </a:lnTo>
                  <a:lnTo>
                    <a:pt x="43" y="122"/>
                  </a:lnTo>
                  <a:lnTo>
                    <a:pt x="43" y="122"/>
                  </a:lnTo>
                  <a:lnTo>
                    <a:pt x="34" y="122"/>
                  </a:lnTo>
                  <a:lnTo>
                    <a:pt x="26" y="121"/>
                  </a:lnTo>
                  <a:lnTo>
                    <a:pt x="26" y="121"/>
                  </a:lnTo>
                  <a:lnTo>
                    <a:pt x="17" y="117"/>
                  </a:lnTo>
                  <a:lnTo>
                    <a:pt x="11" y="113"/>
                  </a:lnTo>
                  <a:lnTo>
                    <a:pt x="11" y="113"/>
                  </a:lnTo>
                  <a:lnTo>
                    <a:pt x="6" y="108"/>
                  </a:lnTo>
                  <a:lnTo>
                    <a:pt x="3" y="100"/>
                  </a:lnTo>
                  <a:lnTo>
                    <a:pt x="3" y="100"/>
                  </a:lnTo>
                  <a:lnTo>
                    <a:pt x="0" y="93"/>
                  </a:lnTo>
                  <a:lnTo>
                    <a:pt x="0" y="87"/>
                  </a:lnTo>
                  <a:lnTo>
                    <a:pt x="0" y="79"/>
                  </a:lnTo>
                  <a:lnTo>
                    <a:pt x="21" y="79"/>
                  </a:lnTo>
                  <a:lnTo>
                    <a:pt x="21" y="79"/>
                  </a:lnTo>
                  <a:lnTo>
                    <a:pt x="22" y="84"/>
                  </a:lnTo>
                  <a:lnTo>
                    <a:pt x="22" y="84"/>
                  </a:lnTo>
                  <a:lnTo>
                    <a:pt x="24" y="90"/>
                  </a:lnTo>
                  <a:lnTo>
                    <a:pt x="24" y="90"/>
                  </a:lnTo>
                  <a:lnTo>
                    <a:pt x="26" y="95"/>
                  </a:lnTo>
                  <a:lnTo>
                    <a:pt x="27" y="96"/>
                  </a:lnTo>
                  <a:lnTo>
                    <a:pt x="27" y="96"/>
                  </a:lnTo>
                  <a:lnTo>
                    <a:pt x="32" y="100"/>
                  </a:lnTo>
                  <a:lnTo>
                    <a:pt x="37" y="100"/>
                  </a:lnTo>
                  <a:lnTo>
                    <a:pt x="37" y="100"/>
                  </a:lnTo>
                  <a:lnTo>
                    <a:pt x="45" y="100"/>
                  </a:lnTo>
                  <a:lnTo>
                    <a:pt x="45" y="100"/>
                  </a:lnTo>
                  <a:lnTo>
                    <a:pt x="51" y="95"/>
                  </a:lnTo>
                  <a:lnTo>
                    <a:pt x="51" y="95"/>
                  </a:lnTo>
                  <a:lnTo>
                    <a:pt x="53" y="92"/>
                  </a:lnTo>
                  <a:lnTo>
                    <a:pt x="55" y="87"/>
                  </a:lnTo>
                  <a:lnTo>
                    <a:pt x="55" y="87"/>
                  </a:lnTo>
                  <a:lnTo>
                    <a:pt x="55" y="82"/>
                  </a:lnTo>
                  <a:lnTo>
                    <a:pt x="53" y="79"/>
                  </a:lnTo>
                  <a:lnTo>
                    <a:pt x="53" y="79"/>
                  </a:lnTo>
                  <a:lnTo>
                    <a:pt x="50" y="74"/>
                  </a:lnTo>
                  <a:lnTo>
                    <a:pt x="45" y="71"/>
                  </a:lnTo>
                  <a:lnTo>
                    <a:pt x="45" y="71"/>
                  </a:lnTo>
                  <a:lnTo>
                    <a:pt x="42" y="69"/>
                  </a:lnTo>
                  <a:lnTo>
                    <a:pt x="37" y="67"/>
                  </a:lnTo>
                  <a:lnTo>
                    <a:pt x="29" y="67"/>
                  </a:lnTo>
                  <a:lnTo>
                    <a:pt x="29" y="48"/>
                  </a:lnTo>
                  <a:lnTo>
                    <a:pt x="29" y="48"/>
                  </a:lnTo>
                  <a:lnTo>
                    <a:pt x="35" y="48"/>
                  </a:lnTo>
                  <a:lnTo>
                    <a:pt x="35" y="48"/>
                  </a:lnTo>
                  <a:lnTo>
                    <a:pt x="42" y="46"/>
                  </a:lnTo>
                  <a:lnTo>
                    <a:pt x="42" y="46"/>
                  </a:lnTo>
                  <a:lnTo>
                    <a:pt x="45" y="45"/>
                  </a:lnTo>
                  <a:lnTo>
                    <a:pt x="48" y="42"/>
                  </a:lnTo>
                  <a:lnTo>
                    <a:pt x="48" y="42"/>
                  </a:lnTo>
                  <a:lnTo>
                    <a:pt x="50" y="38"/>
                  </a:lnTo>
                  <a:lnTo>
                    <a:pt x="51" y="33"/>
                  </a:lnTo>
                  <a:lnTo>
                    <a:pt x="51" y="33"/>
                  </a:lnTo>
                  <a:lnTo>
                    <a:pt x="50" y="27"/>
                  </a:lnTo>
                  <a:lnTo>
                    <a:pt x="50" y="27"/>
                  </a:lnTo>
                  <a:lnTo>
                    <a:pt x="48" y="25"/>
                  </a:lnTo>
                  <a:lnTo>
                    <a:pt x="45" y="22"/>
                  </a:lnTo>
                  <a:lnTo>
                    <a:pt x="45" y="22"/>
                  </a:lnTo>
                  <a:lnTo>
                    <a:pt x="38" y="21"/>
                  </a:lnTo>
                  <a:lnTo>
                    <a:pt x="38" y="21"/>
                  </a:lnTo>
                  <a:lnTo>
                    <a:pt x="32" y="22"/>
                  </a:lnTo>
                  <a:lnTo>
                    <a:pt x="32" y="22"/>
                  </a:lnTo>
                  <a:lnTo>
                    <a:pt x="26" y="27"/>
                  </a:lnTo>
                  <a:lnTo>
                    <a:pt x="26" y="27"/>
                  </a:lnTo>
                  <a:lnTo>
                    <a:pt x="24" y="30"/>
                  </a:lnTo>
                  <a:lnTo>
                    <a:pt x="24" y="33"/>
                  </a:lnTo>
                  <a:lnTo>
                    <a:pt x="22" y="38"/>
                  </a:lnTo>
                  <a:lnTo>
                    <a:pt x="1" y="38"/>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51" name="组合 50"/>
          <p:cNvGrpSpPr/>
          <p:nvPr/>
        </p:nvGrpSpPr>
        <p:grpSpPr>
          <a:xfrm>
            <a:off x="4734249" y="7322116"/>
            <a:ext cx="641921" cy="619176"/>
            <a:chOff x="2716213" y="3579813"/>
            <a:chExt cx="347662" cy="333375"/>
          </a:xfrm>
        </p:grpSpPr>
        <p:sp>
          <p:nvSpPr>
            <p:cNvPr id="52" name="Freeform 29"/>
            <p:cNvSpPr/>
            <p:nvPr/>
          </p:nvSpPr>
          <p:spPr bwMode="auto">
            <a:xfrm>
              <a:off x="2716213" y="3579813"/>
              <a:ext cx="347662" cy="333375"/>
            </a:xfrm>
            <a:custGeom>
              <a:avLst/>
              <a:gdLst>
                <a:gd name="T0" fmla="*/ 42 w 219"/>
                <a:gd name="T1" fmla="*/ 210 h 210"/>
                <a:gd name="T2" fmla="*/ 0 w 219"/>
                <a:gd name="T3" fmla="*/ 80 h 210"/>
                <a:gd name="T4" fmla="*/ 109 w 219"/>
                <a:gd name="T5" fmla="*/ 0 h 210"/>
                <a:gd name="T6" fmla="*/ 219 w 219"/>
                <a:gd name="T7" fmla="*/ 80 h 210"/>
                <a:gd name="T8" fmla="*/ 177 w 219"/>
                <a:gd name="T9" fmla="*/ 210 h 210"/>
                <a:gd name="T10" fmla="*/ 42 w 219"/>
                <a:gd name="T11" fmla="*/ 210 h 210"/>
              </a:gdLst>
              <a:ahLst/>
              <a:cxnLst>
                <a:cxn ang="0">
                  <a:pos x="T0" y="T1"/>
                </a:cxn>
                <a:cxn ang="0">
                  <a:pos x="T2" y="T3"/>
                </a:cxn>
                <a:cxn ang="0">
                  <a:pos x="T4" y="T5"/>
                </a:cxn>
                <a:cxn ang="0">
                  <a:pos x="T6" y="T7"/>
                </a:cxn>
                <a:cxn ang="0">
                  <a:pos x="T8" y="T9"/>
                </a:cxn>
                <a:cxn ang="0">
                  <a:pos x="T10" y="T11"/>
                </a:cxn>
              </a:cxnLst>
              <a:rect l="0" t="0" r="r" b="b"/>
              <a:pathLst>
                <a:path w="219" h="210">
                  <a:moveTo>
                    <a:pt x="42" y="210"/>
                  </a:moveTo>
                  <a:lnTo>
                    <a:pt x="0" y="80"/>
                  </a:lnTo>
                  <a:lnTo>
                    <a:pt x="109" y="0"/>
                  </a:lnTo>
                  <a:lnTo>
                    <a:pt x="219" y="80"/>
                  </a:lnTo>
                  <a:lnTo>
                    <a:pt x="177"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3" name="Freeform 35"/>
            <p:cNvSpPr>
              <a:spLocks noEditPoints="1"/>
            </p:cNvSpPr>
            <p:nvPr/>
          </p:nvSpPr>
          <p:spPr bwMode="auto">
            <a:xfrm>
              <a:off x="2813050" y="3668713"/>
              <a:ext cx="122237" cy="192088"/>
            </a:xfrm>
            <a:custGeom>
              <a:avLst/>
              <a:gdLst>
                <a:gd name="T0" fmla="*/ 68 w 77"/>
                <a:gd name="T1" fmla="*/ 121 h 121"/>
                <a:gd name="T2" fmla="*/ 45 w 77"/>
                <a:gd name="T3" fmla="*/ 121 h 121"/>
                <a:gd name="T4" fmla="*/ 45 w 77"/>
                <a:gd name="T5" fmla="*/ 102 h 121"/>
                <a:gd name="T6" fmla="*/ 0 w 77"/>
                <a:gd name="T7" fmla="*/ 102 h 121"/>
                <a:gd name="T8" fmla="*/ 0 w 77"/>
                <a:gd name="T9" fmla="*/ 79 h 121"/>
                <a:gd name="T10" fmla="*/ 48 w 77"/>
                <a:gd name="T11" fmla="*/ 0 h 121"/>
                <a:gd name="T12" fmla="*/ 68 w 77"/>
                <a:gd name="T13" fmla="*/ 0 h 121"/>
                <a:gd name="T14" fmla="*/ 68 w 77"/>
                <a:gd name="T15" fmla="*/ 79 h 121"/>
                <a:gd name="T16" fmla="*/ 77 w 77"/>
                <a:gd name="T17" fmla="*/ 79 h 121"/>
                <a:gd name="T18" fmla="*/ 77 w 77"/>
                <a:gd name="T19" fmla="*/ 102 h 121"/>
                <a:gd name="T20" fmla="*/ 68 w 77"/>
                <a:gd name="T21" fmla="*/ 102 h 121"/>
                <a:gd name="T22" fmla="*/ 68 w 77"/>
                <a:gd name="T23" fmla="*/ 121 h 121"/>
                <a:gd name="T24" fmla="*/ 45 w 77"/>
                <a:gd name="T25" fmla="*/ 44 h 121"/>
                <a:gd name="T26" fmla="*/ 23 w 77"/>
                <a:gd name="T27" fmla="*/ 79 h 121"/>
                <a:gd name="T28" fmla="*/ 45 w 77"/>
                <a:gd name="T29" fmla="*/ 79 h 121"/>
                <a:gd name="T30" fmla="*/ 45 w 77"/>
                <a:gd name="T31"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1">
                  <a:moveTo>
                    <a:pt x="68" y="121"/>
                  </a:moveTo>
                  <a:lnTo>
                    <a:pt x="45" y="121"/>
                  </a:lnTo>
                  <a:lnTo>
                    <a:pt x="45" y="102"/>
                  </a:lnTo>
                  <a:lnTo>
                    <a:pt x="0" y="102"/>
                  </a:lnTo>
                  <a:lnTo>
                    <a:pt x="0" y="79"/>
                  </a:lnTo>
                  <a:lnTo>
                    <a:pt x="48" y="0"/>
                  </a:lnTo>
                  <a:lnTo>
                    <a:pt x="68" y="0"/>
                  </a:lnTo>
                  <a:lnTo>
                    <a:pt x="68" y="79"/>
                  </a:lnTo>
                  <a:lnTo>
                    <a:pt x="77" y="79"/>
                  </a:lnTo>
                  <a:lnTo>
                    <a:pt x="77" y="102"/>
                  </a:lnTo>
                  <a:lnTo>
                    <a:pt x="68" y="102"/>
                  </a:lnTo>
                  <a:lnTo>
                    <a:pt x="68" y="121"/>
                  </a:lnTo>
                  <a:close/>
                  <a:moveTo>
                    <a:pt x="45" y="44"/>
                  </a:moveTo>
                  <a:lnTo>
                    <a:pt x="23" y="79"/>
                  </a:lnTo>
                  <a:lnTo>
                    <a:pt x="45" y="79"/>
                  </a:lnTo>
                  <a:lnTo>
                    <a:pt x="45" y="44"/>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59" name="组合 58"/>
          <p:cNvGrpSpPr/>
          <p:nvPr/>
        </p:nvGrpSpPr>
        <p:grpSpPr>
          <a:xfrm>
            <a:off x="4731229" y="2203405"/>
            <a:ext cx="581619" cy="553142"/>
            <a:chOff x="1104900" y="1438275"/>
            <a:chExt cx="349250" cy="330200"/>
          </a:xfrm>
        </p:grpSpPr>
        <p:sp>
          <p:nvSpPr>
            <p:cNvPr id="60" name="Freeform 26"/>
            <p:cNvSpPr/>
            <p:nvPr/>
          </p:nvSpPr>
          <p:spPr bwMode="auto">
            <a:xfrm>
              <a:off x="1104900" y="1438275"/>
              <a:ext cx="349250" cy="330200"/>
            </a:xfrm>
            <a:custGeom>
              <a:avLst/>
              <a:gdLst>
                <a:gd name="T0" fmla="*/ 42 w 220"/>
                <a:gd name="T1" fmla="*/ 208 h 208"/>
                <a:gd name="T2" fmla="*/ 0 w 220"/>
                <a:gd name="T3" fmla="*/ 79 h 208"/>
                <a:gd name="T4" fmla="*/ 110 w 220"/>
                <a:gd name="T5" fmla="*/ 0 h 208"/>
                <a:gd name="T6" fmla="*/ 220 w 220"/>
                <a:gd name="T7" fmla="*/ 79 h 208"/>
                <a:gd name="T8" fmla="*/ 178 w 220"/>
                <a:gd name="T9" fmla="*/ 208 h 208"/>
                <a:gd name="T10" fmla="*/ 42 w 220"/>
                <a:gd name="T11" fmla="*/ 208 h 208"/>
              </a:gdLst>
              <a:ahLst/>
              <a:cxnLst>
                <a:cxn ang="0">
                  <a:pos x="T0" y="T1"/>
                </a:cxn>
                <a:cxn ang="0">
                  <a:pos x="T2" y="T3"/>
                </a:cxn>
                <a:cxn ang="0">
                  <a:pos x="T4" y="T5"/>
                </a:cxn>
                <a:cxn ang="0">
                  <a:pos x="T6" y="T7"/>
                </a:cxn>
                <a:cxn ang="0">
                  <a:pos x="T8" y="T9"/>
                </a:cxn>
                <a:cxn ang="0">
                  <a:pos x="T10" y="T11"/>
                </a:cxn>
              </a:cxnLst>
              <a:rect l="0" t="0" r="r" b="b"/>
              <a:pathLst>
                <a:path w="220" h="208">
                  <a:moveTo>
                    <a:pt x="42" y="208"/>
                  </a:moveTo>
                  <a:lnTo>
                    <a:pt x="0" y="79"/>
                  </a:lnTo>
                  <a:lnTo>
                    <a:pt x="110" y="0"/>
                  </a:lnTo>
                  <a:lnTo>
                    <a:pt x="220" y="79"/>
                  </a:lnTo>
                  <a:lnTo>
                    <a:pt x="178" y="208"/>
                  </a:lnTo>
                  <a:lnTo>
                    <a:pt x="42" y="208"/>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61" name="Freeform 32"/>
            <p:cNvSpPr/>
            <p:nvPr/>
          </p:nvSpPr>
          <p:spPr bwMode="auto">
            <a:xfrm>
              <a:off x="1233488" y="1533525"/>
              <a:ext cx="68262" cy="188913"/>
            </a:xfrm>
            <a:custGeom>
              <a:avLst/>
              <a:gdLst>
                <a:gd name="T0" fmla="*/ 21 w 43"/>
                <a:gd name="T1" fmla="*/ 29 h 119"/>
                <a:gd name="T2" fmla="*/ 0 w 43"/>
                <a:gd name="T3" fmla="*/ 29 h 119"/>
                <a:gd name="T4" fmla="*/ 0 w 43"/>
                <a:gd name="T5" fmla="*/ 8 h 119"/>
                <a:gd name="T6" fmla="*/ 8 w 43"/>
                <a:gd name="T7" fmla="*/ 8 h 119"/>
                <a:gd name="T8" fmla="*/ 8 w 43"/>
                <a:gd name="T9" fmla="*/ 8 h 119"/>
                <a:gd name="T10" fmla="*/ 14 w 43"/>
                <a:gd name="T11" fmla="*/ 8 h 119"/>
                <a:gd name="T12" fmla="*/ 14 w 43"/>
                <a:gd name="T13" fmla="*/ 8 h 119"/>
                <a:gd name="T14" fmla="*/ 19 w 43"/>
                <a:gd name="T15" fmla="*/ 6 h 119"/>
                <a:gd name="T16" fmla="*/ 19 w 43"/>
                <a:gd name="T17" fmla="*/ 6 h 119"/>
                <a:gd name="T18" fmla="*/ 22 w 43"/>
                <a:gd name="T19" fmla="*/ 3 h 119"/>
                <a:gd name="T20" fmla="*/ 24 w 43"/>
                <a:gd name="T21" fmla="*/ 0 h 119"/>
                <a:gd name="T22" fmla="*/ 43 w 43"/>
                <a:gd name="T23" fmla="*/ 0 h 119"/>
                <a:gd name="T24" fmla="*/ 43 w 43"/>
                <a:gd name="T25" fmla="*/ 119 h 119"/>
                <a:gd name="T26" fmla="*/ 21 w 43"/>
                <a:gd name="T27" fmla="*/ 119 h 119"/>
                <a:gd name="T28" fmla="*/ 21 w 43"/>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9">
                  <a:moveTo>
                    <a:pt x="21" y="29"/>
                  </a:moveTo>
                  <a:lnTo>
                    <a:pt x="0" y="29"/>
                  </a:lnTo>
                  <a:lnTo>
                    <a:pt x="0" y="8"/>
                  </a:lnTo>
                  <a:lnTo>
                    <a:pt x="8" y="8"/>
                  </a:lnTo>
                  <a:lnTo>
                    <a:pt x="8" y="8"/>
                  </a:lnTo>
                  <a:lnTo>
                    <a:pt x="14" y="8"/>
                  </a:lnTo>
                  <a:lnTo>
                    <a:pt x="14" y="8"/>
                  </a:lnTo>
                  <a:lnTo>
                    <a:pt x="19" y="6"/>
                  </a:lnTo>
                  <a:lnTo>
                    <a:pt x="19" y="6"/>
                  </a:lnTo>
                  <a:lnTo>
                    <a:pt x="22" y="3"/>
                  </a:lnTo>
                  <a:lnTo>
                    <a:pt x="24" y="0"/>
                  </a:lnTo>
                  <a:lnTo>
                    <a:pt x="43" y="0"/>
                  </a:lnTo>
                  <a:lnTo>
                    <a:pt x="43" y="119"/>
                  </a:lnTo>
                  <a:lnTo>
                    <a:pt x="21" y="119"/>
                  </a:lnTo>
                  <a:lnTo>
                    <a:pt x="21" y="2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sp>
        <p:nvSpPr>
          <p:cNvPr id="54" name="Freeform 15"/>
          <p:cNvSpPr/>
          <p:nvPr/>
        </p:nvSpPr>
        <p:spPr bwMode="auto">
          <a:xfrm>
            <a:off x="1134067" y="3122157"/>
            <a:ext cx="4302925" cy="3753387"/>
          </a:xfrm>
          <a:custGeom>
            <a:avLst/>
            <a:gdLst>
              <a:gd name="T0" fmla="*/ 367 w 1468"/>
              <a:gd name="T1" fmla="*/ 1273 h 1273"/>
              <a:gd name="T2" fmla="*/ 0 w 1468"/>
              <a:gd name="T3" fmla="*/ 637 h 1273"/>
              <a:gd name="T4" fmla="*/ 367 w 1468"/>
              <a:gd name="T5" fmla="*/ 0 h 1273"/>
              <a:gd name="T6" fmla="*/ 1102 w 1468"/>
              <a:gd name="T7" fmla="*/ 0 h 1273"/>
              <a:gd name="T8" fmla="*/ 1468 w 1468"/>
              <a:gd name="T9" fmla="*/ 637 h 1273"/>
              <a:gd name="T10" fmla="*/ 1102 w 1468"/>
              <a:gd name="T11" fmla="*/ 1273 h 1273"/>
              <a:gd name="T12" fmla="*/ 367 w 1468"/>
              <a:gd name="T13" fmla="*/ 1273 h 1273"/>
            </a:gdLst>
            <a:ahLst/>
            <a:cxnLst>
              <a:cxn ang="0">
                <a:pos x="T0" y="T1"/>
              </a:cxn>
              <a:cxn ang="0">
                <a:pos x="T2" y="T3"/>
              </a:cxn>
              <a:cxn ang="0">
                <a:pos x="T4" y="T5"/>
              </a:cxn>
              <a:cxn ang="0">
                <a:pos x="T6" y="T7"/>
              </a:cxn>
              <a:cxn ang="0">
                <a:pos x="T8" y="T9"/>
              </a:cxn>
              <a:cxn ang="0">
                <a:pos x="T10" y="T11"/>
              </a:cxn>
              <a:cxn ang="0">
                <a:pos x="T12" y="T13"/>
              </a:cxn>
            </a:cxnLst>
            <a:rect l="0" t="0" r="r" b="b"/>
            <a:pathLst>
              <a:path w="1468" h="1273">
                <a:moveTo>
                  <a:pt x="367" y="1273"/>
                </a:moveTo>
                <a:lnTo>
                  <a:pt x="0" y="637"/>
                </a:lnTo>
                <a:lnTo>
                  <a:pt x="367" y="0"/>
                </a:lnTo>
                <a:lnTo>
                  <a:pt x="1102" y="0"/>
                </a:lnTo>
                <a:lnTo>
                  <a:pt x="1468" y="637"/>
                </a:lnTo>
                <a:lnTo>
                  <a:pt x="1102" y="1273"/>
                </a:lnTo>
                <a:lnTo>
                  <a:pt x="367" y="1273"/>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444290" y="3576218"/>
            <a:ext cx="1852485" cy="3091818"/>
            <a:chOff x="889000" y="2520950"/>
            <a:chExt cx="1003300" cy="1664688"/>
          </a:xfrm>
        </p:grpSpPr>
        <p:sp>
          <p:nvSpPr>
            <p:cNvPr id="56" name="Freeform 16"/>
            <p:cNvSpPr>
              <a:spLocks noEditPoints="1"/>
            </p:cNvSpPr>
            <p:nvPr/>
          </p:nvSpPr>
          <p:spPr bwMode="auto">
            <a:xfrm>
              <a:off x="889000" y="2520950"/>
              <a:ext cx="1003300" cy="1109663"/>
            </a:xfrm>
            <a:custGeom>
              <a:avLst/>
              <a:gdLst>
                <a:gd name="T0" fmla="*/ 315 w 632"/>
                <a:gd name="T1" fmla="*/ 617 h 699"/>
                <a:gd name="T2" fmla="*/ 322 w 632"/>
                <a:gd name="T3" fmla="*/ 617 h 699"/>
                <a:gd name="T4" fmla="*/ 357 w 632"/>
                <a:gd name="T5" fmla="*/ 591 h 699"/>
                <a:gd name="T6" fmla="*/ 365 w 632"/>
                <a:gd name="T7" fmla="*/ 589 h 699"/>
                <a:gd name="T8" fmla="*/ 383 w 632"/>
                <a:gd name="T9" fmla="*/ 581 h 699"/>
                <a:gd name="T10" fmla="*/ 377 w 632"/>
                <a:gd name="T11" fmla="*/ 576 h 699"/>
                <a:gd name="T12" fmla="*/ 378 w 632"/>
                <a:gd name="T13" fmla="*/ 567 h 699"/>
                <a:gd name="T14" fmla="*/ 374 w 632"/>
                <a:gd name="T15" fmla="*/ 555 h 699"/>
                <a:gd name="T16" fmla="*/ 349 w 632"/>
                <a:gd name="T17" fmla="*/ 536 h 699"/>
                <a:gd name="T18" fmla="*/ 340 w 632"/>
                <a:gd name="T19" fmla="*/ 534 h 699"/>
                <a:gd name="T20" fmla="*/ 323 w 632"/>
                <a:gd name="T21" fmla="*/ 541 h 699"/>
                <a:gd name="T22" fmla="*/ 320 w 632"/>
                <a:gd name="T23" fmla="*/ 552 h 699"/>
                <a:gd name="T24" fmla="*/ 328 w 632"/>
                <a:gd name="T25" fmla="*/ 575 h 699"/>
                <a:gd name="T26" fmla="*/ 327 w 632"/>
                <a:gd name="T27" fmla="*/ 576 h 699"/>
                <a:gd name="T28" fmla="*/ 306 w 632"/>
                <a:gd name="T29" fmla="*/ 573 h 699"/>
                <a:gd name="T30" fmla="*/ 290 w 632"/>
                <a:gd name="T31" fmla="*/ 565 h 699"/>
                <a:gd name="T32" fmla="*/ 290 w 632"/>
                <a:gd name="T33" fmla="*/ 560 h 699"/>
                <a:gd name="T34" fmla="*/ 298 w 632"/>
                <a:gd name="T35" fmla="*/ 542 h 699"/>
                <a:gd name="T36" fmla="*/ 296 w 632"/>
                <a:gd name="T37" fmla="*/ 531 h 699"/>
                <a:gd name="T38" fmla="*/ 278 w 632"/>
                <a:gd name="T39" fmla="*/ 523 h 699"/>
                <a:gd name="T40" fmla="*/ 262 w 632"/>
                <a:gd name="T41" fmla="*/ 523 h 699"/>
                <a:gd name="T42" fmla="*/ 244 w 632"/>
                <a:gd name="T43" fmla="*/ 533 h 699"/>
                <a:gd name="T44" fmla="*/ 241 w 632"/>
                <a:gd name="T45" fmla="*/ 542 h 699"/>
                <a:gd name="T46" fmla="*/ 248 w 632"/>
                <a:gd name="T47" fmla="*/ 575 h 699"/>
                <a:gd name="T48" fmla="*/ 278 w 632"/>
                <a:gd name="T49" fmla="*/ 597 h 699"/>
                <a:gd name="T50" fmla="*/ 262 w 632"/>
                <a:gd name="T51" fmla="*/ 567 h 699"/>
                <a:gd name="T52" fmla="*/ 259 w 632"/>
                <a:gd name="T53" fmla="*/ 541 h 699"/>
                <a:gd name="T54" fmla="*/ 264 w 632"/>
                <a:gd name="T55" fmla="*/ 539 h 699"/>
                <a:gd name="T56" fmla="*/ 281 w 632"/>
                <a:gd name="T57" fmla="*/ 539 h 699"/>
                <a:gd name="T58" fmla="*/ 278 w 632"/>
                <a:gd name="T59" fmla="*/ 547 h 699"/>
                <a:gd name="T60" fmla="*/ 273 w 632"/>
                <a:gd name="T61" fmla="*/ 567 h 699"/>
                <a:gd name="T62" fmla="*/ 281 w 632"/>
                <a:gd name="T63" fmla="*/ 579 h 699"/>
                <a:gd name="T64" fmla="*/ 315 w 632"/>
                <a:gd name="T65" fmla="*/ 591 h 699"/>
                <a:gd name="T66" fmla="*/ 309 w 632"/>
                <a:gd name="T67" fmla="*/ 609 h 699"/>
                <a:gd name="T68" fmla="*/ 312 w 632"/>
                <a:gd name="T69" fmla="*/ 615 h 699"/>
                <a:gd name="T70" fmla="*/ 399 w 632"/>
                <a:gd name="T71" fmla="*/ 600 h 699"/>
                <a:gd name="T72" fmla="*/ 357 w 632"/>
                <a:gd name="T73" fmla="*/ 609 h 699"/>
                <a:gd name="T74" fmla="*/ 335 w 632"/>
                <a:gd name="T75" fmla="*/ 628 h 699"/>
                <a:gd name="T76" fmla="*/ 343 w 632"/>
                <a:gd name="T77" fmla="*/ 642 h 699"/>
                <a:gd name="T78" fmla="*/ 365 w 632"/>
                <a:gd name="T79" fmla="*/ 625 h 699"/>
                <a:gd name="T80" fmla="*/ 398 w 632"/>
                <a:gd name="T81" fmla="*/ 617 h 699"/>
                <a:gd name="T82" fmla="*/ 427 w 632"/>
                <a:gd name="T83" fmla="*/ 604 h 699"/>
                <a:gd name="T84" fmla="*/ 424 w 632"/>
                <a:gd name="T85" fmla="*/ 621 h 699"/>
                <a:gd name="T86" fmla="*/ 51 w 632"/>
                <a:gd name="T87" fmla="*/ 651 h 699"/>
                <a:gd name="T88" fmla="*/ 475 w 632"/>
                <a:gd name="T89" fmla="*/ 305 h 699"/>
                <a:gd name="T90" fmla="*/ 0 w 632"/>
                <a:gd name="T91" fmla="*/ 0 h 699"/>
                <a:gd name="T92" fmla="*/ 524 w 632"/>
                <a:gd name="T93" fmla="*/ 466 h 699"/>
                <a:gd name="T94" fmla="*/ 152 w 632"/>
                <a:gd name="T95" fmla="*/ 116 h 699"/>
                <a:gd name="T96" fmla="*/ 152 w 632"/>
                <a:gd name="T97" fmla="*/ 82 h 699"/>
                <a:gd name="T98" fmla="*/ 84 w 632"/>
                <a:gd name="T99" fmla="*/ 187 h 699"/>
                <a:gd name="T100" fmla="*/ 428 w 632"/>
                <a:gd name="T101" fmla="*/ 222 h 699"/>
                <a:gd name="T102" fmla="*/ 428 w 632"/>
                <a:gd name="T103" fmla="*/ 242 h 699"/>
                <a:gd name="T104" fmla="*/ 84 w 632"/>
                <a:gd name="T105" fmla="*/ 281 h 699"/>
                <a:gd name="T106" fmla="*/ 428 w 632"/>
                <a:gd name="T107" fmla="*/ 281 h 699"/>
                <a:gd name="T108" fmla="*/ 84 w 632"/>
                <a:gd name="T109" fmla="*/ 357 h 699"/>
                <a:gd name="T110" fmla="*/ 571 w 632"/>
                <a:gd name="T111" fmla="*/ 250 h 699"/>
                <a:gd name="T112" fmla="*/ 632 w 632"/>
                <a:gd name="T113" fmla="*/ 311 h 699"/>
                <a:gd name="T114" fmla="*/ 454 w 632"/>
                <a:gd name="T115" fmla="*/ 489 h 699"/>
                <a:gd name="T116" fmla="*/ 393 w 632"/>
                <a:gd name="T117" fmla="*/ 428 h 699"/>
                <a:gd name="T118" fmla="*/ 375 w 632"/>
                <a:gd name="T119" fmla="*/ 445 h 699"/>
                <a:gd name="T120" fmla="*/ 445 w 632"/>
                <a:gd name="T121" fmla="*/ 50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699">
                  <a:moveTo>
                    <a:pt x="312" y="615"/>
                  </a:moveTo>
                  <a:lnTo>
                    <a:pt x="312" y="615"/>
                  </a:lnTo>
                  <a:lnTo>
                    <a:pt x="315" y="617"/>
                  </a:lnTo>
                  <a:lnTo>
                    <a:pt x="319" y="618"/>
                  </a:lnTo>
                  <a:lnTo>
                    <a:pt x="319" y="618"/>
                  </a:lnTo>
                  <a:lnTo>
                    <a:pt x="322" y="617"/>
                  </a:lnTo>
                  <a:lnTo>
                    <a:pt x="327" y="615"/>
                  </a:lnTo>
                  <a:lnTo>
                    <a:pt x="335" y="609"/>
                  </a:lnTo>
                  <a:lnTo>
                    <a:pt x="357" y="591"/>
                  </a:lnTo>
                  <a:lnTo>
                    <a:pt x="357" y="591"/>
                  </a:lnTo>
                  <a:lnTo>
                    <a:pt x="365" y="589"/>
                  </a:lnTo>
                  <a:lnTo>
                    <a:pt x="365" y="589"/>
                  </a:lnTo>
                  <a:lnTo>
                    <a:pt x="369" y="591"/>
                  </a:lnTo>
                  <a:lnTo>
                    <a:pt x="375" y="594"/>
                  </a:lnTo>
                  <a:lnTo>
                    <a:pt x="383" y="581"/>
                  </a:lnTo>
                  <a:lnTo>
                    <a:pt x="378" y="576"/>
                  </a:lnTo>
                  <a:lnTo>
                    <a:pt x="378" y="576"/>
                  </a:lnTo>
                  <a:lnTo>
                    <a:pt x="377" y="576"/>
                  </a:lnTo>
                  <a:lnTo>
                    <a:pt x="377" y="576"/>
                  </a:lnTo>
                  <a:lnTo>
                    <a:pt x="378" y="571"/>
                  </a:lnTo>
                  <a:lnTo>
                    <a:pt x="378" y="567"/>
                  </a:lnTo>
                  <a:lnTo>
                    <a:pt x="377" y="560"/>
                  </a:lnTo>
                  <a:lnTo>
                    <a:pt x="374" y="555"/>
                  </a:lnTo>
                  <a:lnTo>
                    <a:pt x="374" y="555"/>
                  </a:lnTo>
                  <a:lnTo>
                    <a:pt x="369" y="547"/>
                  </a:lnTo>
                  <a:lnTo>
                    <a:pt x="359" y="539"/>
                  </a:lnTo>
                  <a:lnTo>
                    <a:pt x="349" y="536"/>
                  </a:lnTo>
                  <a:lnTo>
                    <a:pt x="344" y="534"/>
                  </a:lnTo>
                  <a:lnTo>
                    <a:pt x="340" y="534"/>
                  </a:lnTo>
                  <a:lnTo>
                    <a:pt x="340" y="534"/>
                  </a:lnTo>
                  <a:lnTo>
                    <a:pt x="332" y="536"/>
                  </a:lnTo>
                  <a:lnTo>
                    <a:pt x="327" y="537"/>
                  </a:lnTo>
                  <a:lnTo>
                    <a:pt x="323" y="541"/>
                  </a:lnTo>
                  <a:lnTo>
                    <a:pt x="322" y="544"/>
                  </a:lnTo>
                  <a:lnTo>
                    <a:pt x="322" y="544"/>
                  </a:lnTo>
                  <a:lnTo>
                    <a:pt x="320" y="552"/>
                  </a:lnTo>
                  <a:lnTo>
                    <a:pt x="322" y="560"/>
                  </a:lnTo>
                  <a:lnTo>
                    <a:pt x="325" y="568"/>
                  </a:lnTo>
                  <a:lnTo>
                    <a:pt x="328" y="575"/>
                  </a:lnTo>
                  <a:lnTo>
                    <a:pt x="328" y="575"/>
                  </a:lnTo>
                  <a:lnTo>
                    <a:pt x="327" y="576"/>
                  </a:lnTo>
                  <a:lnTo>
                    <a:pt x="327" y="576"/>
                  </a:lnTo>
                  <a:lnTo>
                    <a:pt x="320" y="576"/>
                  </a:lnTo>
                  <a:lnTo>
                    <a:pt x="320" y="576"/>
                  </a:lnTo>
                  <a:lnTo>
                    <a:pt x="306" y="573"/>
                  </a:lnTo>
                  <a:lnTo>
                    <a:pt x="296" y="570"/>
                  </a:lnTo>
                  <a:lnTo>
                    <a:pt x="291" y="567"/>
                  </a:lnTo>
                  <a:lnTo>
                    <a:pt x="290" y="565"/>
                  </a:lnTo>
                  <a:lnTo>
                    <a:pt x="290" y="565"/>
                  </a:lnTo>
                  <a:lnTo>
                    <a:pt x="290" y="563"/>
                  </a:lnTo>
                  <a:lnTo>
                    <a:pt x="290" y="560"/>
                  </a:lnTo>
                  <a:lnTo>
                    <a:pt x="293" y="554"/>
                  </a:lnTo>
                  <a:lnTo>
                    <a:pt x="293" y="554"/>
                  </a:lnTo>
                  <a:lnTo>
                    <a:pt x="298" y="542"/>
                  </a:lnTo>
                  <a:lnTo>
                    <a:pt x="298" y="537"/>
                  </a:lnTo>
                  <a:lnTo>
                    <a:pt x="296" y="531"/>
                  </a:lnTo>
                  <a:lnTo>
                    <a:pt x="296" y="531"/>
                  </a:lnTo>
                  <a:lnTo>
                    <a:pt x="291" y="528"/>
                  </a:lnTo>
                  <a:lnTo>
                    <a:pt x="285" y="525"/>
                  </a:lnTo>
                  <a:lnTo>
                    <a:pt x="278" y="523"/>
                  </a:lnTo>
                  <a:lnTo>
                    <a:pt x="272" y="521"/>
                  </a:lnTo>
                  <a:lnTo>
                    <a:pt x="272" y="521"/>
                  </a:lnTo>
                  <a:lnTo>
                    <a:pt x="262" y="523"/>
                  </a:lnTo>
                  <a:lnTo>
                    <a:pt x="254" y="525"/>
                  </a:lnTo>
                  <a:lnTo>
                    <a:pt x="248" y="529"/>
                  </a:lnTo>
                  <a:lnTo>
                    <a:pt x="244" y="533"/>
                  </a:lnTo>
                  <a:lnTo>
                    <a:pt x="244" y="533"/>
                  </a:lnTo>
                  <a:lnTo>
                    <a:pt x="243" y="537"/>
                  </a:lnTo>
                  <a:lnTo>
                    <a:pt x="241" y="542"/>
                  </a:lnTo>
                  <a:lnTo>
                    <a:pt x="241" y="552"/>
                  </a:lnTo>
                  <a:lnTo>
                    <a:pt x="244" y="563"/>
                  </a:lnTo>
                  <a:lnTo>
                    <a:pt x="248" y="575"/>
                  </a:lnTo>
                  <a:lnTo>
                    <a:pt x="257" y="594"/>
                  </a:lnTo>
                  <a:lnTo>
                    <a:pt x="265" y="607"/>
                  </a:lnTo>
                  <a:lnTo>
                    <a:pt x="278" y="597"/>
                  </a:lnTo>
                  <a:lnTo>
                    <a:pt x="278" y="597"/>
                  </a:lnTo>
                  <a:lnTo>
                    <a:pt x="270" y="583"/>
                  </a:lnTo>
                  <a:lnTo>
                    <a:pt x="262" y="567"/>
                  </a:lnTo>
                  <a:lnTo>
                    <a:pt x="257" y="552"/>
                  </a:lnTo>
                  <a:lnTo>
                    <a:pt x="257" y="546"/>
                  </a:lnTo>
                  <a:lnTo>
                    <a:pt x="259" y="541"/>
                  </a:lnTo>
                  <a:lnTo>
                    <a:pt x="259" y="541"/>
                  </a:lnTo>
                  <a:lnTo>
                    <a:pt x="260" y="539"/>
                  </a:lnTo>
                  <a:lnTo>
                    <a:pt x="264" y="539"/>
                  </a:lnTo>
                  <a:lnTo>
                    <a:pt x="272" y="539"/>
                  </a:lnTo>
                  <a:lnTo>
                    <a:pt x="272" y="539"/>
                  </a:lnTo>
                  <a:lnTo>
                    <a:pt x="281" y="539"/>
                  </a:lnTo>
                  <a:lnTo>
                    <a:pt x="281" y="539"/>
                  </a:lnTo>
                  <a:lnTo>
                    <a:pt x="278" y="547"/>
                  </a:lnTo>
                  <a:lnTo>
                    <a:pt x="278" y="547"/>
                  </a:lnTo>
                  <a:lnTo>
                    <a:pt x="275" y="552"/>
                  </a:lnTo>
                  <a:lnTo>
                    <a:pt x="273" y="558"/>
                  </a:lnTo>
                  <a:lnTo>
                    <a:pt x="273" y="567"/>
                  </a:lnTo>
                  <a:lnTo>
                    <a:pt x="275" y="573"/>
                  </a:lnTo>
                  <a:lnTo>
                    <a:pt x="275" y="573"/>
                  </a:lnTo>
                  <a:lnTo>
                    <a:pt x="281" y="579"/>
                  </a:lnTo>
                  <a:lnTo>
                    <a:pt x="290" y="584"/>
                  </a:lnTo>
                  <a:lnTo>
                    <a:pt x="301" y="589"/>
                  </a:lnTo>
                  <a:lnTo>
                    <a:pt x="315" y="591"/>
                  </a:lnTo>
                  <a:lnTo>
                    <a:pt x="315" y="591"/>
                  </a:lnTo>
                  <a:lnTo>
                    <a:pt x="311" y="602"/>
                  </a:lnTo>
                  <a:lnTo>
                    <a:pt x="309" y="609"/>
                  </a:lnTo>
                  <a:lnTo>
                    <a:pt x="309" y="612"/>
                  </a:lnTo>
                  <a:lnTo>
                    <a:pt x="312" y="615"/>
                  </a:lnTo>
                  <a:lnTo>
                    <a:pt x="312" y="615"/>
                  </a:lnTo>
                  <a:close/>
                  <a:moveTo>
                    <a:pt x="398" y="617"/>
                  </a:moveTo>
                  <a:lnTo>
                    <a:pt x="399" y="600"/>
                  </a:lnTo>
                  <a:lnTo>
                    <a:pt x="399" y="600"/>
                  </a:lnTo>
                  <a:lnTo>
                    <a:pt x="383" y="600"/>
                  </a:lnTo>
                  <a:lnTo>
                    <a:pt x="370" y="604"/>
                  </a:lnTo>
                  <a:lnTo>
                    <a:pt x="357" y="609"/>
                  </a:lnTo>
                  <a:lnTo>
                    <a:pt x="348" y="615"/>
                  </a:lnTo>
                  <a:lnTo>
                    <a:pt x="340" y="621"/>
                  </a:lnTo>
                  <a:lnTo>
                    <a:pt x="335" y="628"/>
                  </a:lnTo>
                  <a:lnTo>
                    <a:pt x="330" y="633"/>
                  </a:lnTo>
                  <a:lnTo>
                    <a:pt x="343" y="642"/>
                  </a:lnTo>
                  <a:lnTo>
                    <a:pt x="343" y="642"/>
                  </a:lnTo>
                  <a:lnTo>
                    <a:pt x="346" y="639"/>
                  </a:lnTo>
                  <a:lnTo>
                    <a:pt x="357" y="630"/>
                  </a:lnTo>
                  <a:lnTo>
                    <a:pt x="365" y="625"/>
                  </a:lnTo>
                  <a:lnTo>
                    <a:pt x="374" y="620"/>
                  </a:lnTo>
                  <a:lnTo>
                    <a:pt x="385" y="618"/>
                  </a:lnTo>
                  <a:lnTo>
                    <a:pt x="398" y="617"/>
                  </a:lnTo>
                  <a:lnTo>
                    <a:pt x="398" y="617"/>
                  </a:lnTo>
                  <a:close/>
                  <a:moveTo>
                    <a:pt x="424" y="621"/>
                  </a:moveTo>
                  <a:lnTo>
                    <a:pt x="427" y="604"/>
                  </a:lnTo>
                  <a:lnTo>
                    <a:pt x="409" y="602"/>
                  </a:lnTo>
                  <a:lnTo>
                    <a:pt x="407" y="618"/>
                  </a:lnTo>
                  <a:lnTo>
                    <a:pt x="424" y="621"/>
                  </a:lnTo>
                  <a:close/>
                  <a:moveTo>
                    <a:pt x="475" y="507"/>
                  </a:moveTo>
                  <a:lnTo>
                    <a:pt x="475" y="651"/>
                  </a:lnTo>
                  <a:lnTo>
                    <a:pt x="51" y="651"/>
                  </a:lnTo>
                  <a:lnTo>
                    <a:pt x="51" y="50"/>
                  </a:lnTo>
                  <a:lnTo>
                    <a:pt x="475" y="50"/>
                  </a:lnTo>
                  <a:lnTo>
                    <a:pt x="475" y="305"/>
                  </a:lnTo>
                  <a:lnTo>
                    <a:pt x="524" y="261"/>
                  </a:lnTo>
                  <a:lnTo>
                    <a:pt x="524" y="0"/>
                  </a:lnTo>
                  <a:lnTo>
                    <a:pt x="0" y="0"/>
                  </a:lnTo>
                  <a:lnTo>
                    <a:pt x="0" y="699"/>
                  </a:lnTo>
                  <a:lnTo>
                    <a:pt x="524" y="699"/>
                  </a:lnTo>
                  <a:lnTo>
                    <a:pt x="524" y="466"/>
                  </a:lnTo>
                  <a:lnTo>
                    <a:pt x="475" y="507"/>
                  </a:lnTo>
                  <a:close/>
                  <a:moveTo>
                    <a:pt x="152" y="82"/>
                  </a:moveTo>
                  <a:lnTo>
                    <a:pt x="152" y="116"/>
                  </a:lnTo>
                  <a:lnTo>
                    <a:pt x="372" y="116"/>
                  </a:lnTo>
                  <a:lnTo>
                    <a:pt x="372" y="82"/>
                  </a:lnTo>
                  <a:lnTo>
                    <a:pt x="152" y="82"/>
                  </a:lnTo>
                  <a:close/>
                  <a:moveTo>
                    <a:pt x="428" y="168"/>
                  </a:moveTo>
                  <a:lnTo>
                    <a:pt x="84" y="168"/>
                  </a:lnTo>
                  <a:lnTo>
                    <a:pt x="84" y="187"/>
                  </a:lnTo>
                  <a:lnTo>
                    <a:pt x="428" y="187"/>
                  </a:lnTo>
                  <a:lnTo>
                    <a:pt x="428" y="168"/>
                  </a:lnTo>
                  <a:close/>
                  <a:moveTo>
                    <a:pt x="428" y="222"/>
                  </a:moveTo>
                  <a:lnTo>
                    <a:pt x="84" y="222"/>
                  </a:lnTo>
                  <a:lnTo>
                    <a:pt x="84" y="242"/>
                  </a:lnTo>
                  <a:lnTo>
                    <a:pt x="428" y="242"/>
                  </a:lnTo>
                  <a:lnTo>
                    <a:pt x="428" y="222"/>
                  </a:lnTo>
                  <a:close/>
                  <a:moveTo>
                    <a:pt x="428" y="281"/>
                  </a:moveTo>
                  <a:lnTo>
                    <a:pt x="84" y="281"/>
                  </a:lnTo>
                  <a:lnTo>
                    <a:pt x="84" y="298"/>
                  </a:lnTo>
                  <a:lnTo>
                    <a:pt x="428" y="298"/>
                  </a:lnTo>
                  <a:lnTo>
                    <a:pt x="428" y="281"/>
                  </a:lnTo>
                  <a:close/>
                  <a:moveTo>
                    <a:pt x="428" y="339"/>
                  </a:moveTo>
                  <a:lnTo>
                    <a:pt x="84" y="339"/>
                  </a:lnTo>
                  <a:lnTo>
                    <a:pt x="84" y="357"/>
                  </a:lnTo>
                  <a:lnTo>
                    <a:pt x="428" y="357"/>
                  </a:lnTo>
                  <a:lnTo>
                    <a:pt x="428" y="339"/>
                  </a:lnTo>
                  <a:close/>
                  <a:moveTo>
                    <a:pt x="571" y="250"/>
                  </a:moveTo>
                  <a:lnTo>
                    <a:pt x="542" y="279"/>
                  </a:lnTo>
                  <a:lnTo>
                    <a:pt x="603" y="340"/>
                  </a:lnTo>
                  <a:lnTo>
                    <a:pt x="632" y="311"/>
                  </a:lnTo>
                  <a:lnTo>
                    <a:pt x="571" y="250"/>
                  </a:lnTo>
                  <a:close/>
                  <a:moveTo>
                    <a:pt x="393" y="428"/>
                  </a:moveTo>
                  <a:lnTo>
                    <a:pt x="454" y="489"/>
                  </a:lnTo>
                  <a:lnTo>
                    <a:pt x="596" y="348"/>
                  </a:lnTo>
                  <a:lnTo>
                    <a:pt x="533" y="285"/>
                  </a:lnTo>
                  <a:lnTo>
                    <a:pt x="393" y="428"/>
                  </a:lnTo>
                  <a:close/>
                  <a:moveTo>
                    <a:pt x="445" y="500"/>
                  </a:moveTo>
                  <a:lnTo>
                    <a:pt x="382" y="439"/>
                  </a:lnTo>
                  <a:lnTo>
                    <a:pt x="375" y="445"/>
                  </a:lnTo>
                  <a:lnTo>
                    <a:pt x="357" y="525"/>
                  </a:lnTo>
                  <a:lnTo>
                    <a:pt x="437" y="507"/>
                  </a:lnTo>
                  <a:lnTo>
                    <a:pt x="445" y="500"/>
                  </a:lnTo>
                  <a:close/>
                </a:path>
              </a:pathLst>
            </a:custGeom>
            <a:solidFill>
              <a:schemeClr val="tx2">
                <a:lumMod val="25000"/>
                <a:lumOff val="75000"/>
              </a:schemeClr>
            </a:solidFill>
            <a:ln>
              <a:noFill/>
            </a:ln>
          </p:spPr>
          <p:txBody>
            <a:bodyPr vert="horz" wrap="square" lIns="91440" tIns="45720" rIns="91440" bIns="45720" numCol="1" anchor="t" anchorCtr="0" compatLnSpc="1"/>
            <a:lstStyle/>
            <a:p>
              <a:r>
                <a:rPr lang="en-US" altLang="zh-CN" dirty="0" smtClean="0">
                  <a:solidFill>
                    <a:schemeClr val="tx2">
                      <a:lumMod val="25000"/>
                      <a:lumOff val="75000"/>
                    </a:schemeClr>
                  </a:solidFill>
                  <a:latin typeface="方正中等线简体" panose="02010601030101010101" pitchFamily="2" charset="-122"/>
                  <a:ea typeface="方正中等线简体" panose="02010601030101010101" pitchFamily="2" charset="-122"/>
                </a:rPr>
                <a:t> </a:t>
              </a:r>
              <a:endParaRPr lang="zh-CN" altLang="en-US" dirty="0">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sp>
          <p:nvSpPr>
            <p:cNvPr id="57" name="Rectangle 17"/>
            <p:cNvSpPr>
              <a:spLocks noChangeArrowheads="1"/>
            </p:cNvSpPr>
            <p:nvPr/>
          </p:nvSpPr>
          <p:spPr bwMode="auto">
            <a:xfrm>
              <a:off x="1004888" y="3716338"/>
              <a:ext cx="5883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3700" dirty="0">
                  <a:solidFill>
                    <a:schemeClr val="tx2">
                      <a:lumMod val="25000"/>
                      <a:lumOff val="75000"/>
                    </a:schemeClr>
                  </a:solidFill>
                  <a:latin typeface="微软雅黑" panose="020B0503020204020204" pitchFamily="34" charset="-122"/>
                  <a:ea typeface="微软雅黑" panose="020B0503020204020204" pitchFamily="34" charset="-122"/>
                </a:rPr>
                <a:t>目 录</a:t>
              </a:r>
              <a:endParaRPr lang="zh-CN" altLang="zh-CN"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8" name="Rectangle 18"/>
            <p:cNvSpPr>
              <a:spLocks noChangeArrowheads="1"/>
            </p:cNvSpPr>
            <p:nvPr/>
          </p:nvSpPr>
          <p:spPr bwMode="auto">
            <a:xfrm>
              <a:off x="1020763" y="4000500"/>
              <a:ext cx="643390" cy="18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2200" dirty="0">
                  <a:solidFill>
                    <a:schemeClr val="tx2">
                      <a:lumMod val="25000"/>
                      <a:lumOff val="75000"/>
                    </a:schemeClr>
                  </a:solidFill>
                  <a:latin typeface="微软雅黑" panose="020B0503020204020204" pitchFamily="34" charset="-122"/>
                  <a:ea typeface="微软雅黑" panose="020B0503020204020204" pitchFamily="34" charset="-122"/>
                </a:rPr>
                <a:t>contents</a:t>
              </a:r>
              <a:endParaRPr lang="zh-CN" altLang="zh-CN" dirty="0">
                <a:solidFill>
                  <a:schemeClr val="tx2">
                    <a:lumMod val="25000"/>
                    <a:lumOff val="7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100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319">
                                          <p:stCondLst>
                                            <p:cond delay="0"/>
                                          </p:stCondLst>
                                        </p:cTn>
                                        <p:tgtEl>
                                          <p:spTgt spid="55"/>
                                        </p:tgtEl>
                                      </p:cBhvr>
                                    </p:animEffect>
                                    <p:anim calcmode="lin" valueType="num">
                                      <p:cBhvr>
                                        <p:cTn id="12" dur="100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55"/>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55"/>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55"/>
                                        </p:tgtEl>
                                        <p:attrNameLst>
                                          <p:attrName>ppt_y</p:attrName>
                                        </p:attrNameLst>
                                      </p:cBhvr>
                                      <p:tavLst>
                                        <p:tav tm="0" fmla="#ppt_y-sin(pi*$)/81">
                                          <p:val>
                                            <p:fltVal val="0"/>
                                          </p:val>
                                        </p:tav>
                                        <p:tav tm="100000">
                                          <p:val>
                                            <p:fltVal val="1"/>
                                          </p:val>
                                        </p:tav>
                                      </p:tavLst>
                                    </p:anim>
                                    <p:animScale>
                                      <p:cBhvr>
                                        <p:cTn id="17" dur="14">
                                          <p:stCondLst>
                                            <p:cond delay="357"/>
                                          </p:stCondLst>
                                        </p:cTn>
                                        <p:tgtEl>
                                          <p:spTgt spid="55"/>
                                        </p:tgtEl>
                                      </p:cBhvr>
                                      <p:to x="100000" y="60000"/>
                                    </p:animScale>
                                    <p:animScale>
                                      <p:cBhvr>
                                        <p:cTn id="18" dur="91" decel="50000">
                                          <p:stCondLst>
                                            <p:cond delay="372"/>
                                          </p:stCondLst>
                                        </p:cTn>
                                        <p:tgtEl>
                                          <p:spTgt spid="55"/>
                                        </p:tgtEl>
                                      </p:cBhvr>
                                      <p:to x="100000" y="100000"/>
                                    </p:animScale>
                                    <p:animScale>
                                      <p:cBhvr>
                                        <p:cTn id="19" dur="14">
                                          <p:stCondLst>
                                            <p:cond delay="722"/>
                                          </p:stCondLst>
                                        </p:cTn>
                                        <p:tgtEl>
                                          <p:spTgt spid="55"/>
                                        </p:tgtEl>
                                      </p:cBhvr>
                                      <p:to x="100000" y="80000"/>
                                    </p:animScale>
                                    <p:animScale>
                                      <p:cBhvr>
                                        <p:cTn id="20" dur="91" decel="50000">
                                          <p:stCondLst>
                                            <p:cond delay="736"/>
                                          </p:stCondLst>
                                        </p:cTn>
                                        <p:tgtEl>
                                          <p:spTgt spid="55"/>
                                        </p:tgtEl>
                                      </p:cBhvr>
                                      <p:to x="100000" y="100000"/>
                                    </p:animScale>
                                    <p:animScale>
                                      <p:cBhvr>
                                        <p:cTn id="21" dur="14">
                                          <p:stCondLst>
                                            <p:cond delay="903"/>
                                          </p:stCondLst>
                                        </p:cTn>
                                        <p:tgtEl>
                                          <p:spTgt spid="55"/>
                                        </p:tgtEl>
                                      </p:cBhvr>
                                      <p:to x="100000" y="90000"/>
                                    </p:animScale>
                                    <p:animScale>
                                      <p:cBhvr>
                                        <p:cTn id="22" dur="91" decel="50000">
                                          <p:stCondLst>
                                            <p:cond delay="917"/>
                                          </p:stCondLst>
                                        </p:cTn>
                                        <p:tgtEl>
                                          <p:spTgt spid="55"/>
                                        </p:tgtEl>
                                      </p:cBhvr>
                                      <p:to x="100000" y="100000"/>
                                    </p:animScale>
                                    <p:animScale>
                                      <p:cBhvr>
                                        <p:cTn id="23" dur="14">
                                          <p:stCondLst>
                                            <p:cond delay="994"/>
                                          </p:stCondLst>
                                        </p:cTn>
                                        <p:tgtEl>
                                          <p:spTgt spid="55"/>
                                        </p:tgtEl>
                                      </p:cBhvr>
                                      <p:to x="100000" y="95000"/>
                                    </p:animScale>
                                    <p:animScale>
                                      <p:cBhvr>
                                        <p:cTn id="24" dur="91" decel="50000">
                                          <p:stCondLst>
                                            <p:cond delay="1009"/>
                                          </p:stCondLst>
                                        </p:cTn>
                                        <p:tgtEl>
                                          <p:spTgt spid="55"/>
                                        </p:tgtEl>
                                      </p:cBhvr>
                                      <p:to x="100000" y="100000"/>
                                    </p:animScale>
                                  </p:childTnLst>
                                </p:cTn>
                              </p:par>
                              <p:par>
                                <p:cTn id="25" presetID="10" presetClass="entr" presetSubtype="0"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
                                        <p:tgtEl>
                                          <p:spTgt spid="45"/>
                                        </p:tgtEl>
                                      </p:cBhvr>
                                    </p:animEffect>
                                  </p:childTnLst>
                                </p:cTn>
                              </p:par>
                              <p:par>
                                <p:cTn id="28" presetID="10" presetClass="entr" presetSubtype="0" fill="hold" nodeType="withEffect">
                                  <p:stCondLst>
                                    <p:cond delay="15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
                                        <p:tgtEl>
                                          <p:spTgt spid="48"/>
                                        </p:tgtEl>
                                      </p:cBhvr>
                                    </p:animEffect>
                                  </p:childTnLst>
                                </p:cTn>
                              </p:par>
                              <p:par>
                                <p:cTn id="31" presetID="10" presetClass="entr" presetSubtype="0" fill="hold" nodeType="withEffect">
                                  <p:stCondLst>
                                    <p:cond delay="15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
                                        <p:tgtEl>
                                          <p:spTgt spid="51"/>
                                        </p:tgtEl>
                                      </p:cBhvr>
                                    </p:animEffect>
                                  </p:childTnLst>
                                </p:cTn>
                              </p:par>
                              <p:par>
                                <p:cTn id="34" presetID="42" presetClass="path" presetSubtype="0" accel="50000" decel="50000" fill="hold" nodeType="withEffect">
                                  <p:stCondLst>
                                    <p:cond delay="1500"/>
                                  </p:stCondLst>
                                  <p:childTnLst>
                                    <p:animMotion origin="layout" path="M 1.11111E-6 1.11111E-6 L -0.1658 0.06913 " pathEditMode="relative" rAng="0" ptsTypes="AA">
                                      <p:cBhvr>
                                        <p:cTn id="35" dur="2000" spd="-100000" fill="hold"/>
                                        <p:tgtEl>
                                          <p:spTgt spid="45"/>
                                        </p:tgtEl>
                                        <p:attrNameLst>
                                          <p:attrName>ppt_x</p:attrName>
                                          <p:attrName>ppt_y</p:attrName>
                                        </p:attrNameLst>
                                      </p:cBhvr>
                                      <p:rCtr x="-8299" y="3457"/>
                                    </p:animMotion>
                                  </p:childTnLst>
                                </p:cTn>
                              </p:par>
                              <p:par>
                                <p:cTn id="36" presetID="42" presetClass="path" presetSubtype="0" accel="50000" decel="50000" fill="hold" nodeType="withEffect">
                                  <p:stCondLst>
                                    <p:cond delay="1500"/>
                                  </p:stCondLst>
                                  <p:childTnLst>
                                    <p:animMotion origin="layout" path="M 3.88889E-6 6.17284E-7 L -0.16459 -0.09105 " pathEditMode="relative" rAng="0" ptsTypes="AA">
                                      <p:cBhvr>
                                        <p:cTn id="37" dur="2000" spd="-100000" fill="hold"/>
                                        <p:tgtEl>
                                          <p:spTgt spid="48"/>
                                        </p:tgtEl>
                                        <p:attrNameLst>
                                          <p:attrName>ppt_x</p:attrName>
                                          <p:attrName>ppt_y</p:attrName>
                                        </p:attrNameLst>
                                      </p:cBhvr>
                                      <p:rCtr x="-8229" y="-4568"/>
                                    </p:animMotion>
                                  </p:childTnLst>
                                </p:cTn>
                              </p:par>
                              <p:par>
                                <p:cTn id="38" presetID="42" presetClass="path" presetSubtype="0" accel="50000" decel="50000" fill="hold" nodeType="withEffect">
                                  <p:stCondLst>
                                    <p:cond delay="1500"/>
                                  </p:stCondLst>
                                  <p:childTnLst>
                                    <p:animMotion origin="layout" path="M 1.66667E-6 1.7284E-6 L -0.10712 -0.21296 " pathEditMode="relative" rAng="0" ptsTypes="AA">
                                      <p:cBhvr>
                                        <p:cTn id="39" dur="2000" spd="-100000" fill="hold"/>
                                        <p:tgtEl>
                                          <p:spTgt spid="51"/>
                                        </p:tgtEl>
                                        <p:attrNameLst>
                                          <p:attrName>ppt_x</p:attrName>
                                          <p:attrName>ppt_y</p:attrName>
                                        </p:attrNameLst>
                                      </p:cBhvr>
                                      <p:rCtr x="-5365" y="-10648"/>
                                    </p:animMotion>
                                  </p:childTnLst>
                                </p:cTn>
                              </p:par>
                              <p:par>
                                <p:cTn id="40" presetID="26" presetClass="emph" presetSubtype="0" fill="hold" nodeType="withEffect">
                                  <p:stCondLst>
                                    <p:cond delay="3500"/>
                                  </p:stCondLst>
                                  <p:childTnLst>
                                    <p:animEffect transition="out" filter="fade">
                                      <p:cBhvr>
                                        <p:cTn id="41" dur="300" tmFilter="0, 0; .2, .5; .8, .5; 1, 0"/>
                                        <p:tgtEl>
                                          <p:spTgt spid="45"/>
                                        </p:tgtEl>
                                      </p:cBhvr>
                                    </p:animEffect>
                                    <p:animScale>
                                      <p:cBhvr>
                                        <p:cTn id="42" dur="150" autoRev="1" fill="hold"/>
                                        <p:tgtEl>
                                          <p:spTgt spid="45"/>
                                        </p:tgtEl>
                                      </p:cBhvr>
                                      <p:by x="105000" y="105000"/>
                                    </p:animScale>
                                  </p:childTnLst>
                                </p:cTn>
                              </p:par>
                              <p:par>
                                <p:cTn id="43" presetID="26" presetClass="emph" presetSubtype="0" fill="hold" nodeType="withEffect">
                                  <p:stCondLst>
                                    <p:cond delay="3500"/>
                                  </p:stCondLst>
                                  <p:childTnLst>
                                    <p:animEffect transition="out" filter="fade">
                                      <p:cBhvr>
                                        <p:cTn id="44" dur="300" tmFilter="0, 0; .2, .5; .8, .5; 1, 0"/>
                                        <p:tgtEl>
                                          <p:spTgt spid="48"/>
                                        </p:tgtEl>
                                      </p:cBhvr>
                                    </p:animEffect>
                                    <p:animScale>
                                      <p:cBhvr>
                                        <p:cTn id="45" dur="150" autoRev="1" fill="hold"/>
                                        <p:tgtEl>
                                          <p:spTgt spid="48"/>
                                        </p:tgtEl>
                                      </p:cBhvr>
                                      <p:by x="105000" y="105000"/>
                                    </p:animScale>
                                  </p:childTnLst>
                                </p:cTn>
                              </p:par>
                              <p:par>
                                <p:cTn id="46" presetID="26" presetClass="emph" presetSubtype="0" fill="hold" nodeType="withEffect">
                                  <p:stCondLst>
                                    <p:cond delay="3500"/>
                                  </p:stCondLst>
                                  <p:childTnLst>
                                    <p:animEffect transition="out" filter="fade">
                                      <p:cBhvr>
                                        <p:cTn id="47" dur="300" tmFilter="0, 0; .2, .5; .8, .5; 1, 0"/>
                                        <p:tgtEl>
                                          <p:spTgt spid="51"/>
                                        </p:tgtEl>
                                      </p:cBhvr>
                                    </p:animEffect>
                                    <p:animScale>
                                      <p:cBhvr>
                                        <p:cTn id="48" dur="150" autoRev="1" fill="hold"/>
                                        <p:tgtEl>
                                          <p:spTgt spid="51"/>
                                        </p:tgtEl>
                                      </p:cBhvr>
                                      <p:by x="105000" y="105000"/>
                                    </p:animScale>
                                  </p:childTnLst>
                                </p:cTn>
                              </p:par>
                              <p:par>
                                <p:cTn id="49" presetID="22" presetClass="entr" presetSubtype="1" fill="hold" grpId="0" nodeType="withEffect">
                                  <p:stCondLst>
                                    <p:cond delay="375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par>
                                <p:cTn id="52" presetID="2" presetClass="entr" presetSubtype="2" fill="hold" nodeType="withEffect">
                                  <p:stCondLst>
                                    <p:cond delay="425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450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475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500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1+#ppt_w/2"/>
                                          </p:val>
                                        </p:tav>
                                        <p:tav tm="100000">
                                          <p:val>
                                            <p:strVal val="#ppt_x"/>
                                          </p:val>
                                        </p:tav>
                                      </p:tavLst>
                                    </p:anim>
                                    <p:anim calcmode="lin" valueType="num">
                                      <p:cBhvr additive="base">
                                        <p:cTn id="67" dur="500" fill="hold"/>
                                        <p:tgtEl>
                                          <p:spTgt spid="41"/>
                                        </p:tgtEl>
                                        <p:attrNameLst>
                                          <p:attrName>ppt_y</p:attrName>
                                        </p:attrNameLst>
                                      </p:cBhvr>
                                      <p:tavLst>
                                        <p:tav tm="0">
                                          <p:val>
                                            <p:strVal val="#ppt_y"/>
                                          </p:val>
                                        </p:tav>
                                        <p:tav tm="100000">
                                          <p:val>
                                            <p:strVal val="#ppt_y"/>
                                          </p:val>
                                        </p:tav>
                                      </p:tavLst>
                                    </p:anim>
                                  </p:childTnLst>
                                </p:cTn>
                              </p:par>
                              <p:par>
                                <p:cTn id="68" presetID="10" presetClass="entr" presetSubtype="0" fill="hold" nodeType="withEffect">
                                  <p:stCondLst>
                                    <p:cond delay="1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
                                        <p:tgtEl>
                                          <p:spTgt spid="59"/>
                                        </p:tgtEl>
                                      </p:cBhvr>
                                    </p:animEffect>
                                  </p:childTnLst>
                                </p:cTn>
                              </p:par>
                              <p:par>
                                <p:cTn id="71" presetID="42" presetClass="path" presetSubtype="0" accel="50000" decel="50000" fill="hold" nodeType="withEffect">
                                  <p:stCondLst>
                                    <p:cond delay="1500"/>
                                  </p:stCondLst>
                                  <p:childTnLst>
                                    <p:animMotion origin="layout" path="M 1.38889E-6 -2.42775E-6 L -0.10938 0.19792 " pathEditMode="relative" rAng="0" ptsTypes="AA">
                                      <p:cBhvr>
                                        <p:cTn id="72" dur="2000" spd="-100000" fill="hold"/>
                                        <p:tgtEl>
                                          <p:spTgt spid="59"/>
                                        </p:tgtEl>
                                        <p:attrNameLst>
                                          <p:attrName>ppt_x</p:attrName>
                                          <p:attrName>ppt_y</p:attrName>
                                        </p:attrNameLst>
                                      </p:cBhvr>
                                      <p:rCtr x="-5469" y="9896"/>
                                    </p:animMotion>
                                  </p:childTnLst>
                                </p:cTn>
                              </p:par>
                              <p:par>
                                <p:cTn id="73" presetID="26" presetClass="emph" presetSubtype="0" fill="hold" nodeType="withEffect">
                                  <p:stCondLst>
                                    <p:cond delay="3500"/>
                                  </p:stCondLst>
                                  <p:childTnLst>
                                    <p:animEffect transition="out" filter="fade">
                                      <p:cBhvr>
                                        <p:cTn id="74" dur="300" tmFilter="0, 0; .2, .5; .8, .5; 1, 0"/>
                                        <p:tgtEl>
                                          <p:spTgt spid="59"/>
                                        </p:tgtEl>
                                      </p:cBhvr>
                                    </p:animEffect>
                                    <p:animScale>
                                      <p:cBhvr>
                                        <p:cTn id="75" dur="1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6559239" y="2037466"/>
            <a:ext cx="2239907" cy="2630873"/>
            <a:chOff x="9372085" y="2917903"/>
            <a:chExt cx="3200462" cy="3767734"/>
          </a:xfrm>
        </p:grpSpPr>
        <p:sp>
          <p:nvSpPr>
            <p:cNvPr id="727" name="Shape 727"/>
            <p:cNvSpPr/>
            <p:nvPr/>
          </p:nvSpPr>
          <p:spPr>
            <a:xfrm>
              <a:off x="9372085" y="2917903"/>
              <a:ext cx="3200462" cy="3767734"/>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6" name="Shape 746"/>
            <p:cNvSpPr/>
            <p:nvPr/>
          </p:nvSpPr>
          <p:spPr>
            <a:xfrm>
              <a:off x="11510088" y="5683482"/>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7" name="Shape 747"/>
            <p:cNvSpPr/>
            <p:nvPr/>
          </p:nvSpPr>
          <p:spPr>
            <a:xfrm>
              <a:off x="9871729" y="3016605"/>
              <a:ext cx="1765011"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t>01</a:t>
              </a:r>
              <a:endParaRPr sz="4900" dirty="0"/>
            </a:p>
          </p:txBody>
        </p:sp>
        <p:sp>
          <p:nvSpPr>
            <p:cNvPr id="753" name="Shape 753"/>
            <p:cNvSpPr/>
            <p:nvPr/>
          </p:nvSpPr>
          <p:spPr>
            <a:xfrm>
              <a:off x="9569325" y="4022973"/>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59" name="Shape 759"/>
            <p:cNvSpPr/>
            <p:nvPr/>
          </p:nvSpPr>
          <p:spPr>
            <a:xfrm>
              <a:off x="9871729" y="4371958"/>
              <a:ext cx="1765011"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20%</a:t>
              </a:r>
            </a:p>
          </p:txBody>
        </p:sp>
      </p:grpSp>
      <p:grpSp>
        <p:nvGrpSpPr>
          <p:cNvPr id="3" name="组合 2"/>
          <p:cNvGrpSpPr/>
          <p:nvPr/>
        </p:nvGrpSpPr>
        <p:grpSpPr>
          <a:xfrm>
            <a:off x="8780186" y="2549673"/>
            <a:ext cx="2200005" cy="2653854"/>
            <a:chOff x="12545456" y="3651446"/>
            <a:chExt cx="3143449" cy="3800646"/>
          </a:xfrm>
        </p:grpSpPr>
        <p:sp>
          <p:nvSpPr>
            <p:cNvPr id="732" name="Shape 732"/>
            <p:cNvSpPr/>
            <p:nvPr/>
          </p:nvSpPr>
          <p:spPr>
            <a:xfrm>
              <a:off x="12545456" y="3651446"/>
              <a:ext cx="3143449" cy="3800646"/>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739" name="Shape 739"/>
            <p:cNvSpPr/>
            <p:nvPr/>
          </p:nvSpPr>
          <p:spPr>
            <a:xfrm>
              <a:off x="12883936" y="6393571"/>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8" name="Shape 748"/>
            <p:cNvSpPr/>
            <p:nvPr/>
          </p:nvSpPr>
          <p:spPr>
            <a:xfrm>
              <a:off x="13449241" y="3742174"/>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rPr>
                <a:t>02</a:t>
              </a:r>
              <a:endParaRPr sz="4900" dirty="0">
                <a:solidFill>
                  <a:schemeClr val="bg1"/>
                </a:solidFill>
              </a:endParaRPr>
            </a:p>
          </p:txBody>
        </p:sp>
        <p:sp>
          <p:nvSpPr>
            <p:cNvPr id="754" name="Shape 754"/>
            <p:cNvSpPr/>
            <p:nvPr/>
          </p:nvSpPr>
          <p:spPr>
            <a:xfrm>
              <a:off x="13199767" y="4733285"/>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rPr>
                <a:t>Title Example</a:t>
              </a:r>
              <a:endParaRPr sz="1600">
                <a:solidFill>
                  <a:schemeClr val="bg1"/>
                </a:solidFill>
              </a:endParaRPr>
            </a:p>
          </p:txBody>
        </p:sp>
        <p:sp>
          <p:nvSpPr>
            <p:cNvPr id="760" name="Shape 760"/>
            <p:cNvSpPr/>
            <p:nvPr/>
          </p:nvSpPr>
          <p:spPr>
            <a:xfrm>
              <a:off x="13474642" y="509252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dirty="0">
                  <a:solidFill>
                    <a:schemeClr val="bg1"/>
                  </a:solidFill>
                </a:rPr>
                <a:t>30%</a:t>
              </a:r>
              <a:endParaRPr dirty="0">
                <a:solidFill>
                  <a:schemeClr val="bg1"/>
                </a:solidFill>
              </a:endParaRPr>
            </a:p>
          </p:txBody>
        </p:sp>
      </p:grpSp>
      <p:grpSp>
        <p:nvGrpSpPr>
          <p:cNvPr id="14" name="组合 13"/>
          <p:cNvGrpSpPr/>
          <p:nvPr/>
        </p:nvGrpSpPr>
        <p:grpSpPr>
          <a:xfrm>
            <a:off x="8780185" y="4954818"/>
            <a:ext cx="3005972" cy="1712071"/>
            <a:chOff x="12545456" y="7095909"/>
            <a:chExt cx="4295044" cy="2451897"/>
          </a:xfrm>
        </p:grpSpPr>
        <p:sp>
          <p:nvSpPr>
            <p:cNvPr id="731" name="Shape 731"/>
            <p:cNvSpPr/>
            <p:nvPr/>
          </p:nvSpPr>
          <p:spPr>
            <a:xfrm>
              <a:off x="12545456" y="7095909"/>
              <a:ext cx="4295044" cy="2451897"/>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grpSp>
          <p:nvGrpSpPr>
            <p:cNvPr id="4" name="组合 3"/>
            <p:cNvGrpSpPr/>
            <p:nvPr/>
          </p:nvGrpSpPr>
          <p:grpSpPr>
            <a:xfrm>
              <a:off x="12924218" y="7118994"/>
              <a:ext cx="3707908" cy="1806694"/>
              <a:chOff x="12924218" y="7118994"/>
              <a:chExt cx="3707908" cy="1806694"/>
            </a:xfrm>
          </p:grpSpPr>
          <p:sp>
            <p:nvSpPr>
              <p:cNvPr id="742" name="Shape 742"/>
              <p:cNvSpPr/>
              <p:nvPr/>
            </p:nvSpPr>
            <p:spPr>
              <a:xfrm>
                <a:off x="12924218" y="7972279"/>
                <a:ext cx="719195" cy="823695"/>
              </a:xfrm>
              <a:prstGeom prst="rect">
                <a:avLst/>
              </a:prstGeom>
              <a:ln w="12700">
                <a:miter lim="400000"/>
              </a:ln>
            </p:spPr>
            <p:txBody>
              <a:bodyPr wrap="none" lIns="71437" tIns="71437" rIns="71437" bIns="71437" anchor="ctr">
                <a:spAutoFit/>
              </a:bodyPr>
              <a:lstStyle>
                <a:lvl1pPr>
                  <a:lnSpc>
                    <a:spcPct val="150000"/>
                  </a:lnSpc>
                  <a:defRPr sz="4000">
                    <a:solidFill>
                      <a:srgbClr val="00264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9" name="Shape 749"/>
              <p:cNvSpPr/>
              <p:nvPr/>
            </p:nvSpPr>
            <p:spPr>
              <a:xfrm>
                <a:off x="14592241" y="7118994"/>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rPr>
                  <a:t>03</a:t>
                </a:r>
                <a:endParaRPr sz="4900" dirty="0">
                  <a:solidFill>
                    <a:schemeClr val="bg1"/>
                  </a:solidFill>
                </a:endParaRPr>
              </a:p>
            </p:txBody>
          </p:sp>
          <p:sp>
            <p:nvSpPr>
              <p:cNvPr id="755" name="Shape 755"/>
              <p:cNvSpPr/>
              <p:nvPr/>
            </p:nvSpPr>
            <p:spPr>
              <a:xfrm>
                <a:off x="14317367" y="8206181"/>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rPr>
                  <a:t>Title Example</a:t>
                </a:r>
                <a:endParaRPr sz="1600">
                  <a:solidFill>
                    <a:schemeClr val="bg1"/>
                  </a:solidFill>
                </a:endParaRPr>
              </a:p>
            </p:txBody>
          </p:sp>
          <p:sp>
            <p:nvSpPr>
              <p:cNvPr id="761" name="Shape 761"/>
              <p:cNvSpPr/>
              <p:nvPr/>
            </p:nvSpPr>
            <p:spPr>
              <a:xfrm>
                <a:off x="14592241" y="852899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45%</a:t>
                </a:r>
                <a:endParaRPr>
                  <a:solidFill>
                    <a:schemeClr val="bg1"/>
                  </a:solidFill>
                </a:endParaRPr>
              </a:p>
            </p:txBody>
          </p:sp>
        </p:grpSp>
      </p:grpSp>
      <p:grpSp>
        <p:nvGrpSpPr>
          <p:cNvPr id="5" name="组合 4"/>
          <p:cNvGrpSpPr/>
          <p:nvPr/>
        </p:nvGrpSpPr>
        <p:grpSpPr>
          <a:xfrm>
            <a:off x="7865022" y="5934692"/>
            <a:ext cx="2239875" cy="2630866"/>
            <a:chOff x="11237836" y="8499209"/>
            <a:chExt cx="3200417" cy="3767725"/>
          </a:xfrm>
        </p:grpSpPr>
        <p:sp>
          <p:nvSpPr>
            <p:cNvPr id="730" name="Shape 730"/>
            <p:cNvSpPr/>
            <p:nvPr/>
          </p:nvSpPr>
          <p:spPr>
            <a:xfrm>
              <a:off x="11237836" y="8499209"/>
              <a:ext cx="3200417" cy="376772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0" name="Shape 740"/>
            <p:cNvSpPr/>
            <p:nvPr/>
          </p:nvSpPr>
          <p:spPr>
            <a:xfrm>
              <a:off x="11548994" y="8698099"/>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50" name="Shape 750"/>
            <p:cNvSpPr/>
            <p:nvPr/>
          </p:nvSpPr>
          <p:spPr>
            <a:xfrm>
              <a:off x="12181642" y="9828327"/>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04</a:t>
              </a:r>
              <a:endParaRPr sz="4900"/>
            </a:p>
          </p:txBody>
        </p:sp>
        <p:sp>
          <p:nvSpPr>
            <p:cNvPr id="756" name="Shape 756"/>
            <p:cNvSpPr/>
            <p:nvPr/>
          </p:nvSpPr>
          <p:spPr>
            <a:xfrm>
              <a:off x="11906766" y="10879713"/>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2" name="Shape 762"/>
            <p:cNvSpPr/>
            <p:nvPr/>
          </p:nvSpPr>
          <p:spPr>
            <a:xfrm>
              <a:off x="12181642" y="11288072"/>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23%</a:t>
              </a:r>
            </a:p>
          </p:txBody>
        </p:sp>
      </p:grpSp>
      <p:grpSp>
        <p:nvGrpSpPr>
          <p:cNvPr id="6" name="组合 5"/>
          <p:cNvGrpSpPr/>
          <p:nvPr/>
        </p:nvGrpSpPr>
        <p:grpSpPr>
          <a:xfrm>
            <a:off x="5688718" y="5400215"/>
            <a:ext cx="2200023" cy="2653844"/>
            <a:chOff x="8128251" y="7733773"/>
            <a:chExt cx="3143475" cy="3800631"/>
          </a:xfrm>
        </p:grpSpPr>
        <p:sp>
          <p:nvSpPr>
            <p:cNvPr id="729" name="Shape 729"/>
            <p:cNvSpPr/>
            <p:nvPr/>
          </p:nvSpPr>
          <p:spPr>
            <a:xfrm>
              <a:off x="8128251" y="7733773"/>
              <a:ext cx="3143475" cy="3800631"/>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5" name="Shape 745"/>
            <p:cNvSpPr/>
            <p:nvPr/>
          </p:nvSpPr>
          <p:spPr>
            <a:xfrm>
              <a:off x="10287794" y="7908452"/>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51" name="Shape 751"/>
            <p:cNvSpPr/>
            <p:nvPr/>
          </p:nvSpPr>
          <p:spPr>
            <a:xfrm>
              <a:off x="8678521" y="9122852"/>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05</a:t>
              </a:r>
              <a:endParaRPr sz="4900"/>
            </a:p>
          </p:txBody>
        </p:sp>
        <p:sp>
          <p:nvSpPr>
            <p:cNvPr id="757" name="Shape 757"/>
            <p:cNvSpPr/>
            <p:nvPr/>
          </p:nvSpPr>
          <p:spPr>
            <a:xfrm>
              <a:off x="8403645" y="10167171"/>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3" name="Shape 763"/>
            <p:cNvSpPr/>
            <p:nvPr/>
          </p:nvSpPr>
          <p:spPr>
            <a:xfrm>
              <a:off x="8678521" y="10645220"/>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98%</a:t>
              </a:r>
            </a:p>
          </p:txBody>
        </p:sp>
      </p:grpSp>
      <p:grpSp>
        <p:nvGrpSpPr>
          <p:cNvPr id="13" name="组合 12"/>
          <p:cNvGrpSpPr/>
          <p:nvPr/>
        </p:nvGrpSpPr>
        <p:grpSpPr>
          <a:xfrm>
            <a:off x="4873998" y="3940227"/>
            <a:ext cx="3005974" cy="1713389"/>
            <a:chOff x="6964150" y="5642891"/>
            <a:chExt cx="4295048" cy="2453784"/>
          </a:xfrm>
        </p:grpSpPr>
        <p:sp>
          <p:nvSpPr>
            <p:cNvPr id="728" name="Shape 728"/>
            <p:cNvSpPr/>
            <p:nvPr/>
          </p:nvSpPr>
          <p:spPr>
            <a:xfrm>
              <a:off x="6964150" y="5644770"/>
              <a:ext cx="4295048" cy="2451905"/>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3" name="Shape 743"/>
            <p:cNvSpPr/>
            <p:nvPr/>
          </p:nvSpPr>
          <p:spPr>
            <a:xfrm>
              <a:off x="10132347" y="6335457"/>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D44024"/>
                  </a:solidFill>
                  <a:latin typeface="FontAwesome"/>
                  <a:ea typeface="FontAwesome"/>
                  <a:cs typeface="FontAwesome"/>
                  <a:sym typeface="FontAwesome"/>
                </a:defRPr>
              </a:lvl1pPr>
            </a:lstStyle>
            <a:p>
              <a:pPr lvl="0">
                <a:lnSpc>
                  <a:spcPct val="100000"/>
                </a:lnSpc>
                <a:defRPr sz="1800">
                  <a:solidFill>
                    <a:srgbClr val="000000"/>
                  </a:solidFill>
                </a:defRPr>
              </a:pPr>
              <a:r>
                <a:rPr sz="2800" dirty="0">
                  <a:solidFill>
                    <a:schemeClr val="bg1"/>
                  </a:solidFill>
                </a:rPr>
                <a:t></a:t>
              </a:r>
              <a:endParaRPr sz="2800" dirty="0">
                <a:solidFill>
                  <a:schemeClr val="bg1"/>
                </a:solidFill>
              </a:endParaRPr>
            </a:p>
          </p:txBody>
        </p:sp>
        <p:sp>
          <p:nvSpPr>
            <p:cNvPr id="752" name="Shape 752"/>
            <p:cNvSpPr/>
            <p:nvPr/>
          </p:nvSpPr>
          <p:spPr>
            <a:xfrm>
              <a:off x="7467727" y="5642891"/>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06</a:t>
              </a:r>
              <a:endParaRPr sz="4900"/>
            </a:p>
          </p:txBody>
        </p:sp>
        <p:sp>
          <p:nvSpPr>
            <p:cNvPr id="758" name="Shape 758"/>
            <p:cNvSpPr/>
            <p:nvPr/>
          </p:nvSpPr>
          <p:spPr>
            <a:xfrm>
              <a:off x="7192852" y="6692922"/>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4" name="Shape 764"/>
            <p:cNvSpPr/>
            <p:nvPr/>
          </p:nvSpPr>
          <p:spPr>
            <a:xfrm>
              <a:off x="7467727" y="7095909"/>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85%</a:t>
              </a:r>
            </a:p>
          </p:txBody>
        </p:sp>
      </p:grpSp>
      <p:grpSp>
        <p:nvGrpSpPr>
          <p:cNvPr id="7" name="组合 6"/>
          <p:cNvGrpSpPr/>
          <p:nvPr/>
        </p:nvGrpSpPr>
        <p:grpSpPr>
          <a:xfrm>
            <a:off x="1985951" y="2751425"/>
            <a:ext cx="3861898" cy="1211691"/>
            <a:chOff x="2837601" y="3940379"/>
            <a:chExt cx="5518024" cy="1735290"/>
          </a:xfrm>
        </p:grpSpPr>
        <p:sp>
          <p:nvSpPr>
            <p:cNvPr id="738" name="Shape 738"/>
            <p:cNvSpPr/>
            <p:nvPr/>
          </p:nvSpPr>
          <p:spPr>
            <a:xfrm>
              <a:off x="6386672" y="3940379"/>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5" name="Shape 765"/>
            <p:cNvSpPr/>
            <p:nvPr/>
          </p:nvSpPr>
          <p:spPr>
            <a:xfrm>
              <a:off x="6586967" y="3984873"/>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#1</a:t>
              </a:r>
              <a:endParaRPr sz="1600"/>
            </a:p>
          </p:txBody>
        </p:sp>
        <p:sp>
          <p:nvSpPr>
            <p:cNvPr id="50" name="Shape 801"/>
            <p:cNvSpPr/>
            <p:nvPr/>
          </p:nvSpPr>
          <p:spPr>
            <a:xfrm>
              <a:off x="2837601" y="4551696"/>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2" name="组合 11"/>
          <p:cNvGrpSpPr/>
          <p:nvPr/>
        </p:nvGrpSpPr>
        <p:grpSpPr>
          <a:xfrm>
            <a:off x="1985951" y="4634836"/>
            <a:ext cx="2663294" cy="1190631"/>
            <a:chOff x="2837601" y="6637658"/>
            <a:chExt cx="3805414" cy="1705130"/>
          </a:xfrm>
        </p:grpSpPr>
        <p:sp>
          <p:nvSpPr>
            <p:cNvPr id="736"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70" name="Shape 770"/>
            <p:cNvSpPr/>
            <p:nvPr/>
          </p:nvSpPr>
          <p:spPr>
            <a:xfrm>
              <a:off x="4877816" y="6692922"/>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#6</a:t>
              </a:r>
              <a:endParaRPr sz="1600"/>
            </a:p>
          </p:txBody>
        </p:sp>
        <p:sp>
          <p:nvSpPr>
            <p:cNvPr id="51" name="Shape 801"/>
            <p:cNvSpPr/>
            <p:nvPr/>
          </p:nvSpPr>
          <p:spPr>
            <a:xfrm>
              <a:off x="2837601" y="7218815"/>
              <a:ext cx="3805414" cy="1123973"/>
            </a:xfrm>
            <a:prstGeom prst="rect">
              <a:avLst/>
            </a:prstGeom>
            <a:ln w="12700">
              <a:miter lim="400000"/>
            </a:ln>
          </p:spPr>
          <p:txBody>
            <a:bodyPr wrap="square"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1" name="组合 10"/>
          <p:cNvGrpSpPr/>
          <p:nvPr/>
        </p:nvGrpSpPr>
        <p:grpSpPr>
          <a:xfrm>
            <a:off x="1754250" y="7087385"/>
            <a:ext cx="3855605" cy="1290944"/>
            <a:chOff x="2506537" y="10150008"/>
            <a:chExt cx="5509032" cy="1848791"/>
          </a:xfrm>
        </p:grpSpPr>
        <p:sp>
          <p:nvSpPr>
            <p:cNvPr id="737"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9" name="Shape 769"/>
            <p:cNvSpPr/>
            <p:nvPr/>
          </p:nvSpPr>
          <p:spPr>
            <a:xfrm>
              <a:off x="5865935" y="10192571"/>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#5</a:t>
              </a:r>
              <a:endParaRPr sz="1600"/>
            </a:p>
          </p:txBody>
        </p:sp>
        <p:sp>
          <p:nvSpPr>
            <p:cNvPr id="52" name="Shape 801"/>
            <p:cNvSpPr/>
            <p:nvPr/>
          </p:nvSpPr>
          <p:spPr>
            <a:xfrm>
              <a:off x="2506537" y="10874826"/>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8" name="组合 7"/>
          <p:cNvGrpSpPr/>
          <p:nvPr/>
        </p:nvGrpSpPr>
        <p:grpSpPr>
          <a:xfrm>
            <a:off x="11297120" y="3260951"/>
            <a:ext cx="3994151" cy="1256859"/>
            <a:chOff x="16141745" y="4670083"/>
            <a:chExt cx="5706992" cy="1799977"/>
          </a:xfrm>
        </p:grpSpPr>
        <p:sp>
          <p:nvSpPr>
            <p:cNvPr id="734"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6" name="Shape 766"/>
            <p:cNvSpPr/>
            <p:nvPr/>
          </p:nvSpPr>
          <p:spPr>
            <a:xfrm>
              <a:off x="16598820" y="4695483"/>
              <a:ext cx="1428601"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dirty="0">
                  <a:solidFill>
                    <a:schemeClr val="bg1"/>
                  </a:solidFill>
                </a:rPr>
                <a:t>Issue #2</a:t>
              </a:r>
              <a:endParaRPr sz="1600" dirty="0">
                <a:solidFill>
                  <a:schemeClr val="bg1"/>
                </a:solidFill>
              </a:endParaRPr>
            </a:p>
          </p:txBody>
        </p:sp>
        <p:sp>
          <p:nvSpPr>
            <p:cNvPr id="53" name="Shape 801"/>
            <p:cNvSpPr/>
            <p:nvPr/>
          </p:nvSpPr>
          <p:spPr>
            <a:xfrm>
              <a:off x="16339705" y="5346087"/>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9" name="组合 8"/>
          <p:cNvGrpSpPr/>
          <p:nvPr/>
        </p:nvGrpSpPr>
        <p:grpSpPr>
          <a:xfrm>
            <a:off x="12027124" y="5648107"/>
            <a:ext cx="3614275" cy="1218437"/>
            <a:chOff x="17184801" y="8088786"/>
            <a:chExt cx="5164211" cy="1744952"/>
          </a:xfrm>
        </p:grpSpPr>
        <p:sp>
          <p:nvSpPr>
            <p:cNvPr id="733"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7" name="Shape 767"/>
            <p:cNvSpPr/>
            <p:nvPr/>
          </p:nvSpPr>
          <p:spPr>
            <a:xfrm>
              <a:off x="17665620" y="8097796"/>
              <a:ext cx="1428601"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dirty="0">
                  <a:solidFill>
                    <a:schemeClr val="bg1"/>
                  </a:solidFill>
                </a:rPr>
                <a:t>Issue #3</a:t>
              </a:r>
              <a:endParaRPr sz="1600" dirty="0">
                <a:solidFill>
                  <a:schemeClr val="bg1"/>
                </a:solidFill>
              </a:endParaRPr>
            </a:p>
          </p:txBody>
        </p:sp>
        <p:sp>
          <p:nvSpPr>
            <p:cNvPr id="54" name="Shape 801"/>
            <p:cNvSpPr/>
            <p:nvPr/>
          </p:nvSpPr>
          <p:spPr>
            <a:xfrm>
              <a:off x="17313119" y="8709765"/>
              <a:ext cx="5035893" cy="1123973"/>
            </a:xfrm>
            <a:prstGeom prst="rect">
              <a:avLst/>
            </a:prstGeom>
            <a:ln w="12700">
              <a:miter lim="400000"/>
            </a:ln>
          </p:spPr>
          <p:txBody>
            <a:bodyPr wrap="square"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0" name="组合 9"/>
          <p:cNvGrpSpPr/>
          <p:nvPr/>
        </p:nvGrpSpPr>
        <p:grpSpPr>
          <a:xfrm>
            <a:off x="10273225" y="7594888"/>
            <a:ext cx="5368173" cy="997840"/>
            <a:chOff x="14678766" y="10876814"/>
            <a:chExt cx="7670246" cy="1429030"/>
          </a:xfrm>
        </p:grpSpPr>
        <p:sp>
          <p:nvSpPr>
            <p:cNvPr id="735"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8" name="Shape 768"/>
            <p:cNvSpPr/>
            <p:nvPr/>
          </p:nvSpPr>
          <p:spPr>
            <a:xfrm>
              <a:off x="15232559" y="10906685"/>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#4</a:t>
              </a:r>
              <a:endParaRPr sz="1600"/>
            </a:p>
          </p:txBody>
        </p:sp>
        <p:sp>
          <p:nvSpPr>
            <p:cNvPr id="55" name="Shape 801"/>
            <p:cNvSpPr/>
            <p:nvPr/>
          </p:nvSpPr>
          <p:spPr>
            <a:xfrm>
              <a:off x="14911104" y="11556528"/>
              <a:ext cx="7437908" cy="749316"/>
            </a:xfrm>
            <a:prstGeom prst="rect">
              <a:avLst/>
            </a:prstGeom>
            <a:ln w="12700">
              <a:miter lim="400000"/>
            </a:ln>
          </p:spPr>
          <p:txBody>
            <a:bodyPr wrap="square"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6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par>
                                <p:cTn id="20" presetID="52" presetClass="entr" presetSubtype="0"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nodeType="withEffect">
                                  <p:stCondLst>
                                    <p:cond delay="1250"/>
                                  </p:stCondLst>
                                  <p:childTnLst>
                                    <p:set>
                                      <p:cBhvr>
                                        <p:cTn id="31" dur="1" fill="hold">
                                          <p:stCondLst>
                                            <p:cond delay="0"/>
                                          </p:stCondLst>
                                        </p:cTn>
                                        <p:tgtEl>
                                          <p:spTgt spid="13"/>
                                        </p:tgtEl>
                                        <p:attrNameLst>
                                          <p:attrName>style.visibility</p:attrName>
                                        </p:attrNameLst>
                                      </p:cBhvr>
                                      <p:to>
                                        <p:strVal val="visible"/>
                                      </p:to>
                                    </p:set>
                                    <p:animScale>
                                      <p:cBhvr>
                                        <p:cTn id="3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
                                        </p:tgtEl>
                                        <p:attrNameLst>
                                          <p:attrName>ppt_x</p:attrName>
                                          <p:attrName>ppt_y</p:attrName>
                                        </p:attrNameLst>
                                      </p:cBhvr>
                                    </p:animMotion>
                                    <p:animEffect transition="in" filter="fade">
                                      <p:cBhvr>
                                        <p:cTn id="34" dur="1000"/>
                                        <p:tgtEl>
                                          <p:spTgt spid="13"/>
                                        </p:tgtEl>
                                      </p:cBhvr>
                                    </p:animEffect>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5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125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6180122" y="2840883"/>
            <a:ext cx="2970241" cy="1963791"/>
            <a:chOff x="8830388" y="4068494"/>
            <a:chExt cx="4243991" cy="2812391"/>
          </a:xfrm>
        </p:grpSpPr>
        <p:sp>
          <p:nvSpPr>
            <p:cNvPr id="778" name="Shape 778"/>
            <p:cNvSpPr/>
            <p:nvPr/>
          </p:nvSpPr>
          <p:spPr>
            <a:xfrm>
              <a:off x="8830388" y="4068494"/>
              <a:ext cx="4243991" cy="2812391"/>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2" name="Shape 782"/>
            <p:cNvSpPr/>
            <p:nvPr/>
          </p:nvSpPr>
          <p:spPr>
            <a:xfrm>
              <a:off x="10193490" y="5111769"/>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sp>
          <p:nvSpPr>
            <p:cNvPr id="783" name="Shape 783"/>
            <p:cNvSpPr/>
            <p:nvPr/>
          </p:nvSpPr>
          <p:spPr>
            <a:xfrm>
              <a:off x="9637260" y="4756170"/>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A</a:t>
              </a:r>
              <a:endParaRPr sz="49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614973" y="5294983"/>
            <a:ext cx="2970177" cy="1963791"/>
            <a:chOff x="10880556" y="7583067"/>
            <a:chExt cx="4243899" cy="2812391"/>
          </a:xfrm>
        </p:grpSpPr>
        <p:sp>
          <p:nvSpPr>
            <p:cNvPr id="780" name="Shape 780"/>
            <p:cNvSpPr/>
            <p:nvPr/>
          </p:nvSpPr>
          <p:spPr>
            <a:xfrm>
              <a:off x="10880556" y="7583067"/>
              <a:ext cx="4243899" cy="2812391"/>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5" name="Shape 785"/>
            <p:cNvSpPr/>
            <p:nvPr/>
          </p:nvSpPr>
          <p:spPr>
            <a:xfrm>
              <a:off x="13390941" y="8497127"/>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C</a:t>
              </a:r>
              <a:endParaRPr sz="4900" dirty="0">
                <a:solidFill>
                  <a:schemeClr val="bg1"/>
                </a:solidFill>
                <a:latin typeface="微软雅黑" panose="020B0503020204020204" pitchFamily="34" charset="-122"/>
                <a:ea typeface="微软雅黑" panose="020B0503020204020204" pitchFamily="34" charset="-122"/>
              </a:endParaRPr>
            </a:p>
          </p:txBody>
        </p:sp>
        <p:sp>
          <p:nvSpPr>
            <p:cNvPr id="787" name="Shape 787"/>
            <p:cNvSpPr/>
            <p:nvPr/>
          </p:nvSpPr>
          <p:spPr>
            <a:xfrm>
              <a:off x="10972517" y="8878127"/>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639865" y="2840883"/>
            <a:ext cx="1968226" cy="3016022"/>
            <a:chOff x="12344961" y="4068494"/>
            <a:chExt cx="2812274" cy="4319315"/>
          </a:xfrm>
        </p:grpSpPr>
        <p:sp>
          <p:nvSpPr>
            <p:cNvPr id="781" name="Shape 781"/>
            <p:cNvSpPr/>
            <p:nvPr/>
          </p:nvSpPr>
          <p:spPr>
            <a:xfrm>
              <a:off x="12344961" y="4068494"/>
              <a:ext cx="2812274" cy="4244199"/>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4" name="Shape 784"/>
            <p:cNvSpPr/>
            <p:nvPr/>
          </p:nvSpPr>
          <p:spPr>
            <a:xfrm>
              <a:off x="13318975" y="4743469"/>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B</a:t>
              </a:r>
              <a:endParaRPr sz="4900" dirty="0">
                <a:solidFill>
                  <a:schemeClr val="bg1"/>
                </a:solidFill>
                <a:latin typeface="微软雅黑" panose="020B0503020204020204" pitchFamily="34" charset="-122"/>
                <a:ea typeface="微软雅黑" panose="020B0503020204020204" pitchFamily="34" charset="-122"/>
              </a:endParaRPr>
            </a:p>
          </p:txBody>
        </p:sp>
        <p:sp>
          <p:nvSpPr>
            <p:cNvPr id="788" name="Shape 788"/>
            <p:cNvSpPr/>
            <p:nvPr/>
          </p:nvSpPr>
          <p:spPr>
            <a:xfrm rot="16200000">
              <a:off x="12529688" y="6925098"/>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80122" y="4272441"/>
            <a:ext cx="1968308" cy="2963571"/>
            <a:chOff x="8830388" y="6118662"/>
            <a:chExt cx="2812391" cy="4244199"/>
          </a:xfrm>
        </p:grpSpPr>
        <p:sp>
          <p:nvSpPr>
            <p:cNvPr id="779" name="Shape 779"/>
            <p:cNvSpPr/>
            <p:nvPr/>
          </p:nvSpPr>
          <p:spPr>
            <a:xfrm>
              <a:off x="8830388" y="6118662"/>
              <a:ext cx="2812391" cy="4244199"/>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6" name="Shape 786"/>
            <p:cNvSpPr/>
            <p:nvPr/>
          </p:nvSpPr>
          <p:spPr>
            <a:xfrm>
              <a:off x="9677900" y="8509827"/>
              <a:ext cx="991246"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D</a:t>
              </a:r>
              <a:endParaRPr sz="4900" dirty="0">
                <a:solidFill>
                  <a:schemeClr val="bg1"/>
                </a:solidFill>
                <a:latin typeface="微软雅黑" panose="020B0503020204020204" pitchFamily="34" charset="-122"/>
                <a:ea typeface="微软雅黑" panose="020B0503020204020204" pitchFamily="34" charset="-122"/>
              </a:endParaRPr>
            </a:p>
          </p:txBody>
        </p:sp>
        <p:sp>
          <p:nvSpPr>
            <p:cNvPr id="789" name="Shape 789"/>
            <p:cNvSpPr/>
            <p:nvPr/>
          </p:nvSpPr>
          <p:spPr>
            <a:xfrm rot="16200000">
              <a:off x="8860671" y="7509298"/>
              <a:ext cx="2544422"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dirty="0">
                  <a:solidFill>
                    <a:schemeClr val="bg1"/>
                  </a:solidFill>
                  <a:latin typeface="微软雅黑" panose="020B0503020204020204" pitchFamily="34" charset="-122"/>
                  <a:ea typeface="微软雅黑" panose="020B0503020204020204" pitchFamily="34" charset="-122"/>
                </a:rPr>
                <a:t>Title Example</a:t>
              </a:r>
              <a:endParaRPr sz="17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806401" y="2919721"/>
            <a:ext cx="831339" cy="829431"/>
            <a:chOff x="15440588" y="4181400"/>
            <a:chExt cx="1187848" cy="1187847"/>
          </a:xfrm>
        </p:grpSpPr>
        <p:sp>
          <p:nvSpPr>
            <p:cNvPr id="790" name="Shape 790"/>
            <p:cNvSpPr/>
            <p:nvPr/>
          </p:nvSpPr>
          <p:spPr>
            <a:xfrm>
              <a:off x="15440588" y="4181400"/>
              <a:ext cx="1187848" cy="1187847"/>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1" name="Shape 791"/>
            <p:cNvSpPr/>
            <p:nvPr/>
          </p:nvSpPr>
          <p:spPr>
            <a:xfrm>
              <a:off x="15758856" y="4331671"/>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806401" y="6167520"/>
            <a:ext cx="831339" cy="829431"/>
            <a:chOff x="15440588" y="8832648"/>
            <a:chExt cx="1187848" cy="1187848"/>
          </a:xfrm>
        </p:grpSpPr>
        <p:sp>
          <p:nvSpPr>
            <p:cNvPr id="794" name="Shape 794"/>
            <p:cNvSpPr/>
            <p:nvPr/>
          </p:nvSpPr>
          <p:spPr>
            <a:xfrm>
              <a:off x="15440588" y="8832648"/>
              <a:ext cx="1187848" cy="1187848"/>
            </a:xfrm>
            <a:prstGeom prst="roundRect">
              <a:avLst>
                <a:gd name="adj" fmla="val 18176"/>
              </a:avLst>
            </a:prstGeom>
            <a:solidFill>
              <a:schemeClr val="accent3"/>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5" name="Shape 795"/>
            <p:cNvSpPr/>
            <p:nvPr/>
          </p:nvSpPr>
          <p:spPr>
            <a:xfrm>
              <a:off x="15748548" y="8982919"/>
              <a:ext cx="549704"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094564" y="2919721"/>
            <a:ext cx="831339" cy="829431"/>
            <a:chOff x="7279302" y="4181400"/>
            <a:chExt cx="1187848" cy="1187847"/>
          </a:xfrm>
        </p:grpSpPr>
        <p:sp>
          <p:nvSpPr>
            <p:cNvPr id="798" name="Shape 798"/>
            <p:cNvSpPr/>
            <p:nvPr/>
          </p:nvSpPr>
          <p:spPr>
            <a:xfrm>
              <a:off x="7279302" y="4181400"/>
              <a:ext cx="1187848" cy="1187847"/>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9" name="Shape 799"/>
            <p:cNvSpPr/>
            <p:nvPr/>
          </p:nvSpPr>
          <p:spPr>
            <a:xfrm>
              <a:off x="7578100" y="4331671"/>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92268" y="2781327"/>
            <a:ext cx="3876099" cy="1443399"/>
            <a:chOff x="1417790" y="3983203"/>
            <a:chExt cx="5538314" cy="2067125"/>
          </a:xfrm>
        </p:grpSpPr>
        <p:sp>
          <p:nvSpPr>
            <p:cNvPr id="800" name="Shape 800"/>
            <p:cNvSpPr/>
            <p:nvPr/>
          </p:nvSpPr>
          <p:spPr>
            <a:xfrm>
              <a:off x="1417790" y="3983203"/>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5"/>
                  </a:solidFill>
                  <a:latin typeface="微软雅黑" panose="020B0503020204020204" pitchFamily="34" charset="-122"/>
                  <a:ea typeface="微软雅黑" panose="020B0503020204020204" pitchFamily="34" charset="-122"/>
                </a:rPr>
                <a:t>Title Example</a:t>
              </a:r>
              <a:endParaRPr sz="2200" dirty="0">
                <a:solidFill>
                  <a:schemeClr val="accent5"/>
                </a:solidFill>
                <a:latin typeface="微软雅黑" panose="020B0503020204020204" pitchFamily="34" charset="-122"/>
                <a:ea typeface="微软雅黑" panose="020B0503020204020204" pitchFamily="34" charset="-122"/>
              </a:endParaRPr>
            </a:p>
          </p:txBody>
        </p:sp>
        <p:sp>
          <p:nvSpPr>
            <p:cNvPr id="801" name="Shape 801"/>
            <p:cNvSpPr/>
            <p:nvPr/>
          </p:nvSpPr>
          <p:spPr>
            <a:xfrm>
              <a:off x="1432431" y="4551697"/>
              <a:ext cx="5509031"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5094564" y="6128373"/>
            <a:ext cx="831339" cy="829431"/>
            <a:chOff x="7279302" y="8776585"/>
            <a:chExt cx="1187848" cy="1187848"/>
          </a:xfrm>
        </p:grpSpPr>
        <p:sp>
          <p:nvSpPr>
            <p:cNvPr id="802" name="Shape 802"/>
            <p:cNvSpPr/>
            <p:nvPr/>
          </p:nvSpPr>
          <p:spPr>
            <a:xfrm>
              <a:off x="7279302" y="8776585"/>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03" name="Shape 803"/>
            <p:cNvSpPr/>
            <p:nvPr/>
          </p:nvSpPr>
          <p:spPr>
            <a:xfrm>
              <a:off x="7563213" y="8926856"/>
              <a:ext cx="597801"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92268" y="5754226"/>
            <a:ext cx="3876099" cy="1443399"/>
            <a:chOff x="1417790" y="8240761"/>
            <a:chExt cx="5538314" cy="2067125"/>
          </a:xfrm>
        </p:grpSpPr>
        <p:sp>
          <p:nvSpPr>
            <p:cNvPr id="36" name="Shape 800"/>
            <p:cNvSpPr/>
            <p:nvPr/>
          </p:nvSpPr>
          <p:spPr>
            <a:xfrm>
              <a:off x="1417790" y="8240761"/>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1"/>
                  </a:solidFill>
                  <a:latin typeface="微软雅黑" panose="020B0503020204020204" pitchFamily="34" charset="-122"/>
                  <a:ea typeface="微软雅黑" panose="020B0503020204020204" pitchFamily="34" charset="-122"/>
                </a:rPr>
                <a:t>Title Example</a:t>
              </a:r>
              <a:endParaRPr sz="2200" dirty="0">
                <a:solidFill>
                  <a:schemeClr val="accent1"/>
                </a:solidFill>
                <a:latin typeface="微软雅黑" panose="020B0503020204020204" pitchFamily="34" charset="-122"/>
                <a:ea typeface="微软雅黑" panose="020B0503020204020204" pitchFamily="34" charset="-122"/>
              </a:endParaRPr>
            </a:p>
          </p:txBody>
        </p:sp>
        <p:sp>
          <p:nvSpPr>
            <p:cNvPr id="37" name="Shape 801"/>
            <p:cNvSpPr/>
            <p:nvPr/>
          </p:nvSpPr>
          <p:spPr>
            <a:xfrm>
              <a:off x="1432431" y="8809255"/>
              <a:ext cx="5509031"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3" name="组合 12"/>
          <p:cNvGrpSpPr/>
          <p:nvPr/>
        </p:nvGrpSpPr>
        <p:grpSpPr>
          <a:xfrm>
            <a:off x="11851605" y="5754226"/>
            <a:ext cx="3876099" cy="1443399"/>
            <a:chOff x="16934015" y="8240761"/>
            <a:chExt cx="5538314" cy="2067125"/>
          </a:xfrm>
        </p:grpSpPr>
        <p:sp>
          <p:nvSpPr>
            <p:cNvPr id="38" name="Shape 800"/>
            <p:cNvSpPr/>
            <p:nvPr/>
          </p:nvSpPr>
          <p:spPr>
            <a:xfrm>
              <a:off x="16934015" y="8240761"/>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3"/>
                  </a:solidFill>
                  <a:latin typeface="微软雅黑" panose="020B0503020204020204" pitchFamily="34" charset="-122"/>
                  <a:ea typeface="微软雅黑" panose="020B0503020204020204" pitchFamily="34" charset="-122"/>
                </a:rPr>
                <a:t>Title Example</a:t>
              </a:r>
              <a:endParaRPr sz="2200" dirty="0">
                <a:solidFill>
                  <a:schemeClr val="accent3"/>
                </a:solidFill>
                <a:latin typeface="微软雅黑" panose="020B0503020204020204" pitchFamily="34" charset="-122"/>
                <a:ea typeface="微软雅黑" panose="020B0503020204020204" pitchFamily="34" charset="-122"/>
              </a:endParaRPr>
            </a:p>
          </p:txBody>
        </p:sp>
        <p:sp>
          <p:nvSpPr>
            <p:cNvPr id="39" name="Shape 801"/>
            <p:cNvSpPr/>
            <p:nvPr/>
          </p:nvSpPr>
          <p:spPr>
            <a:xfrm>
              <a:off x="16948656" y="8809255"/>
              <a:ext cx="5509031" cy="1498631"/>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2" name="组合 11"/>
          <p:cNvGrpSpPr/>
          <p:nvPr/>
        </p:nvGrpSpPr>
        <p:grpSpPr>
          <a:xfrm>
            <a:off x="11851605" y="2575865"/>
            <a:ext cx="3876099" cy="1443399"/>
            <a:chOff x="16934015" y="3688957"/>
            <a:chExt cx="5538314" cy="2067125"/>
          </a:xfrm>
        </p:grpSpPr>
        <p:sp>
          <p:nvSpPr>
            <p:cNvPr id="40" name="Shape 800"/>
            <p:cNvSpPr/>
            <p:nvPr/>
          </p:nvSpPr>
          <p:spPr>
            <a:xfrm>
              <a:off x="16934015" y="3688957"/>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4"/>
                  </a:solidFill>
                  <a:latin typeface="微软雅黑" panose="020B0503020204020204" pitchFamily="34" charset="-122"/>
                  <a:ea typeface="微软雅黑" panose="020B0503020204020204" pitchFamily="34" charset="-122"/>
                </a:rPr>
                <a:t>Title Example</a:t>
              </a:r>
              <a:endParaRPr sz="2200" dirty="0">
                <a:solidFill>
                  <a:schemeClr val="accent4"/>
                </a:solidFill>
                <a:latin typeface="微软雅黑" panose="020B0503020204020204" pitchFamily="34" charset="-122"/>
                <a:ea typeface="微软雅黑" panose="020B0503020204020204" pitchFamily="34" charset="-122"/>
              </a:endParaRPr>
            </a:p>
          </p:txBody>
        </p:sp>
        <p:sp>
          <p:nvSpPr>
            <p:cNvPr id="41" name="Shape 801"/>
            <p:cNvSpPr/>
            <p:nvPr/>
          </p:nvSpPr>
          <p:spPr>
            <a:xfrm>
              <a:off x="16948656" y="4257451"/>
              <a:ext cx="5509031" cy="1498631"/>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4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4"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52" presetClass="entr" presetSubtype="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52" presetClass="entr" presetSubtype="0"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nodeType="withEffect">
                                  <p:stCondLst>
                                    <p:cond delay="125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par>
                                <p:cTn id="32" presetID="52" presetClass="entr" presetSubtype="0" fill="hold" nodeType="withEffect">
                                  <p:stCondLst>
                                    <p:cond delay="150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par>
                                <p:cTn id="37" presetID="2" presetClass="entr" presetSubtype="2"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AutoShape 1"/>
          <p:cNvSpPr/>
          <p:nvPr/>
        </p:nvSpPr>
        <p:spPr bwMode="auto">
          <a:xfrm>
            <a:off x="1573237" y="1921020"/>
            <a:ext cx="13936927" cy="1127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a:t>
            </a:r>
            <a:endParaRPr lang="es-ES" sz="1700" dirty="0">
              <a:latin typeface="微软雅黑" panose="020B0503020204020204" pitchFamily="34" charset="-122"/>
              <a:ea typeface="微软雅黑" panose="020B0503020204020204" pitchFamily="34" charset="-122"/>
              <a:cs typeface="Gill Sans" charset="0"/>
            </a:endParaRPr>
          </a:p>
        </p:txBody>
      </p:sp>
      <p:grpSp>
        <p:nvGrpSpPr>
          <p:cNvPr id="35" name="Group 4"/>
          <p:cNvGrpSpPr/>
          <p:nvPr/>
        </p:nvGrpSpPr>
        <p:grpSpPr bwMode="auto">
          <a:xfrm>
            <a:off x="4881924" y="2832203"/>
            <a:ext cx="7452878" cy="6241929"/>
            <a:chOff x="-92" y="0"/>
            <a:chExt cx="10648308" cy="8939379"/>
          </a:xfrm>
        </p:grpSpPr>
        <p:sp>
          <p:nvSpPr>
            <p:cNvPr id="62" name="AutoShape 5"/>
            <p:cNvSpPr/>
            <p:nvPr/>
          </p:nvSpPr>
          <p:spPr bwMode="auto">
            <a:xfrm>
              <a:off x="714640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3" name="AutoShape 6"/>
            <p:cNvSpPr/>
            <p:nvPr/>
          </p:nvSpPr>
          <p:spPr bwMode="auto">
            <a:xfrm>
              <a:off x="6805111" y="5815121"/>
              <a:ext cx="2271575"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4" name="AutoShape 7"/>
            <p:cNvSpPr/>
            <p:nvPr/>
          </p:nvSpPr>
          <p:spPr bwMode="auto">
            <a:xfrm>
              <a:off x="6732090"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5" name="AutoShape 8"/>
            <p:cNvSpPr/>
            <p:nvPr/>
          </p:nvSpPr>
          <p:spPr bwMode="auto">
            <a:xfrm>
              <a:off x="7167039"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6" name="AutoShape 9"/>
            <p:cNvSpPr/>
            <p:nvPr/>
          </p:nvSpPr>
          <p:spPr bwMode="auto">
            <a:xfrm>
              <a:off x="8206788" y="1198584"/>
              <a:ext cx="525431"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7" name="AutoShape 10"/>
            <p:cNvSpPr/>
            <p:nvPr/>
          </p:nvSpPr>
          <p:spPr bwMode="auto">
            <a:xfrm>
              <a:off x="8157579" y="6546972"/>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8" name="AutoShape 11"/>
            <p:cNvSpPr/>
            <p:nvPr/>
          </p:nvSpPr>
          <p:spPr bwMode="auto">
            <a:xfrm>
              <a:off x="9735459" y="2849615"/>
              <a:ext cx="525430"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9" name="AutoShape 12"/>
            <p:cNvSpPr/>
            <p:nvPr/>
          </p:nvSpPr>
          <p:spPr bwMode="auto">
            <a:xfrm>
              <a:off x="9759270" y="4773701"/>
              <a:ext cx="525431"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0" name="AutoShape 13"/>
            <p:cNvSpPr/>
            <p:nvPr/>
          </p:nvSpPr>
          <p:spPr bwMode="auto">
            <a:xfrm>
              <a:off x="5828857" y="0"/>
              <a:ext cx="1312784" cy="2381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0"/>
                  </a:moveTo>
                  <a:cubicBezTo>
                    <a:pt x="4835" y="0"/>
                    <a:pt x="0" y="2663"/>
                    <a:pt x="0" y="5951"/>
                  </a:cubicBezTo>
                  <a:cubicBezTo>
                    <a:pt x="0" y="8122"/>
                    <a:pt x="2127" y="10006"/>
                    <a:pt x="5275" y="11046"/>
                  </a:cubicBezTo>
                  <a:lnTo>
                    <a:pt x="737" y="21599"/>
                  </a:lnTo>
                  <a:lnTo>
                    <a:pt x="9252" y="11838"/>
                  </a:lnTo>
                  <a:cubicBezTo>
                    <a:pt x="9759" y="11879"/>
                    <a:pt x="10272" y="11907"/>
                    <a:pt x="10799" y="11907"/>
                  </a:cubicBezTo>
                  <a:cubicBezTo>
                    <a:pt x="16764" y="11907"/>
                    <a:pt x="21599" y="9239"/>
                    <a:pt x="21599" y="5951"/>
                  </a:cubicBezTo>
                  <a:cubicBezTo>
                    <a:pt x="21599" y="2663"/>
                    <a:pt x="16764" y="0"/>
                    <a:pt x="10799" y="0"/>
                  </a:cubicBez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1" name="AutoShape 14"/>
            <p:cNvSpPr/>
            <p:nvPr/>
          </p:nvSpPr>
          <p:spPr bwMode="auto">
            <a:xfrm>
              <a:off x="5782822" y="6456483"/>
              <a:ext cx="1715984" cy="2482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86" y="11625"/>
                  </a:lnTo>
                  <a:cubicBezTo>
                    <a:pt x="6170" y="12671"/>
                    <a:pt x="5067" y="14184"/>
                    <a:pt x="5067" y="15889"/>
                  </a:cubicBezTo>
                  <a:cubicBezTo>
                    <a:pt x="5067" y="19042"/>
                    <a:pt x="8768" y="21599"/>
                    <a:pt x="13333" y="21599"/>
                  </a:cubicBezTo>
                  <a:cubicBezTo>
                    <a:pt x="17898" y="21599"/>
                    <a:pt x="21600" y="19042"/>
                    <a:pt x="21600" y="15889"/>
                  </a:cubicBezTo>
                  <a:cubicBezTo>
                    <a:pt x="21600" y="12736"/>
                    <a:pt x="17898" y="10181"/>
                    <a:pt x="13333" y="10181"/>
                  </a:cubicBezTo>
                  <a:cubicBezTo>
                    <a:pt x="12401" y="10181"/>
                    <a:pt x="11506" y="10292"/>
                    <a:pt x="10670" y="10489"/>
                  </a:cubicBezTo>
                  <a:lnTo>
                    <a:pt x="0" y="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2" name="AutoShape 15"/>
            <p:cNvSpPr/>
            <p:nvPr/>
          </p:nvSpPr>
          <p:spPr bwMode="auto">
            <a:xfrm flipH="1">
              <a:off x="-9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3" name="AutoShape 16"/>
            <p:cNvSpPr/>
            <p:nvPr/>
          </p:nvSpPr>
          <p:spPr bwMode="auto">
            <a:xfrm flipH="1">
              <a:off x="1622235" y="5840521"/>
              <a:ext cx="2271576"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4" name="AutoShape 17"/>
            <p:cNvSpPr/>
            <p:nvPr/>
          </p:nvSpPr>
          <p:spPr bwMode="auto">
            <a:xfrm flipH="1">
              <a:off x="1534928"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5" name="AutoShape 18"/>
            <p:cNvSpPr/>
            <p:nvPr/>
          </p:nvSpPr>
          <p:spPr bwMode="auto">
            <a:xfrm flipH="1">
              <a:off x="1496"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6" name="AutoShape 19"/>
            <p:cNvSpPr/>
            <p:nvPr/>
          </p:nvSpPr>
          <p:spPr bwMode="auto">
            <a:xfrm flipH="1">
              <a:off x="1915905" y="1198584"/>
              <a:ext cx="525430"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7" name="AutoShape 20"/>
            <p:cNvSpPr/>
            <p:nvPr/>
          </p:nvSpPr>
          <p:spPr bwMode="auto">
            <a:xfrm flipH="1">
              <a:off x="2017499" y="6572373"/>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8" name="AutoShape 21"/>
            <p:cNvSpPr/>
            <p:nvPr/>
          </p:nvSpPr>
          <p:spPr bwMode="auto">
            <a:xfrm flipH="1">
              <a:off x="387235" y="2849615"/>
              <a:ext cx="525431"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9" name="AutoShape 22"/>
            <p:cNvSpPr/>
            <p:nvPr/>
          </p:nvSpPr>
          <p:spPr bwMode="auto">
            <a:xfrm flipH="1">
              <a:off x="363424" y="4773701"/>
              <a:ext cx="525430"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0" name="AutoShape 23"/>
            <p:cNvSpPr/>
            <p:nvPr/>
          </p:nvSpPr>
          <p:spPr bwMode="auto">
            <a:xfrm flipH="1">
              <a:off x="3531883" y="0"/>
              <a:ext cx="1317546" cy="2276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2" y="0"/>
                  </a:moveTo>
                  <a:cubicBezTo>
                    <a:pt x="4901" y="0"/>
                    <a:pt x="84" y="2784"/>
                    <a:pt x="84" y="6222"/>
                  </a:cubicBezTo>
                  <a:cubicBezTo>
                    <a:pt x="84" y="8390"/>
                    <a:pt x="2004" y="10299"/>
                    <a:pt x="4910" y="11413"/>
                  </a:cubicBezTo>
                  <a:lnTo>
                    <a:pt x="0" y="21600"/>
                  </a:lnTo>
                  <a:lnTo>
                    <a:pt x="8806" y="12332"/>
                  </a:lnTo>
                  <a:cubicBezTo>
                    <a:pt x="9466" y="12405"/>
                    <a:pt x="10144" y="12448"/>
                    <a:pt x="10842" y="12448"/>
                  </a:cubicBezTo>
                  <a:cubicBezTo>
                    <a:pt x="16783" y="12448"/>
                    <a:pt x="21599" y="9660"/>
                    <a:pt x="21599" y="6222"/>
                  </a:cubicBezTo>
                  <a:cubicBezTo>
                    <a:pt x="21600" y="2784"/>
                    <a:pt x="16783" y="0"/>
                    <a:pt x="10842" y="0"/>
                  </a:cubicBez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1" name="AutoShape 24"/>
            <p:cNvSpPr/>
            <p:nvPr/>
          </p:nvSpPr>
          <p:spPr bwMode="auto">
            <a:xfrm flipH="1">
              <a:off x="3314408" y="6402507"/>
              <a:ext cx="1519146" cy="2460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690" y="11247"/>
                  </a:lnTo>
                  <a:cubicBezTo>
                    <a:pt x="4424" y="12298"/>
                    <a:pt x="2939" y="13954"/>
                    <a:pt x="2939" y="15838"/>
                  </a:cubicBezTo>
                  <a:cubicBezTo>
                    <a:pt x="2939" y="19019"/>
                    <a:pt x="7116" y="21599"/>
                    <a:pt x="12269" y="21599"/>
                  </a:cubicBezTo>
                  <a:cubicBezTo>
                    <a:pt x="17422" y="21599"/>
                    <a:pt x="21599" y="19019"/>
                    <a:pt x="21599" y="15838"/>
                  </a:cubicBezTo>
                  <a:cubicBezTo>
                    <a:pt x="21600" y="12657"/>
                    <a:pt x="17422" y="10080"/>
                    <a:pt x="12269" y="10080"/>
                  </a:cubicBezTo>
                  <a:cubicBezTo>
                    <a:pt x="11475" y="10080"/>
                    <a:pt x="10709" y="10150"/>
                    <a:pt x="9973" y="10265"/>
                  </a:cubicBezTo>
                  <a:lnTo>
                    <a:pt x="0" y="0"/>
                  </a:ln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2" name="AutoShape 25"/>
            <p:cNvSpPr/>
            <p:nvPr/>
          </p:nvSpPr>
          <p:spPr bwMode="auto">
            <a:xfrm>
              <a:off x="3698560" y="7978924"/>
              <a:ext cx="520669" cy="520710"/>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600"/>
                    <a:pt x="16047" y="21600"/>
                  </a:cubicBezTo>
                  <a:lnTo>
                    <a:pt x="5350" y="21600"/>
                  </a:lnTo>
                  <a:cubicBezTo>
                    <a:pt x="5062" y="21600"/>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1" y="1101"/>
                    <a:pt x="21433" y="1497"/>
                    <a:pt x="21090" y="1841"/>
                  </a:cubicBezTo>
                  <a:lnTo>
                    <a:pt x="12593" y="10421"/>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3" name="AutoShape 26"/>
            <p:cNvSpPr/>
            <p:nvPr/>
          </p:nvSpPr>
          <p:spPr bwMode="auto">
            <a:xfrm>
              <a:off x="6601923" y="8005912"/>
              <a:ext cx="495270" cy="495309"/>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4" name="AutoShape 27"/>
            <p:cNvSpPr/>
            <p:nvPr/>
          </p:nvSpPr>
          <p:spPr bwMode="auto">
            <a:xfrm>
              <a:off x="3912860" y="333381"/>
              <a:ext cx="584165" cy="5842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5" name="AutoShape 28"/>
            <p:cNvSpPr/>
            <p:nvPr/>
          </p:nvSpPr>
          <p:spPr bwMode="auto">
            <a:xfrm>
              <a:off x="6265393" y="309568"/>
              <a:ext cx="457172" cy="584211"/>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600" y="14075"/>
                    <a:pt x="21600" y="15179"/>
                  </a:cubicBezTo>
                  <a:cubicBezTo>
                    <a:pt x="21600"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4"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sp>
        <p:nvSpPr>
          <p:cNvPr id="86" name="AutoShape 29"/>
          <p:cNvSpPr/>
          <p:nvPr/>
        </p:nvSpPr>
        <p:spPr bwMode="auto">
          <a:xfrm>
            <a:off x="7370661" y="4654566"/>
            <a:ext cx="2444295" cy="243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600" y="9341"/>
                  <a:pt x="21600" y="10801"/>
                </a:cubicBezTo>
                <a:cubicBezTo>
                  <a:pt x="21600" y="12280"/>
                  <a:pt x="21311" y="13669"/>
                  <a:pt x="20738" y="14971"/>
                </a:cubicBezTo>
                <a:cubicBezTo>
                  <a:pt x="20167" y="16272"/>
                  <a:pt x="19387" y="17413"/>
                  <a:pt x="18398" y="18401"/>
                </a:cubicBezTo>
                <a:cubicBezTo>
                  <a:pt x="17412" y="19386"/>
                  <a:pt x="16265" y="20171"/>
                  <a:pt x="14957" y="20738"/>
                </a:cubicBezTo>
                <a:cubicBezTo>
                  <a:pt x="13649" y="21312"/>
                  <a:pt x="12264" y="21600"/>
                  <a:pt x="10804" y="21600"/>
                </a:cubicBezTo>
                <a:cubicBezTo>
                  <a:pt x="9326" y="21600"/>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3"/>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0"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1"/>
                  <a:pt x="12454" y="20127"/>
                </a:cubicBezTo>
                <a:cubicBezTo>
                  <a:pt x="12482" y="20185"/>
                  <a:pt x="12496" y="20225"/>
                  <a:pt x="12496" y="20256"/>
                </a:cubicBezTo>
              </a:path>
            </a:pathLst>
          </a:custGeom>
          <a:solidFill>
            <a:schemeClr val="accent2"/>
          </a:solidFill>
          <a:ln>
            <a:noFill/>
          </a:ln>
          <a:effectLst/>
        </p:spPr>
        <p:txBody>
          <a:bodyPr lIns="26640" tIns="26640" rIns="26640" bIns="2664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7" name="AutoShape 30"/>
          <p:cNvSpPr/>
          <p:nvPr/>
        </p:nvSpPr>
        <p:spPr bwMode="auto">
          <a:xfrm>
            <a:off x="1582126" y="392185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88" name="AutoShape 31"/>
          <p:cNvSpPr/>
          <p:nvPr/>
        </p:nvSpPr>
        <p:spPr bwMode="auto">
          <a:xfrm>
            <a:off x="1591014" y="360925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99" name="AutoShape 30"/>
          <p:cNvSpPr/>
          <p:nvPr/>
        </p:nvSpPr>
        <p:spPr bwMode="auto">
          <a:xfrm>
            <a:off x="1582126" y="557794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0" name="AutoShape 31"/>
          <p:cNvSpPr/>
          <p:nvPr/>
        </p:nvSpPr>
        <p:spPr bwMode="auto">
          <a:xfrm>
            <a:off x="1591014" y="526534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1" name="AutoShape 30"/>
          <p:cNvSpPr/>
          <p:nvPr/>
        </p:nvSpPr>
        <p:spPr bwMode="auto">
          <a:xfrm>
            <a:off x="1582126" y="723403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2" name="AutoShape 31"/>
          <p:cNvSpPr/>
          <p:nvPr/>
        </p:nvSpPr>
        <p:spPr bwMode="auto">
          <a:xfrm>
            <a:off x="1591014" y="692143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3" name="AutoShape 30"/>
          <p:cNvSpPr/>
          <p:nvPr/>
        </p:nvSpPr>
        <p:spPr bwMode="auto">
          <a:xfrm>
            <a:off x="12808107" y="392185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4" name="AutoShape 31"/>
          <p:cNvSpPr/>
          <p:nvPr/>
        </p:nvSpPr>
        <p:spPr bwMode="auto">
          <a:xfrm>
            <a:off x="12808107" y="360925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5" name="AutoShape 30"/>
          <p:cNvSpPr/>
          <p:nvPr/>
        </p:nvSpPr>
        <p:spPr bwMode="auto">
          <a:xfrm>
            <a:off x="12808107" y="557794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6" name="AutoShape 31"/>
          <p:cNvSpPr/>
          <p:nvPr/>
        </p:nvSpPr>
        <p:spPr bwMode="auto">
          <a:xfrm>
            <a:off x="12808107" y="526534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7" name="AutoShape 30"/>
          <p:cNvSpPr/>
          <p:nvPr/>
        </p:nvSpPr>
        <p:spPr bwMode="auto">
          <a:xfrm>
            <a:off x="12808107" y="723403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8" name="AutoShape 31"/>
          <p:cNvSpPr/>
          <p:nvPr/>
        </p:nvSpPr>
        <p:spPr bwMode="auto">
          <a:xfrm>
            <a:off x="12808107" y="692143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4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dissolve">
                                      <p:cBhvr>
                                        <p:cTn id="12" dur="500"/>
                                        <p:tgtEl>
                                          <p:spTgt spid="86"/>
                                        </p:tgtEl>
                                      </p:cBhvr>
                                    </p:animEffect>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out)">
                                      <p:cBhvr>
                                        <p:cTn id="16" dur="500"/>
                                        <p:tgtEl>
                                          <p:spTgt spid="3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right)">
                                      <p:cBhvr>
                                        <p:cTn id="20" dur="500"/>
                                        <p:tgtEl>
                                          <p:spTgt spid="87"/>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500"/>
                                        <p:tgtEl>
                                          <p:spTgt spid="88"/>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right)">
                                      <p:cBhvr>
                                        <p:cTn id="28" dur="500"/>
                                        <p:tgtEl>
                                          <p:spTgt spid="99"/>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right)">
                                      <p:cBhvr>
                                        <p:cTn id="32" dur="500"/>
                                        <p:tgtEl>
                                          <p:spTgt spid="100"/>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right)">
                                      <p:cBhvr>
                                        <p:cTn id="36" dur="500"/>
                                        <p:tgtEl>
                                          <p:spTgt spid="101"/>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right)">
                                      <p:cBhvr>
                                        <p:cTn id="40" dur="500"/>
                                        <p:tgtEl>
                                          <p:spTgt spid="102"/>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right)">
                                      <p:cBhvr>
                                        <p:cTn id="44" dur="500"/>
                                        <p:tgtEl>
                                          <p:spTgt spid="103"/>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ipe(right)">
                                      <p:cBhvr>
                                        <p:cTn id="52" dur="500"/>
                                        <p:tgtEl>
                                          <p:spTgt spid="105"/>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wipe(right)">
                                      <p:cBhvr>
                                        <p:cTn id="56" dur="500"/>
                                        <p:tgtEl>
                                          <p:spTgt spid="106"/>
                                        </p:tgtEl>
                                      </p:cBhvr>
                                    </p:animEffect>
                                  </p:childTnLst>
                                </p:cTn>
                              </p:par>
                            </p:childTnLst>
                          </p:cTn>
                        </p:par>
                        <p:par>
                          <p:cTn id="57" fill="hold">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right)">
                                      <p:cBhvr>
                                        <p:cTn id="60" dur="500"/>
                                        <p:tgtEl>
                                          <p:spTgt spid="107"/>
                                        </p:tgtEl>
                                      </p:cBhvr>
                                    </p:animEffect>
                                  </p:childTnLst>
                                </p:cTn>
                              </p:par>
                            </p:childTnLst>
                          </p:cTn>
                        </p:par>
                        <p:par>
                          <p:cTn id="61" fill="hold">
                            <p:stCondLst>
                              <p:cond delay="7000"/>
                            </p:stCondLst>
                            <p:childTnLst>
                              <p:par>
                                <p:cTn id="62" presetID="22" presetClass="entr" presetSubtype="2"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wipe(right)">
                                      <p:cBhvr>
                                        <p:cTn id="6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87" grpId="0" autoUpdateAnimBg="0"/>
      <p:bldP spid="88" grpId="0" autoUpdateAnimBg="0"/>
      <p:bldP spid="99" grpId="0" autoUpdateAnimBg="0"/>
      <p:bldP spid="100" grpId="0" autoUpdateAnimBg="0"/>
      <p:bldP spid="101" grpId="0" autoUpdateAnimBg="0"/>
      <p:bldP spid="102" grpId="0" autoUpdateAnimBg="0"/>
      <p:bldP spid="103" grpId="0" autoUpdateAnimBg="0"/>
      <p:bldP spid="104" grpId="0" autoUpdateAnimBg="0"/>
      <p:bldP spid="105" grpId="0" autoUpdateAnimBg="0"/>
      <p:bldP spid="106" grpId="0" autoUpdateAnimBg="0"/>
      <p:bldP spid="107" grpId="0" autoUpdateAnimBg="0"/>
      <p:bldP spid="10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826043" y="3165546"/>
            <a:ext cx="2763361" cy="2727668"/>
            <a:chOff x="8324466" y="4533451"/>
            <a:chExt cx="3948393" cy="3906357"/>
          </a:xfrm>
        </p:grpSpPr>
        <p:sp>
          <p:nvSpPr>
            <p:cNvPr id="814" name="Shape 814"/>
            <p:cNvSpPr/>
            <p:nvPr/>
          </p:nvSpPr>
          <p:spPr>
            <a:xfrm>
              <a:off x="8324466" y="4533451"/>
              <a:ext cx="3948393" cy="3906357"/>
            </a:xfrm>
            <a:custGeom>
              <a:avLst/>
              <a:gdLst/>
              <a:ahLst/>
              <a:cxnLst>
                <a:cxn ang="0">
                  <a:pos x="wd2" y="hd2"/>
                </a:cxn>
                <a:cxn ang="5400000">
                  <a:pos x="wd2" y="hd2"/>
                </a:cxn>
                <a:cxn ang="10800000">
                  <a:pos x="wd2" y="hd2"/>
                </a:cxn>
                <a:cxn ang="16200000">
                  <a:pos x="wd2" y="hd2"/>
                </a:cxn>
              </a:cxnLst>
              <a:rect l="0" t="0" r="r" b="b"/>
              <a:pathLst>
                <a:path w="21033" h="21600" extrusionOk="0">
                  <a:moveTo>
                    <a:pt x="7807" y="14886"/>
                  </a:moveTo>
                  <a:lnTo>
                    <a:pt x="16936" y="13393"/>
                  </a:lnTo>
                  <a:lnTo>
                    <a:pt x="21033" y="5029"/>
                  </a:lnTo>
                  <a:cubicBezTo>
                    <a:pt x="20634" y="4263"/>
                    <a:pt x="18924" y="1282"/>
                    <a:pt x="16060" y="341"/>
                  </a:cubicBezTo>
                  <a:cubicBezTo>
                    <a:pt x="15370" y="115"/>
                    <a:pt x="14643" y="0"/>
                    <a:pt x="13899" y="0"/>
                  </a:cubicBezTo>
                  <a:cubicBezTo>
                    <a:pt x="11494" y="0"/>
                    <a:pt x="9633" y="1170"/>
                    <a:pt x="9404" y="1320"/>
                  </a:cubicBezTo>
                  <a:cubicBezTo>
                    <a:pt x="2900" y="5909"/>
                    <a:pt x="-567" y="13692"/>
                    <a:pt x="77" y="21600"/>
                  </a:cubicBezTo>
                  <a:cubicBezTo>
                    <a:pt x="297" y="20626"/>
                    <a:pt x="689" y="19600"/>
                    <a:pt x="1356" y="18630"/>
                  </a:cubicBezTo>
                  <a:cubicBezTo>
                    <a:pt x="3537" y="15463"/>
                    <a:pt x="7530" y="14920"/>
                    <a:pt x="7807" y="14886"/>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18" name="Shape 818"/>
            <p:cNvSpPr/>
            <p:nvPr/>
          </p:nvSpPr>
          <p:spPr>
            <a:xfrm>
              <a:off x="9566898" y="5462613"/>
              <a:ext cx="1712953"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50%</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514430" y="2977779"/>
            <a:ext cx="3204752" cy="2196797"/>
            <a:chOff x="10736897" y="4264547"/>
            <a:chExt cx="4579069" cy="3146084"/>
          </a:xfrm>
        </p:grpSpPr>
        <p:sp>
          <p:nvSpPr>
            <p:cNvPr id="813" name="Shape 813"/>
            <p:cNvSpPr/>
            <p:nvPr/>
          </p:nvSpPr>
          <p:spPr>
            <a:xfrm>
              <a:off x="10736897" y="4264547"/>
              <a:ext cx="4579069" cy="3146084"/>
            </a:xfrm>
            <a:custGeom>
              <a:avLst/>
              <a:gdLst/>
              <a:ahLst/>
              <a:cxnLst>
                <a:cxn ang="0">
                  <a:pos x="wd2" y="hd2"/>
                </a:cxn>
                <a:cxn ang="5400000">
                  <a:pos x="wd2" y="hd2"/>
                </a:cxn>
                <a:cxn ang="10800000">
                  <a:pos x="wd2" y="hd2"/>
                </a:cxn>
                <a:cxn ang="16200000">
                  <a:pos x="wd2" y="hd2"/>
                </a:cxn>
              </a:cxnLst>
              <a:rect l="0" t="0" r="r" b="b"/>
              <a:pathLst>
                <a:path w="21580" h="21600" extrusionOk="0">
                  <a:moveTo>
                    <a:pt x="19007" y="5854"/>
                  </a:moveTo>
                  <a:cubicBezTo>
                    <a:pt x="15675" y="2078"/>
                    <a:pt x="11527" y="0"/>
                    <a:pt x="7326" y="0"/>
                  </a:cubicBezTo>
                  <a:cubicBezTo>
                    <a:pt x="5334" y="0"/>
                    <a:pt x="3355" y="459"/>
                    <a:pt x="1443" y="1365"/>
                  </a:cubicBezTo>
                  <a:cubicBezTo>
                    <a:pt x="954" y="1597"/>
                    <a:pt x="473" y="1856"/>
                    <a:pt x="0" y="2143"/>
                  </a:cubicBezTo>
                  <a:cubicBezTo>
                    <a:pt x="197" y="2120"/>
                    <a:pt x="399" y="2108"/>
                    <a:pt x="605" y="2108"/>
                  </a:cubicBezTo>
                  <a:cubicBezTo>
                    <a:pt x="1337" y="2108"/>
                    <a:pt x="2054" y="2267"/>
                    <a:pt x="2735" y="2581"/>
                  </a:cubicBezTo>
                  <a:cubicBezTo>
                    <a:pt x="5939" y="4058"/>
                    <a:pt x="7580" y="8966"/>
                    <a:pt x="7648" y="9174"/>
                  </a:cubicBezTo>
                  <a:lnTo>
                    <a:pt x="11353" y="19788"/>
                  </a:lnTo>
                  <a:lnTo>
                    <a:pt x="19244" y="21600"/>
                  </a:lnTo>
                  <a:cubicBezTo>
                    <a:pt x="19745" y="20775"/>
                    <a:pt x="21600" y="17453"/>
                    <a:pt x="21580" y="13587"/>
                  </a:cubicBezTo>
                  <a:cubicBezTo>
                    <a:pt x="21556" y="9281"/>
                    <a:pt x="19448" y="6408"/>
                    <a:pt x="19007" y="5854"/>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19" name="Shape 819"/>
            <p:cNvSpPr/>
            <p:nvPr/>
          </p:nvSpPr>
          <p:spPr>
            <a:xfrm>
              <a:off x="13183551" y="5462613"/>
              <a:ext cx="1712953"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25%</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361100" y="6636630"/>
            <a:ext cx="3478681" cy="1783114"/>
            <a:chOff x="10517813" y="9504471"/>
            <a:chExt cx="4970469" cy="2553639"/>
          </a:xfrm>
        </p:grpSpPr>
        <p:sp>
          <p:nvSpPr>
            <p:cNvPr id="815" name="Shape 815"/>
            <p:cNvSpPr/>
            <p:nvPr/>
          </p:nvSpPr>
          <p:spPr>
            <a:xfrm>
              <a:off x="10517813" y="9504471"/>
              <a:ext cx="4970469" cy="2553639"/>
            </a:xfrm>
            <a:custGeom>
              <a:avLst/>
              <a:gdLst/>
              <a:ahLst/>
              <a:cxnLst>
                <a:cxn ang="0">
                  <a:pos x="wd2" y="hd2"/>
                </a:cxn>
                <a:cxn ang="5400000">
                  <a:pos x="wd2" y="hd2"/>
                </a:cxn>
                <a:cxn ang="10800000">
                  <a:pos x="wd2" y="hd2"/>
                </a:cxn>
                <a:cxn ang="16200000">
                  <a:pos x="wd2" y="hd2"/>
                </a:cxn>
              </a:cxnLst>
              <a:rect l="0" t="0" r="r" b="b"/>
              <a:pathLst>
                <a:path w="21387" h="21496" extrusionOk="0">
                  <a:moveTo>
                    <a:pt x="13214" y="6652"/>
                  </a:moveTo>
                  <a:lnTo>
                    <a:pt x="6555" y="0"/>
                  </a:lnTo>
                  <a:lnTo>
                    <a:pt x="53" y="6493"/>
                  </a:lnTo>
                  <a:cubicBezTo>
                    <a:pt x="-25" y="7766"/>
                    <a:pt x="-213" y="12704"/>
                    <a:pt x="1220" y="16502"/>
                  </a:cubicBezTo>
                  <a:cubicBezTo>
                    <a:pt x="2931" y="21034"/>
                    <a:pt x="5849" y="21458"/>
                    <a:pt x="6025" y="21480"/>
                  </a:cubicBezTo>
                  <a:cubicBezTo>
                    <a:pt x="8019" y="21600"/>
                    <a:pt x="10010" y="21039"/>
                    <a:pt x="11922" y="19823"/>
                  </a:cubicBezTo>
                  <a:cubicBezTo>
                    <a:pt x="15933" y="17271"/>
                    <a:pt x="19253" y="12077"/>
                    <a:pt x="21387" y="5178"/>
                  </a:cubicBezTo>
                  <a:cubicBezTo>
                    <a:pt x="20798" y="6168"/>
                    <a:pt x="20074" y="7062"/>
                    <a:pt x="19195" y="7635"/>
                  </a:cubicBezTo>
                  <a:cubicBezTo>
                    <a:pt x="18526" y="8071"/>
                    <a:pt x="17798" y="8293"/>
                    <a:pt x="17029" y="8293"/>
                  </a:cubicBezTo>
                  <a:cubicBezTo>
                    <a:pt x="14961" y="8293"/>
                    <a:pt x="13284" y="6719"/>
                    <a:pt x="13214" y="6652"/>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0" name="Shape 820"/>
            <p:cNvSpPr/>
            <p:nvPr/>
          </p:nvSpPr>
          <p:spPr>
            <a:xfrm>
              <a:off x="11889663" y="10466690"/>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32%</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810361" y="5048726"/>
            <a:ext cx="2086686" cy="3245984"/>
            <a:chOff x="8302059" y="7230398"/>
            <a:chExt cx="2981535" cy="4648649"/>
          </a:xfrm>
        </p:grpSpPr>
        <p:sp>
          <p:nvSpPr>
            <p:cNvPr id="817" name="Shape 817"/>
            <p:cNvSpPr/>
            <p:nvPr/>
          </p:nvSpPr>
          <p:spPr>
            <a:xfrm>
              <a:off x="8302059" y="7230398"/>
              <a:ext cx="2981535" cy="4648649"/>
            </a:xfrm>
            <a:custGeom>
              <a:avLst/>
              <a:gdLst/>
              <a:ahLst/>
              <a:cxnLst>
                <a:cxn ang="0">
                  <a:pos x="wd2" y="hd2"/>
                </a:cxn>
                <a:cxn ang="5400000">
                  <a:pos x="wd2" y="hd2"/>
                </a:cxn>
                <a:cxn ang="10800000">
                  <a:pos x="wd2" y="hd2"/>
                </a:cxn>
                <a:cxn ang="16200000">
                  <a:pos x="wd2" y="hd2"/>
                </a:cxn>
              </a:cxnLst>
              <a:rect l="0" t="0" r="r" b="b"/>
              <a:pathLst>
                <a:path w="20908" h="21600" extrusionOk="0">
                  <a:moveTo>
                    <a:pt x="1817" y="2830"/>
                  </a:moveTo>
                  <a:cubicBezTo>
                    <a:pt x="-692" y="5156"/>
                    <a:pt x="66" y="7942"/>
                    <a:pt x="254" y="8503"/>
                  </a:cubicBezTo>
                  <a:cubicBezTo>
                    <a:pt x="362" y="8755"/>
                    <a:pt x="458" y="8965"/>
                    <a:pt x="556" y="9163"/>
                  </a:cubicBezTo>
                  <a:cubicBezTo>
                    <a:pt x="3636" y="15438"/>
                    <a:pt x="11466" y="20104"/>
                    <a:pt x="20908" y="21600"/>
                  </a:cubicBezTo>
                  <a:cubicBezTo>
                    <a:pt x="19843" y="21166"/>
                    <a:pt x="18785" y="20576"/>
                    <a:pt x="17895" y="19777"/>
                  </a:cubicBezTo>
                  <a:cubicBezTo>
                    <a:pt x="14926" y="17113"/>
                    <a:pt x="15796" y="13681"/>
                    <a:pt x="15834" y="13536"/>
                  </a:cubicBezTo>
                  <a:lnTo>
                    <a:pt x="17746" y="5574"/>
                  </a:lnTo>
                  <a:lnTo>
                    <a:pt x="9321" y="0"/>
                  </a:lnTo>
                  <a:cubicBezTo>
                    <a:pt x="8266" y="117"/>
                    <a:pt x="4112" y="703"/>
                    <a:pt x="1817" y="283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1" name="Shape 821"/>
            <p:cNvSpPr/>
            <p:nvPr/>
          </p:nvSpPr>
          <p:spPr>
            <a:xfrm>
              <a:off x="8787447" y="8647509"/>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21%</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418979" y="3888751"/>
            <a:ext cx="1855736" cy="3451022"/>
            <a:chOff x="13458187" y="5569170"/>
            <a:chExt cx="2651545" cy="4942289"/>
          </a:xfrm>
        </p:grpSpPr>
        <p:sp>
          <p:nvSpPr>
            <p:cNvPr id="816" name="Shape 816"/>
            <p:cNvSpPr/>
            <p:nvPr/>
          </p:nvSpPr>
          <p:spPr>
            <a:xfrm>
              <a:off x="13458187" y="5569170"/>
              <a:ext cx="2651545" cy="4942289"/>
            </a:xfrm>
            <a:custGeom>
              <a:avLst/>
              <a:gdLst/>
              <a:ahLst/>
              <a:cxnLst>
                <a:cxn ang="0">
                  <a:pos x="wd2" y="hd2"/>
                </a:cxn>
                <a:cxn ang="5400000">
                  <a:pos x="wd2" y="hd2"/>
                </a:cxn>
                <a:cxn ang="10800000">
                  <a:pos x="wd2" y="hd2"/>
                </a:cxn>
                <a:cxn ang="16200000">
                  <a:pos x="wd2" y="hd2"/>
                </a:cxn>
              </a:cxnLst>
              <a:rect l="0" t="0" r="r" b="b"/>
              <a:pathLst>
                <a:path w="20958" h="21600" extrusionOk="0">
                  <a:moveTo>
                    <a:pt x="8303" y="21600"/>
                  </a:moveTo>
                  <a:lnTo>
                    <a:pt x="8304" y="21600"/>
                  </a:lnTo>
                  <a:cubicBezTo>
                    <a:pt x="9584" y="21600"/>
                    <a:pt x="10793" y="21497"/>
                    <a:pt x="11899" y="21293"/>
                  </a:cubicBezTo>
                  <a:cubicBezTo>
                    <a:pt x="16562" y="20433"/>
                    <a:pt x="18635" y="18018"/>
                    <a:pt x="19018" y="17521"/>
                  </a:cubicBezTo>
                  <a:cubicBezTo>
                    <a:pt x="21477" y="13793"/>
                    <a:pt x="21600" y="9824"/>
                    <a:pt x="19376" y="6042"/>
                  </a:cubicBezTo>
                  <a:cubicBezTo>
                    <a:pt x="18057" y="3801"/>
                    <a:pt x="15973" y="1755"/>
                    <a:pt x="13242" y="0"/>
                  </a:cubicBezTo>
                  <a:cubicBezTo>
                    <a:pt x="13788" y="726"/>
                    <a:pt x="14170" y="1567"/>
                    <a:pt x="14184" y="2507"/>
                  </a:cubicBezTo>
                  <a:cubicBezTo>
                    <a:pt x="14227" y="5617"/>
                    <a:pt x="9902" y="8101"/>
                    <a:pt x="9717" y="8205"/>
                  </a:cubicBezTo>
                  <a:lnTo>
                    <a:pt x="0" y="13570"/>
                  </a:lnTo>
                  <a:lnTo>
                    <a:pt x="2106" y="20885"/>
                  </a:lnTo>
                  <a:cubicBezTo>
                    <a:pt x="2923" y="21076"/>
                    <a:pt x="5421" y="21600"/>
                    <a:pt x="8303" y="21600"/>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2" name="Shape 822"/>
            <p:cNvSpPr/>
            <p:nvPr/>
          </p:nvSpPr>
          <p:spPr>
            <a:xfrm>
              <a:off x="13927483" y="8211016"/>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78%</a:t>
              </a:r>
              <a:endParaRPr sz="4200" dirty="0">
                <a:solidFill>
                  <a:schemeClr val="bg1"/>
                </a:solidFill>
                <a:latin typeface="微软雅黑" panose="020B0503020204020204" pitchFamily="34" charset="-122"/>
                <a:ea typeface="微软雅黑" panose="020B0503020204020204" pitchFamily="34" charset="-122"/>
              </a:endParaRPr>
            </a:p>
          </p:txBody>
        </p:sp>
      </p:grpSp>
      <p:sp>
        <p:nvSpPr>
          <p:cNvPr id="823" name="Shape 823"/>
          <p:cNvSpPr/>
          <p:nvPr/>
        </p:nvSpPr>
        <p:spPr>
          <a:xfrm>
            <a:off x="7840262" y="5027185"/>
            <a:ext cx="1385101" cy="1381923"/>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800196" y="3473143"/>
            <a:ext cx="3781140" cy="977692"/>
            <a:chOff x="2572187" y="4973968"/>
            <a:chExt cx="5402634" cy="1400175"/>
          </a:xfrm>
        </p:grpSpPr>
        <p:sp>
          <p:nvSpPr>
            <p:cNvPr id="825" name="Shape 825"/>
            <p:cNvSpPr/>
            <p:nvPr/>
          </p:nvSpPr>
          <p:spPr>
            <a:xfrm>
              <a:off x="6786973" y="5019021"/>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26" name="Shape 826"/>
            <p:cNvSpPr/>
            <p:nvPr/>
          </p:nvSpPr>
          <p:spPr>
            <a:xfrm>
              <a:off x="7085771" y="5169292"/>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sp>
          <p:nvSpPr>
            <p:cNvPr id="41" name="AutoShape 30"/>
            <p:cNvSpPr/>
            <p:nvPr/>
          </p:nvSpPr>
          <p:spPr bwMode="auto">
            <a:xfrm>
              <a:off x="2572187" y="542164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2" name="AutoShape 31"/>
            <p:cNvSpPr/>
            <p:nvPr/>
          </p:nvSpPr>
          <p:spPr bwMode="auto">
            <a:xfrm>
              <a:off x="2584887" y="4973968"/>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dirty="0">
                  <a:solidFill>
                    <a:schemeClr val="accent1"/>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1"/>
                </a:solidFill>
                <a:latin typeface="微软雅黑" panose="020B0503020204020204" pitchFamily="34" charset="-122"/>
                <a:ea typeface="微软雅黑" panose="020B0503020204020204" pitchFamily="34" charset="-122"/>
                <a:cs typeface="Gill Sans" charset="0"/>
              </a:endParaRPr>
            </a:p>
          </p:txBody>
        </p:sp>
      </p:grpSp>
      <p:grpSp>
        <p:nvGrpSpPr>
          <p:cNvPr id="12" name="组合 11"/>
          <p:cNvGrpSpPr/>
          <p:nvPr/>
        </p:nvGrpSpPr>
        <p:grpSpPr>
          <a:xfrm>
            <a:off x="1800196" y="6724016"/>
            <a:ext cx="3781140" cy="977692"/>
            <a:chOff x="2572187" y="9629619"/>
            <a:chExt cx="5402634" cy="1400175"/>
          </a:xfrm>
        </p:grpSpPr>
        <p:sp>
          <p:nvSpPr>
            <p:cNvPr id="829" name="Shape 829"/>
            <p:cNvSpPr/>
            <p:nvPr/>
          </p:nvSpPr>
          <p:spPr>
            <a:xfrm>
              <a:off x="6786973" y="9673921"/>
              <a:ext cx="1187848"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0" name="Shape 830"/>
            <p:cNvSpPr/>
            <p:nvPr/>
          </p:nvSpPr>
          <p:spPr>
            <a:xfrm>
              <a:off x="7105239" y="9824193"/>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sp>
          <p:nvSpPr>
            <p:cNvPr id="43" name="AutoShape 30"/>
            <p:cNvSpPr/>
            <p:nvPr/>
          </p:nvSpPr>
          <p:spPr bwMode="auto">
            <a:xfrm>
              <a:off x="2572187" y="10077294"/>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4" name="AutoShape 31"/>
            <p:cNvSpPr/>
            <p:nvPr/>
          </p:nvSpPr>
          <p:spPr bwMode="auto">
            <a:xfrm>
              <a:off x="2584887" y="9629619"/>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dirty="0">
                  <a:solidFill>
                    <a:schemeClr val="accent2"/>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2"/>
                </a:solidFill>
                <a:latin typeface="微软雅黑" panose="020B0503020204020204" pitchFamily="34" charset="-122"/>
                <a:ea typeface="微软雅黑" panose="020B0503020204020204" pitchFamily="34" charset="-122"/>
                <a:cs typeface="Gill Sans" charset="0"/>
              </a:endParaRPr>
            </a:p>
          </p:txBody>
        </p:sp>
      </p:grpSp>
      <p:grpSp>
        <p:nvGrpSpPr>
          <p:cNvPr id="11" name="组合 10"/>
          <p:cNvGrpSpPr/>
          <p:nvPr/>
        </p:nvGrpSpPr>
        <p:grpSpPr>
          <a:xfrm>
            <a:off x="10982950" y="3225641"/>
            <a:ext cx="3835832" cy="977692"/>
            <a:chOff x="15692848" y="4619515"/>
            <a:chExt cx="5480779" cy="1400175"/>
          </a:xfrm>
        </p:grpSpPr>
        <p:sp>
          <p:nvSpPr>
            <p:cNvPr id="833" name="Shape 833"/>
            <p:cNvSpPr/>
            <p:nvPr/>
          </p:nvSpPr>
          <p:spPr>
            <a:xfrm>
              <a:off x="15692848" y="4710699"/>
              <a:ext cx="1187848" cy="1187848"/>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4" name="Shape 834"/>
            <p:cNvSpPr/>
            <p:nvPr/>
          </p:nvSpPr>
          <p:spPr>
            <a:xfrm>
              <a:off x="16000807" y="4860971"/>
              <a:ext cx="54970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sp>
          <p:nvSpPr>
            <p:cNvPr id="45" name="AutoShape 30"/>
            <p:cNvSpPr/>
            <p:nvPr/>
          </p:nvSpPr>
          <p:spPr bwMode="auto">
            <a:xfrm>
              <a:off x="17312827" y="5067190"/>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6" name="AutoShape 31"/>
            <p:cNvSpPr/>
            <p:nvPr/>
          </p:nvSpPr>
          <p:spPr bwMode="auto">
            <a:xfrm>
              <a:off x="17325527" y="4619515"/>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6"/>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6"/>
                </a:solidFill>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1697722" y="5157933"/>
            <a:ext cx="3736944" cy="977692"/>
            <a:chOff x="16714141" y="7386796"/>
            <a:chExt cx="5339484" cy="1400175"/>
          </a:xfrm>
        </p:grpSpPr>
        <p:sp>
          <p:nvSpPr>
            <p:cNvPr id="841" name="Shape 841"/>
            <p:cNvSpPr/>
            <p:nvPr/>
          </p:nvSpPr>
          <p:spPr>
            <a:xfrm>
              <a:off x="16714141" y="7596640"/>
              <a:ext cx="1187847"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42" name="Shape 842"/>
            <p:cNvSpPr/>
            <p:nvPr/>
          </p:nvSpPr>
          <p:spPr>
            <a:xfrm>
              <a:off x="16998052" y="7746912"/>
              <a:ext cx="59780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sp>
          <p:nvSpPr>
            <p:cNvPr id="47" name="AutoShape 30"/>
            <p:cNvSpPr/>
            <p:nvPr/>
          </p:nvSpPr>
          <p:spPr bwMode="auto">
            <a:xfrm>
              <a:off x="18192825" y="7834471"/>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8" name="AutoShape 31"/>
            <p:cNvSpPr/>
            <p:nvPr/>
          </p:nvSpPr>
          <p:spPr bwMode="auto">
            <a:xfrm>
              <a:off x="18205525" y="7386796"/>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5"/>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5"/>
                </a:solidFill>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832590" y="7235317"/>
            <a:ext cx="3727885" cy="977692"/>
            <a:chOff x="15478007" y="10361865"/>
            <a:chExt cx="5326541" cy="1400175"/>
          </a:xfrm>
        </p:grpSpPr>
        <p:sp>
          <p:nvSpPr>
            <p:cNvPr id="835" name="Shape 835"/>
            <p:cNvSpPr/>
            <p:nvPr/>
          </p:nvSpPr>
          <p:spPr>
            <a:xfrm>
              <a:off x="15478007" y="1055728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6" name="Shape 836"/>
            <p:cNvSpPr/>
            <p:nvPr/>
          </p:nvSpPr>
          <p:spPr>
            <a:xfrm>
              <a:off x="15816889" y="10707552"/>
              <a:ext cx="48786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E</a:t>
              </a:r>
              <a:endParaRPr sz="2800" dirty="0">
                <a:solidFill>
                  <a:schemeClr val="bg1"/>
                </a:solidFill>
                <a:latin typeface="微软雅黑" panose="020B0503020204020204" pitchFamily="34" charset="-122"/>
                <a:ea typeface="微软雅黑" panose="020B0503020204020204" pitchFamily="34" charset="-122"/>
              </a:endParaRPr>
            </a:p>
          </p:txBody>
        </p:sp>
        <p:sp>
          <p:nvSpPr>
            <p:cNvPr id="49" name="AutoShape 30"/>
            <p:cNvSpPr/>
            <p:nvPr/>
          </p:nvSpPr>
          <p:spPr bwMode="auto">
            <a:xfrm>
              <a:off x="16943748" y="10809540"/>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50" name="AutoShape 31"/>
            <p:cNvSpPr/>
            <p:nvPr/>
          </p:nvSpPr>
          <p:spPr bwMode="auto">
            <a:xfrm>
              <a:off x="16956448" y="10361865"/>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4"/>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4"/>
                </a:solidFill>
                <a:latin typeface="微软雅黑" panose="020B0503020204020204" pitchFamily="34" charset="-122"/>
                <a:ea typeface="微软雅黑" panose="020B0503020204020204" pitchFamily="34" charset="-122"/>
                <a:cs typeface="Gill Sans" charset="0"/>
              </a:endParaRPr>
            </a:p>
          </p:txBody>
        </p:sp>
      </p:grpSp>
      <p:sp>
        <p:nvSpPr>
          <p:cNvPr id="5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23"/>
                                        </p:tgtEl>
                                        <p:attrNameLst>
                                          <p:attrName>style.visibility</p:attrName>
                                        </p:attrNameLst>
                                      </p:cBhvr>
                                      <p:to>
                                        <p:strVal val="visible"/>
                                      </p:to>
                                    </p:set>
                                    <p:animEffect transition="in" filter="wipe(down)">
                                      <p:cBhvr>
                                        <p:cTn id="7" dur="348">
                                          <p:stCondLst>
                                            <p:cond delay="0"/>
                                          </p:stCondLst>
                                        </p:cTn>
                                        <p:tgtEl>
                                          <p:spTgt spid="823"/>
                                        </p:tgtEl>
                                      </p:cBhvr>
                                    </p:animEffect>
                                    <p:anim calcmode="lin" valueType="num">
                                      <p:cBhvr>
                                        <p:cTn id="8" dur="1093" tmFilter="0,0; 0.14,0.36; 0.43,0.73; 0.71,0.91; 1.0,1.0">
                                          <p:stCondLst>
                                            <p:cond delay="0"/>
                                          </p:stCondLst>
                                        </p:cTn>
                                        <p:tgtEl>
                                          <p:spTgt spid="823"/>
                                        </p:tgtEl>
                                        <p:attrNameLst>
                                          <p:attrName>ppt_x</p:attrName>
                                        </p:attrNameLst>
                                      </p:cBhvr>
                                      <p:tavLst>
                                        <p:tav tm="0">
                                          <p:val>
                                            <p:strVal val="#ppt_x-0.25"/>
                                          </p:val>
                                        </p:tav>
                                        <p:tav tm="100000">
                                          <p:val>
                                            <p:strVal val="#ppt_x"/>
                                          </p:val>
                                        </p:tav>
                                      </p:tavLst>
                                    </p:anim>
                                    <p:anim calcmode="lin" valueType="num">
                                      <p:cBhvr>
                                        <p:cTn id="9" dur="398" tmFilter="0.0,0.0; 0.25,0.07; 0.50,0.2; 0.75,0.467; 1.0,1.0">
                                          <p:stCondLst>
                                            <p:cond delay="0"/>
                                          </p:stCondLst>
                                        </p:cTn>
                                        <p:tgtEl>
                                          <p:spTgt spid="823"/>
                                        </p:tgtEl>
                                        <p:attrNameLst>
                                          <p:attrName>ppt_y</p:attrName>
                                        </p:attrNameLst>
                                      </p:cBhvr>
                                      <p:tavLst>
                                        <p:tav tm="0" fmla="#ppt_y-sin(pi*$)/3">
                                          <p:val>
                                            <p:fltVal val="0.5"/>
                                          </p:val>
                                        </p:tav>
                                        <p:tav tm="100000">
                                          <p:val>
                                            <p:fltVal val="1"/>
                                          </p:val>
                                        </p:tav>
                                      </p:tavLst>
                                    </p:anim>
                                    <p:anim calcmode="lin" valueType="num">
                                      <p:cBhvr>
                                        <p:cTn id="10" dur="398" tmFilter="0, 0; 0.125,0.2665; 0.25,0.4; 0.375,0.465; 0.5,0.5;  0.625,0.535; 0.75,0.6; 0.875,0.7335; 1,1">
                                          <p:stCondLst>
                                            <p:cond delay="398"/>
                                          </p:stCondLst>
                                        </p:cTn>
                                        <p:tgtEl>
                                          <p:spTgt spid="823"/>
                                        </p:tgtEl>
                                        <p:attrNameLst>
                                          <p:attrName>ppt_y</p:attrName>
                                        </p:attrNameLst>
                                      </p:cBhvr>
                                      <p:tavLst>
                                        <p:tav tm="0" fmla="#ppt_y-sin(pi*$)/9">
                                          <p:val>
                                            <p:fltVal val="0"/>
                                          </p:val>
                                        </p:tav>
                                        <p:tav tm="100000">
                                          <p:val>
                                            <p:fltVal val="1"/>
                                          </p:val>
                                        </p:tav>
                                      </p:tavLst>
                                    </p:anim>
                                    <p:anim calcmode="lin" valueType="num">
                                      <p:cBhvr>
                                        <p:cTn id="11" dur="199" tmFilter="0, 0; 0.125,0.2665; 0.25,0.4; 0.375,0.465; 0.5,0.5;  0.625,0.535; 0.75,0.6; 0.875,0.7335; 1,1">
                                          <p:stCondLst>
                                            <p:cond delay="794"/>
                                          </p:stCondLst>
                                        </p:cTn>
                                        <p:tgtEl>
                                          <p:spTgt spid="823"/>
                                        </p:tgtEl>
                                        <p:attrNameLst>
                                          <p:attrName>ppt_y</p:attrName>
                                        </p:attrNameLst>
                                      </p:cBhvr>
                                      <p:tavLst>
                                        <p:tav tm="0" fmla="#ppt_y-sin(pi*$)/27">
                                          <p:val>
                                            <p:fltVal val="0"/>
                                          </p:val>
                                        </p:tav>
                                        <p:tav tm="100000">
                                          <p:val>
                                            <p:fltVal val="1"/>
                                          </p:val>
                                        </p:tav>
                                      </p:tavLst>
                                    </p:anim>
                                    <p:anim calcmode="lin" valueType="num">
                                      <p:cBhvr>
                                        <p:cTn id="12" dur="98" tmFilter="0, 0; 0.125,0.2665; 0.25,0.4; 0.375,0.465; 0.5,0.5;  0.625,0.535; 0.75,0.6; 0.875,0.7335; 1,1">
                                          <p:stCondLst>
                                            <p:cond delay="994"/>
                                          </p:stCondLst>
                                        </p:cTn>
                                        <p:tgtEl>
                                          <p:spTgt spid="823"/>
                                        </p:tgtEl>
                                        <p:attrNameLst>
                                          <p:attrName>ppt_y</p:attrName>
                                        </p:attrNameLst>
                                      </p:cBhvr>
                                      <p:tavLst>
                                        <p:tav tm="0" fmla="#ppt_y-sin(pi*$)/81">
                                          <p:val>
                                            <p:fltVal val="0"/>
                                          </p:val>
                                        </p:tav>
                                        <p:tav tm="100000">
                                          <p:val>
                                            <p:fltVal val="1"/>
                                          </p:val>
                                        </p:tav>
                                      </p:tavLst>
                                    </p:anim>
                                    <p:animScale>
                                      <p:cBhvr>
                                        <p:cTn id="13" dur="16">
                                          <p:stCondLst>
                                            <p:cond delay="390"/>
                                          </p:stCondLst>
                                        </p:cTn>
                                        <p:tgtEl>
                                          <p:spTgt spid="823"/>
                                        </p:tgtEl>
                                      </p:cBhvr>
                                      <p:to x="100000" y="60000"/>
                                    </p:animScale>
                                    <p:animScale>
                                      <p:cBhvr>
                                        <p:cTn id="14" dur="100" decel="50000">
                                          <p:stCondLst>
                                            <p:cond delay="406"/>
                                          </p:stCondLst>
                                        </p:cTn>
                                        <p:tgtEl>
                                          <p:spTgt spid="823"/>
                                        </p:tgtEl>
                                      </p:cBhvr>
                                      <p:to x="100000" y="100000"/>
                                    </p:animScale>
                                    <p:animScale>
                                      <p:cBhvr>
                                        <p:cTn id="15" dur="16">
                                          <p:stCondLst>
                                            <p:cond delay="787"/>
                                          </p:stCondLst>
                                        </p:cTn>
                                        <p:tgtEl>
                                          <p:spTgt spid="823"/>
                                        </p:tgtEl>
                                      </p:cBhvr>
                                      <p:to x="100000" y="80000"/>
                                    </p:animScale>
                                    <p:animScale>
                                      <p:cBhvr>
                                        <p:cTn id="16" dur="100" decel="50000">
                                          <p:stCondLst>
                                            <p:cond delay="803"/>
                                          </p:stCondLst>
                                        </p:cTn>
                                        <p:tgtEl>
                                          <p:spTgt spid="823"/>
                                        </p:tgtEl>
                                      </p:cBhvr>
                                      <p:to x="100000" y="100000"/>
                                    </p:animScale>
                                    <p:animScale>
                                      <p:cBhvr>
                                        <p:cTn id="17" dur="16">
                                          <p:stCondLst>
                                            <p:cond delay="985"/>
                                          </p:stCondLst>
                                        </p:cTn>
                                        <p:tgtEl>
                                          <p:spTgt spid="823"/>
                                        </p:tgtEl>
                                      </p:cBhvr>
                                      <p:to x="100000" y="90000"/>
                                    </p:animScale>
                                    <p:animScale>
                                      <p:cBhvr>
                                        <p:cTn id="18" dur="100" decel="50000">
                                          <p:stCondLst>
                                            <p:cond delay="1001"/>
                                          </p:stCondLst>
                                        </p:cTn>
                                        <p:tgtEl>
                                          <p:spTgt spid="823"/>
                                        </p:tgtEl>
                                      </p:cBhvr>
                                      <p:to x="100000" y="100000"/>
                                    </p:animScale>
                                    <p:animScale>
                                      <p:cBhvr>
                                        <p:cTn id="19" dur="16">
                                          <p:stCondLst>
                                            <p:cond delay="1085"/>
                                          </p:stCondLst>
                                        </p:cTn>
                                        <p:tgtEl>
                                          <p:spTgt spid="823"/>
                                        </p:tgtEl>
                                      </p:cBhvr>
                                      <p:to x="100000" y="95000"/>
                                    </p:animScale>
                                    <p:animScale>
                                      <p:cBhvr>
                                        <p:cTn id="20" dur="100" decel="50000">
                                          <p:stCondLst>
                                            <p:cond delay="1100"/>
                                          </p:stCondLst>
                                        </p:cTn>
                                        <p:tgtEl>
                                          <p:spTgt spid="823"/>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0-#ppt_w/2"/>
                                          </p:val>
                                        </p:tav>
                                        <p:tav tm="100000">
                                          <p:val>
                                            <p:strVal val="#ppt_x"/>
                                          </p:val>
                                        </p:tav>
                                      </p:tavLst>
                                    </p:anim>
                                    <p:anim calcmode="lin" valueType="num">
                                      <p:cBhvr additive="base">
                                        <p:cTn id="59" dur="50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0-#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AutoShape 1"/>
          <p:cNvSpPr/>
          <p:nvPr/>
        </p:nvSpPr>
        <p:spPr bwMode="auto">
          <a:xfrm>
            <a:off x="1564349" y="1874398"/>
            <a:ext cx="13936927" cy="13168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2" name="组合 1"/>
          <p:cNvGrpSpPr/>
          <p:nvPr/>
        </p:nvGrpSpPr>
        <p:grpSpPr>
          <a:xfrm>
            <a:off x="1708785" y="3687960"/>
            <a:ext cx="4470838" cy="4460580"/>
            <a:chOff x="2441575" y="5281613"/>
            <a:chExt cx="6388100" cy="6388100"/>
          </a:xfrm>
        </p:grpSpPr>
        <p:graphicFrame>
          <p:nvGraphicFramePr>
            <p:cNvPr id="40" name="Object 4"/>
            <p:cNvGraphicFramePr>
              <a:graphicFrameLocks noChangeAspect="1"/>
            </p:cNvGraphicFramePr>
            <p:nvPr/>
          </p:nvGraphicFramePr>
          <p:xfrm>
            <a:off x="2441575" y="5281613"/>
            <a:ext cx="6388100" cy="6388100"/>
          </p:xfrm>
          <a:graphic>
            <a:graphicData uri="http://schemas.openxmlformats.org/drawingml/2006/chart">
              <c:chart xmlns:c="http://schemas.openxmlformats.org/drawingml/2006/chart" xmlns:r="http://schemas.openxmlformats.org/officeDocument/2006/relationships" r:id="rId1"/>
            </a:graphicData>
          </a:graphic>
        </p:graphicFrame>
        <p:sp>
          <p:nvSpPr>
            <p:cNvPr id="41" name="AutoShape 5"/>
            <p:cNvSpPr/>
            <p:nvPr/>
          </p:nvSpPr>
          <p:spPr bwMode="auto">
            <a:xfrm>
              <a:off x="2946400" y="81899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2" name="AutoShape 6"/>
            <p:cNvSpPr/>
            <p:nvPr/>
          </p:nvSpPr>
          <p:spPr bwMode="auto">
            <a:xfrm>
              <a:off x="3860800" y="84502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3" name="AutoShape 7"/>
            <p:cNvSpPr/>
            <p:nvPr/>
          </p:nvSpPr>
          <p:spPr bwMode="auto">
            <a:xfrm>
              <a:off x="6096000" y="68310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4" name="AutoShape 8"/>
            <p:cNvSpPr/>
            <p:nvPr/>
          </p:nvSpPr>
          <p:spPr bwMode="auto">
            <a:xfrm>
              <a:off x="7023100" y="70913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5" name="AutoShape 9"/>
            <p:cNvSpPr/>
            <p:nvPr/>
          </p:nvSpPr>
          <p:spPr bwMode="auto">
            <a:xfrm>
              <a:off x="5359400" y="98282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6" name="AutoShape 10"/>
            <p:cNvSpPr/>
            <p:nvPr/>
          </p:nvSpPr>
          <p:spPr bwMode="auto">
            <a:xfrm>
              <a:off x="6286500" y="100885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7" name="AutoShape 11"/>
            <p:cNvSpPr/>
            <p:nvPr/>
          </p:nvSpPr>
          <p:spPr bwMode="auto">
            <a:xfrm>
              <a:off x="4343400" y="61071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5</a:t>
              </a:r>
              <a:endParaRPr lang="es-ES">
                <a:latin typeface="微软雅黑" panose="020B0503020204020204" pitchFamily="34" charset="-122"/>
                <a:ea typeface="微软雅黑" panose="020B0503020204020204" pitchFamily="34" charset="-122"/>
                <a:cs typeface="Gill Sans" charset="0"/>
              </a:endParaRPr>
            </a:p>
          </p:txBody>
        </p:sp>
        <p:sp>
          <p:nvSpPr>
            <p:cNvPr id="48" name="AutoShape 12"/>
            <p:cNvSpPr/>
            <p:nvPr/>
          </p:nvSpPr>
          <p:spPr bwMode="auto">
            <a:xfrm>
              <a:off x="4813300" y="63674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dirty="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dirty="0">
                <a:latin typeface="微软雅黑" panose="020B0503020204020204" pitchFamily="34" charset="-122"/>
                <a:ea typeface="微软雅黑" panose="020B0503020204020204" pitchFamily="34" charset="-122"/>
                <a:cs typeface="Gill Sans" charset="0"/>
              </a:endParaRPr>
            </a:p>
          </p:txBody>
        </p:sp>
      </p:grpSp>
      <p:grpSp>
        <p:nvGrpSpPr>
          <p:cNvPr id="3" name="组合 2"/>
          <p:cNvGrpSpPr/>
          <p:nvPr/>
        </p:nvGrpSpPr>
        <p:grpSpPr>
          <a:xfrm>
            <a:off x="7786191" y="3818762"/>
            <a:ext cx="7723973" cy="819177"/>
            <a:chOff x="11125200" y="5468938"/>
            <a:chExt cx="11036300" cy="1173162"/>
          </a:xfrm>
        </p:grpSpPr>
        <p:sp>
          <p:nvSpPr>
            <p:cNvPr id="49" name="AutoShape 13"/>
            <p:cNvSpPr/>
            <p:nvPr/>
          </p:nvSpPr>
          <p:spPr bwMode="auto">
            <a:xfrm>
              <a:off x="12369800" y="64643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0" name="AutoShape 14"/>
            <p:cNvSpPr/>
            <p:nvPr/>
          </p:nvSpPr>
          <p:spPr bwMode="auto">
            <a:xfrm>
              <a:off x="11125200" y="6388100"/>
              <a:ext cx="6350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1" name="AutoShape 15"/>
            <p:cNvSpPr/>
            <p:nvPr/>
          </p:nvSpPr>
          <p:spPr bwMode="auto">
            <a:xfrm>
              <a:off x="11125200" y="59086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es-ES" sz="1400" dirty="0">
                  <a:solidFill>
                    <a:srgbClr val="838383"/>
                  </a:solidFill>
                  <a:latin typeface="微软雅黑" panose="020B0503020204020204" pitchFamily="34" charset="-122"/>
                  <a:ea typeface="微软雅黑" panose="020B0503020204020204" pitchFamily="34" charset="-122"/>
                  <a:cs typeface="Lato" charset="0"/>
                  <a:sym typeface="Lato" charset="0"/>
                </a:rPr>
                <a:t>Lorem ipsum dolor sit amet, consectetur adipiscing elit.</a:t>
              </a:r>
              <a:endParaRPr lang="es-ES" sz="3800" dirty="0">
                <a:latin typeface="微软雅黑" panose="020B0503020204020204" pitchFamily="34" charset="-122"/>
                <a:ea typeface="微软雅黑" panose="020B0503020204020204" pitchFamily="34" charset="-122"/>
                <a:cs typeface="Gill Sans" charset="0"/>
              </a:endParaRPr>
            </a:p>
          </p:txBody>
        </p:sp>
        <p:sp>
          <p:nvSpPr>
            <p:cNvPr id="52" name="AutoShape 16"/>
            <p:cNvSpPr/>
            <p:nvPr/>
          </p:nvSpPr>
          <p:spPr bwMode="auto">
            <a:xfrm>
              <a:off x="11125200" y="54689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dirty="0">
                  <a:solidFill>
                    <a:srgbClr val="3B3B3B"/>
                  </a:solidFill>
                  <a:latin typeface="微软雅黑" panose="020B0503020204020204" pitchFamily="34" charset="-122"/>
                  <a:ea typeface="微软雅黑" panose="020B0503020204020204" pitchFamily="34" charset="-122"/>
                  <a:cs typeface="Lato" charset="0"/>
                  <a:sym typeface="Lato" charset="0"/>
                </a:rPr>
                <a:t>Commercial</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4" name="组合 3"/>
          <p:cNvGrpSpPr/>
          <p:nvPr/>
        </p:nvGrpSpPr>
        <p:grpSpPr>
          <a:xfrm>
            <a:off x="7786191" y="4856312"/>
            <a:ext cx="7723973" cy="819177"/>
            <a:chOff x="11125200" y="6954838"/>
            <a:chExt cx="11036300" cy="1173162"/>
          </a:xfrm>
        </p:grpSpPr>
        <p:sp>
          <p:nvSpPr>
            <p:cNvPr id="53" name="AutoShape 17"/>
            <p:cNvSpPr/>
            <p:nvPr/>
          </p:nvSpPr>
          <p:spPr bwMode="auto">
            <a:xfrm>
              <a:off x="12369800" y="79502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4" name="AutoShape 18"/>
            <p:cNvSpPr/>
            <p:nvPr/>
          </p:nvSpPr>
          <p:spPr bwMode="auto">
            <a:xfrm>
              <a:off x="11125200" y="7874000"/>
              <a:ext cx="75692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5" name="AutoShape 19"/>
            <p:cNvSpPr/>
            <p:nvPr/>
          </p:nvSpPr>
          <p:spPr bwMode="auto">
            <a:xfrm>
              <a:off x="11125200" y="73945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56" name="AutoShape 20"/>
            <p:cNvSpPr/>
            <p:nvPr/>
          </p:nvSpPr>
          <p:spPr bwMode="auto">
            <a:xfrm>
              <a:off x="11125200" y="69548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Individual</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7786191" y="5929335"/>
            <a:ext cx="7723973" cy="801441"/>
            <a:chOff x="11125200" y="8491538"/>
            <a:chExt cx="11036300" cy="1147762"/>
          </a:xfrm>
        </p:grpSpPr>
        <p:sp>
          <p:nvSpPr>
            <p:cNvPr id="57" name="AutoShape 21"/>
            <p:cNvSpPr/>
            <p:nvPr/>
          </p:nvSpPr>
          <p:spPr bwMode="auto">
            <a:xfrm>
              <a:off x="12369800" y="94869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8" name="AutoShape 22"/>
            <p:cNvSpPr/>
            <p:nvPr/>
          </p:nvSpPr>
          <p:spPr bwMode="auto">
            <a:xfrm>
              <a:off x="11125200" y="9410700"/>
              <a:ext cx="46228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59" name="AutoShape 23"/>
            <p:cNvSpPr/>
            <p:nvPr/>
          </p:nvSpPr>
          <p:spPr bwMode="auto">
            <a:xfrm>
              <a:off x="11125200" y="89312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60" name="AutoShape 24"/>
            <p:cNvSpPr/>
            <p:nvPr/>
          </p:nvSpPr>
          <p:spPr bwMode="auto">
            <a:xfrm>
              <a:off x="11125200" y="84915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Corporative</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6" name="组合 5"/>
          <p:cNvGrpSpPr/>
          <p:nvPr/>
        </p:nvGrpSpPr>
        <p:grpSpPr>
          <a:xfrm>
            <a:off x="7786191" y="7037828"/>
            <a:ext cx="7723973" cy="819177"/>
            <a:chOff x="11125200" y="10079038"/>
            <a:chExt cx="11036300" cy="1173162"/>
          </a:xfrm>
        </p:grpSpPr>
        <p:sp>
          <p:nvSpPr>
            <p:cNvPr id="61" name="AutoShape 25"/>
            <p:cNvSpPr/>
            <p:nvPr/>
          </p:nvSpPr>
          <p:spPr bwMode="auto">
            <a:xfrm>
              <a:off x="12369800" y="110744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2" name="AutoShape 26"/>
            <p:cNvSpPr/>
            <p:nvPr/>
          </p:nvSpPr>
          <p:spPr bwMode="auto">
            <a:xfrm>
              <a:off x="11125200" y="10998200"/>
              <a:ext cx="1905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63" name="AutoShape 27"/>
            <p:cNvSpPr/>
            <p:nvPr/>
          </p:nvSpPr>
          <p:spPr bwMode="auto">
            <a:xfrm>
              <a:off x="11125200" y="105187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64" name="AutoShape 28"/>
            <p:cNvSpPr/>
            <p:nvPr/>
          </p:nvSpPr>
          <p:spPr bwMode="auto">
            <a:xfrm>
              <a:off x="11125200" y="100790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Delivery</a:t>
              </a:r>
              <a:endParaRPr lang="es-ES" sz="4200">
                <a:latin typeface="微软雅黑" panose="020B0503020204020204" pitchFamily="34" charset="-122"/>
                <a:ea typeface="微软雅黑" panose="020B0503020204020204" pitchFamily="34" charset="-122"/>
                <a:cs typeface="Gill Sans" charset="0"/>
              </a:endParaRPr>
            </a:p>
          </p:txBody>
        </p:sp>
      </p:grpSp>
      <p:sp>
        <p:nvSpPr>
          <p:cNvPr id="3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7339986" y="2301966"/>
            <a:ext cx="2054163" cy="2642527"/>
            <a:chOff x="10487645" y="3296699"/>
            <a:chExt cx="2935065" cy="3784424"/>
          </a:xfrm>
        </p:grpSpPr>
        <p:sp>
          <p:nvSpPr>
            <p:cNvPr id="910" name="Shape 910"/>
            <p:cNvSpPr/>
            <p:nvPr/>
          </p:nvSpPr>
          <p:spPr>
            <a:xfrm>
              <a:off x="10487645" y="3296699"/>
              <a:ext cx="2935065" cy="3784424"/>
            </a:xfrm>
            <a:custGeom>
              <a:avLst/>
              <a:gdLst/>
              <a:ahLst/>
              <a:cxnLst>
                <a:cxn ang="0">
                  <a:pos x="wd2" y="hd2"/>
                </a:cxn>
                <a:cxn ang="5400000">
                  <a:pos x="wd2" y="hd2"/>
                </a:cxn>
                <a:cxn ang="10800000">
                  <a:pos x="wd2" y="hd2"/>
                </a:cxn>
                <a:cxn ang="16200000">
                  <a:pos x="wd2" y="hd2"/>
                </a:cxn>
              </a:cxnLst>
              <a:rect l="0" t="0" r="r" b="b"/>
              <a:pathLst>
                <a:path w="21600" h="21401" extrusionOk="0">
                  <a:moveTo>
                    <a:pt x="10800" y="0"/>
                  </a:moveTo>
                  <a:cubicBezTo>
                    <a:pt x="4845" y="0"/>
                    <a:pt x="0" y="3723"/>
                    <a:pt x="0" y="8299"/>
                  </a:cubicBezTo>
                  <a:cubicBezTo>
                    <a:pt x="0" y="10106"/>
                    <a:pt x="742" y="11823"/>
                    <a:pt x="2146" y="13265"/>
                  </a:cubicBezTo>
                  <a:lnTo>
                    <a:pt x="9273" y="20803"/>
                  </a:lnTo>
                  <a:cubicBezTo>
                    <a:pt x="10027" y="21600"/>
                    <a:pt x="11574" y="21600"/>
                    <a:pt x="12327" y="20803"/>
                  </a:cubicBezTo>
                  <a:lnTo>
                    <a:pt x="19448" y="13271"/>
                  </a:lnTo>
                  <a:cubicBezTo>
                    <a:pt x="20858" y="11823"/>
                    <a:pt x="21600" y="10106"/>
                    <a:pt x="21600" y="8299"/>
                  </a:cubicBezTo>
                  <a:cubicBezTo>
                    <a:pt x="21600" y="3723"/>
                    <a:pt x="16756" y="0"/>
                    <a:pt x="10800" y="0"/>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1" name="Shape 911"/>
            <p:cNvSpPr/>
            <p:nvPr/>
          </p:nvSpPr>
          <p:spPr>
            <a:xfrm>
              <a:off x="11062915" y="3835149"/>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01</a:t>
              </a:r>
              <a:endParaRPr sz="4900" dirty="0">
                <a:solidFill>
                  <a:schemeClr val="bg1"/>
                </a:solidFill>
                <a:latin typeface="微软雅黑" panose="020B0503020204020204" pitchFamily="34" charset="-122"/>
                <a:ea typeface="微软雅黑" panose="020B0503020204020204" pitchFamily="34" charset="-122"/>
              </a:endParaRPr>
            </a:p>
          </p:txBody>
        </p:sp>
        <p:sp>
          <p:nvSpPr>
            <p:cNvPr id="912" name="Shape 912"/>
            <p:cNvSpPr/>
            <p:nvPr/>
          </p:nvSpPr>
          <p:spPr>
            <a:xfrm>
              <a:off x="10760510" y="4841517"/>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3" name="Shape 913"/>
            <p:cNvSpPr/>
            <p:nvPr/>
          </p:nvSpPr>
          <p:spPr>
            <a:xfrm>
              <a:off x="11062915" y="5190503"/>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564507" y="3659425"/>
            <a:ext cx="2578207" cy="2050102"/>
            <a:chOff x="12237287" y="5240747"/>
            <a:chExt cx="3683838" cy="2935999"/>
          </a:xfrm>
        </p:grpSpPr>
        <p:sp>
          <p:nvSpPr>
            <p:cNvPr id="906" name="Shape 906"/>
            <p:cNvSpPr/>
            <p:nvPr/>
          </p:nvSpPr>
          <p:spPr>
            <a:xfrm>
              <a:off x="12237287" y="5240747"/>
              <a:ext cx="3683838" cy="2935999"/>
            </a:xfrm>
            <a:custGeom>
              <a:avLst/>
              <a:gdLst/>
              <a:ahLst/>
              <a:cxnLst>
                <a:cxn ang="0">
                  <a:pos x="wd2" y="hd2"/>
                </a:cxn>
                <a:cxn ang="5400000">
                  <a:pos x="wd2" y="hd2"/>
                </a:cxn>
                <a:cxn ang="10800000">
                  <a:pos x="wd2" y="hd2"/>
                </a:cxn>
                <a:cxn ang="16200000">
                  <a:pos x="wd2" y="hd2"/>
                </a:cxn>
              </a:cxnLst>
              <a:rect l="0" t="0" r="r" b="b"/>
              <a:pathLst>
                <a:path w="20323" h="21600" extrusionOk="0">
                  <a:moveTo>
                    <a:pt x="12228" y="0"/>
                  </a:moveTo>
                  <a:cubicBezTo>
                    <a:pt x="11381" y="0"/>
                    <a:pt x="10538" y="179"/>
                    <a:pt x="9724" y="531"/>
                  </a:cubicBezTo>
                  <a:cubicBezTo>
                    <a:pt x="8048" y="1258"/>
                    <a:pt x="6627" y="2654"/>
                    <a:pt x="5614" y="4568"/>
                  </a:cubicBezTo>
                  <a:lnTo>
                    <a:pt x="272" y="14375"/>
                  </a:lnTo>
                  <a:cubicBezTo>
                    <a:pt x="-294" y="15412"/>
                    <a:pt x="64" y="16882"/>
                    <a:pt x="979" y="17279"/>
                  </a:cubicBezTo>
                  <a:lnTo>
                    <a:pt x="9616" y="21021"/>
                  </a:lnTo>
                  <a:cubicBezTo>
                    <a:pt x="10465" y="21406"/>
                    <a:pt x="11340" y="21600"/>
                    <a:pt x="12224" y="21600"/>
                  </a:cubicBezTo>
                  <a:cubicBezTo>
                    <a:pt x="13072" y="21600"/>
                    <a:pt x="13915" y="21421"/>
                    <a:pt x="14728" y="21068"/>
                  </a:cubicBezTo>
                  <a:cubicBezTo>
                    <a:pt x="18975" y="19228"/>
                    <a:pt x="21306" y="13126"/>
                    <a:pt x="19927" y="7463"/>
                  </a:cubicBezTo>
                  <a:cubicBezTo>
                    <a:pt x="18838" y="2999"/>
                    <a:pt x="15745" y="0"/>
                    <a:pt x="12228" y="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4" name="Shape 914"/>
            <p:cNvSpPr/>
            <p:nvPr/>
          </p:nvSpPr>
          <p:spPr>
            <a:xfrm>
              <a:off x="13475915" y="5650069"/>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02</a:t>
              </a:r>
              <a:endParaRPr sz="4900">
                <a:solidFill>
                  <a:schemeClr val="bg1"/>
                </a:solidFill>
                <a:latin typeface="微软雅黑" panose="020B0503020204020204" pitchFamily="34" charset="-122"/>
                <a:ea typeface="微软雅黑" panose="020B0503020204020204" pitchFamily="34" charset="-122"/>
              </a:endParaRPr>
            </a:p>
          </p:txBody>
        </p:sp>
        <p:sp>
          <p:nvSpPr>
            <p:cNvPr id="915" name="Shape 915"/>
            <p:cNvSpPr/>
            <p:nvPr/>
          </p:nvSpPr>
          <p:spPr>
            <a:xfrm>
              <a:off x="13173511" y="6656437"/>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6" name="Shape 916"/>
            <p:cNvSpPr/>
            <p:nvPr/>
          </p:nvSpPr>
          <p:spPr>
            <a:xfrm>
              <a:off x="13475915" y="7005422"/>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428450" y="5424120"/>
            <a:ext cx="2054518" cy="2368002"/>
            <a:chOff x="12042883" y="7768009"/>
            <a:chExt cx="2935572" cy="3391270"/>
          </a:xfrm>
        </p:grpSpPr>
        <p:sp>
          <p:nvSpPr>
            <p:cNvPr id="907" name="Shape 907"/>
            <p:cNvSpPr/>
            <p:nvPr/>
          </p:nvSpPr>
          <p:spPr>
            <a:xfrm>
              <a:off x="12042883" y="7768009"/>
              <a:ext cx="2935572" cy="3391270"/>
            </a:xfrm>
            <a:custGeom>
              <a:avLst/>
              <a:gdLst/>
              <a:ahLst/>
              <a:cxnLst>
                <a:cxn ang="0">
                  <a:pos x="wd2" y="hd2"/>
                </a:cxn>
                <a:cxn ang="5400000">
                  <a:pos x="wd2" y="hd2"/>
                </a:cxn>
                <a:cxn ang="10800000">
                  <a:pos x="wd2" y="hd2"/>
                </a:cxn>
                <a:cxn ang="16200000">
                  <a:pos x="wd2" y="hd2"/>
                </a:cxn>
              </a:cxnLst>
              <a:rect l="0" t="0" r="r" b="b"/>
              <a:pathLst>
                <a:path w="21259" h="21341" extrusionOk="0">
                  <a:moveTo>
                    <a:pt x="10638" y="21341"/>
                  </a:moveTo>
                  <a:lnTo>
                    <a:pt x="10638" y="21341"/>
                  </a:lnTo>
                  <a:cubicBezTo>
                    <a:pt x="12890" y="21341"/>
                    <a:pt x="15047" y="20730"/>
                    <a:pt x="16875" y="19576"/>
                  </a:cubicBezTo>
                  <a:cubicBezTo>
                    <a:pt x="19171" y="18126"/>
                    <a:pt x="20681" y="15986"/>
                    <a:pt x="21125" y="13550"/>
                  </a:cubicBezTo>
                  <a:cubicBezTo>
                    <a:pt x="21569" y="11113"/>
                    <a:pt x="20895" y="8672"/>
                    <a:pt x="19226" y="6676"/>
                  </a:cubicBezTo>
                  <a:cubicBezTo>
                    <a:pt x="17867" y="5050"/>
                    <a:pt x="15983" y="3877"/>
                    <a:pt x="13781" y="3284"/>
                  </a:cubicBezTo>
                  <a:lnTo>
                    <a:pt x="2433" y="80"/>
                  </a:lnTo>
                  <a:cubicBezTo>
                    <a:pt x="1232" y="-259"/>
                    <a:pt x="1" y="519"/>
                    <a:pt x="1" y="1615"/>
                  </a:cubicBezTo>
                  <a:lnTo>
                    <a:pt x="1" y="11975"/>
                  </a:lnTo>
                  <a:cubicBezTo>
                    <a:pt x="-31" y="13987"/>
                    <a:pt x="670" y="15907"/>
                    <a:pt x="2030" y="17533"/>
                  </a:cubicBezTo>
                  <a:cubicBezTo>
                    <a:pt x="4023" y="19917"/>
                    <a:pt x="7242" y="21340"/>
                    <a:pt x="10638" y="21341"/>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7" name="Shape 917"/>
            <p:cNvSpPr/>
            <p:nvPr/>
          </p:nvSpPr>
          <p:spPr>
            <a:xfrm>
              <a:off x="12485315" y="8515543"/>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03</a:t>
              </a:r>
              <a:endParaRPr sz="4900">
                <a:solidFill>
                  <a:schemeClr val="bg1"/>
                </a:solidFill>
                <a:latin typeface="微软雅黑" panose="020B0503020204020204" pitchFamily="34" charset="-122"/>
                <a:ea typeface="微软雅黑" panose="020B0503020204020204" pitchFamily="34" charset="-122"/>
              </a:endParaRPr>
            </a:p>
          </p:txBody>
        </p:sp>
        <p:sp>
          <p:nvSpPr>
            <p:cNvPr id="918" name="Shape 918"/>
            <p:cNvSpPr/>
            <p:nvPr/>
          </p:nvSpPr>
          <p:spPr>
            <a:xfrm>
              <a:off x="12182911" y="9521911"/>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9" name="Shape 919"/>
            <p:cNvSpPr/>
            <p:nvPr/>
          </p:nvSpPr>
          <p:spPr>
            <a:xfrm>
              <a:off x="12485315" y="9870895"/>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251522" y="5424120"/>
            <a:ext cx="2053897" cy="2368002"/>
            <a:chOff x="8932407" y="7768009"/>
            <a:chExt cx="2934684" cy="3391270"/>
          </a:xfrm>
        </p:grpSpPr>
        <p:sp>
          <p:nvSpPr>
            <p:cNvPr id="908" name="Shape 908"/>
            <p:cNvSpPr/>
            <p:nvPr/>
          </p:nvSpPr>
          <p:spPr>
            <a:xfrm>
              <a:off x="8932407" y="7768009"/>
              <a:ext cx="2934684" cy="3391270"/>
            </a:xfrm>
            <a:custGeom>
              <a:avLst/>
              <a:gdLst/>
              <a:ahLst/>
              <a:cxnLst>
                <a:cxn ang="0">
                  <a:pos x="wd2" y="hd2"/>
                </a:cxn>
                <a:cxn ang="5400000">
                  <a:pos x="wd2" y="hd2"/>
                </a:cxn>
                <a:cxn ang="10800000">
                  <a:pos x="wd2" y="hd2"/>
                </a:cxn>
                <a:cxn ang="16200000">
                  <a:pos x="wd2" y="hd2"/>
                </a:cxn>
              </a:cxnLst>
              <a:rect l="0" t="0" r="r" b="b"/>
              <a:pathLst>
                <a:path w="20220" h="21341" extrusionOk="0">
                  <a:moveTo>
                    <a:pt x="1927" y="6676"/>
                  </a:moveTo>
                  <a:cubicBezTo>
                    <a:pt x="-1350" y="10796"/>
                    <a:pt x="-347" y="16583"/>
                    <a:pt x="4165" y="19576"/>
                  </a:cubicBezTo>
                  <a:cubicBezTo>
                    <a:pt x="5903" y="20730"/>
                    <a:pt x="7956" y="21341"/>
                    <a:pt x="10098" y="21341"/>
                  </a:cubicBezTo>
                  <a:cubicBezTo>
                    <a:pt x="13330" y="21341"/>
                    <a:pt x="16391" y="19917"/>
                    <a:pt x="18288" y="17533"/>
                  </a:cubicBezTo>
                  <a:cubicBezTo>
                    <a:pt x="19582" y="15907"/>
                    <a:pt x="20250" y="13987"/>
                    <a:pt x="20219" y="11983"/>
                  </a:cubicBezTo>
                  <a:lnTo>
                    <a:pt x="20219" y="1615"/>
                  </a:lnTo>
                  <a:cubicBezTo>
                    <a:pt x="20219" y="519"/>
                    <a:pt x="19048" y="-259"/>
                    <a:pt x="17906" y="80"/>
                  </a:cubicBezTo>
                  <a:lnTo>
                    <a:pt x="7118" y="3282"/>
                  </a:lnTo>
                  <a:cubicBezTo>
                    <a:pt x="5012" y="3877"/>
                    <a:pt x="3222" y="5050"/>
                    <a:pt x="1927" y="6676"/>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20" name="Shape 920"/>
            <p:cNvSpPr/>
            <p:nvPr/>
          </p:nvSpPr>
          <p:spPr>
            <a:xfrm>
              <a:off x="9551615" y="8443067"/>
              <a:ext cx="1765009"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04</a:t>
              </a:r>
              <a:endParaRPr sz="4900">
                <a:solidFill>
                  <a:schemeClr val="bg1"/>
                </a:solidFill>
                <a:latin typeface="微软雅黑" panose="020B0503020204020204" pitchFamily="34" charset="-122"/>
                <a:ea typeface="微软雅黑" panose="020B0503020204020204" pitchFamily="34" charset="-122"/>
              </a:endParaRPr>
            </a:p>
          </p:txBody>
        </p:sp>
        <p:sp>
          <p:nvSpPr>
            <p:cNvPr id="921" name="Shape 921"/>
            <p:cNvSpPr/>
            <p:nvPr/>
          </p:nvSpPr>
          <p:spPr>
            <a:xfrm>
              <a:off x="9249211" y="9449435"/>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22" name="Shape 922"/>
            <p:cNvSpPr/>
            <p:nvPr/>
          </p:nvSpPr>
          <p:spPr>
            <a:xfrm>
              <a:off x="9584237" y="9908996"/>
              <a:ext cx="1765009"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571232" y="3659425"/>
            <a:ext cx="2578165" cy="2050102"/>
            <a:chOff x="7960384" y="5240747"/>
            <a:chExt cx="3683778" cy="2935999"/>
          </a:xfrm>
        </p:grpSpPr>
        <p:sp>
          <p:nvSpPr>
            <p:cNvPr id="909" name="Shape 909"/>
            <p:cNvSpPr/>
            <p:nvPr/>
          </p:nvSpPr>
          <p:spPr>
            <a:xfrm>
              <a:off x="7960384" y="5240747"/>
              <a:ext cx="3683778" cy="2935999"/>
            </a:xfrm>
            <a:custGeom>
              <a:avLst/>
              <a:gdLst/>
              <a:ahLst/>
              <a:cxnLst>
                <a:cxn ang="0">
                  <a:pos x="wd2" y="hd2"/>
                </a:cxn>
                <a:cxn ang="5400000">
                  <a:pos x="wd2" y="hd2"/>
                </a:cxn>
                <a:cxn ang="10800000">
                  <a:pos x="wd2" y="hd2"/>
                </a:cxn>
                <a:cxn ang="16200000">
                  <a:pos x="wd2" y="hd2"/>
                </a:cxn>
              </a:cxnLst>
              <a:rect l="0" t="0" r="r" b="b"/>
              <a:pathLst>
                <a:path w="20323" h="21600" extrusionOk="0">
                  <a:moveTo>
                    <a:pt x="10599" y="531"/>
                  </a:moveTo>
                  <a:cubicBezTo>
                    <a:pt x="9785" y="179"/>
                    <a:pt x="8943" y="0"/>
                    <a:pt x="8096" y="0"/>
                  </a:cubicBezTo>
                  <a:cubicBezTo>
                    <a:pt x="4579" y="0"/>
                    <a:pt x="1485" y="2999"/>
                    <a:pt x="397" y="7463"/>
                  </a:cubicBezTo>
                  <a:cubicBezTo>
                    <a:pt x="-983" y="13126"/>
                    <a:pt x="1350" y="19228"/>
                    <a:pt x="5596" y="21068"/>
                  </a:cubicBezTo>
                  <a:cubicBezTo>
                    <a:pt x="6409" y="21421"/>
                    <a:pt x="7251" y="21600"/>
                    <a:pt x="8099" y="21600"/>
                  </a:cubicBezTo>
                  <a:lnTo>
                    <a:pt x="8099" y="21600"/>
                  </a:lnTo>
                  <a:cubicBezTo>
                    <a:pt x="8984" y="21600"/>
                    <a:pt x="9858" y="21406"/>
                    <a:pt x="10700" y="21024"/>
                  </a:cubicBezTo>
                  <a:lnTo>
                    <a:pt x="19344" y="17279"/>
                  </a:lnTo>
                  <a:cubicBezTo>
                    <a:pt x="20259" y="16882"/>
                    <a:pt x="20617" y="15412"/>
                    <a:pt x="20052" y="14375"/>
                  </a:cubicBezTo>
                  <a:lnTo>
                    <a:pt x="14714" y="4576"/>
                  </a:lnTo>
                  <a:cubicBezTo>
                    <a:pt x="13697" y="2654"/>
                    <a:pt x="12276" y="1258"/>
                    <a:pt x="10599" y="53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23" name="Shape 923"/>
            <p:cNvSpPr/>
            <p:nvPr/>
          </p:nvSpPr>
          <p:spPr>
            <a:xfrm>
              <a:off x="8751515" y="5647398"/>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05</a:t>
              </a:r>
              <a:endParaRPr sz="4900" dirty="0">
                <a:solidFill>
                  <a:schemeClr val="bg1"/>
                </a:solidFill>
                <a:latin typeface="微软雅黑" panose="020B0503020204020204" pitchFamily="34" charset="-122"/>
                <a:ea typeface="微软雅黑" panose="020B0503020204020204" pitchFamily="34" charset="-122"/>
              </a:endParaRPr>
            </a:p>
          </p:txBody>
        </p:sp>
        <p:sp>
          <p:nvSpPr>
            <p:cNvPr id="924" name="Shape 924"/>
            <p:cNvSpPr/>
            <p:nvPr/>
          </p:nvSpPr>
          <p:spPr>
            <a:xfrm>
              <a:off x="8449111" y="6653766"/>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25" name="Shape 925"/>
            <p:cNvSpPr/>
            <p:nvPr/>
          </p:nvSpPr>
          <p:spPr>
            <a:xfrm>
              <a:off x="8751515" y="700275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03216" y="3164333"/>
            <a:ext cx="3752253" cy="1060118"/>
            <a:chOff x="2290734" y="4531715"/>
            <a:chExt cx="5361359" cy="1518220"/>
          </a:xfrm>
        </p:grpSpPr>
        <p:sp>
          <p:nvSpPr>
            <p:cNvPr id="938" name="Shape 938"/>
            <p:cNvSpPr/>
            <p:nvPr/>
          </p:nvSpPr>
          <p:spPr>
            <a:xfrm>
              <a:off x="6464245" y="4615611"/>
              <a:ext cx="1187848" cy="1187848"/>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39" name="Shape 939"/>
            <p:cNvSpPr/>
            <p:nvPr/>
          </p:nvSpPr>
          <p:spPr>
            <a:xfrm>
              <a:off x="6763043" y="4765883"/>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sp>
          <p:nvSpPr>
            <p:cNvPr id="940" name="Shape 940"/>
            <p:cNvSpPr/>
            <p:nvPr/>
          </p:nvSpPr>
          <p:spPr>
            <a:xfrm>
              <a:off x="2690543" y="4531715"/>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6"/>
                  </a:solidFill>
                  <a:latin typeface="微软雅黑" panose="020B0503020204020204" pitchFamily="34" charset="-122"/>
                  <a:ea typeface="微软雅黑" panose="020B0503020204020204" pitchFamily="34" charset="-122"/>
                </a:rPr>
                <a:t>Title Example</a:t>
              </a:r>
              <a:endParaRPr sz="2200" dirty="0">
                <a:solidFill>
                  <a:schemeClr val="accent6"/>
                </a:solidFill>
                <a:latin typeface="微软雅黑" panose="020B0503020204020204" pitchFamily="34" charset="-122"/>
                <a:ea typeface="微软雅黑" panose="020B0503020204020204" pitchFamily="34" charset="-122"/>
              </a:endParaRPr>
            </a:p>
          </p:txBody>
        </p:sp>
        <p:sp>
          <p:nvSpPr>
            <p:cNvPr id="48" name="AutoShape 30"/>
            <p:cNvSpPr/>
            <p:nvPr/>
          </p:nvSpPr>
          <p:spPr bwMode="auto">
            <a:xfrm>
              <a:off x="2290734" y="5097435"/>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11" name="组合 10"/>
          <p:cNvGrpSpPr/>
          <p:nvPr/>
        </p:nvGrpSpPr>
        <p:grpSpPr>
          <a:xfrm>
            <a:off x="1603216" y="6352626"/>
            <a:ext cx="3752253" cy="1060118"/>
            <a:chOff x="2290734" y="9097743"/>
            <a:chExt cx="5361359" cy="1518220"/>
          </a:xfrm>
        </p:grpSpPr>
        <p:sp>
          <p:nvSpPr>
            <p:cNvPr id="942" name="Shape 942"/>
            <p:cNvSpPr/>
            <p:nvPr/>
          </p:nvSpPr>
          <p:spPr>
            <a:xfrm>
              <a:off x="6464245" y="9270511"/>
              <a:ext cx="1187848"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43" name="Shape 943"/>
            <p:cNvSpPr/>
            <p:nvPr/>
          </p:nvSpPr>
          <p:spPr>
            <a:xfrm>
              <a:off x="6782511" y="9420783"/>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sp>
          <p:nvSpPr>
            <p:cNvPr id="50" name="Shape 940"/>
            <p:cNvSpPr/>
            <p:nvPr/>
          </p:nvSpPr>
          <p:spPr>
            <a:xfrm>
              <a:off x="2690543" y="9097743"/>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5"/>
                  </a:solidFill>
                  <a:latin typeface="微软雅黑" panose="020B0503020204020204" pitchFamily="34" charset="-122"/>
                  <a:ea typeface="微软雅黑" panose="020B0503020204020204" pitchFamily="34" charset="-122"/>
                </a:rPr>
                <a:t>Title Example</a:t>
              </a:r>
              <a:endParaRPr sz="2200" dirty="0">
                <a:solidFill>
                  <a:schemeClr val="accent5"/>
                </a:solidFill>
                <a:latin typeface="微软雅黑" panose="020B0503020204020204" pitchFamily="34" charset="-122"/>
                <a:ea typeface="微软雅黑" panose="020B0503020204020204" pitchFamily="34" charset="-122"/>
              </a:endParaRPr>
            </a:p>
          </p:txBody>
        </p:sp>
        <p:sp>
          <p:nvSpPr>
            <p:cNvPr id="51" name="AutoShape 30"/>
            <p:cNvSpPr/>
            <p:nvPr/>
          </p:nvSpPr>
          <p:spPr bwMode="auto">
            <a:xfrm>
              <a:off x="2290734" y="966346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10666663" y="2480180"/>
            <a:ext cx="3786005" cy="1060118"/>
            <a:chOff x="15240925" y="3551923"/>
            <a:chExt cx="5409585" cy="1518220"/>
          </a:xfrm>
        </p:grpSpPr>
        <p:sp>
          <p:nvSpPr>
            <p:cNvPr id="926" name="Shape 926"/>
            <p:cNvSpPr/>
            <p:nvPr/>
          </p:nvSpPr>
          <p:spPr>
            <a:xfrm>
              <a:off x="15240925" y="3798145"/>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27" name="Shape 927"/>
            <p:cNvSpPr/>
            <p:nvPr/>
          </p:nvSpPr>
          <p:spPr>
            <a:xfrm>
              <a:off x="15548884" y="3948416"/>
              <a:ext cx="54970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sp>
          <p:nvSpPr>
            <p:cNvPr id="52" name="Shape 940"/>
            <p:cNvSpPr/>
            <p:nvPr/>
          </p:nvSpPr>
          <p:spPr>
            <a:xfrm>
              <a:off x="16884716" y="3551923"/>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1"/>
                  </a:solidFill>
                  <a:latin typeface="微软雅黑" panose="020B0503020204020204" pitchFamily="34" charset="-122"/>
                  <a:ea typeface="微软雅黑" panose="020B0503020204020204" pitchFamily="34" charset="-122"/>
                </a:rPr>
                <a:t>Title Example</a:t>
              </a:r>
              <a:endParaRPr sz="2200" dirty="0">
                <a:solidFill>
                  <a:schemeClr val="accent1"/>
                </a:solidFill>
                <a:latin typeface="微软雅黑" panose="020B0503020204020204" pitchFamily="34" charset="-122"/>
                <a:ea typeface="微软雅黑" panose="020B0503020204020204" pitchFamily="34" charset="-122"/>
              </a:endParaRPr>
            </a:p>
          </p:txBody>
        </p:sp>
        <p:sp>
          <p:nvSpPr>
            <p:cNvPr id="53" name="AutoShape 30"/>
            <p:cNvSpPr/>
            <p:nvPr/>
          </p:nvSpPr>
          <p:spPr bwMode="auto">
            <a:xfrm>
              <a:off x="16802410" y="411764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1498002" y="4507478"/>
            <a:ext cx="3608058" cy="1060118"/>
            <a:chOff x="16428773" y="6455264"/>
            <a:chExt cx="5155328" cy="1518220"/>
          </a:xfrm>
        </p:grpSpPr>
        <p:sp>
          <p:nvSpPr>
            <p:cNvPr id="934" name="Shape 934"/>
            <p:cNvSpPr/>
            <p:nvPr/>
          </p:nvSpPr>
          <p:spPr>
            <a:xfrm>
              <a:off x="16428773" y="6716870"/>
              <a:ext cx="1187847"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35" name="Shape 935"/>
            <p:cNvSpPr/>
            <p:nvPr/>
          </p:nvSpPr>
          <p:spPr>
            <a:xfrm>
              <a:off x="16712684" y="6867141"/>
              <a:ext cx="59780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sp>
          <p:nvSpPr>
            <p:cNvPr id="54" name="Shape 940"/>
            <p:cNvSpPr/>
            <p:nvPr/>
          </p:nvSpPr>
          <p:spPr>
            <a:xfrm>
              <a:off x="17818307" y="6455264"/>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2"/>
                  </a:solidFill>
                  <a:latin typeface="微软雅黑" panose="020B0503020204020204" pitchFamily="34" charset="-122"/>
                  <a:ea typeface="微软雅黑" panose="020B0503020204020204" pitchFamily="34" charset="-122"/>
                </a:rPr>
                <a:t>Title Example</a:t>
              </a:r>
              <a:endParaRPr sz="2200" dirty="0">
                <a:solidFill>
                  <a:schemeClr val="accent2"/>
                </a:solidFill>
                <a:latin typeface="微软雅黑" panose="020B0503020204020204" pitchFamily="34" charset="-122"/>
                <a:ea typeface="微软雅黑" panose="020B0503020204020204" pitchFamily="34" charset="-122"/>
              </a:endParaRPr>
            </a:p>
          </p:txBody>
        </p:sp>
        <p:sp>
          <p:nvSpPr>
            <p:cNvPr id="55" name="AutoShape 30"/>
            <p:cNvSpPr/>
            <p:nvPr/>
          </p:nvSpPr>
          <p:spPr bwMode="auto">
            <a:xfrm>
              <a:off x="17736001" y="7020984"/>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0666663" y="6713129"/>
            <a:ext cx="3737359" cy="1060118"/>
            <a:chOff x="15240925" y="9614028"/>
            <a:chExt cx="5340077" cy="1518220"/>
          </a:xfrm>
        </p:grpSpPr>
        <p:sp>
          <p:nvSpPr>
            <p:cNvPr id="928" name="Shape 928"/>
            <p:cNvSpPr/>
            <p:nvPr/>
          </p:nvSpPr>
          <p:spPr>
            <a:xfrm>
              <a:off x="15240925" y="983263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29" name="Shape 929"/>
            <p:cNvSpPr/>
            <p:nvPr/>
          </p:nvSpPr>
          <p:spPr>
            <a:xfrm>
              <a:off x="15579805" y="9982902"/>
              <a:ext cx="48786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E</a:t>
              </a:r>
              <a:endParaRPr sz="2800" dirty="0">
                <a:solidFill>
                  <a:schemeClr val="bg1"/>
                </a:solidFill>
                <a:latin typeface="微软雅黑" panose="020B0503020204020204" pitchFamily="34" charset="-122"/>
                <a:ea typeface="微软雅黑" panose="020B0503020204020204" pitchFamily="34" charset="-122"/>
              </a:endParaRPr>
            </a:p>
          </p:txBody>
        </p:sp>
        <p:sp>
          <p:nvSpPr>
            <p:cNvPr id="56" name="Shape 940"/>
            <p:cNvSpPr/>
            <p:nvPr/>
          </p:nvSpPr>
          <p:spPr>
            <a:xfrm>
              <a:off x="16815208" y="9614028"/>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4"/>
                  </a:solidFill>
                  <a:latin typeface="微软雅黑" panose="020B0503020204020204" pitchFamily="34" charset="-122"/>
                  <a:ea typeface="微软雅黑" panose="020B0503020204020204" pitchFamily="34" charset="-122"/>
                </a:rPr>
                <a:t>Title Example</a:t>
              </a:r>
              <a:endParaRPr sz="2200" dirty="0">
                <a:solidFill>
                  <a:schemeClr val="accent4"/>
                </a:solidFill>
                <a:latin typeface="微软雅黑" panose="020B0503020204020204" pitchFamily="34" charset="-122"/>
                <a:ea typeface="微软雅黑" panose="020B0503020204020204" pitchFamily="34" charset="-122"/>
              </a:endParaRPr>
            </a:p>
          </p:txBody>
        </p:sp>
        <p:sp>
          <p:nvSpPr>
            <p:cNvPr id="57" name="AutoShape 30"/>
            <p:cNvSpPr/>
            <p:nvPr/>
          </p:nvSpPr>
          <p:spPr bwMode="auto">
            <a:xfrm>
              <a:off x="16732902" y="10179748"/>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sp>
        <p:nvSpPr>
          <p:cNvPr id="5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par>
                                <p:cTn id="20" presetID="52" presetClass="entr" presetSubtype="0"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1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50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75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1559215" y="3317414"/>
            <a:ext cx="3148245" cy="3140897"/>
            <a:chOff x="2227864" y="4750946"/>
            <a:chExt cx="4498329" cy="4498151"/>
          </a:xfrm>
        </p:grpSpPr>
        <p:sp>
          <p:nvSpPr>
            <p:cNvPr id="953"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3" name="Shape 963"/>
            <p:cNvSpPr/>
            <p:nvPr/>
          </p:nvSpPr>
          <p:spPr>
            <a:xfrm>
              <a:off x="2726455" y="8015995"/>
              <a:ext cx="590931"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A</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813851" y="2276989"/>
            <a:ext cx="2693532" cy="961875"/>
            <a:chOff x="4020534" y="3260928"/>
            <a:chExt cx="3848619" cy="1377524"/>
          </a:xfrm>
        </p:grpSpPr>
        <p:sp>
          <p:nvSpPr>
            <p:cNvPr id="966" name="Shape 966"/>
            <p:cNvSpPr/>
            <p:nvPr/>
          </p:nvSpPr>
          <p:spPr>
            <a:xfrm>
              <a:off x="4020534"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dirty="0">
                  <a:latin typeface="微软雅黑" panose="020B0503020204020204" pitchFamily="34" charset="-122"/>
                  <a:ea typeface="微软雅黑" panose="020B0503020204020204" pitchFamily="34" charset="-122"/>
                </a:rPr>
                <a:t>Title Example</a:t>
              </a:r>
              <a:endParaRPr sz="2000" dirty="0">
                <a:latin typeface="微软雅黑" panose="020B0503020204020204" pitchFamily="34" charset="-122"/>
                <a:ea typeface="微软雅黑" panose="020B0503020204020204" pitchFamily="34" charset="-122"/>
              </a:endParaRPr>
            </a:p>
          </p:txBody>
        </p:sp>
        <p:sp>
          <p:nvSpPr>
            <p:cNvPr id="967" name="Shape 967"/>
            <p:cNvSpPr/>
            <p:nvPr/>
          </p:nvSpPr>
          <p:spPr>
            <a:xfrm>
              <a:off x="4035175"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3" name="组合 2"/>
          <p:cNvGrpSpPr/>
          <p:nvPr/>
        </p:nvGrpSpPr>
        <p:grpSpPr>
          <a:xfrm>
            <a:off x="6919809" y="2276989"/>
            <a:ext cx="2693532" cy="961875"/>
            <a:chOff x="9887280" y="3260928"/>
            <a:chExt cx="3848619" cy="1377524"/>
          </a:xfrm>
        </p:grpSpPr>
        <p:sp>
          <p:nvSpPr>
            <p:cNvPr id="968" name="Shape 968"/>
            <p:cNvSpPr/>
            <p:nvPr/>
          </p:nvSpPr>
          <p:spPr>
            <a:xfrm>
              <a:off x="9887280"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69" name="Shape 969"/>
            <p:cNvSpPr/>
            <p:nvPr/>
          </p:nvSpPr>
          <p:spPr>
            <a:xfrm>
              <a:off x="9901921"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4" name="组合 3"/>
          <p:cNvGrpSpPr/>
          <p:nvPr/>
        </p:nvGrpSpPr>
        <p:grpSpPr>
          <a:xfrm>
            <a:off x="11115109" y="2276989"/>
            <a:ext cx="2693532" cy="961875"/>
            <a:chOff x="15881680" y="3260928"/>
            <a:chExt cx="3848619" cy="1377524"/>
          </a:xfrm>
        </p:grpSpPr>
        <p:sp>
          <p:nvSpPr>
            <p:cNvPr id="970" name="Shape 970"/>
            <p:cNvSpPr/>
            <p:nvPr/>
          </p:nvSpPr>
          <p:spPr>
            <a:xfrm>
              <a:off x="15881680"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1" name="Shape 971"/>
            <p:cNvSpPr/>
            <p:nvPr/>
          </p:nvSpPr>
          <p:spPr>
            <a:xfrm>
              <a:off x="15896321"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8" name="组合 7"/>
          <p:cNvGrpSpPr/>
          <p:nvPr/>
        </p:nvGrpSpPr>
        <p:grpSpPr>
          <a:xfrm>
            <a:off x="939730" y="6577754"/>
            <a:ext cx="2693532" cy="961875"/>
            <a:chOff x="1342721" y="9420154"/>
            <a:chExt cx="3848619" cy="1377524"/>
          </a:xfrm>
        </p:grpSpPr>
        <p:sp>
          <p:nvSpPr>
            <p:cNvPr id="972" name="Shape 972"/>
            <p:cNvSpPr/>
            <p:nvPr/>
          </p:nvSpPr>
          <p:spPr>
            <a:xfrm>
              <a:off x="1342721"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dirty="0">
                  <a:latin typeface="微软雅黑" panose="020B0503020204020204" pitchFamily="34" charset="-122"/>
                  <a:ea typeface="微软雅黑" panose="020B0503020204020204" pitchFamily="34" charset="-122"/>
                </a:rPr>
                <a:t>Title Example</a:t>
              </a:r>
              <a:endParaRPr sz="2000" dirty="0">
                <a:latin typeface="微软雅黑" panose="020B0503020204020204" pitchFamily="34" charset="-122"/>
                <a:ea typeface="微软雅黑" panose="020B0503020204020204" pitchFamily="34" charset="-122"/>
              </a:endParaRPr>
            </a:p>
          </p:txBody>
        </p:sp>
        <p:sp>
          <p:nvSpPr>
            <p:cNvPr id="973" name="Shape 973"/>
            <p:cNvSpPr/>
            <p:nvPr/>
          </p:nvSpPr>
          <p:spPr>
            <a:xfrm>
              <a:off x="1357362"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4875947" y="6577754"/>
            <a:ext cx="2693532" cy="961875"/>
            <a:chOff x="6966934" y="9420154"/>
            <a:chExt cx="3848619" cy="1377524"/>
          </a:xfrm>
        </p:grpSpPr>
        <p:sp>
          <p:nvSpPr>
            <p:cNvPr id="974" name="Shape 974"/>
            <p:cNvSpPr/>
            <p:nvPr/>
          </p:nvSpPr>
          <p:spPr>
            <a:xfrm>
              <a:off x="6966934"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5" name="Shape 975"/>
            <p:cNvSpPr/>
            <p:nvPr/>
          </p:nvSpPr>
          <p:spPr>
            <a:xfrm>
              <a:off x="6981575"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6" name="组合 5"/>
          <p:cNvGrpSpPr/>
          <p:nvPr/>
        </p:nvGrpSpPr>
        <p:grpSpPr>
          <a:xfrm>
            <a:off x="8981905" y="6577754"/>
            <a:ext cx="2693532" cy="961875"/>
            <a:chOff x="12833680" y="9420154"/>
            <a:chExt cx="3848619" cy="1377524"/>
          </a:xfrm>
        </p:grpSpPr>
        <p:sp>
          <p:nvSpPr>
            <p:cNvPr id="976" name="Shape 976"/>
            <p:cNvSpPr/>
            <p:nvPr/>
          </p:nvSpPr>
          <p:spPr>
            <a:xfrm>
              <a:off x="12833680"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7" name="Shape 977"/>
            <p:cNvSpPr/>
            <p:nvPr/>
          </p:nvSpPr>
          <p:spPr>
            <a:xfrm>
              <a:off x="12848321"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5" name="组合 4"/>
          <p:cNvGrpSpPr/>
          <p:nvPr/>
        </p:nvGrpSpPr>
        <p:grpSpPr>
          <a:xfrm>
            <a:off x="12910554" y="6577754"/>
            <a:ext cx="2693532" cy="1176784"/>
            <a:chOff x="18447080" y="9420154"/>
            <a:chExt cx="3848619" cy="1685300"/>
          </a:xfrm>
        </p:grpSpPr>
        <p:sp>
          <p:nvSpPr>
            <p:cNvPr id="978" name="Shape 978"/>
            <p:cNvSpPr/>
            <p:nvPr/>
          </p:nvSpPr>
          <p:spPr>
            <a:xfrm>
              <a:off x="18447080"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9" name="Shape 979"/>
            <p:cNvSpPr/>
            <p:nvPr/>
          </p:nvSpPr>
          <p:spPr>
            <a:xfrm>
              <a:off x="18461721" y="9874348"/>
              <a:ext cx="3819337" cy="123110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0" name="组合 9"/>
          <p:cNvGrpSpPr/>
          <p:nvPr/>
        </p:nvGrpSpPr>
        <p:grpSpPr>
          <a:xfrm>
            <a:off x="3605643" y="3308546"/>
            <a:ext cx="3148224" cy="3140897"/>
            <a:chOff x="5151877" y="4738246"/>
            <a:chExt cx="4498299" cy="4498151"/>
          </a:xfrm>
        </p:grpSpPr>
        <p:sp>
          <p:nvSpPr>
            <p:cNvPr id="954"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2" name="Shape 962"/>
            <p:cNvSpPr/>
            <p:nvPr/>
          </p:nvSpPr>
          <p:spPr>
            <a:xfrm>
              <a:off x="5702735" y="5153072"/>
              <a:ext cx="55657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B</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660961" y="3317414"/>
            <a:ext cx="3148245" cy="3140897"/>
            <a:chOff x="8088591" y="4750946"/>
            <a:chExt cx="4498329" cy="4498151"/>
          </a:xfrm>
        </p:grpSpPr>
        <p:sp>
          <p:nvSpPr>
            <p:cNvPr id="956"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0" name="Shape 960"/>
            <p:cNvSpPr/>
            <p:nvPr/>
          </p:nvSpPr>
          <p:spPr>
            <a:xfrm>
              <a:off x="8609441" y="8015995"/>
              <a:ext cx="55199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C</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707389" y="3317414"/>
            <a:ext cx="3148273" cy="3140897"/>
            <a:chOff x="11012604" y="4750946"/>
            <a:chExt cx="4498369" cy="4498151"/>
          </a:xfrm>
        </p:grpSpPr>
        <p:sp>
          <p:nvSpPr>
            <p:cNvPr id="957"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59" name="Shape 959"/>
            <p:cNvSpPr/>
            <p:nvPr/>
          </p:nvSpPr>
          <p:spPr>
            <a:xfrm>
              <a:off x="11541051" y="5070781"/>
              <a:ext cx="611544"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D</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762706" y="3326282"/>
            <a:ext cx="3148245" cy="3140897"/>
            <a:chOff x="13949317" y="4763646"/>
            <a:chExt cx="4498329" cy="4498151"/>
          </a:xfrm>
        </p:grpSpPr>
        <p:sp>
          <p:nvSpPr>
            <p:cNvPr id="958" name="Shape 958"/>
            <p:cNvSpPr/>
            <p:nvPr/>
          </p:nvSpPr>
          <p:spPr>
            <a:xfrm>
              <a:off x="13949317"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1" name="Shape 961"/>
            <p:cNvSpPr/>
            <p:nvPr/>
          </p:nvSpPr>
          <p:spPr>
            <a:xfrm>
              <a:off x="14508335" y="8015995"/>
              <a:ext cx="49931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E</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1812403" y="3326282"/>
            <a:ext cx="3148244" cy="3140897"/>
            <a:chOff x="16878001" y="4763646"/>
            <a:chExt cx="4498328" cy="4498151"/>
          </a:xfrm>
        </p:grpSpPr>
        <p:sp>
          <p:nvSpPr>
            <p:cNvPr id="955"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4" name="Shape 964"/>
            <p:cNvSpPr/>
            <p:nvPr/>
          </p:nvSpPr>
          <p:spPr>
            <a:xfrm>
              <a:off x="17484547" y="5070781"/>
              <a:ext cx="492442"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F</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965" name="Shape 965"/>
            <p:cNvSpPr/>
            <p:nvPr/>
          </p:nvSpPr>
          <p:spPr>
            <a:xfrm>
              <a:off x="20313497" y="8015995"/>
              <a:ext cx="597801"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G</a:t>
              </a:r>
              <a:endParaRPr sz="2800" b="1" dirty="0">
                <a:solidFill>
                  <a:schemeClr val="bg1"/>
                </a:solidFill>
                <a:latin typeface="微软雅黑" panose="020B0503020204020204" pitchFamily="34" charset="-122"/>
                <a:ea typeface="微软雅黑" panose="020B0503020204020204" pitchFamily="34" charset="-122"/>
              </a:endParaRPr>
            </a:p>
          </p:txBody>
        </p:sp>
      </p:grpSp>
      <p:sp>
        <p:nvSpPr>
          <p:cNvPr id="4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11897654" y="3569675"/>
            <a:ext cx="2684283" cy="2678124"/>
            <a:chOff x="16999810" y="5112215"/>
            <a:chExt cx="3835403" cy="3835403"/>
          </a:xfrm>
        </p:grpSpPr>
        <p:graphicFrame>
          <p:nvGraphicFramePr>
            <p:cNvPr id="1388" name="Chart 1388"/>
            <p:cNvGraphicFramePr/>
            <p:nvPr/>
          </p:nvGraphicFramePr>
          <p:xfrm>
            <a:off x="16999810" y="5112215"/>
            <a:ext cx="3835403" cy="3835403"/>
          </p:xfrm>
          <a:graphic>
            <a:graphicData uri="http://schemas.openxmlformats.org/drawingml/2006/chart">
              <c:chart xmlns:c="http://schemas.openxmlformats.org/drawingml/2006/chart" xmlns:r="http://schemas.openxmlformats.org/officeDocument/2006/relationships" r:id="rId1"/>
            </a:graphicData>
          </a:graphic>
        </p:graphicFrame>
        <p:sp>
          <p:nvSpPr>
            <p:cNvPr id="1389" name="Shape 1389"/>
            <p:cNvSpPr/>
            <p:nvPr/>
          </p:nvSpPr>
          <p:spPr>
            <a:xfrm>
              <a:off x="17333362" y="54267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90" name="Shape 1390"/>
            <p:cNvSpPr/>
            <p:nvPr/>
          </p:nvSpPr>
          <p:spPr>
            <a:xfrm>
              <a:off x="17412098"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30%</a:t>
              </a:r>
              <a:endParaRPr sz="4200"/>
            </a:p>
          </p:txBody>
        </p:sp>
      </p:grpSp>
      <p:grpSp>
        <p:nvGrpSpPr>
          <p:cNvPr id="2" name="组合 1"/>
          <p:cNvGrpSpPr/>
          <p:nvPr/>
        </p:nvGrpSpPr>
        <p:grpSpPr>
          <a:xfrm>
            <a:off x="2500891" y="3569675"/>
            <a:ext cx="2684283" cy="2773781"/>
            <a:chOff x="3573366" y="5112215"/>
            <a:chExt cx="3835403" cy="3972396"/>
          </a:xfrm>
        </p:grpSpPr>
        <p:graphicFrame>
          <p:nvGraphicFramePr>
            <p:cNvPr id="1379" name="Chart 1379"/>
            <p:cNvGraphicFramePr/>
            <p:nvPr/>
          </p:nvGraphicFramePr>
          <p:xfrm>
            <a:off x="3573366" y="5112215"/>
            <a:ext cx="3835403" cy="3835403"/>
          </p:xfrm>
          <a:graphic>
            <a:graphicData uri="http://schemas.openxmlformats.org/drawingml/2006/chart">
              <c:chart xmlns:c="http://schemas.openxmlformats.org/drawingml/2006/chart" xmlns:r="http://schemas.openxmlformats.org/officeDocument/2006/relationships" r:id="rId2"/>
            </a:graphicData>
          </a:graphic>
        </p:graphicFrame>
        <p:sp>
          <p:nvSpPr>
            <p:cNvPr id="1380" name="Shape 1380"/>
            <p:cNvSpPr/>
            <p:nvPr/>
          </p:nvSpPr>
          <p:spPr>
            <a:xfrm>
              <a:off x="3875213" y="5425611"/>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1" name="Shape 1381"/>
            <p:cNvSpPr/>
            <p:nvPr/>
          </p:nvSpPr>
          <p:spPr>
            <a:xfrm>
              <a:off x="3924370"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dirty="0"/>
                <a:t>20%</a:t>
              </a:r>
              <a:endParaRPr sz="4200" dirty="0"/>
            </a:p>
          </p:txBody>
        </p:sp>
        <p:sp>
          <p:nvSpPr>
            <p:cNvPr id="1392" name="Shape 1392"/>
            <p:cNvSpPr/>
            <p:nvPr/>
          </p:nvSpPr>
          <p:spPr>
            <a:xfrm>
              <a:off x="5145758" y="8260917"/>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grpSp>
        <p:nvGrpSpPr>
          <p:cNvPr id="3" name="组合 2"/>
          <p:cNvGrpSpPr/>
          <p:nvPr/>
        </p:nvGrpSpPr>
        <p:grpSpPr>
          <a:xfrm>
            <a:off x="5626624" y="3569675"/>
            <a:ext cx="2684283" cy="2773781"/>
            <a:chOff x="8039529" y="5112215"/>
            <a:chExt cx="3835403" cy="3972396"/>
          </a:xfrm>
        </p:grpSpPr>
        <p:graphicFrame>
          <p:nvGraphicFramePr>
            <p:cNvPr id="1382" name="Chart 1382"/>
            <p:cNvGraphicFramePr/>
            <p:nvPr/>
          </p:nvGraphicFramePr>
          <p:xfrm>
            <a:off x="8039529" y="5112215"/>
            <a:ext cx="3835403" cy="3835403"/>
          </p:xfrm>
          <a:graphic>
            <a:graphicData uri="http://schemas.openxmlformats.org/drawingml/2006/chart">
              <c:chart xmlns:c="http://schemas.openxmlformats.org/drawingml/2006/chart" xmlns:r="http://schemas.openxmlformats.org/officeDocument/2006/relationships" r:id="rId3"/>
            </a:graphicData>
          </a:graphic>
        </p:graphicFrame>
        <p:sp>
          <p:nvSpPr>
            <p:cNvPr id="1383" name="Shape 1383"/>
            <p:cNvSpPr/>
            <p:nvPr/>
          </p:nvSpPr>
          <p:spPr>
            <a:xfrm>
              <a:off x="8373085" y="54648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4" name="Shape 1384"/>
            <p:cNvSpPr/>
            <p:nvPr/>
          </p:nvSpPr>
          <p:spPr>
            <a:xfrm>
              <a:off x="8489925" y="6193376"/>
              <a:ext cx="3085207"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50%</a:t>
              </a:r>
              <a:endParaRPr sz="4200"/>
            </a:p>
          </p:txBody>
        </p:sp>
        <p:sp>
          <p:nvSpPr>
            <p:cNvPr id="1396" name="Shape 1396"/>
            <p:cNvSpPr/>
            <p:nvPr/>
          </p:nvSpPr>
          <p:spPr>
            <a:xfrm>
              <a:off x="9651047" y="8260917"/>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grpSp>
        <p:nvGrpSpPr>
          <p:cNvPr id="4" name="组合 3"/>
          <p:cNvGrpSpPr/>
          <p:nvPr/>
        </p:nvGrpSpPr>
        <p:grpSpPr>
          <a:xfrm>
            <a:off x="8760963" y="3569675"/>
            <a:ext cx="2684283" cy="2791517"/>
            <a:chOff x="12517989" y="5112215"/>
            <a:chExt cx="3835403" cy="3997796"/>
          </a:xfrm>
        </p:grpSpPr>
        <p:graphicFrame>
          <p:nvGraphicFramePr>
            <p:cNvPr id="1385" name="Chart 1385"/>
            <p:cNvGraphicFramePr/>
            <p:nvPr/>
          </p:nvGraphicFramePr>
          <p:xfrm>
            <a:off x="12517989" y="5112215"/>
            <a:ext cx="3835403" cy="3835403"/>
          </p:xfrm>
          <a:graphic>
            <a:graphicData uri="http://schemas.openxmlformats.org/drawingml/2006/chart">
              <c:chart xmlns:c="http://schemas.openxmlformats.org/drawingml/2006/chart" xmlns:r="http://schemas.openxmlformats.org/officeDocument/2006/relationships" r:id="rId4"/>
            </a:graphicData>
          </a:graphic>
        </p:graphicFrame>
        <p:sp>
          <p:nvSpPr>
            <p:cNvPr id="1386" name="Shape 1386"/>
            <p:cNvSpPr/>
            <p:nvPr/>
          </p:nvSpPr>
          <p:spPr>
            <a:xfrm>
              <a:off x="12864247" y="54648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7" name="Shape 1387"/>
            <p:cNvSpPr/>
            <p:nvPr/>
          </p:nvSpPr>
          <p:spPr>
            <a:xfrm>
              <a:off x="12904883"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70%</a:t>
              </a:r>
              <a:endParaRPr sz="4200"/>
            </a:p>
          </p:txBody>
        </p:sp>
        <p:sp>
          <p:nvSpPr>
            <p:cNvPr id="1400" name="Shape 1400"/>
            <p:cNvSpPr/>
            <p:nvPr/>
          </p:nvSpPr>
          <p:spPr>
            <a:xfrm>
              <a:off x="14097960" y="8286317"/>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sp>
        <p:nvSpPr>
          <p:cNvPr id="37" name="Shape 1204"/>
          <p:cNvSpPr/>
          <p:nvPr/>
        </p:nvSpPr>
        <p:spPr>
          <a:xfrm>
            <a:off x="1194440" y="2094452"/>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6" name="组合 5"/>
          <p:cNvGrpSpPr/>
          <p:nvPr/>
        </p:nvGrpSpPr>
        <p:grpSpPr>
          <a:xfrm>
            <a:off x="2176757" y="6763826"/>
            <a:ext cx="3288742" cy="1713744"/>
            <a:chOff x="3110231" y="9686633"/>
            <a:chExt cx="4699077" cy="2454293"/>
          </a:xfrm>
        </p:grpSpPr>
        <p:sp>
          <p:nvSpPr>
            <p:cNvPr id="1393" name="Shape 1393"/>
            <p:cNvSpPr/>
            <p:nvPr/>
          </p:nvSpPr>
          <p:spPr>
            <a:xfrm>
              <a:off x="3110231" y="9686633"/>
              <a:ext cx="4699077"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0" name="矩形 39"/>
            <p:cNvSpPr/>
            <p:nvPr/>
          </p:nvSpPr>
          <p:spPr>
            <a:xfrm>
              <a:off x="3190913"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7" name="组合 6"/>
          <p:cNvGrpSpPr/>
          <p:nvPr/>
        </p:nvGrpSpPr>
        <p:grpSpPr>
          <a:xfrm>
            <a:off x="5454911" y="6763826"/>
            <a:ext cx="3159969" cy="1713744"/>
            <a:chOff x="7794179" y="9686633"/>
            <a:chExt cx="4515081" cy="2454293"/>
          </a:xfrm>
        </p:grpSpPr>
        <p:sp>
          <p:nvSpPr>
            <p:cNvPr id="1397" name="Shape 1397"/>
            <p:cNvSpPr/>
            <p:nvPr/>
          </p:nvSpPr>
          <p:spPr>
            <a:xfrm>
              <a:off x="8233739"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2" name="矩形 41"/>
            <p:cNvSpPr/>
            <p:nvPr/>
          </p:nvSpPr>
          <p:spPr>
            <a:xfrm>
              <a:off x="7794179"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8" name="组合 7"/>
          <p:cNvGrpSpPr/>
          <p:nvPr/>
        </p:nvGrpSpPr>
        <p:grpSpPr>
          <a:xfrm>
            <a:off x="8708158" y="6763826"/>
            <a:ext cx="3159969" cy="1713744"/>
            <a:chOff x="12442540" y="9686633"/>
            <a:chExt cx="4515081" cy="2454293"/>
          </a:xfrm>
        </p:grpSpPr>
        <p:sp>
          <p:nvSpPr>
            <p:cNvPr id="1401" name="Shape 1401"/>
            <p:cNvSpPr/>
            <p:nvPr/>
          </p:nvSpPr>
          <p:spPr>
            <a:xfrm>
              <a:off x="12655252"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3" name="矩形 42"/>
            <p:cNvSpPr/>
            <p:nvPr/>
          </p:nvSpPr>
          <p:spPr>
            <a:xfrm>
              <a:off x="12442540"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9" name="组合 8"/>
          <p:cNvGrpSpPr/>
          <p:nvPr/>
        </p:nvGrpSpPr>
        <p:grpSpPr>
          <a:xfrm>
            <a:off x="11886116" y="6763826"/>
            <a:ext cx="3159969" cy="1713744"/>
            <a:chOff x="16983325" y="9686633"/>
            <a:chExt cx="4515081" cy="2454293"/>
          </a:xfrm>
        </p:grpSpPr>
        <p:sp>
          <p:nvSpPr>
            <p:cNvPr id="1405" name="Shape 1405"/>
            <p:cNvSpPr/>
            <p:nvPr/>
          </p:nvSpPr>
          <p:spPr>
            <a:xfrm>
              <a:off x="17172584"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4" name="矩形 43"/>
            <p:cNvSpPr/>
            <p:nvPr/>
          </p:nvSpPr>
          <p:spPr>
            <a:xfrm>
              <a:off x="16983325"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1391" name="Shape 1391"/>
          <p:cNvSpPr/>
          <p:nvPr/>
        </p:nvSpPr>
        <p:spPr>
          <a:xfrm>
            <a:off x="3427364" y="5663371"/>
            <a:ext cx="831338" cy="82943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p>
        </p:txBody>
      </p:sp>
      <p:sp>
        <p:nvSpPr>
          <p:cNvPr id="1395" name="Shape 1395"/>
          <p:cNvSpPr/>
          <p:nvPr/>
        </p:nvSpPr>
        <p:spPr>
          <a:xfrm>
            <a:off x="6616033" y="5663371"/>
            <a:ext cx="831338" cy="829431"/>
          </a:xfrm>
          <a:prstGeom prst="roundRect">
            <a:avLst>
              <a:gd name="adj" fmla="val 50000"/>
            </a:avLst>
          </a:prstGeom>
          <a:solidFill>
            <a:schemeClr val="accent5"/>
          </a:solidFill>
          <a:ln w="12700">
            <a:miter lim="400000"/>
          </a:ln>
        </p:spPr>
        <p:txBody>
          <a:bodyPr lIns="0" tIns="0" rIns="0" bIns="0" anchor="ctr"/>
          <a:lstStyle/>
          <a:p>
            <a:pPr lvl="0">
              <a:defRPr sz="3200">
                <a:solidFill>
                  <a:srgbClr val="FFFFFF"/>
                </a:solidFill>
              </a:defRPr>
            </a:pPr>
          </a:p>
        </p:txBody>
      </p:sp>
      <p:sp>
        <p:nvSpPr>
          <p:cNvPr id="1399" name="Shape 1399"/>
          <p:cNvSpPr/>
          <p:nvPr/>
        </p:nvSpPr>
        <p:spPr>
          <a:xfrm>
            <a:off x="9710515" y="5663371"/>
            <a:ext cx="831339" cy="82943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p>
        </p:txBody>
      </p:sp>
      <p:sp>
        <p:nvSpPr>
          <p:cNvPr id="1403" name="Shape 1403"/>
          <p:cNvSpPr/>
          <p:nvPr/>
        </p:nvSpPr>
        <p:spPr>
          <a:xfrm>
            <a:off x="12872058" y="5663371"/>
            <a:ext cx="831339" cy="829431"/>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p>
        </p:txBody>
      </p:sp>
      <p:sp>
        <p:nvSpPr>
          <p:cNvPr id="3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53" presetClass="entr" presetSubtype="528" fill="hold" grpId="0" nodeType="afterEffect">
                                  <p:stCondLst>
                                    <p:cond delay="0"/>
                                  </p:stCondLst>
                                  <p:childTnLst>
                                    <p:set>
                                      <p:cBhvr>
                                        <p:cTn id="19" dur="1" fill="hold">
                                          <p:stCondLst>
                                            <p:cond delay="0"/>
                                          </p:stCondLst>
                                        </p:cTn>
                                        <p:tgtEl>
                                          <p:spTgt spid="1391"/>
                                        </p:tgtEl>
                                        <p:attrNameLst>
                                          <p:attrName>style.visibility</p:attrName>
                                        </p:attrNameLst>
                                      </p:cBhvr>
                                      <p:to>
                                        <p:strVal val="visible"/>
                                      </p:to>
                                    </p:set>
                                    <p:anim calcmode="lin" valueType="num">
                                      <p:cBhvr>
                                        <p:cTn id="20" dur="500" fill="hold"/>
                                        <p:tgtEl>
                                          <p:spTgt spid="1391"/>
                                        </p:tgtEl>
                                        <p:attrNameLst>
                                          <p:attrName>ppt_w</p:attrName>
                                        </p:attrNameLst>
                                      </p:cBhvr>
                                      <p:tavLst>
                                        <p:tav tm="0">
                                          <p:val>
                                            <p:fltVal val="0"/>
                                          </p:val>
                                        </p:tav>
                                        <p:tav tm="100000">
                                          <p:val>
                                            <p:strVal val="#ppt_w"/>
                                          </p:val>
                                        </p:tav>
                                      </p:tavLst>
                                    </p:anim>
                                    <p:anim calcmode="lin" valueType="num">
                                      <p:cBhvr>
                                        <p:cTn id="21" dur="500" fill="hold"/>
                                        <p:tgtEl>
                                          <p:spTgt spid="1391"/>
                                        </p:tgtEl>
                                        <p:attrNameLst>
                                          <p:attrName>ppt_h</p:attrName>
                                        </p:attrNameLst>
                                      </p:cBhvr>
                                      <p:tavLst>
                                        <p:tav tm="0">
                                          <p:val>
                                            <p:fltVal val="0"/>
                                          </p:val>
                                        </p:tav>
                                        <p:tav tm="100000">
                                          <p:val>
                                            <p:strVal val="#ppt_h"/>
                                          </p:val>
                                        </p:tav>
                                      </p:tavLst>
                                    </p:anim>
                                    <p:animEffect transition="in" filter="fade">
                                      <p:cBhvr>
                                        <p:cTn id="22" dur="500"/>
                                        <p:tgtEl>
                                          <p:spTgt spid="1391"/>
                                        </p:tgtEl>
                                      </p:cBhvr>
                                    </p:animEffect>
                                    <p:anim calcmode="lin" valueType="num">
                                      <p:cBhvr>
                                        <p:cTn id="23" dur="500" fill="hold"/>
                                        <p:tgtEl>
                                          <p:spTgt spid="1391"/>
                                        </p:tgtEl>
                                        <p:attrNameLst>
                                          <p:attrName>ppt_x</p:attrName>
                                        </p:attrNameLst>
                                      </p:cBhvr>
                                      <p:tavLst>
                                        <p:tav tm="0">
                                          <p:val>
                                            <p:fltVal val="0.5"/>
                                          </p:val>
                                        </p:tav>
                                        <p:tav tm="100000">
                                          <p:val>
                                            <p:strVal val="#ppt_x"/>
                                          </p:val>
                                        </p:tav>
                                      </p:tavLst>
                                    </p:anim>
                                    <p:anim calcmode="lin" valueType="num">
                                      <p:cBhvr>
                                        <p:cTn id="24" dur="500" fill="hold"/>
                                        <p:tgtEl>
                                          <p:spTgt spid="1391"/>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50"/>
                                  </p:stCondLst>
                                  <p:childTnLst>
                                    <p:set>
                                      <p:cBhvr>
                                        <p:cTn id="26" dur="1" fill="hold">
                                          <p:stCondLst>
                                            <p:cond delay="0"/>
                                          </p:stCondLst>
                                        </p:cTn>
                                        <p:tgtEl>
                                          <p:spTgt spid="1395"/>
                                        </p:tgtEl>
                                        <p:attrNameLst>
                                          <p:attrName>style.visibility</p:attrName>
                                        </p:attrNameLst>
                                      </p:cBhvr>
                                      <p:to>
                                        <p:strVal val="visible"/>
                                      </p:to>
                                    </p:set>
                                    <p:anim calcmode="lin" valueType="num">
                                      <p:cBhvr>
                                        <p:cTn id="27" dur="500" fill="hold"/>
                                        <p:tgtEl>
                                          <p:spTgt spid="1395"/>
                                        </p:tgtEl>
                                        <p:attrNameLst>
                                          <p:attrName>ppt_w</p:attrName>
                                        </p:attrNameLst>
                                      </p:cBhvr>
                                      <p:tavLst>
                                        <p:tav tm="0">
                                          <p:val>
                                            <p:fltVal val="0"/>
                                          </p:val>
                                        </p:tav>
                                        <p:tav tm="100000">
                                          <p:val>
                                            <p:strVal val="#ppt_w"/>
                                          </p:val>
                                        </p:tav>
                                      </p:tavLst>
                                    </p:anim>
                                    <p:anim calcmode="lin" valueType="num">
                                      <p:cBhvr>
                                        <p:cTn id="28" dur="500" fill="hold"/>
                                        <p:tgtEl>
                                          <p:spTgt spid="1395"/>
                                        </p:tgtEl>
                                        <p:attrNameLst>
                                          <p:attrName>ppt_h</p:attrName>
                                        </p:attrNameLst>
                                      </p:cBhvr>
                                      <p:tavLst>
                                        <p:tav tm="0">
                                          <p:val>
                                            <p:fltVal val="0"/>
                                          </p:val>
                                        </p:tav>
                                        <p:tav tm="100000">
                                          <p:val>
                                            <p:strVal val="#ppt_h"/>
                                          </p:val>
                                        </p:tav>
                                      </p:tavLst>
                                    </p:anim>
                                    <p:animEffect transition="in" filter="fade">
                                      <p:cBhvr>
                                        <p:cTn id="29" dur="500"/>
                                        <p:tgtEl>
                                          <p:spTgt spid="1395"/>
                                        </p:tgtEl>
                                      </p:cBhvr>
                                    </p:animEffect>
                                    <p:anim calcmode="lin" valueType="num">
                                      <p:cBhvr>
                                        <p:cTn id="30" dur="500" fill="hold"/>
                                        <p:tgtEl>
                                          <p:spTgt spid="1395"/>
                                        </p:tgtEl>
                                        <p:attrNameLst>
                                          <p:attrName>ppt_x</p:attrName>
                                        </p:attrNameLst>
                                      </p:cBhvr>
                                      <p:tavLst>
                                        <p:tav tm="0">
                                          <p:val>
                                            <p:fltVal val="0.5"/>
                                          </p:val>
                                        </p:tav>
                                        <p:tav tm="100000">
                                          <p:val>
                                            <p:strVal val="#ppt_x"/>
                                          </p:val>
                                        </p:tav>
                                      </p:tavLst>
                                    </p:anim>
                                    <p:anim calcmode="lin" valueType="num">
                                      <p:cBhvr>
                                        <p:cTn id="31" dur="500" fill="hold"/>
                                        <p:tgtEl>
                                          <p:spTgt spid="139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500"/>
                                  </p:stCondLst>
                                  <p:childTnLst>
                                    <p:set>
                                      <p:cBhvr>
                                        <p:cTn id="33" dur="1" fill="hold">
                                          <p:stCondLst>
                                            <p:cond delay="0"/>
                                          </p:stCondLst>
                                        </p:cTn>
                                        <p:tgtEl>
                                          <p:spTgt spid="1399"/>
                                        </p:tgtEl>
                                        <p:attrNameLst>
                                          <p:attrName>style.visibility</p:attrName>
                                        </p:attrNameLst>
                                      </p:cBhvr>
                                      <p:to>
                                        <p:strVal val="visible"/>
                                      </p:to>
                                    </p:set>
                                    <p:anim calcmode="lin" valueType="num">
                                      <p:cBhvr>
                                        <p:cTn id="34" dur="500" fill="hold"/>
                                        <p:tgtEl>
                                          <p:spTgt spid="1399"/>
                                        </p:tgtEl>
                                        <p:attrNameLst>
                                          <p:attrName>ppt_w</p:attrName>
                                        </p:attrNameLst>
                                      </p:cBhvr>
                                      <p:tavLst>
                                        <p:tav tm="0">
                                          <p:val>
                                            <p:fltVal val="0"/>
                                          </p:val>
                                        </p:tav>
                                        <p:tav tm="100000">
                                          <p:val>
                                            <p:strVal val="#ppt_w"/>
                                          </p:val>
                                        </p:tav>
                                      </p:tavLst>
                                    </p:anim>
                                    <p:anim calcmode="lin" valueType="num">
                                      <p:cBhvr>
                                        <p:cTn id="35" dur="500" fill="hold"/>
                                        <p:tgtEl>
                                          <p:spTgt spid="1399"/>
                                        </p:tgtEl>
                                        <p:attrNameLst>
                                          <p:attrName>ppt_h</p:attrName>
                                        </p:attrNameLst>
                                      </p:cBhvr>
                                      <p:tavLst>
                                        <p:tav tm="0">
                                          <p:val>
                                            <p:fltVal val="0"/>
                                          </p:val>
                                        </p:tav>
                                        <p:tav tm="100000">
                                          <p:val>
                                            <p:strVal val="#ppt_h"/>
                                          </p:val>
                                        </p:tav>
                                      </p:tavLst>
                                    </p:anim>
                                    <p:animEffect transition="in" filter="fade">
                                      <p:cBhvr>
                                        <p:cTn id="36" dur="500"/>
                                        <p:tgtEl>
                                          <p:spTgt spid="1399"/>
                                        </p:tgtEl>
                                      </p:cBhvr>
                                    </p:animEffect>
                                    <p:anim calcmode="lin" valueType="num">
                                      <p:cBhvr>
                                        <p:cTn id="37" dur="500" fill="hold"/>
                                        <p:tgtEl>
                                          <p:spTgt spid="1399"/>
                                        </p:tgtEl>
                                        <p:attrNameLst>
                                          <p:attrName>ppt_x</p:attrName>
                                        </p:attrNameLst>
                                      </p:cBhvr>
                                      <p:tavLst>
                                        <p:tav tm="0">
                                          <p:val>
                                            <p:fltVal val="0.5"/>
                                          </p:val>
                                        </p:tav>
                                        <p:tav tm="100000">
                                          <p:val>
                                            <p:strVal val="#ppt_x"/>
                                          </p:val>
                                        </p:tav>
                                      </p:tavLst>
                                    </p:anim>
                                    <p:anim calcmode="lin" valueType="num">
                                      <p:cBhvr>
                                        <p:cTn id="38" dur="500" fill="hold"/>
                                        <p:tgtEl>
                                          <p:spTgt spid="1399"/>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750"/>
                                  </p:stCondLst>
                                  <p:childTnLst>
                                    <p:set>
                                      <p:cBhvr>
                                        <p:cTn id="40" dur="1" fill="hold">
                                          <p:stCondLst>
                                            <p:cond delay="0"/>
                                          </p:stCondLst>
                                        </p:cTn>
                                        <p:tgtEl>
                                          <p:spTgt spid="1403"/>
                                        </p:tgtEl>
                                        <p:attrNameLst>
                                          <p:attrName>style.visibility</p:attrName>
                                        </p:attrNameLst>
                                      </p:cBhvr>
                                      <p:to>
                                        <p:strVal val="visible"/>
                                      </p:to>
                                    </p:set>
                                    <p:anim calcmode="lin" valueType="num">
                                      <p:cBhvr>
                                        <p:cTn id="41" dur="500" fill="hold"/>
                                        <p:tgtEl>
                                          <p:spTgt spid="1403"/>
                                        </p:tgtEl>
                                        <p:attrNameLst>
                                          <p:attrName>ppt_w</p:attrName>
                                        </p:attrNameLst>
                                      </p:cBhvr>
                                      <p:tavLst>
                                        <p:tav tm="0">
                                          <p:val>
                                            <p:fltVal val="0"/>
                                          </p:val>
                                        </p:tav>
                                        <p:tav tm="100000">
                                          <p:val>
                                            <p:strVal val="#ppt_w"/>
                                          </p:val>
                                        </p:tav>
                                      </p:tavLst>
                                    </p:anim>
                                    <p:anim calcmode="lin" valueType="num">
                                      <p:cBhvr>
                                        <p:cTn id="42" dur="500" fill="hold"/>
                                        <p:tgtEl>
                                          <p:spTgt spid="1403"/>
                                        </p:tgtEl>
                                        <p:attrNameLst>
                                          <p:attrName>ppt_h</p:attrName>
                                        </p:attrNameLst>
                                      </p:cBhvr>
                                      <p:tavLst>
                                        <p:tav tm="0">
                                          <p:val>
                                            <p:fltVal val="0"/>
                                          </p:val>
                                        </p:tav>
                                        <p:tav tm="100000">
                                          <p:val>
                                            <p:strVal val="#ppt_h"/>
                                          </p:val>
                                        </p:tav>
                                      </p:tavLst>
                                    </p:anim>
                                    <p:animEffect transition="in" filter="fade">
                                      <p:cBhvr>
                                        <p:cTn id="43" dur="500"/>
                                        <p:tgtEl>
                                          <p:spTgt spid="1403"/>
                                        </p:tgtEl>
                                      </p:cBhvr>
                                    </p:animEffect>
                                    <p:anim calcmode="lin" valueType="num">
                                      <p:cBhvr>
                                        <p:cTn id="44" dur="500" fill="hold"/>
                                        <p:tgtEl>
                                          <p:spTgt spid="1403"/>
                                        </p:tgtEl>
                                        <p:attrNameLst>
                                          <p:attrName>ppt_x</p:attrName>
                                        </p:attrNameLst>
                                      </p:cBhvr>
                                      <p:tavLst>
                                        <p:tav tm="0">
                                          <p:val>
                                            <p:fltVal val="0.5"/>
                                          </p:val>
                                        </p:tav>
                                        <p:tav tm="100000">
                                          <p:val>
                                            <p:strVal val="#ppt_x"/>
                                          </p:val>
                                        </p:tav>
                                      </p:tavLst>
                                    </p:anim>
                                    <p:anim calcmode="lin" valueType="num">
                                      <p:cBhvr>
                                        <p:cTn id="45" dur="500" fill="hold"/>
                                        <p:tgtEl>
                                          <p:spTgt spid="1403"/>
                                        </p:tgtEl>
                                        <p:attrNameLst>
                                          <p:attrName>ppt_y</p:attrName>
                                        </p:attrNameLst>
                                      </p:cBhvr>
                                      <p:tavLst>
                                        <p:tav tm="0">
                                          <p:val>
                                            <p:fltVal val="0.5"/>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25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1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75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 grpId="0" animBg="1"/>
      <p:bldP spid="1395" grpId="0" animBg="1"/>
      <p:bldP spid="1399" grpId="0" animBg="1"/>
      <p:bldP spid="14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Line 1"/>
          <p:cNvSpPr>
            <a:spLocks noChangeShapeType="1"/>
          </p:cNvSpPr>
          <p:nvPr/>
        </p:nvSpPr>
        <p:spPr bwMode="auto">
          <a:xfrm flipV="1">
            <a:off x="1716562" y="5187752"/>
            <a:ext cx="1403025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319405">
              <a:defRPr/>
            </a:pPr>
            <a:endParaRPr lang="es-ES" sz="800">
              <a:latin typeface="Helvetica" charset="0"/>
              <a:cs typeface="Helvetica" charset="0"/>
              <a:sym typeface="Helvetica" charset="0"/>
            </a:endParaRPr>
          </a:p>
        </p:txBody>
      </p:sp>
      <p:grpSp>
        <p:nvGrpSpPr>
          <p:cNvPr id="3" name="组合 2"/>
          <p:cNvGrpSpPr/>
          <p:nvPr/>
        </p:nvGrpSpPr>
        <p:grpSpPr>
          <a:xfrm>
            <a:off x="2225420" y="3758903"/>
            <a:ext cx="12653672" cy="2828877"/>
            <a:chOff x="3179763" y="5383213"/>
            <a:chExt cx="18080037" cy="4051300"/>
          </a:xfrm>
        </p:grpSpPr>
        <p:sp>
          <p:nvSpPr>
            <p:cNvPr id="39" name="AutoShape 3"/>
            <p:cNvSpPr/>
            <p:nvPr/>
          </p:nvSpPr>
          <p:spPr bwMode="auto">
            <a:xfrm>
              <a:off x="13693775"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0" name="AutoShape 4"/>
            <p:cNvSpPr/>
            <p:nvPr/>
          </p:nvSpPr>
          <p:spPr bwMode="auto">
            <a:xfrm rot="10800000" flipH="1">
              <a:off x="10210800" y="7407275"/>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1" name="AutoShape 5"/>
            <p:cNvSpPr/>
            <p:nvPr/>
          </p:nvSpPr>
          <p:spPr bwMode="auto">
            <a:xfrm>
              <a:off x="6688138"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7"/>
            <p:cNvSpPr/>
            <p:nvPr/>
          </p:nvSpPr>
          <p:spPr bwMode="auto">
            <a:xfrm rot="10800000" flipH="1">
              <a:off x="3179763" y="7407275"/>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6" name="AutoShape 10"/>
            <p:cNvSpPr/>
            <p:nvPr/>
          </p:nvSpPr>
          <p:spPr bwMode="auto">
            <a:xfrm rot="10800000" flipH="1">
              <a:off x="17225963" y="7424738"/>
              <a:ext cx="4033837" cy="2009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2" name="组合 1"/>
          <p:cNvGrpSpPr/>
          <p:nvPr/>
        </p:nvGrpSpPr>
        <p:grpSpPr>
          <a:xfrm>
            <a:off x="2225420" y="3782182"/>
            <a:ext cx="12650339" cy="2817792"/>
            <a:chOff x="3179763" y="5416550"/>
            <a:chExt cx="18075275" cy="4035425"/>
          </a:xfrm>
        </p:grpSpPr>
        <p:sp>
          <p:nvSpPr>
            <p:cNvPr id="42" name="AutoShape 6"/>
            <p:cNvSpPr/>
            <p:nvPr/>
          </p:nvSpPr>
          <p:spPr bwMode="auto">
            <a:xfrm>
              <a:off x="3179763"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4" name="AutoShape 8"/>
            <p:cNvSpPr/>
            <p:nvPr/>
          </p:nvSpPr>
          <p:spPr bwMode="auto">
            <a:xfrm rot="10800000" flipH="1">
              <a:off x="6680200" y="7440613"/>
              <a:ext cx="4033838"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5" name="AutoShape 9"/>
            <p:cNvSpPr/>
            <p:nvPr/>
          </p:nvSpPr>
          <p:spPr bwMode="auto">
            <a:xfrm>
              <a:off x="10206038"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7" name="AutoShape 11"/>
            <p:cNvSpPr/>
            <p:nvPr/>
          </p:nvSpPr>
          <p:spPr bwMode="auto">
            <a:xfrm>
              <a:off x="17221200" y="5416550"/>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8" name="AutoShape 12"/>
            <p:cNvSpPr/>
            <p:nvPr/>
          </p:nvSpPr>
          <p:spPr bwMode="auto">
            <a:xfrm rot="10800000" flipH="1">
              <a:off x="13693775" y="74406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grpSp>
      <p:grpSp>
        <p:nvGrpSpPr>
          <p:cNvPr id="9" name="组合 8"/>
          <p:cNvGrpSpPr/>
          <p:nvPr/>
        </p:nvGrpSpPr>
        <p:grpSpPr>
          <a:xfrm>
            <a:off x="3192028" y="3117086"/>
            <a:ext cx="10790452" cy="503256"/>
            <a:chOff x="4560888" y="4464050"/>
            <a:chExt cx="15417800" cy="720725"/>
          </a:xfrm>
        </p:grpSpPr>
        <p:sp>
          <p:nvSpPr>
            <p:cNvPr id="54" name="AutoShape 20"/>
            <p:cNvSpPr/>
            <p:nvPr/>
          </p:nvSpPr>
          <p:spPr bwMode="auto">
            <a:xfrm>
              <a:off x="4560888" y="44640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45%</a:t>
              </a:r>
              <a:endParaRPr lang="es-ES">
                <a:cs typeface="Gill Sans" charset="0"/>
              </a:endParaRPr>
            </a:p>
          </p:txBody>
        </p:sp>
        <p:sp>
          <p:nvSpPr>
            <p:cNvPr id="55" name="AutoShape 21"/>
            <p:cNvSpPr/>
            <p:nvPr/>
          </p:nvSpPr>
          <p:spPr bwMode="auto">
            <a:xfrm>
              <a:off x="8291513"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25%</a:t>
              </a:r>
              <a:endParaRPr lang="es-ES">
                <a:cs typeface="Gill Sans" charset="0"/>
              </a:endParaRPr>
            </a:p>
          </p:txBody>
        </p:sp>
        <p:sp>
          <p:nvSpPr>
            <p:cNvPr id="56" name="AutoShape 22"/>
            <p:cNvSpPr/>
            <p:nvPr/>
          </p:nvSpPr>
          <p:spPr bwMode="auto">
            <a:xfrm>
              <a:off x="11869738"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35%</a:t>
              </a:r>
              <a:endParaRPr lang="es-ES">
                <a:cs typeface="Gill Sans" charset="0"/>
              </a:endParaRPr>
            </a:p>
          </p:txBody>
        </p:sp>
        <p:sp>
          <p:nvSpPr>
            <p:cNvPr id="60" name="AutoShape 26"/>
            <p:cNvSpPr/>
            <p:nvPr/>
          </p:nvSpPr>
          <p:spPr bwMode="auto">
            <a:xfrm>
              <a:off x="19026188"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70%</a:t>
              </a:r>
              <a:endParaRPr lang="es-ES">
                <a:cs typeface="Gill Sans" charset="0"/>
              </a:endParaRPr>
            </a:p>
          </p:txBody>
        </p:sp>
        <p:sp>
          <p:nvSpPr>
            <p:cNvPr id="62" name="AutoShape 28"/>
            <p:cNvSpPr/>
            <p:nvPr/>
          </p:nvSpPr>
          <p:spPr bwMode="auto">
            <a:xfrm>
              <a:off x="15447963"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dirty="0">
                  <a:solidFill>
                    <a:srgbClr val="444444"/>
                  </a:solidFill>
                  <a:latin typeface="Lato" charset="0"/>
                  <a:cs typeface="Lato" charset="0"/>
                  <a:sym typeface="Lato" charset="0"/>
                </a:rPr>
                <a:t>35%</a:t>
              </a:r>
              <a:endParaRPr lang="es-ES" dirty="0">
                <a:cs typeface="Gill Sans" charset="0"/>
              </a:endParaRPr>
            </a:p>
          </p:txBody>
        </p:sp>
      </p:grpSp>
      <p:grpSp>
        <p:nvGrpSpPr>
          <p:cNvPr id="10" name="组合 9"/>
          <p:cNvGrpSpPr/>
          <p:nvPr/>
        </p:nvGrpSpPr>
        <p:grpSpPr>
          <a:xfrm>
            <a:off x="3093144" y="6750729"/>
            <a:ext cx="10911557" cy="348067"/>
            <a:chOff x="4419600" y="9667875"/>
            <a:chExt cx="15590838" cy="498475"/>
          </a:xfrm>
        </p:grpSpPr>
        <p:sp>
          <p:nvSpPr>
            <p:cNvPr id="57" name="AutoShape 23"/>
            <p:cNvSpPr/>
            <p:nvPr/>
          </p:nvSpPr>
          <p:spPr bwMode="auto">
            <a:xfrm>
              <a:off x="8059738"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58" name="AutoShape 24"/>
            <p:cNvSpPr/>
            <p:nvPr/>
          </p:nvSpPr>
          <p:spPr bwMode="auto">
            <a:xfrm>
              <a:off x="4419600"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59" name="AutoShape 25"/>
            <p:cNvSpPr/>
            <p:nvPr/>
          </p:nvSpPr>
          <p:spPr bwMode="auto">
            <a:xfrm>
              <a:off x="11698288"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61" name="AutoShape 27"/>
            <p:cNvSpPr/>
            <p:nvPr/>
          </p:nvSpPr>
          <p:spPr bwMode="auto">
            <a:xfrm>
              <a:off x="15016163" y="9667875"/>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63" name="AutoShape 29"/>
            <p:cNvSpPr/>
            <p:nvPr/>
          </p:nvSpPr>
          <p:spPr bwMode="auto">
            <a:xfrm>
              <a:off x="18670588" y="9667875"/>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grpSp>
      <p:grpSp>
        <p:nvGrpSpPr>
          <p:cNvPr id="5" name="组合 4"/>
          <p:cNvGrpSpPr/>
          <p:nvPr/>
        </p:nvGrpSpPr>
        <p:grpSpPr>
          <a:xfrm>
            <a:off x="5639656" y="4703340"/>
            <a:ext cx="966608" cy="965498"/>
            <a:chOff x="8058150" y="6735763"/>
            <a:chExt cx="1381125" cy="1382712"/>
          </a:xfrm>
        </p:grpSpPr>
        <p:sp>
          <p:nvSpPr>
            <p:cNvPr id="50" name="AutoShape 14"/>
            <p:cNvSpPr/>
            <p:nvPr/>
          </p:nvSpPr>
          <p:spPr bwMode="auto">
            <a:xfrm>
              <a:off x="805815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6" name="AutoShape 32"/>
            <p:cNvSpPr/>
            <p:nvPr/>
          </p:nvSpPr>
          <p:spPr bwMode="auto">
            <a:xfrm>
              <a:off x="8515350" y="71501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8" name="组合 7"/>
          <p:cNvGrpSpPr/>
          <p:nvPr/>
        </p:nvGrpSpPr>
        <p:grpSpPr>
          <a:xfrm>
            <a:off x="13005873" y="4703340"/>
            <a:ext cx="966608" cy="965498"/>
            <a:chOff x="18583275" y="6735763"/>
            <a:chExt cx="1381125" cy="1382712"/>
          </a:xfrm>
        </p:grpSpPr>
        <p:sp>
          <p:nvSpPr>
            <p:cNvPr id="53" name="AutoShape 17"/>
            <p:cNvSpPr/>
            <p:nvPr/>
          </p:nvSpPr>
          <p:spPr bwMode="auto">
            <a:xfrm>
              <a:off x="185832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7" name="AutoShape 33"/>
            <p:cNvSpPr/>
            <p:nvPr/>
          </p:nvSpPr>
          <p:spPr bwMode="auto">
            <a:xfrm>
              <a:off x="18996025" y="7172325"/>
              <a:ext cx="568325" cy="47307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6" name="组合 5"/>
          <p:cNvGrpSpPr/>
          <p:nvPr/>
        </p:nvGrpSpPr>
        <p:grpSpPr>
          <a:xfrm>
            <a:off x="8095062" y="4703340"/>
            <a:ext cx="966608" cy="965498"/>
            <a:chOff x="11566525" y="6735763"/>
            <a:chExt cx="1381125" cy="1382712"/>
          </a:xfrm>
        </p:grpSpPr>
        <p:sp>
          <p:nvSpPr>
            <p:cNvPr id="51" name="AutoShape 15"/>
            <p:cNvSpPr/>
            <p:nvPr/>
          </p:nvSpPr>
          <p:spPr bwMode="auto">
            <a:xfrm>
              <a:off x="1156652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8" name="AutoShape 34"/>
            <p:cNvSpPr/>
            <p:nvPr/>
          </p:nvSpPr>
          <p:spPr bwMode="auto">
            <a:xfrm>
              <a:off x="12001500" y="7169150"/>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7" name="组合 6"/>
          <p:cNvGrpSpPr/>
          <p:nvPr/>
        </p:nvGrpSpPr>
        <p:grpSpPr>
          <a:xfrm>
            <a:off x="10550467" y="4703340"/>
            <a:ext cx="966608" cy="965498"/>
            <a:chOff x="15074900" y="6735763"/>
            <a:chExt cx="1381125" cy="1382712"/>
          </a:xfrm>
        </p:grpSpPr>
        <p:sp>
          <p:nvSpPr>
            <p:cNvPr id="52" name="AutoShape 16"/>
            <p:cNvSpPr/>
            <p:nvPr/>
          </p:nvSpPr>
          <p:spPr bwMode="auto">
            <a:xfrm>
              <a:off x="1507490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9" name="AutoShape 35"/>
            <p:cNvSpPr/>
            <p:nvPr/>
          </p:nvSpPr>
          <p:spPr bwMode="auto">
            <a:xfrm>
              <a:off x="15520988" y="7192963"/>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4" name="组合 3"/>
          <p:cNvGrpSpPr/>
          <p:nvPr/>
        </p:nvGrpSpPr>
        <p:grpSpPr>
          <a:xfrm>
            <a:off x="3202027" y="4703340"/>
            <a:ext cx="966608" cy="965498"/>
            <a:chOff x="4575175" y="6735763"/>
            <a:chExt cx="1381125" cy="1382712"/>
          </a:xfrm>
        </p:grpSpPr>
        <p:sp>
          <p:nvSpPr>
            <p:cNvPr id="49" name="AutoShape 13"/>
            <p:cNvSpPr/>
            <p:nvPr/>
          </p:nvSpPr>
          <p:spPr bwMode="auto">
            <a:xfrm>
              <a:off x="45751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70" name="AutoShape 36"/>
            <p:cNvSpPr/>
            <p:nvPr/>
          </p:nvSpPr>
          <p:spPr bwMode="auto">
            <a:xfrm>
              <a:off x="5018088" y="71628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sp>
        <p:nvSpPr>
          <p:cNvPr id="72" name="Shape 1204"/>
          <p:cNvSpPr/>
          <p:nvPr/>
        </p:nvSpPr>
        <p:spPr>
          <a:xfrm>
            <a:off x="1194440" y="2011527"/>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11" name="组合 10"/>
          <p:cNvGrpSpPr/>
          <p:nvPr/>
        </p:nvGrpSpPr>
        <p:grpSpPr>
          <a:xfrm>
            <a:off x="1716562" y="7286132"/>
            <a:ext cx="13590305" cy="1770652"/>
            <a:chOff x="2452688" y="10434638"/>
            <a:chExt cx="19418334" cy="2535792"/>
          </a:xfrm>
        </p:grpSpPr>
        <p:sp>
          <p:nvSpPr>
            <p:cNvPr id="65" name="AutoShape 31"/>
            <p:cNvSpPr/>
            <p:nvPr/>
          </p:nvSpPr>
          <p:spPr bwMode="auto">
            <a:xfrm>
              <a:off x="9355138" y="10434638"/>
              <a:ext cx="5626100" cy="652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Lato" charset="0"/>
                  <a:cs typeface="Lato" charset="0"/>
                  <a:sym typeface="Lato" charset="0"/>
                </a:rPr>
                <a:t>Subtitle in this area</a:t>
              </a:r>
              <a:endParaRPr lang="es-ES" sz="5000" dirty="0">
                <a:cs typeface="Gill Sans" charset="0"/>
              </a:endParaRPr>
            </a:p>
          </p:txBody>
        </p:sp>
        <p:sp>
          <p:nvSpPr>
            <p:cNvPr id="73" name="矩形 72"/>
            <p:cNvSpPr/>
            <p:nvPr/>
          </p:nvSpPr>
          <p:spPr>
            <a:xfrm>
              <a:off x="2452688"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4" name="矩形 73"/>
            <p:cNvSpPr/>
            <p:nvPr/>
          </p:nvSpPr>
          <p:spPr>
            <a:xfrm>
              <a:off x="7694185"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5" name="矩形 74"/>
            <p:cNvSpPr/>
            <p:nvPr/>
          </p:nvSpPr>
          <p:spPr>
            <a:xfrm>
              <a:off x="12525063"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6" name="矩形 75"/>
            <p:cNvSpPr/>
            <p:nvPr/>
          </p:nvSpPr>
          <p:spPr>
            <a:xfrm>
              <a:off x="17355941"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6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31" presetClass="entr" presetSubtype="0" fill="hold" nodeType="withEffect">
                                  <p:stCondLst>
                                    <p:cond delay="75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right)">
                                      <p:cBhvr>
                                        <p:cTn id="47" dur="500"/>
                                        <p:tgtEl>
                                          <p:spTgt spid="3"/>
                                        </p:tgtEl>
                                      </p:cBhvr>
                                    </p:animEffect>
                                  </p:childTnLst>
                                </p:cTn>
                              </p:par>
                              <p:par>
                                <p:cTn id="48" presetID="22" presetClass="entr" presetSubtype="8" fill="hold" nodeType="withEffect">
                                  <p:stCondLst>
                                    <p:cond delay="50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2500"/>
                            </p:stCondLst>
                            <p:childTnLst>
                              <p:par>
                                <p:cTn id="52" presetID="47"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Shape 1204"/>
          <p:cNvSpPr/>
          <p:nvPr/>
        </p:nvSpPr>
        <p:spPr>
          <a:xfrm>
            <a:off x="1194440" y="1639630"/>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2" name="组合 1"/>
          <p:cNvGrpSpPr/>
          <p:nvPr/>
        </p:nvGrpSpPr>
        <p:grpSpPr>
          <a:xfrm>
            <a:off x="1244369" y="2894279"/>
            <a:ext cx="6770698" cy="5600667"/>
            <a:chOff x="1778000" y="4144963"/>
            <a:chExt cx="9674225" cy="8020846"/>
          </a:xfrm>
        </p:grpSpPr>
        <p:cxnSp>
          <p:nvCxnSpPr>
            <p:cNvPr id="47" name="Straight Connector 11"/>
            <p:cNvCxnSpPr/>
            <p:nvPr/>
          </p:nvCxnSpPr>
          <p:spPr>
            <a:xfrm flipH="1">
              <a:off x="9937750" y="7113588"/>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Straight Connector 12"/>
            <p:cNvCxnSpPr/>
            <p:nvPr/>
          </p:nvCxnSpPr>
          <p:spPr>
            <a:xfrm flipH="1">
              <a:off x="8712200" y="500538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9" name="Straight Connector 13"/>
            <p:cNvCxnSpPr/>
            <p:nvPr/>
          </p:nvCxnSpPr>
          <p:spPr>
            <a:xfrm flipH="1">
              <a:off x="8712200" y="7910513"/>
              <a:ext cx="2740025"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50" name="Straight Connector 14"/>
            <p:cNvCxnSpPr/>
            <p:nvPr/>
          </p:nvCxnSpPr>
          <p:spPr>
            <a:xfrm flipH="1">
              <a:off x="8712200" y="1081563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51" name="Straight Connector 15"/>
            <p:cNvCxnSpPr/>
            <p:nvPr/>
          </p:nvCxnSpPr>
          <p:spPr>
            <a:xfrm flipV="1">
              <a:off x="9937750" y="500538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2" name="Straight Connector 16"/>
            <p:cNvCxnSpPr/>
            <p:nvPr/>
          </p:nvCxnSpPr>
          <p:spPr>
            <a:xfrm flipH="1">
              <a:off x="9937750" y="8729663"/>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3" name="Straight Connector 17"/>
            <p:cNvCxnSpPr/>
            <p:nvPr/>
          </p:nvCxnSpPr>
          <p:spPr>
            <a:xfrm flipV="1">
              <a:off x="9937750" y="870743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2" name="TextBox 91"/>
            <p:cNvSpPr txBox="1">
              <a:spLocks noChangeArrowheads="1"/>
            </p:cNvSpPr>
            <p:nvPr/>
          </p:nvSpPr>
          <p:spPr bwMode="auto">
            <a:xfrm>
              <a:off x="1778000" y="4144963"/>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3" name="Rectangle 94"/>
            <p:cNvSpPr/>
            <p:nvPr/>
          </p:nvSpPr>
          <p:spPr>
            <a:xfrm>
              <a:off x="6888163" y="4335463"/>
              <a:ext cx="1571625" cy="1573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4" name="TextBox 96"/>
            <p:cNvSpPr txBox="1">
              <a:spLocks noChangeArrowheads="1"/>
            </p:cNvSpPr>
            <p:nvPr/>
          </p:nvSpPr>
          <p:spPr bwMode="auto">
            <a:xfrm>
              <a:off x="1778000" y="6967538"/>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5" name="TextBox 98"/>
            <p:cNvSpPr txBox="1">
              <a:spLocks noChangeArrowheads="1"/>
            </p:cNvSpPr>
            <p:nvPr/>
          </p:nvSpPr>
          <p:spPr bwMode="auto">
            <a:xfrm>
              <a:off x="1778000" y="9898063"/>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6" name="Rectangle 101"/>
            <p:cNvSpPr/>
            <p:nvPr/>
          </p:nvSpPr>
          <p:spPr>
            <a:xfrm>
              <a:off x="6889750" y="7177088"/>
              <a:ext cx="1570038" cy="1573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7" name="Rectangle 104"/>
            <p:cNvSpPr/>
            <p:nvPr/>
          </p:nvSpPr>
          <p:spPr>
            <a:xfrm>
              <a:off x="6888163" y="10129838"/>
              <a:ext cx="1571625" cy="1573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123" name="Freeform 221"/>
            <p:cNvSpPr>
              <a:spLocks noChangeArrowheads="1"/>
            </p:cNvSpPr>
            <p:nvPr/>
          </p:nvSpPr>
          <p:spPr bwMode="auto">
            <a:xfrm>
              <a:off x="7358063" y="4727575"/>
              <a:ext cx="585787"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4"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5" name="Freeform 177"/>
            <p:cNvSpPr>
              <a:spLocks noChangeArrowheads="1"/>
            </p:cNvSpPr>
            <p:nvPr/>
          </p:nvSpPr>
          <p:spPr bwMode="auto">
            <a:xfrm>
              <a:off x="7310438" y="10629900"/>
              <a:ext cx="606425" cy="606425"/>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31" name="矩形 130"/>
            <p:cNvSpPr/>
            <p:nvPr/>
          </p:nvSpPr>
          <p:spPr>
            <a:xfrm>
              <a:off x="1966797" y="4744859"/>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2" name="矩形 131"/>
            <p:cNvSpPr/>
            <p:nvPr/>
          </p:nvSpPr>
          <p:spPr>
            <a:xfrm>
              <a:off x="1966797" y="7639902"/>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3" name="矩形 132"/>
            <p:cNvSpPr/>
            <p:nvPr/>
          </p:nvSpPr>
          <p:spPr>
            <a:xfrm>
              <a:off x="1966797" y="10534946"/>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3" name="组合 2"/>
          <p:cNvGrpSpPr/>
          <p:nvPr/>
        </p:nvGrpSpPr>
        <p:grpSpPr>
          <a:xfrm>
            <a:off x="9009451" y="2894279"/>
            <a:ext cx="6779586" cy="5640573"/>
            <a:chOff x="12873038" y="4144963"/>
            <a:chExt cx="9686925" cy="8077996"/>
          </a:xfrm>
        </p:grpSpPr>
        <p:cxnSp>
          <p:nvCxnSpPr>
            <p:cNvPr id="40" name="Straight Connector 3"/>
            <p:cNvCxnSpPr/>
            <p:nvPr/>
          </p:nvCxnSpPr>
          <p:spPr>
            <a:xfrm>
              <a:off x="12873038" y="7113588"/>
              <a:ext cx="1512887"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
            <p:cNvCxnSpPr/>
            <p:nvPr/>
          </p:nvCxnSpPr>
          <p:spPr>
            <a:xfrm>
              <a:off x="14385925" y="500538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2" name="Straight Connector 5"/>
            <p:cNvCxnSpPr/>
            <p:nvPr/>
          </p:nvCxnSpPr>
          <p:spPr>
            <a:xfrm>
              <a:off x="12873038" y="7910513"/>
              <a:ext cx="2738437"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3" name="Straight Connector 6"/>
            <p:cNvCxnSpPr/>
            <p:nvPr/>
          </p:nvCxnSpPr>
          <p:spPr>
            <a:xfrm>
              <a:off x="14385925" y="1081563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4" name="Straight Connector 7"/>
            <p:cNvCxnSpPr/>
            <p:nvPr/>
          </p:nvCxnSpPr>
          <p:spPr>
            <a:xfrm flipH="1" flipV="1">
              <a:off x="14385925" y="500538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Straight Connector 8"/>
            <p:cNvCxnSpPr/>
            <p:nvPr/>
          </p:nvCxnSpPr>
          <p:spPr>
            <a:xfrm>
              <a:off x="12873038" y="8729663"/>
              <a:ext cx="1512887"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9"/>
            <p:cNvCxnSpPr/>
            <p:nvPr/>
          </p:nvCxnSpPr>
          <p:spPr>
            <a:xfrm flipH="1" flipV="1">
              <a:off x="14385925" y="870743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4" name="TextBox 72"/>
            <p:cNvSpPr txBox="1">
              <a:spLocks noChangeArrowheads="1"/>
            </p:cNvSpPr>
            <p:nvPr/>
          </p:nvSpPr>
          <p:spPr bwMode="auto">
            <a:xfrm>
              <a:off x="17726025" y="4144963"/>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a:t>Objective Name</a:t>
              </a:r>
              <a:endParaRPr lang="en-US" altLang="zh-CN" sz="2200"/>
            </a:p>
          </p:txBody>
        </p:sp>
        <p:sp>
          <p:nvSpPr>
            <p:cNvPr id="55" name="Rectangle 75"/>
            <p:cNvSpPr/>
            <p:nvPr/>
          </p:nvSpPr>
          <p:spPr>
            <a:xfrm>
              <a:off x="15933738" y="4365625"/>
              <a:ext cx="1570037" cy="1573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56" name="TextBox 77"/>
            <p:cNvSpPr txBox="1">
              <a:spLocks noChangeArrowheads="1"/>
            </p:cNvSpPr>
            <p:nvPr/>
          </p:nvSpPr>
          <p:spPr bwMode="auto">
            <a:xfrm>
              <a:off x="17726025" y="6967538"/>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a:t>Objective Name</a:t>
              </a:r>
              <a:endParaRPr lang="en-US" altLang="zh-CN" sz="2200"/>
            </a:p>
          </p:txBody>
        </p:sp>
        <p:sp>
          <p:nvSpPr>
            <p:cNvPr id="58" name="TextBox 79"/>
            <p:cNvSpPr txBox="1">
              <a:spLocks noChangeArrowheads="1"/>
            </p:cNvSpPr>
            <p:nvPr/>
          </p:nvSpPr>
          <p:spPr bwMode="auto">
            <a:xfrm>
              <a:off x="17726025" y="9898063"/>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dirty="0"/>
                <a:t>Objective Name</a:t>
              </a:r>
              <a:endParaRPr lang="en-US" altLang="zh-CN" sz="2200" dirty="0"/>
            </a:p>
          </p:txBody>
        </p:sp>
        <p:sp>
          <p:nvSpPr>
            <p:cNvPr id="60" name="Rectangle 82"/>
            <p:cNvSpPr/>
            <p:nvPr/>
          </p:nvSpPr>
          <p:spPr>
            <a:xfrm>
              <a:off x="15933738" y="7177088"/>
              <a:ext cx="1571625" cy="15732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1" name="Rectangle 85"/>
            <p:cNvSpPr/>
            <p:nvPr/>
          </p:nvSpPr>
          <p:spPr>
            <a:xfrm>
              <a:off x="15933738" y="10136188"/>
              <a:ext cx="1570037" cy="15732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126" name="Freeform 185"/>
            <p:cNvSpPr>
              <a:spLocks noChangeArrowheads="1"/>
            </p:cNvSpPr>
            <p:nvPr/>
          </p:nvSpPr>
          <p:spPr bwMode="auto">
            <a:xfrm>
              <a:off x="16370300" y="4849813"/>
              <a:ext cx="701675" cy="536575"/>
            </a:xfrm>
            <a:custGeom>
              <a:avLst/>
              <a:gdLst>
                <a:gd name="T0" fmla="*/ 618257 w 619"/>
                <a:gd name="T1" fmla="*/ 0 h 472"/>
                <a:gd name="T2" fmla="*/ 618257 w 619"/>
                <a:gd name="T3" fmla="*/ 0 h 472"/>
                <a:gd name="T4" fmla="*/ 82812 w 619"/>
                <a:gd name="T5" fmla="*/ 0 h 472"/>
                <a:gd name="T6" fmla="*/ 0 w 619"/>
                <a:gd name="T7" fmla="*/ 83077 h 472"/>
                <a:gd name="T8" fmla="*/ 0 w 619"/>
                <a:gd name="T9" fmla="*/ 451802 h 472"/>
                <a:gd name="T10" fmla="*/ 82812 w 619"/>
                <a:gd name="T11" fmla="*/ 536017 h 472"/>
                <a:gd name="T12" fmla="*/ 618257 w 619"/>
                <a:gd name="T13" fmla="*/ 536017 h 472"/>
                <a:gd name="T14" fmla="*/ 701070 w 619"/>
                <a:gd name="T15" fmla="*/ 451802 h 472"/>
                <a:gd name="T16" fmla="*/ 701070 w 619"/>
                <a:gd name="T17" fmla="*/ 83077 h 472"/>
                <a:gd name="T18" fmla="*/ 618257 w 619"/>
                <a:gd name="T19" fmla="*/ 0 h 472"/>
                <a:gd name="T20" fmla="*/ 634139 w 619"/>
                <a:gd name="T21" fmla="*/ 50074 h 472"/>
                <a:gd name="T22" fmla="*/ 634139 w 619"/>
                <a:gd name="T23" fmla="*/ 50074 h 472"/>
                <a:gd name="T24" fmla="*/ 350535 w 619"/>
                <a:gd name="T25" fmla="*/ 267439 h 472"/>
                <a:gd name="T26" fmla="*/ 66931 w 619"/>
                <a:gd name="T27" fmla="*/ 50074 h 472"/>
                <a:gd name="T28" fmla="*/ 634139 w 619"/>
                <a:gd name="T29" fmla="*/ 50074 h 472"/>
                <a:gd name="T30" fmla="*/ 32898 w 619"/>
                <a:gd name="T31" fmla="*/ 451802 h 472"/>
                <a:gd name="T32" fmla="*/ 32898 w 619"/>
                <a:gd name="T33" fmla="*/ 451802 h 472"/>
                <a:gd name="T34" fmla="*/ 32898 w 619"/>
                <a:gd name="T35" fmla="*/ 83077 h 472"/>
                <a:gd name="T36" fmla="*/ 233690 w 619"/>
                <a:gd name="T37" fmla="*/ 251507 h 472"/>
                <a:gd name="T38" fmla="*/ 32898 w 619"/>
                <a:gd name="T39" fmla="*/ 451802 h 472"/>
                <a:gd name="T40" fmla="*/ 66931 w 619"/>
                <a:gd name="T41" fmla="*/ 485943 h 472"/>
                <a:gd name="T42" fmla="*/ 66931 w 619"/>
                <a:gd name="T43" fmla="*/ 485943 h 472"/>
                <a:gd name="T44" fmla="*/ 267722 w 619"/>
                <a:gd name="T45" fmla="*/ 267439 h 472"/>
                <a:gd name="T46" fmla="*/ 350535 w 619"/>
                <a:gd name="T47" fmla="*/ 334584 h 472"/>
                <a:gd name="T48" fmla="*/ 417465 w 619"/>
                <a:gd name="T49" fmla="*/ 267439 h 472"/>
                <a:gd name="T50" fmla="*/ 634139 w 619"/>
                <a:gd name="T51" fmla="*/ 485943 h 472"/>
                <a:gd name="T52" fmla="*/ 66931 w 619"/>
                <a:gd name="T53" fmla="*/ 485943 h 472"/>
                <a:gd name="T54" fmla="*/ 668171 w 619"/>
                <a:gd name="T55" fmla="*/ 451802 h 472"/>
                <a:gd name="T56" fmla="*/ 668171 w 619"/>
                <a:gd name="T57" fmla="*/ 451802 h 472"/>
                <a:gd name="T58" fmla="*/ 668171 w 619"/>
                <a:gd name="T59" fmla="*/ 451802 h 472"/>
                <a:gd name="T60" fmla="*/ 467380 w 619"/>
                <a:gd name="T61" fmla="*/ 251507 h 472"/>
                <a:gd name="T62" fmla="*/ 668171 w 619"/>
                <a:gd name="T63" fmla="*/ 83077 h 472"/>
                <a:gd name="T64" fmla="*/ 668171 w 619"/>
                <a:gd name="T65" fmla="*/ 451802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7" name="Freeform 183"/>
            <p:cNvSpPr>
              <a:spLocks noChangeArrowheads="1"/>
            </p:cNvSpPr>
            <p:nvPr/>
          </p:nvSpPr>
          <p:spPr bwMode="auto">
            <a:xfrm>
              <a:off x="16367125" y="7564438"/>
              <a:ext cx="749300" cy="730250"/>
            </a:xfrm>
            <a:custGeom>
              <a:avLst/>
              <a:gdLst>
                <a:gd name="T0" fmla="*/ 382784 w 634"/>
                <a:gd name="T1" fmla="*/ 0 h 619"/>
                <a:gd name="T2" fmla="*/ 382784 w 634"/>
                <a:gd name="T3" fmla="*/ 0 h 619"/>
                <a:gd name="T4" fmla="*/ 0 w 634"/>
                <a:gd name="T5" fmla="*/ 208849 h 619"/>
                <a:gd name="T6" fmla="*/ 0 w 634"/>
                <a:gd name="T7" fmla="*/ 643067 h 619"/>
                <a:gd name="T8" fmla="*/ 105147 w 634"/>
                <a:gd name="T9" fmla="*/ 729202 h 619"/>
                <a:gd name="T10" fmla="*/ 661602 w 634"/>
                <a:gd name="T11" fmla="*/ 729202 h 619"/>
                <a:gd name="T12" fmla="*/ 747847 w 634"/>
                <a:gd name="T13" fmla="*/ 643067 h 619"/>
                <a:gd name="T14" fmla="*/ 747847 w 634"/>
                <a:gd name="T15" fmla="*/ 208849 h 619"/>
                <a:gd name="T16" fmla="*/ 382784 w 634"/>
                <a:gd name="T17" fmla="*/ 0 h 619"/>
                <a:gd name="T18" fmla="*/ 53164 w 634"/>
                <a:gd name="T19" fmla="*/ 643067 h 619"/>
                <a:gd name="T20" fmla="*/ 53164 w 634"/>
                <a:gd name="T21" fmla="*/ 643067 h 619"/>
                <a:gd name="T22" fmla="*/ 53164 w 634"/>
                <a:gd name="T23" fmla="*/ 278466 h 619"/>
                <a:gd name="T24" fmla="*/ 261097 w 634"/>
                <a:gd name="T25" fmla="*/ 451916 h 619"/>
                <a:gd name="T26" fmla="*/ 53164 w 634"/>
                <a:gd name="T27" fmla="*/ 660766 h 619"/>
                <a:gd name="T28" fmla="*/ 53164 w 634"/>
                <a:gd name="T29" fmla="*/ 643067 h 619"/>
                <a:gd name="T30" fmla="*/ 87426 w 634"/>
                <a:gd name="T31" fmla="*/ 694984 h 619"/>
                <a:gd name="T32" fmla="*/ 87426 w 634"/>
                <a:gd name="T33" fmla="*/ 694984 h 619"/>
                <a:gd name="T34" fmla="*/ 296539 w 634"/>
                <a:gd name="T35" fmla="*/ 469616 h 619"/>
                <a:gd name="T36" fmla="*/ 382784 w 634"/>
                <a:gd name="T37" fmla="*/ 521533 h 619"/>
                <a:gd name="T38" fmla="*/ 452489 w 634"/>
                <a:gd name="T39" fmla="*/ 469616 h 619"/>
                <a:gd name="T40" fmla="*/ 661602 w 634"/>
                <a:gd name="T41" fmla="*/ 694984 h 619"/>
                <a:gd name="T42" fmla="*/ 87426 w 634"/>
                <a:gd name="T43" fmla="*/ 694984 h 619"/>
                <a:gd name="T44" fmla="*/ 695864 w 634"/>
                <a:gd name="T45" fmla="*/ 643067 h 619"/>
                <a:gd name="T46" fmla="*/ 695864 w 634"/>
                <a:gd name="T47" fmla="*/ 643067 h 619"/>
                <a:gd name="T48" fmla="*/ 695864 w 634"/>
                <a:gd name="T49" fmla="*/ 660766 h 619"/>
                <a:gd name="T50" fmla="*/ 486750 w 634"/>
                <a:gd name="T51" fmla="*/ 451916 h 619"/>
                <a:gd name="T52" fmla="*/ 695864 w 634"/>
                <a:gd name="T53" fmla="*/ 278466 h 619"/>
                <a:gd name="T54" fmla="*/ 695864 w 634"/>
                <a:gd name="T55" fmla="*/ 643067 h 619"/>
                <a:gd name="T56" fmla="*/ 382784 w 634"/>
                <a:gd name="T57" fmla="*/ 469616 h 619"/>
                <a:gd name="T58" fmla="*/ 382784 w 634"/>
                <a:gd name="T59" fmla="*/ 469616 h 619"/>
                <a:gd name="T60" fmla="*/ 53164 w 634"/>
                <a:gd name="T61" fmla="*/ 226548 h 619"/>
                <a:gd name="T62" fmla="*/ 382784 w 634"/>
                <a:gd name="T63" fmla="*/ 53097 h 619"/>
                <a:gd name="T64" fmla="*/ 695864 w 634"/>
                <a:gd name="T65" fmla="*/ 226548 h 619"/>
                <a:gd name="T66" fmla="*/ 382784 w 634"/>
                <a:gd name="T67" fmla="*/ 46961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8" name="Freeform 179"/>
            <p:cNvSpPr>
              <a:spLocks noChangeArrowheads="1"/>
            </p:cNvSpPr>
            <p:nvPr/>
          </p:nvSpPr>
          <p:spPr bwMode="auto">
            <a:xfrm>
              <a:off x="16422688" y="10596563"/>
              <a:ext cx="665162" cy="617537"/>
            </a:xfrm>
            <a:custGeom>
              <a:avLst/>
              <a:gdLst>
                <a:gd name="T0" fmla="*/ 617256 w 634"/>
                <a:gd name="T1" fmla="*/ 0 h 590"/>
                <a:gd name="T2" fmla="*/ 617256 w 634"/>
                <a:gd name="T3" fmla="*/ 0 h 590"/>
                <a:gd name="T4" fmla="*/ 431765 w 634"/>
                <a:gd name="T5" fmla="*/ 122463 h 590"/>
                <a:gd name="T6" fmla="*/ 169772 w 634"/>
                <a:gd name="T7" fmla="*/ 122463 h 590"/>
                <a:gd name="T8" fmla="*/ 0 w 634"/>
                <a:gd name="T9" fmla="*/ 277374 h 590"/>
                <a:gd name="T10" fmla="*/ 123661 w 634"/>
                <a:gd name="T11" fmla="*/ 415537 h 590"/>
                <a:gd name="T12" fmla="*/ 123661 w 634"/>
                <a:gd name="T13" fmla="*/ 585102 h 590"/>
                <a:gd name="T14" fmla="*/ 169772 w 634"/>
                <a:gd name="T15" fmla="*/ 616502 h 590"/>
                <a:gd name="T16" fmla="*/ 231602 w 634"/>
                <a:gd name="T17" fmla="*/ 616502 h 590"/>
                <a:gd name="T18" fmla="*/ 277713 w 634"/>
                <a:gd name="T19" fmla="*/ 585102 h 590"/>
                <a:gd name="T20" fmla="*/ 277713 w 634"/>
                <a:gd name="T21" fmla="*/ 415537 h 590"/>
                <a:gd name="T22" fmla="*/ 431765 w 634"/>
                <a:gd name="T23" fmla="*/ 415537 h 590"/>
                <a:gd name="T24" fmla="*/ 617256 w 634"/>
                <a:gd name="T25" fmla="*/ 539047 h 590"/>
                <a:gd name="T26" fmla="*/ 663367 w 634"/>
                <a:gd name="T27" fmla="*/ 492993 h 590"/>
                <a:gd name="T28" fmla="*/ 663367 w 634"/>
                <a:gd name="T29" fmla="*/ 46055 h 590"/>
                <a:gd name="T30" fmla="*/ 617256 w 634"/>
                <a:gd name="T31" fmla="*/ 0 h 590"/>
                <a:gd name="T32" fmla="*/ 231602 w 634"/>
                <a:gd name="T33" fmla="*/ 554747 h 590"/>
                <a:gd name="T34" fmla="*/ 231602 w 634"/>
                <a:gd name="T35" fmla="*/ 554747 h 590"/>
                <a:gd name="T36" fmla="*/ 216930 w 634"/>
                <a:gd name="T37" fmla="*/ 585102 h 590"/>
                <a:gd name="T38" fmla="*/ 185491 w 634"/>
                <a:gd name="T39" fmla="*/ 585102 h 590"/>
                <a:gd name="T40" fmla="*/ 169772 w 634"/>
                <a:gd name="T41" fmla="*/ 554747 h 590"/>
                <a:gd name="T42" fmla="*/ 169772 w 634"/>
                <a:gd name="T43" fmla="*/ 415537 h 590"/>
                <a:gd name="T44" fmla="*/ 231602 w 634"/>
                <a:gd name="T45" fmla="*/ 415537 h 590"/>
                <a:gd name="T46" fmla="*/ 231602 w 634"/>
                <a:gd name="T47" fmla="*/ 554747 h 590"/>
                <a:gd name="T48" fmla="*/ 339543 w 634"/>
                <a:gd name="T49" fmla="*/ 369483 h 590"/>
                <a:gd name="T50" fmla="*/ 339543 w 634"/>
                <a:gd name="T51" fmla="*/ 369483 h 590"/>
                <a:gd name="T52" fmla="*/ 169772 w 634"/>
                <a:gd name="T53" fmla="*/ 369483 h 590"/>
                <a:gd name="T54" fmla="*/ 46111 w 634"/>
                <a:gd name="T55" fmla="*/ 277374 h 590"/>
                <a:gd name="T56" fmla="*/ 169772 w 634"/>
                <a:gd name="T57" fmla="*/ 169564 h 590"/>
                <a:gd name="T58" fmla="*/ 339543 w 634"/>
                <a:gd name="T59" fmla="*/ 169564 h 590"/>
                <a:gd name="T60" fmla="*/ 339543 w 634"/>
                <a:gd name="T61" fmla="*/ 369483 h 590"/>
                <a:gd name="T62" fmla="*/ 431765 w 634"/>
                <a:gd name="T63" fmla="*/ 369483 h 590"/>
                <a:gd name="T64" fmla="*/ 431765 w 634"/>
                <a:gd name="T65" fmla="*/ 369483 h 590"/>
                <a:gd name="T66" fmla="*/ 370983 w 634"/>
                <a:gd name="T67" fmla="*/ 369483 h 590"/>
                <a:gd name="T68" fmla="*/ 370983 w 634"/>
                <a:gd name="T69" fmla="*/ 169564 h 590"/>
                <a:gd name="T70" fmla="*/ 431765 w 634"/>
                <a:gd name="T71" fmla="*/ 169564 h 590"/>
                <a:gd name="T72" fmla="*/ 431765 w 634"/>
                <a:gd name="T73" fmla="*/ 369483 h 590"/>
                <a:gd name="T74" fmla="*/ 617256 w 634"/>
                <a:gd name="T75" fmla="*/ 492993 h 590"/>
                <a:gd name="T76" fmla="*/ 617256 w 634"/>
                <a:gd name="T77" fmla="*/ 492993 h 590"/>
                <a:gd name="T78" fmla="*/ 478924 w 634"/>
                <a:gd name="T79" fmla="*/ 400884 h 590"/>
                <a:gd name="T80" fmla="*/ 478924 w 634"/>
                <a:gd name="T81" fmla="*/ 153864 h 590"/>
                <a:gd name="T82" fmla="*/ 617256 w 634"/>
                <a:gd name="T83" fmla="*/ 46055 h 590"/>
                <a:gd name="T84" fmla="*/ 617256 w 634"/>
                <a:gd name="T85" fmla="*/ 492993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34" name="矩形 133"/>
            <p:cNvSpPr/>
            <p:nvPr/>
          </p:nvSpPr>
          <p:spPr>
            <a:xfrm>
              <a:off x="17911645" y="10592096"/>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5" name="矩形 134"/>
            <p:cNvSpPr/>
            <p:nvPr/>
          </p:nvSpPr>
          <p:spPr>
            <a:xfrm>
              <a:off x="17911645" y="7616825"/>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6" name="矩形 135"/>
            <p:cNvSpPr/>
            <p:nvPr/>
          </p:nvSpPr>
          <p:spPr>
            <a:xfrm>
              <a:off x="17911645" y="4840961"/>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68" name="Group 23"/>
          <p:cNvGrpSpPr/>
          <p:nvPr/>
        </p:nvGrpSpPr>
        <p:grpSpPr bwMode="auto">
          <a:xfrm>
            <a:off x="7048459" y="4226688"/>
            <a:ext cx="3871986" cy="2978523"/>
            <a:chOff x="10070537" y="3323510"/>
            <a:chExt cx="5533238" cy="4265690"/>
          </a:xfrm>
        </p:grpSpPr>
        <p:grpSp>
          <p:nvGrpSpPr>
            <p:cNvPr id="69" name="Group 62"/>
            <p:cNvGrpSpPr/>
            <p:nvPr/>
          </p:nvGrpSpPr>
          <p:grpSpPr bwMode="auto">
            <a:xfrm>
              <a:off x="10070537" y="3323510"/>
              <a:ext cx="4265896" cy="4265690"/>
              <a:chOff x="10070537" y="3323510"/>
              <a:chExt cx="4265896" cy="4265690"/>
            </a:xfrm>
          </p:grpSpPr>
          <p:sp>
            <p:nvSpPr>
              <p:cNvPr id="114" name="Freeform 13"/>
              <p:cNvSpPr>
                <a:spLocks noChangeArrowheads="1"/>
              </p:cNvSpPr>
              <p:nvPr/>
            </p:nvSpPr>
            <p:spPr bwMode="auto">
              <a:xfrm>
                <a:off x="10070537" y="3323510"/>
                <a:ext cx="4265896" cy="4265690"/>
              </a:xfrm>
              <a:custGeom>
                <a:avLst/>
                <a:gdLst>
                  <a:gd name="T0" fmla="*/ 1536065523 w 4540"/>
                  <a:gd name="T1" fmla="*/ 767826079 h 4540"/>
                  <a:gd name="T2" fmla="*/ 1536065523 w 4540"/>
                  <a:gd name="T3" fmla="*/ 767826079 h 4540"/>
                  <a:gd name="T4" fmla="*/ 768202364 w 4540"/>
                  <a:gd name="T5" fmla="*/ 1535991346 h 4540"/>
                  <a:gd name="T6" fmla="*/ 0 w 4540"/>
                  <a:gd name="T7" fmla="*/ 767826079 h 4540"/>
                  <a:gd name="T8" fmla="*/ 768202364 w 4540"/>
                  <a:gd name="T9" fmla="*/ 0 h 4540"/>
                  <a:gd name="T10" fmla="*/ 1536065523 w 4540"/>
                  <a:gd name="T11" fmla="*/ 767826079 h 4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5" name="Freeform 14"/>
              <p:cNvSpPr>
                <a:spLocks noChangeArrowheads="1"/>
              </p:cNvSpPr>
              <p:nvPr/>
            </p:nvSpPr>
            <p:spPr bwMode="auto">
              <a:xfrm>
                <a:off x="10542684" y="3791492"/>
                <a:ext cx="3321600" cy="3321439"/>
              </a:xfrm>
              <a:custGeom>
                <a:avLst/>
                <a:gdLst>
                  <a:gd name="T0" fmla="*/ 1194963907 w 3538"/>
                  <a:gd name="T1" fmla="*/ 597284481 h 3538"/>
                  <a:gd name="T2" fmla="*/ 1194963907 w 3538"/>
                  <a:gd name="T3" fmla="*/ 597284481 h 3538"/>
                  <a:gd name="T4" fmla="*/ 597651413 w 3538"/>
                  <a:gd name="T5" fmla="*/ 1194905987 h 3538"/>
                  <a:gd name="T6" fmla="*/ 0 w 3538"/>
                  <a:gd name="T7" fmla="*/ 597284481 h 3538"/>
                  <a:gd name="T8" fmla="*/ 597651413 w 3538"/>
                  <a:gd name="T9" fmla="*/ 0 h 3538"/>
                  <a:gd name="T10" fmla="*/ 1194963907 w 3538"/>
                  <a:gd name="T11" fmla="*/ 597284481 h 3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5"/>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16" name="Freeform 15"/>
              <p:cNvSpPr>
                <a:spLocks noChangeArrowheads="1"/>
              </p:cNvSpPr>
              <p:nvPr/>
            </p:nvSpPr>
            <p:spPr bwMode="auto">
              <a:xfrm>
                <a:off x="11010691" y="4263617"/>
                <a:ext cx="2381445" cy="2381333"/>
              </a:xfrm>
              <a:custGeom>
                <a:avLst/>
                <a:gdLst>
                  <a:gd name="T0" fmla="*/ 856843160 w 2536"/>
                  <a:gd name="T1" fmla="*/ 428233348 h 2536"/>
                  <a:gd name="T2" fmla="*/ 856843160 w 2536"/>
                  <a:gd name="T3" fmla="*/ 428233348 h 2536"/>
                  <a:gd name="T4" fmla="*/ 428590610 w 2536"/>
                  <a:gd name="T5" fmla="*/ 856803801 h 2536"/>
                  <a:gd name="T6" fmla="*/ 0 w 2536"/>
                  <a:gd name="T7" fmla="*/ 428233348 h 2536"/>
                  <a:gd name="T8" fmla="*/ 428590610 w 2536"/>
                  <a:gd name="T9" fmla="*/ 0 h 2536"/>
                  <a:gd name="T10" fmla="*/ 856843160 w 2536"/>
                  <a:gd name="T11" fmla="*/ 428233348 h 2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17" name="Freeform 16"/>
              <p:cNvSpPr>
                <a:spLocks noChangeArrowheads="1"/>
              </p:cNvSpPr>
              <p:nvPr/>
            </p:nvSpPr>
            <p:spPr bwMode="auto">
              <a:xfrm>
                <a:off x="11482839" y="4731602"/>
                <a:ext cx="1441293" cy="1445364"/>
              </a:xfrm>
              <a:custGeom>
                <a:avLst/>
                <a:gdLst>
                  <a:gd name="T0" fmla="*/ 518724545 w 1534"/>
                  <a:gd name="T1" fmla="*/ 260672385 h 1537"/>
                  <a:gd name="T2" fmla="*/ 518724545 w 1534"/>
                  <a:gd name="T3" fmla="*/ 260672385 h 1537"/>
                  <a:gd name="T4" fmla="*/ 259531394 w 1534"/>
                  <a:gd name="T5" fmla="*/ 520666756 h 1537"/>
                  <a:gd name="T6" fmla="*/ 0 w 1534"/>
                  <a:gd name="T7" fmla="*/ 260672385 h 1537"/>
                  <a:gd name="T8" fmla="*/ 259531394 w 1534"/>
                  <a:gd name="T9" fmla="*/ 0 h 1537"/>
                  <a:gd name="T10" fmla="*/ 518724545 w 1534"/>
                  <a:gd name="T11" fmla="*/ 260672385 h 1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accent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8" name="Freeform 17"/>
              <p:cNvSpPr>
                <a:spLocks noChangeArrowheads="1"/>
              </p:cNvSpPr>
              <p:nvPr/>
            </p:nvSpPr>
            <p:spPr bwMode="auto">
              <a:xfrm>
                <a:off x="11950843" y="5199582"/>
                <a:ext cx="501141" cy="501117"/>
              </a:xfrm>
              <a:custGeom>
                <a:avLst/>
                <a:gdLst>
                  <a:gd name="T0" fmla="*/ 179594884 w 535"/>
                  <a:gd name="T1" fmla="*/ 90129873 h 535"/>
                  <a:gd name="T2" fmla="*/ 179594884 w 535"/>
                  <a:gd name="T3" fmla="*/ 90129873 h 535"/>
                  <a:gd name="T4" fmla="*/ 89460694 w 535"/>
                  <a:gd name="T5" fmla="*/ 179586283 h 535"/>
                  <a:gd name="T6" fmla="*/ 0 w 535"/>
                  <a:gd name="T7" fmla="*/ 90129873 h 535"/>
                  <a:gd name="T8" fmla="*/ 89460694 w 535"/>
                  <a:gd name="T9" fmla="*/ 0 h 535"/>
                  <a:gd name="T10" fmla="*/ 179594884 w 535"/>
                  <a:gd name="T11" fmla="*/ 90129873 h 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grpSp>
        <p:grpSp>
          <p:nvGrpSpPr>
            <p:cNvPr id="70" name="Group 68"/>
            <p:cNvGrpSpPr/>
            <p:nvPr/>
          </p:nvGrpSpPr>
          <p:grpSpPr bwMode="auto">
            <a:xfrm>
              <a:off x="12124791" y="3770786"/>
              <a:ext cx="3478984" cy="1689710"/>
              <a:chOff x="12124791" y="3770786"/>
              <a:chExt cx="3478984" cy="1689710"/>
            </a:xfrm>
          </p:grpSpPr>
          <p:sp>
            <p:nvSpPr>
              <p:cNvPr id="71" name="Freeform 18"/>
              <p:cNvSpPr>
                <a:spLocks noChangeArrowheads="1"/>
              </p:cNvSpPr>
              <p:nvPr/>
            </p:nvSpPr>
            <p:spPr bwMode="auto">
              <a:xfrm>
                <a:off x="12124793" y="4118666"/>
                <a:ext cx="2841169" cy="1341829"/>
              </a:xfrm>
              <a:custGeom>
                <a:avLst/>
                <a:gdLst>
                  <a:gd name="T0" fmla="*/ 100219111 w 3023"/>
                  <a:gd name="T1" fmla="*/ 382395930 h 1430"/>
                  <a:gd name="T2" fmla="*/ 1002867807 w 3023"/>
                  <a:gd name="T3" fmla="*/ 0 h 1430"/>
                  <a:gd name="T4" fmla="*/ 1023182683 w 3023"/>
                  <a:gd name="T5" fmla="*/ 48938286 h 1430"/>
                  <a:gd name="T6" fmla="*/ 0 w 3023"/>
                  <a:gd name="T7" fmla="*/ 482298383 h 1430"/>
                  <a:gd name="T8" fmla="*/ 100219111 w 3023"/>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09" name="Freeform 19"/>
              <p:cNvSpPr>
                <a:spLocks noChangeArrowheads="1"/>
              </p:cNvSpPr>
              <p:nvPr/>
            </p:nvSpPr>
            <p:spPr bwMode="auto">
              <a:xfrm>
                <a:off x="12124791" y="4255333"/>
                <a:ext cx="2899153" cy="1205163"/>
              </a:xfrm>
              <a:custGeom>
                <a:avLst/>
                <a:gdLst>
                  <a:gd name="T0" fmla="*/ 141743780 w 3086"/>
                  <a:gd name="T1" fmla="*/ 430563943 h 1285"/>
                  <a:gd name="T2" fmla="*/ 1043629318 w 3086"/>
                  <a:gd name="T3" fmla="*/ 48552594 h 1285"/>
                  <a:gd name="T4" fmla="*/ 1022316880 w 3086"/>
                  <a:gd name="T5" fmla="*/ 0 h 1285"/>
                  <a:gd name="T6" fmla="*/ 0 w 3086"/>
                  <a:gd name="T7" fmla="*/ 432923624 h 1285"/>
                  <a:gd name="T8" fmla="*/ 141743780 w 3086"/>
                  <a:gd name="T9" fmla="*/ 430563943 h 1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0" name="Freeform 20"/>
              <p:cNvSpPr>
                <a:spLocks noChangeArrowheads="1"/>
              </p:cNvSpPr>
              <p:nvPr/>
            </p:nvSpPr>
            <p:spPr bwMode="auto">
              <a:xfrm>
                <a:off x="12157926" y="4097957"/>
                <a:ext cx="2841169" cy="1341829"/>
              </a:xfrm>
              <a:custGeom>
                <a:avLst/>
                <a:gdLst>
                  <a:gd name="T0" fmla="*/ 100020228 w 3026"/>
                  <a:gd name="T1" fmla="*/ 382395930 h 1430"/>
                  <a:gd name="T2" fmla="*/ 1001556202 w 3026"/>
                  <a:gd name="T3" fmla="*/ 0 h 1430"/>
                  <a:gd name="T4" fmla="*/ 1022168291 w 3026"/>
                  <a:gd name="T5" fmla="*/ 48601422 h 1430"/>
                  <a:gd name="T6" fmla="*/ 0 w 3026"/>
                  <a:gd name="T7" fmla="*/ 482298383 h 1430"/>
                  <a:gd name="T8" fmla="*/ 100020228 w 3026"/>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6" h="1430">
                    <a:moveTo>
                      <a:pt x="296" y="1133"/>
                    </a:moveTo>
                    <a:lnTo>
                      <a:pt x="2964" y="0"/>
                    </a:lnTo>
                    <a:lnTo>
                      <a:pt x="3025" y="144"/>
                    </a:lnTo>
                    <a:lnTo>
                      <a:pt x="0" y="1429"/>
                    </a:lnTo>
                    <a:lnTo>
                      <a:pt x="296" y="1133"/>
                    </a:lnTo>
                  </a:path>
                </a:pathLst>
              </a:custGeom>
              <a:solidFill>
                <a:srgbClr val="A6A6A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1" name="Freeform 21"/>
              <p:cNvSpPr>
                <a:spLocks noChangeArrowheads="1"/>
              </p:cNvSpPr>
              <p:nvPr/>
            </p:nvSpPr>
            <p:spPr bwMode="auto">
              <a:xfrm>
                <a:off x="12157924" y="4234626"/>
                <a:ext cx="2899153" cy="1209302"/>
              </a:xfrm>
              <a:custGeom>
                <a:avLst/>
                <a:gdLst>
                  <a:gd name="T0" fmla="*/ 141806968 w 3089"/>
                  <a:gd name="T1" fmla="*/ 433191536 h 1286"/>
                  <a:gd name="T2" fmla="*/ 1042615758 w 3089"/>
                  <a:gd name="T3" fmla="*/ 49149757 h 1286"/>
                  <a:gd name="T4" fmla="*/ 1021344666 w 3089"/>
                  <a:gd name="T5" fmla="*/ 0 h 1286"/>
                  <a:gd name="T6" fmla="*/ 0 w 3089"/>
                  <a:gd name="T7" fmla="*/ 435565003 h 1286"/>
                  <a:gd name="T8" fmla="*/ 141806968 w 3089"/>
                  <a:gd name="T9" fmla="*/ 433191536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9" h="1286">
                    <a:moveTo>
                      <a:pt x="420" y="1278"/>
                    </a:moveTo>
                    <a:lnTo>
                      <a:pt x="3088" y="145"/>
                    </a:lnTo>
                    <a:lnTo>
                      <a:pt x="3025" y="0"/>
                    </a:lnTo>
                    <a:lnTo>
                      <a:pt x="0" y="1285"/>
                    </a:lnTo>
                    <a:lnTo>
                      <a:pt x="420" y="1278"/>
                    </a:lnTo>
                  </a:path>
                </a:pathLst>
              </a:custGeom>
              <a:solidFill>
                <a:srgbClr val="7F7F7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2" name="Freeform 22"/>
              <p:cNvSpPr>
                <a:spLocks noChangeArrowheads="1"/>
              </p:cNvSpPr>
              <p:nvPr/>
            </p:nvSpPr>
            <p:spPr bwMode="auto">
              <a:xfrm>
                <a:off x="14560081" y="3770786"/>
                <a:ext cx="820046" cy="604652"/>
              </a:xfrm>
              <a:custGeom>
                <a:avLst/>
                <a:gdLst>
                  <a:gd name="T0" fmla="*/ 0 w 875"/>
                  <a:gd name="T1" fmla="*/ 217275687 h 644"/>
                  <a:gd name="T2" fmla="*/ 0 w 875"/>
                  <a:gd name="T3" fmla="*/ 217275687 h 644"/>
                  <a:gd name="T4" fmla="*/ 109080176 w 875"/>
                  <a:gd name="T5" fmla="*/ 79746463 h 644"/>
                  <a:gd name="T6" fmla="*/ 294247500 w 875"/>
                  <a:gd name="T7" fmla="*/ 0 h 644"/>
                  <a:gd name="T8" fmla="*/ 207723744 w 875"/>
                  <a:gd name="T9" fmla="*/ 129419001 h 644"/>
                  <a:gd name="T10" fmla="*/ 0 w 875"/>
                  <a:gd name="T11" fmla="*/ 217275687 h 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0A56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3" name="Freeform 23"/>
              <p:cNvSpPr>
                <a:spLocks noChangeArrowheads="1"/>
              </p:cNvSpPr>
              <p:nvPr/>
            </p:nvSpPr>
            <p:spPr bwMode="auto">
              <a:xfrm>
                <a:off x="14597357" y="4218063"/>
                <a:ext cx="1006418" cy="401719"/>
              </a:xfrm>
              <a:custGeom>
                <a:avLst/>
                <a:gdLst>
                  <a:gd name="T0" fmla="*/ 0 w 1071"/>
                  <a:gd name="T1" fmla="*/ 89228658 h 427"/>
                  <a:gd name="T2" fmla="*/ 0 w 1071"/>
                  <a:gd name="T3" fmla="*/ 89228658 h 427"/>
                  <a:gd name="T4" fmla="*/ 176003808 w 1071"/>
                  <a:gd name="T5" fmla="*/ 106531739 h 427"/>
                  <a:gd name="T6" fmla="*/ 362162008 w 1071"/>
                  <a:gd name="T7" fmla="*/ 26802278 h 427"/>
                  <a:gd name="T8" fmla="*/ 209850839 w 1071"/>
                  <a:gd name="T9" fmla="*/ 0 h 427"/>
                  <a:gd name="T10" fmla="*/ 0 w 1071"/>
                  <a:gd name="T11" fmla="*/ 89228658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grpSp>
      </p:grpSp>
      <p:sp>
        <p:nvSpPr>
          <p:cNvPr id="5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130"/>
                                        </p:tgtEl>
                                        <p:attrNameLst>
                                          <p:attrName>style.visibility</p:attrName>
                                        </p:attrNameLst>
                                      </p:cBhvr>
                                      <p:to>
                                        <p:strVal val="visible"/>
                                      </p:to>
                                    </p:set>
                                    <p:anim calcmode="lin" valueType="num">
                                      <p:cBhvr>
                                        <p:cTn id="7" dur="700" fill="hold"/>
                                        <p:tgtEl>
                                          <p:spTgt spid="130"/>
                                        </p:tgtEl>
                                        <p:attrNameLst>
                                          <p:attrName>ppt_x</p:attrName>
                                        </p:attrNameLst>
                                      </p:cBhvr>
                                      <p:tavLst>
                                        <p:tav tm="0">
                                          <p:val>
                                            <p:strVal val="0-#ppt_w/2"/>
                                          </p:val>
                                        </p:tav>
                                        <p:tav tm="100000">
                                          <p:val>
                                            <p:strVal val="#ppt_x"/>
                                          </p:val>
                                        </p:tav>
                                      </p:tavLst>
                                    </p:anim>
                                    <p:anim calcmode="lin" valueType="num">
                                      <p:cBhvr>
                                        <p:cTn id="8" dur="700" fill="hold"/>
                                        <p:tgtEl>
                                          <p:spTgt spid="13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par>
                                <p:cTn id="14" presetID="22" presetClass="entr" presetSubtype="2" fill="hold"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par>
                                <p:cTn id="17" presetID="22" presetClass="entr" presetSubtype="8"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3313"/>
            <a:ext cx="17124997" cy="957076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475364" y="0"/>
            <a:ext cx="2251336" cy="1187118"/>
            <a:chOff x="395536" y="0"/>
            <a:chExt cx="1219316" cy="639165"/>
          </a:xfrm>
        </p:grpSpPr>
        <p:sp>
          <p:nvSpPr>
            <p:cNvPr id="5" name="矩形 4"/>
            <p:cNvSpPr/>
            <p:nvPr/>
          </p:nvSpPr>
          <p:spPr bwMode="auto">
            <a:xfrm>
              <a:off x="395536" y="0"/>
              <a:ext cx="1219316" cy="639165"/>
            </a:xfrm>
            <a:prstGeom prst="rect">
              <a:avLst/>
            </a:prstGeom>
            <a:solidFill>
              <a:schemeClr val="tx2">
                <a:lumMod val="50000"/>
                <a:lumOff val="50000"/>
              </a:schemeClr>
            </a:solidFill>
            <a:ln w="12700">
              <a:miter lim="400000"/>
            </a:ln>
          </p:spPr>
          <p:txBody>
            <a:bodyPr lIns="50800" tIns="50800" rIns="50800" bIns="50800" anchor="ctr"/>
            <a:lstStyle/>
            <a:p>
              <a:pPr defTabSz="577215"/>
              <a:endParaRPr lang="zh-CN" altLang="en-US" sz="2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87946" y="88161"/>
              <a:ext cx="834496" cy="430852"/>
            </a:xfrm>
            <a:prstGeom prst="rect">
              <a:avLst/>
            </a:prstGeom>
            <a:noFill/>
          </p:spPr>
          <p:txBody>
            <a:bodyPr wrap="none" rtlCol="0">
              <a:spAutoFit/>
            </a:bodyPr>
            <a:lstStyle/>
            <a:p>
              <a:r>
                <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rPr>
                <a:t>简 介</a:t>
              </a:r>
              <a:endPar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 name="Shape 120"/>
          <p:cNvSpPr/>
          <p:nvPr/>
        </p:nvSpPr>
        <p:spPr>
          <a:xfrm>
            <a:off x="1475364" y="1939384"/>
            <a:ext cx="13861618" cy="2031325"/>
          </a:xfrm>
          <a:prstGeom prst="rect">
            <a:avLst/>
          </a:prstGeom>
          <a:ln w="12700">
            <a:miter lim="400000"/>
          </a:ln>
        </p:spPr>
        <p:txBody>
          <a:bodyPr wrap="square" lIns="0" tIns="0" rIns="0" bIns="0">
            <a:spAutoFit/>
          </a:bodyPr>
          <a:lstStyle/>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1.</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如何修改图片</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：第一，选中需要替换的图片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右键更换图片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双击图片在格式工具栏中即可看到图片的裁切工具。第二，选中需要替换的图片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右键</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设置图片格式</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填充</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图片或纹理填充中选择“文件”即可替换图片。</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2.</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幻灯片母板问题</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：本</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中封面、封底、目录页、页面标题都在</a:t>
            </a:r>
            <a:r>
              <a:rPr lang="en-US" altLang="zh-CN" sz="2000" dirty="0" err="1">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视图</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幻灯片母板中统一修改。</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3.</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字体问题</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：本</a:t>
            </a:r>
            <a:r>
              <a:rPr lang="en-US" altLang="zh-CN" sz="2000" dirty="0" err="1">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中使用的字体为微软雅黑，如果您电脑中无此字体请先将此字体拷贝到</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C</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盘</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—window—Fonts</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字体安装文件夹中，字体即安装成功。</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9" name="Shape 1435"/>
          <p:cNvSpPr txBox="1"/>
          <p:nvPr/>
        </p:nvSpPr>
        <p:spPr>
          <a:xfrm>
            <a:off x="15785322"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400" smtClean="0">
                <a:solidFill>
                  <a:schemeClr val="tx1">
                    <a:lumMod val="85000"/>
                    <a:lumOff val="15000"/>
                  </a:schemeClr>
                </a:solidFill>
              </a:rPr>
            </a:fld>
            <a:endParaRPr lang="en-US" altLang="zh-CN" sz="140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 presetClass="entr" presetSubtype="8" fill="hold" grpId="0" nodeType="afterEffect">
                                  <p:stCondLst>
                                    <p:cond delay="200"/>
                                  </p:stCondLst>
                                  <p:childTnLst>
                                    <p:set>
                                      <p:cBhvr>
                                        <p:cTn id="11" dur="indefinite" fill="hold"/>
                                        <p:tgtEl>
                                          <p:spTgt spid="8"/>
                                        </p:tgtEl>
                                        <p:attrNameLst>
                                          <p:attrName>style.visibility</p:attrName>
                                        </p:attrNameLst>
                                      </p:cBhvr>
                                      <p:to>
                                        <p:strVal val="visible"/>
                                      </p:to>
                                    </p:set>
                                    <p:anim calcmode="lin" valueType="num">
                                      <p:cBhvr>
                                        <p:cTn id="12" dur="700" fill="hold"/>
                                        <p:tgtEl>
                                          <p:spTgt spid="8"/>
                                        </p:tgtEl>
                                        <p:attrNameLst>
                                          <p:attrName>ppt_x</p:attrName>
                                        </p:attrNameLst>
                                      </p:cBhvr>
                                      <p:tavLst>
                                        <p:tav tm="0">
                                          <p:val>
                                            <p:strVal val="0-#ppt_w/2"/>
                                          </p:val>
                                        </p:tav>
                                        <p:tav tm="100000">
                                          <p:val>
                                            <p:strVal val="#ppt_x"/>
                                          </p:val>
                                        </p:tav>
                                      </p:tavLst>
                                    </p:anim>
                                    <p:anim calcmode="lin" valueType="num">
                                      <p:cBhvr>
                                        <p:cTn id="13" dur="7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887724" y="4087018"/>
            <a:ext cx="2580953" cy="3492864"/>
            <a:chOff x="1268413" y="5853113"/>
            <a:chExt cx="3687762" cy="5002212"/>
          </a:xfrm>
        </p:grpSpPr>
        <p:sp>
          <p:nvSpPr>
            <p:cNvPr id="17" name="Freeform 127"/>
            <p:cNvSpPr/>
            <p:nvPr/>
          </p:nvSpPr>
          <p:spPr bwMode="auto">
            <a:xfrm flipH="1">
              <a:off x="1268413" y="5853113"/>
              <a:ext cx="3687762" cy="3689350"/>
            </a:xfrm>
            <a:custGeom>
              <a:avLst/>
              <a:gdLst>
                <a:gd name="T0" fmla="*/ 0 w 2528"/>
                <a:gd name="T1" fmla="*/ 1843616 h 2527"/>
                <a:gd name="T2" fmla="*/ 0 w 2528"/>
                <a:gd name="T3" fmla="*/ 1843616 h 2527"/>
                <a:gd name="T4" fmla="*/ 1843870 w 2528"/>
                <a:gd name="T5" fmla="*/ 3688691 h 2527"/>
                <a:gd name="T6" fmla="*/ 3687739 w 2528"/>
                <a:gd name="T7" fmla="*/ 1843616 h 2527"/>
                <a:gd name="T8" fmla="*/ 1843870 w 2528"/>
                <a:gd name="T9" fmla="*/ 0 h 2527"/>
                <a:gd name="T10" fmla="*/ 0 w 2528"/>
                <a:gd name="T11" fmla="*/ 1843616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14:hiddenLine>
              </a:ext>
            </a:extLst>
          </p:spPr>
          <p:txBody>
            <a:bodyPr lIns="182843" tIns="91422" rIns="182843" bIns="91422"/>
            <a:lstStyle/>
            <a:p>
              <a:endParaRPr lang="zh-CN" altLang="en-US">
                <a:latin typeface="微软雅黑" panose="020B0503020204020204" pitchFamily="34" charset="-122"/>
                <a:ea typeface="微软雅黑" panose="020B0503020204020204" pitchFamily="34" charset="-122"/>
              </a:endParaRPr>
            </a:p>
          </p:txBody>
        </p:sp>
        <p:sp>
          <p:nvSpPr>
            <p:cNvPr id="24" name="Freeform 128"/>
            <p:cNvSpPr/>
            <p:nvPr/>
          </p:nvSpPr>
          <p:spPr bwMode="auto">
            <a:xfrm flipH="1">
              <a:off x="3003550"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25" name="Freeform 129"/>
            <p:cNvSpPr/>
            <p:nvPr/>
          </p:nvSpPr>
          <p:spPr bwMode="auto">
            <a:xfrm rot="18674193" flipH="1">
              <a:off x="2709069"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6" name="Freeform 130"/>
            <p:cNvSpPr/>
            <p:nvPr/>
          </p:nvSpPr>
          <p:spPr bwMode="auto">
            <a:xfrm rot="2896893" flipH="1">
              <a:off x="3428206"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7" name="Rectangle 40"/>
            <p:cNvSpPr>
              <a:spLocks noChangeArrowheads="1"/>
            </p:cNvSpPr>
            <p:nvPr/>
          </p:nvSpPr>
          <p:spPr bwMode="auto">
            <a:xfrm>
              <a:off x="1809749" y="7138988"/>
              <a:ext cx="2601913"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Rectangle 41"/>
            <p:cNvSpPr>
              <a:spLocks noChangeArrowheads="1"/>
            </p:cNvSpPr>
            <p:nvPr/>
          </p:nvSpPr>
          <p:spPr bwMode="auto">
            <a:xfrm>
              <a:off x="1681163" y="6680200"/>
              <a:ext cx="2860675"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4" name="组合 1343"/>
          <p:cNvGrpSpPr/>
          <p:nvPr/>
        </p:nvGrpSpPr>
        <p:grpSpPr>
          <a:xfrm>
            <a:off x="3354240" y="3671332"/>
            <a:ext cx="2309859" cy="3908550"/>
            <a:chOff x="4792663" y="5257800"/>
            <a:chExt cx="3300412" cy="5597525"/>
          </a:xfrm>
        </p:grpSpPr>
        <p:sp>
          <p:nvSpPr>
            <p:cNvPr id="15" name="Freeform 127"/>
            <p:cNvSpPr/>
            <p:nvPr/>
          </p:nvSpPr>
          <p:spPr bwMode="auto">
            <a:xfrm flipH="1">
              <a:off x="4792663" y="5257800"/>
              <a:ext cx="3300412" cy="3302000"/>
            </a:xfrm>
            <a:custGeom>
              <a:avLst/>
              <a:gdLst>
                <a:gd name="T0" fmla="*/ 0 w 2528"/>
                <a:gd name="T1" fmla="*/ 1650211 h 2527"/>
                <a:gd name="T2" fmla="*/ 0 w 2528"/>
                <a:gd name="T3" fmla="*/ 1650211 h 2527"/>
                <a:gd name="T4" fmla="*/ 1650439 w 2528"/>
                <a:gd name="T5" fmla="*/ 3301728 h 2527"/>
                <a:gd name="T6" fmla="*/ 3300878 w 2528"/>
                <a:gd name="T7" fmla="*/ 1650211 h 2527"/>
                <a:gd name="T8" fmla="*/ 1650439 w 2528"/>
                <a:gd name="T9" fmla="*/ 0 h 2527"/>
                <a:gd name="T10" fmla="*/ 0 w 2528"/>
                <a:gd name="T11" fmla="*/ 1650211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lIns="182843" tIns="91422" rIns="182843" bIns="91422"/>
            <a:lstStyle/>
            <a:p>
              <a:endParaRPr lang="zh-CN" altLang="en-US">
                <a:latin typeface="微软雅黑" panose="020B0503020204020204" pitchFamily="34" charset="-122"/>
                <a:ea typeface="微软雅黑" panose="020B0503020204020204" pitchFamily="34" charset="-122"/>
              </a:endParaRPr>
            </a:p>
          </p:txBody>
        </p:sp>
        <p:sp>
          <p:nvSpPr>
            <p:cNvPr id="18" name="Freeform 128"/>
            <p:cNvSpPr/>
            <p:nvPr/>
          </p:nvSpPr>
          <p:spPr bwMode="auto">
            <a:xfrm flipH="1">
              <a:off x="6327775" y="7283450"/>
              <a:ext cx="323850" cy="357187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19" name="Freeform 129"/>
            <p:cNvSpPr/>
            <p:nvPr/>
          </p:nvSpPr>
          <p:spPr bwMode="auto">
            <a:xfrm rot="18674193" flipH="1">
              <a:off x="6136481" y="7781132"/>
              <a:ext cx="130175" cy="75723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0" name="Freeform 130"/>
            <p:cNvSpPr/>
            <p:nvPr/>
          </p:nvSpPr>
          <p:spPr bwMode="auto">
            <a:xfrm rot="2896893" flipH="1">
              <a:off x="6823075" y="7381875"/>
              <a:ext cx="74613" cy="1027113"/>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9" name="Rectangle 52"/>
            <p:cNvSpPr>
              <a:spLocks noChangeArrowheads="1"/>
            </p:cNvSpPr>
            <p:nvPr/>
          </p:nvSpPr>
          <p:spPr bwMode="auto">
            <a:xfrm>
              <a:off x="5021263" y="6650039"/>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Rectangle 53"/>
            <p:cNvSpPr>
              <a:spLocks noChangeArrowheads="1"/>
            </p:cNvSpPr>
            <p:nvPr/>
          </p:nvSpPr>
          <p:spPr bwMode="auto">
            <a:xfrm>
              <a:off x="5053013" y="6083300"/>
              <a:ext cx="2862262"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5" name="组合 1344"/>
          <p:cNvGrpSpPr/>
          <p:nvPr/>
        </p:nvGrpSpPr>
        <p:grpSpPr>
          <a:xfrm>
            <a:off x="5579660" y="4263268"/>
            <a:ext cx="2354301" cy="3316614"/>
            <a:chOff x="7972425" y="6105525"/>
            <a:chExt cx="3363913" cy="4749800"/>
          </a:xfrm>
        </p:grpSpPr>
        <p:sp>
          <p:nvSpPr>
            <p:cNvPr id="16" name="Freeform 127"/>
            <p:cNvSpPr/>
            <p:nvPr/>
          </p:nvSpPr>
          <p:spPr bwMode="auto">
            <a:xfrm>
              <a:off x="7972425" y="6105525"/>
              <a:ext cx="3363913" cy="336391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21" name="Freeform 128"/>
            <p:cNvSpPr/>
            <p:nvPr/>
          </p:nvSpPr>
          <p:spPr bwMode="auto">
            <a:xfrm>
              <a:off x="9450388" y="8458200"/>
              <a:ext cx="330200" cy="23971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22" name="Freeform 129"/>
            <p:cNvSpPr/>
            <p:nvPr/>
          </p:nvSpPr>
          <p:spPr bwMode="auto">
            <a:xfrm rot="2925807">
              <a:off x="9846469" y="8732044"/>
              <a:ext cx="130175" cy="769937"/>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3" name="Freeform 130"/>
            <p:cNvSpPr/>
            <p:nvPr/>
          </p:nvSpPr>
          <p:spPr bwMode="auto">
            <a:xfrm rot="-2896893">
              <a:off x="9140825" y="8355013"/>
              <a:ext cx="147638" cy="1046162"/>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1" name="Rectangle 54"/>
            <p:cNvSpPr>
              <a:spLocks noChangeArrowheads="1"/>
            </p:cNvSpPr>
            <p:nvPr/>
          </p:nvSpPr>
          <p:spPr bwMode="auto">
            <a:xfrm>
              <a:off x="8223250" y="7264401"/>
              <a:ext cx="2862263"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2" name="Rectangle 55"/>
            <p:cNvSpPr>
              <a:spLocks noChangeArrowheads="1"/>
            </p:cNvSpPr>
            <p:nvPr/>
          </p:nvSpPr>
          <p:spPr bwMode="auto">
            <a:xfrm>
              <a:off x="8256588" y="6735762"/>
              <a:ext cx="2860675"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6" name="组合 1345"/>
          <p:cNvGrpSpPr/>
          <p:nvPr/>
        </p:nvGrpSpPr>
        <p:grpSpPr>
          <a:xfrm>
            <a:off x="7818412" y="3341001"/>
            <a:ext cx="2800940" cy="4238881"/>
            <a:chOff x="11171238" y="4784725"/>
            <a:chExt cx="4002087" cy="6070600"/>
          </a:xfrm>
        </p:grpSpPr>
        <p:sp>
          <p:nvSpPr>
            <p:cNvPr id="3" name="Freeform 127"/>
            <p:cNvSpPr/>
            <p:nvPr/>
          </p:nvSpPr>
          <p:spPr bwMode="auto">
            <a:xfrm>
              <a:off x="11171238" y="4784725"/>
              <a:ext cx="4002087" cy="4002088"/>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5" name="Freeform 128"/>
            <p:cNvSpPr/>
            <p:nvPr/>
          </p:nvSpPr>
          <p:spPr bwMode="auto">
            <a:xfrm>
              <a:off x="12957175" y="7394575"/>
              <a:ext cx="349250" cy="34607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6" name="Freeform 129"/>
            <p:cNvSpPr/>
            <p:nvPr/>
          </p:nvSpPr>
          <p:spPr bwMode="auto">
            <a:xfrm rot="2925807">
              <a:off x="13361987" y="8101013"/>
              <a:ext cx="138113" cy="81438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7" name="Freeform 130"/>
            <p:cNvSpPr/>
            <p:nvPr/>
          </p:nvSpPr>
          <p:spPr bwMode="auto">
            <a:xfrm rot="-2896893">
              <a:off x="12655550" y="7658100"/>
              <a:ext cx="120650" cy="110490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3" name="Rectangle 56"/>
            <p:cNvSpPr>
              <a:spLocks noChangeArrowheads="1"/>
            </p:cNvSpPr>
            <p:nvPr/>
          </p:nvSpPr>
          <p:spPr bwMode="auto">
            <a:xfrm>
              <a:off x="11744325" y="6121400"/>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4" name="Rectangle 57"/>
            <p:cNvSpPr>
              <a:spLocks noChangeArrowheads="1"/>
            </p:cNvSpPr>
            <p:nvPr/>
          </p:nvSpPr>
          <p:spPr bwMode="auto">
            <a:xfrm>
              <a:off x="11776075" y="5561013"/>
              <a:ext cx="2862264"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7" name="组合 1346"/>
          <p:cNvGrpSpPr/>
          <p:nvPr/>
        </p:nvGrpSpPr>
        <p:grpSpPr>
          <a:xfrm>
            <a:off x="10547134" y="4087018"/>
            <a:ext cx="2580953" cy="3492864"/>
            <a:chOff x="15070138" y="5853113"/>
            <a:chExt cx="3687762" cy="5002212"/>
          </a:xfrm>
        </p:grpSpPr>
        <p:sp>
          <p:nvSpPr>
            <p:cNvPr id="4" name="Freeform 127"/>
            <p:cNvSpPr/>
            <p:nvPr/>
          </p:nvSpPr>
          <p:spPr bwMode="auto">
            <a:xfrm flipH="1">
              <a:off x="15070138" y="5853113"/>
              <a:ext cx="3687762" cy="36893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5"/>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8" name="Freeform 128"/>
            <p:cNvSpPr/>
            <p:nvPr/>
          </p:nvSpPr>
          <p:spPr bwMode="auto">
            <a:xfrm flipH="1">
              <a:off x="1680527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9" name="Freeform 129"/>
            <p:cNvSpPr/>
            <p:nvPr/>
          </p:nvSpPr>
          <p:spPr bwMode="auto">
            <a:xfrm rot="18674193" flipH="1">
              <a:off x="1651079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10" name="Freeform 130"/>
            <p:cNvSpPr/>
            <p:nvPr/>
          </p:nvSpPr>
          <p:spPr bwMode="auto">
            <a:xfrm rot="2896893" flipH="1">
              <a:off x="1722993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5" name="Rectangle 58"/>
            <p:cNvSpPr>
              <a:spLocks noChangeArrowheads="1"/>
            </p:cNvSpPr>
            <p:nvPr/>
          </p:nvSpPr>
          <p:spPr bwMode="auto">
            <a:xfrm>
              <a:off x="15484475" y="7159625"/>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 name="Rectangle 59"/>
            <p:cNvSpPr>
              <a:spLocks noChangeArrowheads="1"/>
            </p:cNvSpPr>
            <p:nvPr/>
          </p:nvSpPr>
          <p:spPr bwMode="auto">
            <a:xfrm>
              <a:off x="15516225" y="6565899"/>
              <a:ext cx="2862263"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8" name="组合 1347"/>
          <p:cNvGrpSpPr/>
          <p:nvPr/>
        </p:nvGrpSpPr>
        <p:grpSpPr>
          <a:xfrm>
            <a:off x="13115867" y="3447416"/>
            <a:ext cx="3123142" cy="4132466"/>
            <a:chOff x="18740438" y="4937125"/>
            <a:chExt cx="4462462" cy="5918200"/>
          </a:xfrm>
        </p:grpSpPr>
        <p:sp>
          <p:nvSpPr>
            <p:cNvPr id="11" name="Freeform 127"/>
            <p:cNvSpPr/>
            <p:nvPr/>
          </p:nvSpPr>
          <p:spPr bwMode="auto">
            <a:xfrm flipH="1">
              <a:off x="18740438" y="4937125"/>
              <a:ext cx="4462462" cy="446246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6"/>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12" name="Freeform 128"/>
            <p:cNvSpPr/>
            <p:nvPr/>
          </p:nvSpPr>
          <p:spPr bwMode="auto">
            <a:xfrm flipH="1">
              <a:off x="2086292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13" name="Freeform 129"/>
            <p:cNvSpPr/>
            <p:nvPr/>
          </p:nvSpPr>
          <p:spPr bwMode="auto">
            <a:xfrm rot="18674193" flipH="1">
              <a:off x="2056844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14" name="Freeform 130"/>
            <p:cNvSpPr/>
            <p:nvPr/>
          </p:nvSpPr>
          <p:spPr bwMode="auto">
            <a:xfrm rot="2896893" flipH="1">
              <a:off x="2128758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7" name="Rectangle 60"/>
            <p:cNvSpPr>
              <a:spLocks noChangeArrowheads="1"/>
            </p:cNvSpPr>
            <p:nvPr/>
          </p:nvSpPr>
          <p:spPr bwMode="auto">
            <a:xfrm>
              <a:off x="19440525" y="6699249"/>
              <a:ext cx="3148013" cy="193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20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8" name="Rectangle 61"/>
            <p:cNvSpPr>
              <a:spLocks noChangeArrowheads="1"/>
            </p:cNvSpPr>
            <p:nvPr/>
          </p:nvSpPr>
          <p:spPr bwMode="auto">
            <a:xfrm>
              <a:off x="19551650" y="6029325"/>
              <a:ext cx="2862263"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dirty="0">
                  <a:solidFill>
                    <a:schemeClr val="bg1"/>
                  </a:solidFill>
                  <a:latin typeface="微软雅黑" panose="020B0503020204020204" pitchFamily="34" charset="-122"/>
                  <a:ea typeface="微软雅黑" panose="020B0503020204020204" pitchFamily="34" charset="-122"/>
                </a:rPr>
                <a:t>Element Name</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sp>
        <p:nvSpPr>
          <p:cNvPr id="40" name="Shape 1204"/>
          <p:cNvSpPr/>
          <p:nvPr/>
        </p:nvSpPr>
        <p:spPr>
          <a:xfrm>
            <a:off x="1194440" y="2161926"/>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40"/>
                                        </p:tgtEl>
                                        <p:attrNameLst>
                                          <p:attrName>style.visibility</p:attrName>
                                        </p:attrNameLst>
                                      </p:cBhvr>
                                      <p:to>
                                        <p:strVal val="visible"/>
                                      </p:to>
                                    </p:set>
                                    <p:anim calcmode="lin" valueType="num">
                                      <p:cBhvr>
                                        <p:cTn id="7" dur="700" fill="hold"/>
                                        <p:tgtEl>
                                          <p:spTgt spid="40"/>
                                        </p:tgtEl>
                                        <p:attrNameLst>
                                          <p:attrName>ppt_x</p:attrName>
                                        </p:attrNameLst>
                                      </p:cBhvr>
                                      <p:tavLst>
                                        <p:tav tm="0">
                                          <p:val>
                                            <p:strVal val="0-#ppt_w/2"/>
                                          </p:val>
                                        </p:tav>
                                        <p:tav tm="100000">
                                          <p:val>
                                            <p:strVal val="#ppt_x"/>
                                          </p:val>
                                        </p:tav>
                                      </p:tavLst>
                                    </p:anim>
                                    <p:anim calcmode="lin" valueType="num">
                                      <p:cBhvr>
                                        <p:cTn id="8" dur="700" fill="hold"/>
                                        <p:tgtEl>
                                          <p:spTgt spid="4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600"/>
                                  </p:stCondLst>
                                  <p:childTnLst>
                                    <p:set>
                                      <p:cBhvr>
                                        <p:cTn id="15" dur="1" fill="hold">
                                          <p:stCondLst>
                                            <p:cond delay="0"/>
                                          </p:stCondLst>
                                        </p:cTn>
                                        <p:tgtEl>
                                          <p:spTgt spid="1344"/>
                                        </p:tgtEl>
                                        <p:attrNameLst>
                                          <p:attrName>style.visibility</p:attrName>
                                        </p:attrNameLst>
                                      </p:cBhvr>
                                      <p:to>
                                        <p:strVal val="visible"/>
                                      </p:to>
                                    </p:set>
                                    <p:anim calcmode="lin" valueType="num">
                                      <p:cBhvr>
                                        <p:cTn id="16" dur="500" fill="hold"/>
                                        <p:tgtEl>
                                          <p:spTgt spid="1344"/>
                                        </p:tgtEl>
                                        <p:attrNameLst>
                                          <p:attrName>ppt_w</p:attrName>
                                        </p:attrNameLst>
                                      </p:cBhvr>
                                      <p:tavLst>
                                        <p:tav tm="0">
                                          <p:val>
                                            <p:fltVal val="0"/>
                                          </p:val>
                                        </p:tav>
                                        <p:tav tm="100000">
                                          <p:val>
                                            <p:strVal val="#ppt_w"/>
                                          </p:val>
                                        </p:tav>
                                      </p:tavLst>
                                    </p:anim>
                                    <p:anim calcmode="lin" valueType="num">
                                      <p:cBhvr>
                                        <p:cTn id="17" dur="500" fill="hold"/>
                                        <p:tgtEl>
                                          <p:spTgt spid="1344"/>
                                        </p:tgtEl>
                                        <p:attrNameLst>
                                          <p:attrName>ppt_h</p:attrName>
                                        </p:attrNameLst>
                                      </p:cBhvr>
                                      <p:tavLst>
                                        <p:tav tm="0">
                                          <p:val>
                                            <p:fltVal val="0"/>
                                          </p:val>
                                        </p:tav>
                                        <p:tav tm="100000">
                                          <p:val>
                                            <p:strVal val="#ppt_h"/>
                                          </p:val>
                                        </p:tav>
                                      </p:tavLst>
                                    </p:anim>
                                    <p:animEffect transition="in" filter="fade">
                                      <p:cBhvr>
                                        <p:cTn id="18" dur="500"/>
                                        <p:tgtEl>
                                          <p:spTgt spid="1344"/>
                                        </p:tgtEl>
                                      </p:cBhvr>
                                    </p:animEffect>
                                  </p:childTnLst>
                                </p:cTn>
                              </p:par>
                              <p:par>
                                <p:cTn id="19" presetID="53" presetClass="entr" presetSubtype="16" fill="hold" nodeType="withEffect">
                                  <p:stCondLst>
                                    <p:cond delay="1000"/>
                                  </p:stCondLst>
                                  <p:childTnLst>
                                    <p:set>
                                      <p:cBhvr>
                                        <p:cTn id="20" dur="1" fill="hold">
                                          <p:stCondLst>
                                            <p:cond delay="0"/>
                                          </p:stCondLst>
                                        </p:cTn>
                                        <p:tgtEl>
                                          <p:spTgt spid="1345"/>
                                        </p:tgtEl>
                                        <p:attrNameLst>
                                          <p:attrName>style.visibility</p:attrName>
                                        </p:attrNameLst>
                                      </p:cBhvr>
                                      <p:to>
                                        <p:strVal val="visible"/>
                                      </p:to>
                                    </p:set>
                                    <p:anim calcmode="lin" valueType="num">
                                      <p:cBhvr>
                                        <p:cTn id="21" dur="500" fill="hold"/>
                                        <p:tgtEl>
                                          <p:spTgt spid="1345"/>
                                        </p:tgtEl>
                                        <p:attrNameLst>
                                          <p:attrName>ppt_w</p:attrName>
                                        </p:attrNameLst>
                                      </p:cBhvr>
                                      <p:tavLst>
                                        <p:tav tm="0">
                                          <p:val>
                                            <p:fltVal val="0"/>
                                          </p:val>
                                        </p:tav>
                                        <p:tav tm="100000">
                                          <p:val>
                                            <p:strVal val="#ppt_w"/>
                                          </p:val>
                                        </p:tav>
                                      </p:tavLst>
                                    </p:anim>
                                    <p:anim calcmode="lin" valueType="num">
                                      <p:cBhvr>
                                        <p:cTn id="22" dur="500" fill="hold"/>
                                        <p:tgtEl>
                                          <p:spTgt spid="1345"/>
                                        </p:tgtEl>
                                        <p:attrNameLst>
                                          <p:attrName>ppt_h</p:attrName>
                                        </p:attrNameLst>
                                      </p:cBhvr>
                                      <p:tavLst>
                                        <p:tav tm="0">
                                          <p:val>
                                            <p:fltVal val="0"/>
                                          </p:val>
                                        </p:tav>
                                        <p:tav tm="100000">
                                          <p:val>
                                            <p:strVal val="#ppt_h"/>
                                          </p:val>
                                        </p:tav>
                                      </p:tavLst>
                                    </p:anim>
                                    <p:animEffect transition="in" filter="fade">
                                      <p:cBhvr>
                                        <p:cTn id="23" dur="500"/>
                                        <p:tgtEl>
                                          <p:spTgt spid="1345"/>
                                        </p:tgtEl>
                                      </p:cBhvr>
                                    </p:animEffect>
                                  </p:childTnLst>
                                </p:cTn>
                              </p:par>
                              <p:par>
                                <p:cTn id="24" presetID="53" presetClass="entr" presetSubtype="16" fill="hold" nodeType="withEffect">
                                  <p:stCondLst>
                                    <p:cond delay="700"/>
                                  </p:stCondLst>
                                  <p:childTnLst>
                                    <p:set>
                                      <p:cBhvr>
                                        <p:cTn id="25" dur="1" fill="hold">
                                          <p:stCondLst>
                                            <p:cond delay="0"/>
                                          </p:stCondLst>
                                        </p:cTn>
                                        <p:tgtEl>
                                          <p:spTgt spid="1346"/>
                                        </p:tgtEl>
                                        <p:attrNameLst>
                                          <p:attrName>style.visibility</p:attrName>
                                        </p:attrNameLst>
                                      </p:cBhvr>
                                      <p:to>
                                        <p:strVal val="visible"/>
                                      </p:to>
                                    </p:set>
                                    <p:anim calcmode="lin" valueType="num">
                                      <p:cBhvr>
                                        <p:cTn id="26" dur="500" fill="hold"/>
                                        <p:tgtEl>
                                          <p:spTgt spid="1346"/>
                                        </p:tgtEl>
                                        <p:attrNameLst>
                                          <p:attrName>ppt_w</p:attrName>
                                        </p:attrNameLst>
                                      </p:cBhvr>
                                      <p:tavLst>
                                        <p:tav tm="0">
                                          <p:val>
                                            <p:fltVal val="0"/>
                                          </p:val>
                                        </p:tav>
                                        <p:tav tm="100000">
                                          <p:val>
                                            <p:strVal val="#ppt_w"/>
                                          </p:val>
                                        </p:tav>
                                      </p:tavLst>
                                    </p:anim>
                                    <p:anim calcmode="lin" valueType="num">
                                      <p:cBhvr>
                                        <p:cTn id="27" dur="500" fill="hold"/>
                                        <p:tgtEl>
                                          <p:spTgt spid="1346"/>
                                        </p:tgtEl>
                                        <p:attrNameLst>
                                          <p:attrName>ppt_h</p:attrName>
                                        </p:attrNameLst>
                                      </p:cBhvr>
                                      <p:tavLst>
                                        <p:tav tm="0">
                                          <p:val>
                                            <p:fltVal val="0"/>
                                          </p:val>
                                        </p:tav>
                                        <p:tav tm="100000">
                                          <p:val>
                                            <p:strVal val="#ppt_h"/>
                                          </p:val>
                                        </p:tav>
                                      </p:tavLst>
                                    </p:anim>
                                    <p:animEffect transition="in" filter="fade">
                                      <p:cBhvr>
                                        <p:cTn id="28" dur="500"/>
                                        <p:tgtEl>
                                          <p:spTgt spid="1346"/>
                                        </p:tgtEl>
                                      </p:cBhvr>
                                    </p:animEffect>
                                  </p:childTnLst>
                                </p:cTn>
                              </p:par>
                              <p:par>
                                <p:cTn id="29" presetID="53" presetClass="entr" presetSubtype="16" fill="hold" nodeType="withEffect">
                                  <p:stCondLst>
                                    <p:cond delay="1400"/>
                                  </p:stCondLst>
                                  <p:childTnLst>
                                    <p:set>
                                      <p:cBhvr>
                                        <p:cTn id="30" dur="1" fill="hold">
                                          <p:stCondLst>
                                            <p:cond delay="0"/>
                                          </p:stCondLst>
                                        </p:cTn>
                                        <p:tgtEl>
                                          <p:spTgt spid="1347"/>
                                        </p:tgtEl>
                                        <p:attrNameLst>
                                          <p:attrName>style.visibility</p:attrName>
                                        </p:attrNameLst>
                                      </p:cBhvr>
                                      <p:to>
                                        <p:strVal val="visible"/>
                                      </p:to>
                                    </p:set>
                                    <p:anim calcmode="lin" valueType="num">
                                      <p:cBhvr>
                                        <p:cTn id="31" dur="500" fill="hold"/>
                                        <p:tgtEl>
                                          <p:spTgt spid="1347"/>
                                        </p:tgtEl>
                                        <p:attrNameLst>
                                          <p:attrName>ppt_w</p:attrName>
                                        </p:attrNameLst>
                                      </p:cBhvr>
                                      <p:tavLst>
                                        <p:tav tm="0">
                                          <p:val>
                                            <p:fltVal val="0"/>
                                          </p:val>
                                        </p:tav>
                                        <p:tav tm="100000">
                                          <p:val>
                                            <p:strVal val="#ppt_w"/>
                                          </p:val>
                                        </p:tav>
                                      </p:tavLst>
                                    </p:anim>
                                    <p:anim calcmode="lin" valueType="num">
                                      <p:cBhvr>
                                        <p:cTn id="32" dur="500" fill="hold"/>
                                        <p:tgtEl>
                                          <p:spTgt spid="1347"/>
                                        </p:tgtEl>
                                        <p:attrNameLst>
                                          <p:attrName>ppt_h</p:attrName>
                                        </p:attrNameLst>
                                      </p:cBhvr>
                                      <p:tavLst>
                                        <p:tav tm="0">
                                          <p:val>
                                            <p:fltVal val="0"/>
                                          </p:val>
                                        </p:tav>
                                        <p:tav tm="100000">
                                          <p:val>
                                            <p:strVal val="#ppt_h"/>
                                          </p:val>
                                        </p:tav>
                                      </p:tavLst>
                                    </p:anim>
                                    <p:animEffect transition="in" filter="fade">
                                      <p:cBhvr>
                                        <p:cTn id="33" dur="500"/>
                                        <p:tgtEl>
                                          <p:spTgt spid="1347"/>
                                        </p:tgtEl>
                                      </p:cBhvr>
                                    </p:animEffect>
                                  </p:childTnLst>
                                </p:cTn>
                              </p:par>
                              <p:par>
                                <p:cTn id="34" presetID="53" presetClass="entr" presetSubtype="16" fill="hold" nodeType="withEffect">
                                  <p:stCondLst>
                                    <p:cond delay="1100"/>
                                  </p:stCondLst>
                                  <p:childTnLst>
                                    <p:set>
                                      <p:cBhvr>
                                        <p:cTn id="35" dur="1" fill="hold">
                                          <p:stCondLst>
                                            <p:cond delay="0"/>
                                          </p:stCondLst>
                                        </p:cTn>
                                        <p:tgtEl>
                                          <p:spTgt spid="1348"/>
                                        </p:tgtEl>
                                        <p:attrNameLst>
                                          <p:attrName>style.visibility</p:attrName>
                                        </p:attrNameLst>
                                      </p:cBhvr>
                                      <p:to>
                                        <p:strVal val="visible"/>
                                      </p:to>
                                    </p:set>
                                    <p:anim calcmode="lin" valueType="num">
                                      <p:cBhvr>
                                        <p:cTn id="36" dur="500" fill="hold"/>
                                        <p:tgtEl>
                                          <p:spTgt spid="1348"/>
                                        </p:tgtEl>
                                        <p:attrNameLst>
                                          <p:attrName>ppt_w</p:attrName>
                                        </p:attrNameLst>
                                      </p:cBhvr>
                                      <p:tavLst>
                                        <p:tav tm="0">
                                          <p:val>
                                            <p:fltVal val="0"/>
                                          </p:val>
                                        </p:tav>
                                        <p:tav tm="100000">
                                          <p:val>
                                            <p:strVal val="#ppt_w"/>
                                          </p:val>
                                        </p:tav>
                                      </p:tavLst>
                                    </p:anim>
                                    <p:anim calcmode="lin" valueType="num">
                                      <p:cBhvr>
                                        <p:cTn id="37" dur="500" fill="hold"/>
                                        <p:tgtEl>
                                          <p:spTgt spid="1348"/>
                                        </p:tgtEl>
                                        <p:attrNameLst>
                                          <p:attrName>ppt_h</p:attrName>
                                        </p:attrNameLst>
                                      </p:cBhvr>
                                      <p:tavLst>
                                        <p:tav tm="0">
                                          <p:val>
                                            <p:fltVal val="0"/>
                                          </p:val>
                                        </p:tav>
                                        <p:tav tm="100000">
                                          <p:val>
                                            <p:strVal val="#ppt_h"/>
                                          </p:val>
                                        </p:tav>
                                      </p:tavLst>
                                    </p:anim>
                                    <p:animEffect transition="in" filter="fade">
                                      <p:cBhvr>
                                        <p:cTn id="38" dur="500"/>
                                        <p:tgtEl>
                                          <p:spTgt spid="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amond 3"/>
          <p:cNvSpPr/>
          <p:nvPr/>
        </p:nvSpPr>
        <p:spPr>
          <a:xfrm>
            <a:off x="5384116" y="2638216"/>
            <a:ext cx="5585215" cy="5573508"/>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27" name="组合 26"/>
          <p:cNvGrpSpPr/>
          <p:nvPr/>
        </p:nvGrpSpPr>
        <p:grpSpPr>
          <a:xfrm>
            <a:off x="1185810" y="3666899"/>
            <a:ext cx="4491622" cy="1818262"/>
            <a:chOff x="1694330" y="5251450"/>
            <a:chExt cx="6417796" cy="2603974"/>
          </a:xfrm>
        </p:grpSpPr>
        <p:sp>
          <p:nvSpPr>
            <p:cNvPr id="8" name="TextBox 62"/>
            <p:cNvSpPr txBox="1">
              <a:spLocks noChangeArrowheads="1"/>
            </p:cNvSpPr>
            <p:nvPr/>
          </p:nvSpPr>
          <p:spPr bwMode="auto">
            <a:xfrm>
              <a:off x="1694330" y="5889625"/>
              <a:ext cx="6417796" cy="19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63"/>
            <p:cNvSpPr txBox="1">
              <a:spLocks noChangeArrowheads="1"/>
            </p:cNvSpPr>
            <p:nvPr/>
          </p:nvSpPr>
          <p:spPr bwMode="auto">
            <a:xfrm>
              <a:off x="5477430" y="5251450"/>
              <a:ext cx="257754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185810" y="5999171"/>
            <a:ext cx="4482733" cy="1818262"/>
            <a:chOff x="1694330" y="8591550"/>
            <a:chExt cx="6405096" cy="2603974"/>
          </a:xfrm>
        </p:grpSpPr>
        <p:sp>
          <p:nvSpPr>
            <p:cNvPr id="10" name="TextBox 80"/>
            <p:cNvSpPr txBox="1">
              <a:spLocks noChangeArrowheads="1"/>
            </p:cNvSpPr>
            <p:nvPr/>
          </p:nvSpPr>
          <p:spPr bwMode="auto">
            <a:xfrm>
              <a:off x="1694330" y="9229725"/>
              <a:ext cx="6405096" cy="19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81"/>
            <p:cNvSpPr txBox="1">
              <a:spLocks noChangeArrowheads="1"/>
            </p:cNvSpPr>
            <p:nvPr/>
          </p:nvSpPr>
          <p:spPr bwMode="auto">
            <a:xfrm>
              <a:off x="6446284" y="8591550"/>
              <a:ext cx="1608692"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3"/>
                  </a:solidFill>
                  <a:latin typeface="微软雅黑" panose="020B0503020204020204" pitchFamily="34" charset="-122"/>
                  <a:ea typeface="微软雅黑" panose="020B0503020204020204" pitchFamily="34" charset="-122"/>
                </a:rPr>
                <a:t>Store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381323" y="3662466"/>
            <a:ext cx="4996562" cy="1531600"/>
            <a:chOff x="14833221" y="5245100"/>
            <a:chExt cx="7139273" cy="2193440"/>
          </a:xfrm>
        </p:grpSpPr>
        <p:sp>
          <p:nvSpPr>
            <p:cNvPr id="13" name="TextBox 83"/>
            <p:cNvSpPr txBox="1">
              <a:spLocks noChangeArrowheads="1"/>
            </p:cNvSpPr>
            <p:nvPr/>
          </p:nvSpPr>
          <p:spPr bwMode="auto">
            <a:xfrm>
              <a:off x="14946313" y="5884863"/>
              <a:ext cx="7026181" cy="155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84"/>
            <p:cNvSpPr txBox="1">
              <a:spLocks noChangeArrowheads="1"/>
            </p:cNvSpPr>
            <p:nvPr/>
          </p:nvSpPr>
          <p:spPr bwMode="auto">
            <a:xfrm>
              <a:off x="14833221" y="5245100"/>
              <a:ext cx="204387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en-US" altLang="zh-CN" sz="2200" b="1" dirty="0">
                  <a:solidFill>
                    <a:schemeClr val="accent2"/>
                  </a:solidFill>
                  <a:latin typeface="微软雅黑" panose="020B0503020204020204" pitchFamily="34" charset="-122"/>
                  <a:ea typeface="微软雅黑" panose="020B0503020204020204" pitchFamily="34" charset="-122"/>
                </a:rPr>
                <a:t>Recycle</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348783" y="6021339"/>
            <a:ext cx="4784412" cy="1530491"/>
            <a:chOff x="14786725" y="8623300"/>
            <a:chExt cx="6836146" cy="2191851"/>
          </a:xfrm>
        </p:grpSpPr>
        <p:sp>
          <p:nvSpPr>
            <p:cNvPr id="15" name="TextBox 88"/>
            <p:cNvSpPr txBox="1">
              <a:spLocks noChangeArrowheads="1"/>
            </p:cNvSpPr>
            <p:nvPr/>
          </p:nvSpPr>
          <p:spPr bwMode="auto">
            <a:xfrm>
              <a:off x="14914563" y="9261475"/>
              <a:ext cx="6708308" cy="155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89"/>
            <p:cNvSpPr txBox="1">
              <a:spLocks noChangeArrowheads="1"/>
            </p:cNvSpPr>
            <p:nvPr/>
          </p:nvSpPr>
          <p:spPr bwMode="auto">
            <a:xfrm>
              <a:off x="14786725" y="8623300"/>
              <a:ext cx="2321016"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en-US" altLang="zh-CN" sz="2200" b="1" dirty="0">
                  <a:solidFill>
                    <a:schemeClr val="accent5"/>
                  </a:solidFill>
                  <a:latin typeface="微软雅黑" panose="020B0503020204020204" pitchFamily="34" charset="-122"/>
                  <a:ea typeface="微软雅黑" panose="020B0503020204020204" pitchFamily="34" charset="-122"/>
                </a:rPr>
                <a:t>Calendar</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914084" y="5508107"/>
            <a:ext cx="2178756" cy="2173756"/>
            <a:chOff x="8450263" y="7888288"/>
            <a:chExt cx="3113087" cy="3113087"/>
          </a:xfrm>
        </p:grpSpPr>
        <p:sp>
          <p:nvSpPr>
            <p:cNvPr id="5" name="Freeform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9" name="Freeform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2" name="TextBox 29"/>
            <p:cNvSpPr txBox="1">
              <a:spLocks noChangeArrowheads="1"/>
            </p:cNvSpPr>
            <p:nvPr/>
          </p:nvSpPr>
          <p:spPr bwMode="auto">
            <a:xfrm>
              <a:off x="9016537" y="9501188"/>
              <a:ext cx="1899576"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Games</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260607" y="5508107"/>
            <a:ext cx="2177645" cy="2173756"/>
            <a:chOff x="11803063" y="7888288"/>
            <a:chExt cx="3111500" cy="3113087"/>
          </a:xfrm>
        </p:grpSpPr>
        <p:sp>
          <p:nvSpPr>
            <p:cNvPr id="6" name="Freeform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21" name="Freeform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3" name="TextBox 32"/>
            <p:cNvSpPr txBox="1">
              <a:spLocks noChangeArrowheads="1"/>
            </p:cNvSpPr>
            <p:nvPr/>
          </p:nvSpPr>
          <p:spPr bwMode="auto">
            <a:xfrm>
              <a:off x="12496230" y="9501188"/>
              <a:ext cx="171405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Cloud</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914084" y="3168076"/>
            <a:ext cx="2178756" cy="2172648"/>
            <a:chOff x="8450263" y="4537075"/>
            <a:chExt cx="3113087" cy="3111500"/>
          </a:xfrm>
        </p:grpSpPr>
        <p:sp>
          <p:nvSpPr>
            <p:cNvPr id="4" name="Freeform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53920" tIns="453920" rIns="453920" bIns="453920" spcCol="1270" anchor="ctr"/>
            <a:lstStyle/>
            <a:p>
              <a:pPr defTabSz="2019935">
                <a:lnSpc>
                  <a:spcPct val="90000"/>
                </a:lnSpc>
                <a:spcAft>
                  <a:spcPct val="35000"/>
                </a:spcAft>
                <a:defRPr/>
              </a:pPr>
              <a:endParaRPr lang="en-US" sz="4500">
                <a:latin typeface="微软雅黑" panose="020B0503020204020204" pitchFamily="34" charset="-122"/>
                <a:ea typeface="微软雅黑" panose="020B0503020204020204" pitchFamily="34" charset="-122"/>
              </a:endParaRPr>
            </a:p>
          </p:txBody>
        </p:sp>
        <p:sp>
          <p:nvSpPr>
            <p:cNvPr id="18"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639445">
                <a:defRPr/>
              </a:pPr>
              <a:endParaRPr lang="es-ES" sz="41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24" name="TextBox 33"/>
            <p:cNvSpPr txBox="1">
              <a:spLocks noChangeArrowheads="1"/>
            </p:cNvSpPr>
            <p:nvPr/>
          </p:nvSpPr>
          <p:spPr bwMode="auto">
            <a:xfrm>
              <a:off x="8647778" y="6280150"/>
              <a:ext cx="2637094"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Marketing</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260607" y="3168076"/>
            <a:ext cx="2177645" cy="2172648"/>
            <a:chOff x="11803063" y="4537075"/>
            <a:chExt cx="3111500" cy="3111500"/>
          </a:xfrm>
        </p:grpSpPr>
        <p:sp>
          <p:nvSpPr>
            <p:cNvPr id="17" name="Freeform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53920" tIns="453920" rIns="453920" bIns="453920" spcCol="1270" anchor="ctr"/>
            <a:lstStyle/>
            <a:p>
              <a:pPr defTabSz="2019935">
                <a:lnSpc>
                  <a:spcPct val="90000"/>
                </a:lnSpc>
                <a:spcAft>
                  <a:spcPct val="35000"/>
                </a:spcAft>
                <a:defRPr/>
              </a:pPr>
              <a:endParaRPr lang="en-US" sz="4500">
                <a:latin typeface="微软雅黑" panose="020B0503020204020204" pitchFamily="34" charset="-122"/>
                <a:ea typeface="微软雅黑" panose="020B0503020204020204" pitchFamily="34" charset="-122"/>
              </a:endParaRPr>
            </a:p>
          </p:txBody>
        </p:sp>
        <p:sp>
          <p:nvSpPr>
            <p:cNvPr id="20" name="Freeform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5" name="TextBox 34"/>
            <p:cNvSpPr txBox="1">
              <a:spLocks noChangeArrowheads="1"/>
            </p:cNvSpPr>
            <p:nvPr/>
          </p:nvSpPr>
          <p:spPr bwMode="auto">
            <a:xfrm>
              <a:off x="12495086" y="6280150"/>
              <a:ext cx="1716342"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Social</a:t>
              </a:r>
              <a:endParaRPr lang="id-ID" sz="2200" b="1">
                <a:solidFill>
                  <a:schemeClr val="bg1"/>
                </a:solidFill>
                <a:latin typeface="微软雅黑" panose="020B0503020204020204" pitchFamily="34" charset="-122"/>
                <a:ea typeface="微软雅黑" panose="020B0503020204020204" pitchFamily="34" charset="-122"/>
              </a:endParaRPr>
            </a:p>
          </p:txBody>
        </p:sp>
      </p:grpSp>
      <p:sp>
        <p:nvSpPr>
          <p:cNvPr id="3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1+#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7379516" y="6566308"/>
            <a:ext cx="1719895" cy="1480948"/>
            <a:chOff x="10544127" y="9403763"/>
            <a:chExt cx="2457450" cy="2120900"/>
          </a:xfrm>
        </p:grpSpPr>
        <p:sp>
          <p:nvSpPr>
            <p:cNvPr id="7" name="Hexagon 195"/>
            <p:cNvSpPr/>
            <p:nvPr/>
          </p:nvSpPr>
          <p:spPr>
            <a:xfrm>
              <a:off x="10544127" y="9403763"/>
              <a:ext cx="2457450" cy="21209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2" name="Freeform 82"/>
            <p:cNvSpPr>
              <a:spLocks noChangeArrowheads="1"/>
            </p:cNvSpPr>
            <p:nvPr/>
          </p:nvSpPr>
          <p:spPr bwMode="auto">
            <a:xfrm>
              <a:off x="11317240" y="10099088"/>
              <a:ext cx="879475" cy="906462"/>
            </a:xfrm>
            <a:custGeom>
              <a:avLst/>
              <a:gdLst>
                <a:gd name="T0" fmla="*/ 460586 w 619"/>
                <a:gd name="T1" fmla="*/ 736515 h 635"/>
                <a:gd name="T2" fmla="*/ 460586 w 619"/>
                <a:gd name="T3" fmla="*/ 736515 h 635"/>
                <a:gd name="T4" fmla="*/ 439262 w 619"/>
                <a:gd name="T5" fmla="*/ 756498 h 635"/>
                <a:gd name="T6" fmla="*/ 460586 w 619"/>
                <a:gd name="T7" fmla="*/ 777908 h 635"/>
                <a:gd name="T8" fmla="*/ 501811 w 619"/>
                <a:gd name="T9" fmla="*/ 756498 h 635"/>
                <a:gd name="T10" fmla="*/ 460586 w 619"/>
                <a:gd name="T11" fmla="*/ 736515 h 635"/>
                <a:gd name="T12" fmla="*/ 292841 w 619"/>
                <a:gd name="T13" fmla="*/ 736515 h 635"/>
                <a:gd name="T14" fmla="*/ 292841 w 619"/>
                <a:gd name="T15" fmla="*/ 736515 h 635"/>
                <a:gd name="T16" fmla="*/ 271518 w 619"/>
                <a:gd name="T17" fmla="*/ 756498 h 635"/>
                <a:gd name="T18" fmla="*/ 292841 w 619"/>
                <a:gd name="T19" fmla="*/ 777908 h 635"/>
                <a:gd name="T20" fmla="*/ 335488 w 619"/>
                <a:gd name="T21" fmla="*/ 756498 h 635"/>
                <a:gd name="T22" fmla="*/ 292841 w 619"/>
                <a:gd name="T23" fmla="*/ 736515 h 635"/>
                <a:gd name="T24" fmla="*/ 355390 w 619"/>
                <a:gd name="T25" fmla="*/ 840712 h 635"/>
                <a:gd name="T26" fmla="*/ 355390 w 619"/>
                <a:gd name="T27" fmla="*/ 840712 h 635"/>
                <a:gd name="T28" fmla="*/ 335488 w 619"/>
                <a:gd name="T29" fmla="*/ 862122 h 635"/>
                <a:gd name="T30" fmla="*/ 355390 w 619"/>
                <a:gd name="T31" fmla="*/ 904943 h 635"/>
                <a:gd name="T32" fmla="*/ 376714 w 619"/>
                <a:gd name="T33" fmla="*/ 862122 h 635"/>
                <a:gd name="T34" fmla="*/ 355390 w 619"/>
                <a:gd name="T35" fmla="*/ 840712 h 635"/>
                <a:gd name="T36" fmla="*/ 523134 w 619"/>
                <a:gd name="T37" fmla="*/ 840712 h 635"/>
                <a:gd name="T38" fmla="*/ 523134 w 619"/>
                <a:gd name="T39" fmla="*/ 840712 h 635"/>
                <a:gd name="T40" fmla="*/ 501811 w 619"/>
                <a:gd name="T41" fmla="*/ 862122 h 635"/>
                <a:gd name="T42" fmla="*/ 523134 w 619"/>
                <a:gd name="T43" fmla="*/ 904943 h 635"/>
                <a:gd name="T44" fmla="*/ 544458 w 619"/>
                <a:gd name="T45" fmla="*/ 862122 h 635"/>
                <a:gd name="T46" fmla="*/ 523134 w 619"/>
                <a:gd name="T47" fmla="*/ 840712 h 635"/>
                <a:gd name="T48" fmla="*/ 626908 w 619"/>
                <a:gd name="T49" fmla="*/ 736515 h 635"/>
                <a:gd name="T50" fmla="*/ 626908 w 619"/>
                <a:gd name="T51" fmla="*/ 736515 h 635"/>
                <a:gd name="T52" fmla="*/ 607006 w 619"/>
                <a:gd name="T53" fmla="*/ 756498 h 635"/>
                <a:gd name="T54" fmla="*/ 626908 w 619"/>
                <a:gd name="T55" fmla="*/ 777908 h 635"/>
                <a:gd name="T56" fmla="*/ 669555 w 619"/>
                <a:gd name="T57" fmla="*/ 756498 h 635"/>
                <a:gd name="T58" fmla="*/ 626908 w 619"/>
                <a:gd name="T59" fmla="*/ 736515 h 635"/>
                <a:gd name="T60" fmla="*/ 626908 w 619"/>
                <a:gd name="T61" fmla="*/ 148445 h 635"/>
                <a:gd name="T62" fmla="*/ 626908 w 619"/>
                <a:gd name="T63" fmla="*/ 148445 h 635"/>
                <a:gd name="T64" fmla="*/ 417939 w 619"/>
                <a:gd name="T65" fmla="*/ 0 h 635"/>
                <a:gd name="T66" fmla="*/ 167744 w 619"/>
                <a:gd name="T67" fmla="*/ 232659 h 635"/>
                <a:gd name="T68" fmla="*/ 0 w 619"/>
                <a:gd name="T69" fmla="*/ 442480 h 635"/>
                <a:gd name="T70" fmla="*/ 208969 w 619"/>
                <a:gd name="T71" fmla="*/ 673711 h 635"/>
                <a:gd name="T72" fmla="*/ 626908 w 619"/>
                <a:gd name="T73" fmla="*/ 673711 h 635"/>
                <a:gd name="T74" fmla="*/ 878524 w 619"/>
                <a:gd name="T75" fmla="*/ 399659 h 635"/>
                <a:gd name="T76" fmla="*/ 626908 w 619"/>
                <a:gd name="T77" fmla="*/ 148445 h 635"/>
                <a:gd name="T78" fmla="*/ 607006 w 619"/>
                <a:gd name="T79" fmla="*/ 609480 h 635"/>
                <a:gd name="T80" fmla="*/ 607006 w 619"/>
                <a:gd name="T81" fmla="*/ 609480 h 635"/>
                <a:gd name="T82" fmla="*/ 251616 w 619"/>
                <a:gd name="T83" fmla="*/ 609480 h 635"/>
                <a:gd name="T84" fmla="*/ 41225 w 619"/>
                <a:gd name="T85" fmla="*/ 442480 h 635"/>
                <a:gd name="T86" fmla="*/ 208969 w 619"/>
                <a:gd name="T87" fmla="*/ 274052 h 635"/>
                <a:gd name="T88" fmla="*/ 417939 w 619"/>
                <a:gd name="T89" fmla="*/ 64231 h 635"/>
                <a:gd name="T90" fmla="*/ 585683 w 619"/>
                <a:gd name="T91" fmla="*/ 189838 h 635"/>
                <a:gd name="T92" fmla="*/ 837299 w 619"/>
                <a:gd name="T93" fmla="*/ 399659 h 635"/>
                <a:gd name="T94" fmla="*/ 607006 w 619"/>
                <a:gd name="T95" fmla="*/ 609480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4" name="组合 23"/>
          <p:cNvGrpSpPr/>
          <p:nvPr/>
        </p:nvGrpSpPr>
        <p:grpSpPr>
          <a:xfrm>
            <a:off x="5569627" y="5579749"/>
            <a:ext cx="1721006" cy="1480948"/>
            <a:chOff x="7958090" y="7990888"/>
            <a:chExt cx="2459037" cy="2120900"/>
          </a:xfrm>
        </p:grpSpPr>
        <p:sp>
          <p:nvSpPr>
            <p:cNvPr id="6" name="Hexagon 194"/>
            <p:cNvSpPr/>
            <p:nvPr/>
          </p:nvSpPr>
          <p:spPr>
            <a:xfrm>
              <a:off x="7958090" y="7990888"/>
              <a:ext cx="2459037" cy="21209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3" name="Freeform 93"/>
            <p:cNvSpPr>
              <a:spLocks noChangeArrowheads="1"/>
            </p:cNvSpPr>
            <p:nvPr/>
          </p:nvSpPr>
          <p:spPr bwMode="auto">
            <a:xfrm>
              <a:off x="8688340" y="8629063"/>
              <a:ext cx="906462" cy="885825"/>
            </a:xfrm>
            <a:custGeom>
              <a:avLst/>
              <a:gdLst>
                <a:gd name="T0" fmla="*/ 168650 w 634"/>
                <a:gd name="T1" fmla="*/ 778132 h 619"/>
                <a:gd name="T2" fmla="*/ 168650 w 634"/>
                <a:gd name="T3" fmla="*/ 778132 h 619"/>
                <a:gd name="T4" fmla="*/ 295852 w 634"/>
                <a:gd name="T5" fmla="*/ 883981 h 619"/>
                <a:gd name="T6" fmla="*/ 400186 w 634"/>
                <a:gd name="T7" fmla="*/ 778132 h 619"/>
                <a:gd name="T8" fmla="*/ 295852 w 634"/>
                <a:gd name="T9" fmla="*/ 673713 h 619"/>
                <a:gd name="T10" fmla="*/ 168650 w 634"/>
                <a:gd name="T11" fmla="*/ 778132 h 619"/>
                <a:gd name="T12" fmla="*/ 295852 w 634"/>
                <a:gd name="T13" fmla="*/ 715195 h 619"/>
                <a:gd name="T14" fmla="*/ 295852 w 634"/>
                <a:gd name="T15" fmla="*/ 715195 h 619"/>
                <a:gd name="T16" fmla="*/ 337300 w 634"/>
                <a:gd name="T17" fmla="*/ 778132 h 619"/>
                <a:gd name="T18" fmla="*/ 295852 w 634"/>
                <a:gd name="T19" fmla="*/ 842499 h 619"/>
                <a:gd name="T20" fmla="*/ 231536 w 634"/>
                <a:gd name="T21" fmla="*/ 778132 h 619"/>
                <a:gd name="T22" fmla="*/ 295852 w 634"/>
                <a:gd name="T23" fmla="*/ 715195 h 619"/>
                <a:gd name="T24" fmla="*/ 231536 w 634"/>
                <a:gd name="T25" fmla="*/ 610776 h 619"/>
                <a:gd name="T26" fmla="*/ 231536 w 634"/>
                <a:gd name="T27" fmla="*/ 610776 h 619"/>
                <a:gd name="T28" fmla="*/ 168650 w 634"/>
                <a:gd name="T29" fmla="*/ 546409 h 619"/>
                <a:gd name="T30" fmla="*/ 821811 w 634"/>
                <a:gd name="T31" fmla="*/ 504927 h 619"/>
                <a:gd name="T32" fmla="*/ 904707 w 634"/>
                <a:gd name="T33" fmla="*/ 125874 h 619"/>
                <a:gd name="T34" fmla="*/ 884697 w 634"/>
                <a:gd name="T35" fmla="*/ 104418 h 619"/>
                <a:gd name="T36" fmla="*/ 168650 w 634"/>
                <a:gd name="T37" fmla="*/ 104418 h 619"/>
                <a:gd name="T38" fmla="*/ 168650 w 634"/>
                <a:gd name="T39" fmla="*/ 41481 h 619"/>
                <a:gd name="T40" fmla="*/ 211527 w 634"/>
                <a:gd name="T41" fmla="*/ 41481 h 619"/>
                <a:gd name="T42" fmla="*/ 231536 w 634"/>
                <a:gd name="T43" fmla="*/ 20025 h 619"/>
                <a:gd name="T44" fmla="*/ 211527 w 634"/>
                <a:gd name="T45" fmla="*/ 0 h 619"/>
                <a:gd name="T46" fmla="*/ 42877 w 634"/>
                <a:gd name="T47" fmla="*/ 0 h 619"/>
                <a:gd name="T48" fmla="*/ 0 w 634"/>
                <a:gd name="T49" fmla="*/ 20025 h 619"/>
                <a:gd name="T50" fmla="*/ 42877 w 634"/>
                <a:gd name="T51" fmla="*/ 41481 h 619"/>
                <a:gd name="T52" fmla="*/ 127202 w 634"/>
                <a:gd name="T53" fmla="*/ 41481 h 619"/>
                <a:gd name="T54" fmla="*/ 127202 w 634"/>
                <a:gd name="T55" fmla="*/ 546409 h 619"/>
                <a:gd name="T56" fmla="*/ 231536 w 634"/>
                <a:gd name="T57" fmla="*/ 673713 h 619"/>
                <a:gd name="T58" fmla="*/ 295852 w 634"/>
                <a:gd name="T59" fmla="*/ 673713 h 619"/>
                <a:gd name="T60" fmla="*/ 631723 w 634"/>
                <a:gd name="T61" fmla="*/ 673713 h 619"/>
                <a:gd name="T62" fmla="*/ 884697 w 634"/>
                <a:gd name="T63" fmla="*/ 673713 h 619"/>
                <a:gd name="T64" fmla="*/ 884697 w 634"/>
                <a:gd name="T65" fmla="*/ 610776 h 619"/>
                <a:gd name="T66" fmla="*/ 231536 w 634"/>
                <a:gd name="T67" fmla="*/ 610776 h 619"/>
                <a:gd name="T68" fmla="*/ 168650 w 634"/>
                <a:gd name="T69" fmla="*/ 168786 h 619"/>
                <a:gd name="T70" fmla="*/ 168650 w 634"/>
                <a:gd name="T71" fmla="*/ 168786 h 619"/>
                <a:gd name="T72" fmla="*/ 841820 w 634"/>
                <a:gd name="T73" fmla="*/ 168786 h 619"/>
                <a:gd name="T74" fmla="*/ 778934 w 634"/>
                <a:gd name="T75" fmla="*/ 441990 h 619"/>
                <a:gd name="T76" fmla="*/ 168650 w 634"/>
                <a:gd name="T77" fmla="*/ 504927 h 619"/>
                <a:gd name="T78" fmla="*/ 168650 w 634"/>
                <a:gd name="T79" fmla="*/ 168786 h 619"/>
                <a:gd name="T80" fmla="*/ 505950 w 634"/>
                <a:gd name="T81" fmla="*/ 778132 h 619"/>
                <a:gd name="T82" fmla="*/ 505950 w 634"/>
                <a:gd name="T83" fmla="*/ 778132 h 619"/>
                <a:gd name="T84" fmla="*/ 631723 w 634"/>
                <a:gd name="T85" fmla="*/ 883981 h 619"/>
                <a:gd name="T86" fmla="*/ 737486 w 634"/>
                <a:gd name="T87" fmla="*/ 778132 h 619"/>
                <a:gd name="T88" fmla="*/ 631723 w 634"/>
                <a:gd name="T89" fmla="*/ 673713 h 619"/>
                <a:gd name="T90" fmla="*/ 505950 w 634"/>
                <a:gd name="T91" fmla="*/ 778132 h 619"/>
                <a:gd name="T92" fmla="*/ 631723 w 634"/>
                <a:gd name="T93" fmla="*/ 715195 h 619"/>
                <a:gd name="T94" fmla="*/ 631723 w 634"/>
                <a:gd name="T95" fmla="*/ 715195 h 619"/>
                <a:gd name="T96" fmla="*/ 673170 w 634"/>
                <a:gd name="T97" fmla="*/ 778132 h 619"/>
                <a:gd name="T98" fmla="*/ 631723 w 634"/>
                <a:gd name="T99" fmla="*/ 842499 h 619"/>
                <a:gd name="T100" fmla="*/ 568836 w 634"/>
                <a:gd name="T101" fmla="*/ 778132 h 619"/>
                <a:gd name="T102" fmla="*/ 631723 w 634"/>
                <a:gd name="T103" fmla="*/ 71519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1" name="组合 20"/>
          <p:cNvGrpSpPr/>
          <p:nvPr/>
        </p:nvGrpSpPr>
        <p:grpSpPr>
          <a:xfrm>
            <a:off x="9178296" y="3648752"/>
            <a:ext cx="1721006" cy="1480948"/>
            <a:chOff x="13114290" y="5225463"/>
            <a:chExt cx="2459037" cy="2120900"/>
          </a:xfrm>
        </p:grpSpPr>
        <p:sp>
          <p:nvSpPr>
            <p:cNvPr id="8" name="Hexagon 196"/>
            <p:cNvSpPr/>
            <p:nvPr/>
          </p:nvSpPr>
          <p:spPr>
            <a:xfrm>
              <a:off x="13114290" y="5225463"/>
              <a:ext cx="2459037" cy="21209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4" name="Freeform 108"/>
            <p:cNvSpPr>
              <a:spLocks noChangeArrowheads="1"/>
            </p:cNvSpPr>
            <p:nvPr/>
          </p:nvSpPr>
          <p:spPr bwMode="auto">
            <a:xfrm>
              <a:off x="13928677" y="5801725"/>
              <a:ext cx="879475" cy="906463"/>
            </a:xfrm>
            <a:custGeom>
              <a:avLst/>
              <a:gdLst>
                <a:gd name="T0" fmla="*/ 125097 w 619"/>
                <a:gd name="T1" fmla="*/ 127235 h 634"/>
                <a:gd name="T2" fmla="*/ 125097 w 619"/>
                <a:gd name="T3" fmla="*/ 127235 h 634"/>
                <a:gd name="T4" fmla="*/ 103774 w 619"/>
                <a:gd name="T5" fmla="*/ 147249 h 634"/>
                <a:gd name="T6" fmla="*/ 125097 w 619"/>
                <a:gd name="T7" fmla="*/ 168693 h 634"/>
                <a:gd name="T8" fmla="*/ 167744 w 619"/>
                <a:gd name="T9" fmla="*/ 147249 h 634"/>
                <a:gd name="T10" fmla="*/ 125097 w 619"/>
                <a:gd name="T11" fmla="*/ 127235 h 634"/>
                <a:gd name="T12" fmla="*/ 774751 w 619"/>
                <a:gd name="T13" fmla="*/ 0 h 634"/>
                <a:gd name="T14" fmla="*/ 774751 w 619"/>
                <a:gd name="T15" fmla="*/ 0 h 634"/>
                <a:gd name="T16" fmla="*/ 103774 w 619"/>
                <a:gd name="T17" fmla="*/ 0 h 634"/>
                <a:gd name="T18" fmla="*/ 0 w 619"/>
                <a:gd name="T19" fmla="*/ 127235 h 634"/>
                <a:gd name="T20" fmla="*/ 0 w 619"/>
                <a:gd name="T21" fmla="*/ 800579 h 634"/>
                <a:gd name="T22" fmla="*/ 103774 w 619"/>
                <a:gd name="T23" fmla="*/ 904940 h 634"/>
                <a:gd name="T24" fmla="*/ 774751 w 619"/>
                <a:gd name="T25" fmla="*/ 904940 h 634"/>
                <a:gd name="T26" fmla="*/ 878524 w 619"/>
                <a:gd name="T27" fmla="*/ 800579 h 634"/>
                <a:gd name="T28" fmla="*/ 878524 w 619"/>
                <a:gd name="T29" fmla="*/ 127235 h 634"/>
                <a:gd name="T30" fmla="*/ 774751 w 619"/>
                <a:gd name="T31" fmla="*/ 0 h 634"/>
                <a:gd name="T32" fmla="*/ 837299 w 619"/>
                <a:gd name="T33" fmla="*/ 800579 h 634"/>
                <a:gd name="T34" fmla="*/ 837299 w 619"/>
                <a:gd name="T35" fmla="*/ 800579 h 634"/>
                <a:gd name="T36" fmla="*/ 774751 w 619"/>
                <a:gd name="T37" fmla="*/ 842038 h 634"/>
                <a:gd name="T38" fmla="*/ 103774 w 619"/>
                <a:gd name="T39" fmla="*/ 842038 h 634"/>
                <a:gd name="T40" fmla="*/ 41225 w 619"/>
                <a:gd name="T41" fmla="*/ 800579 h 634"/>
                <a:gd name="T42" fmla="*/ 41225 w 619"/>
                <a:gd name="T43" fmla="*/ 294499 h 634"/>
                <a:gd name="T44" fmla="*/ 837299 w 619"/>
                <a:gd name="T45" fmla="*/ 294499 h 634"/>
                <a:gd name="T46" fmla="*/ 837299 w 619"/>
                <a:gd name="T47" fmla="*/ 800579 h 634"/>
                <a:gd name="T48" fmla="*/ 837299 w 619"/>
                <a:gd name="T49" fmla="*/ 231596 h 634"/>
                <a:gd name="T50" fmla="*/ 837299 w 619"/>
                <a:gd name="T51" fmla="*/ 231596 h 634"/>
                <a:gd name="T52" fmla="*/ 41225 w 619"/>
                <a:gd name="T53" fmla="*/ 231596 h 634"/>
                <a:gd name="T54" fmla="*/ 41225 w 619"/>
                <a:gd name="T55" fmla="*/ 127235 h 634"/>
                <a:gd name="T56" fmla="*/ 103774 w 619"/>
                <a:gd name="T57" fmla="*/ 62903 h 634"/>
                <a:gd name="T58" fmla="*/ 774751 w 619"/>
                <a:gd name="T59" fmla="*/ 62903 h 634"/>
                <a:gd name="T60" fmla="*/ 837299 w 619"/>
                <a:gd name="T61" fmla="*/ 127235 h 634"/>
                <a:gd name="T62" fmla="*/ 837299 w 619"/>
                <a:gd name="T63" fmla="*/ 231596 h 634"/>
                <a:gd name="T64" fmla="*/ 355390 w 619"/>
                <a:gd name="T65" fmla="*/ 127235 h 634"/>
                <a:gd name="T66" fmla="*/ 355390 w 619"/>
                <a:gd name="T67" fmla="*/ 127235 h 634"/>
                <a:gd name="T68" fmla="*/ 334067 w 619"/>
                <a:gd name="T69" fmla="*/ 147249 h 634"/>
                <a:gd name="T70" fmla="*/ 355390 w 619"/>
                <a:gd name="T71" fmla="*/ 168693 h 634"/>
                <a:gd name="T72" fmla="*/ 376714 w 619"/>
                <a:gd name="T73" fmla="*/ 147249 h 634"/>
                <a:gd name="T74" fmla="*/ 355390 w 619"/>
                <a:gd name="T75" fmla="*/ 127235 h 634"/>
                <a:gd name="T76" fmla="*/ 251616 w 619"/>
                <a:gd name="T77" fmla="*/ 127235 h 634"/>
                <a:gd name="T78" fmla="*/ 251616 w 619"/>
                <a:gd name="T79" fmla="*/ 127235 h 634"/>
                <a:gd name="T80" fmla="*/ 208969 w 619"/>
                <a:gd name="T81" fmla="*/ 147249 h 634"/>
                <a:gd name="T82" fmla="*/ 251616 w 619"/>
                <a:gd name="T83" fmla="*/ 168693 h 634"/>
                <a:gd name="T84" fmla="*/ 271518 w 619"/>
                <a:gd name="T85" fmla="*/ 147249 h 634"/>
                <a:gd name="T86" fmla="*/ 251616 w 619"/>
                <a:gd name="T87" fmla="*/ 127235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5" name="组合 24"/>
          <p:cNvGrpSpPr/>
          <p:nvPr/>
        </p:nvGrpSpPr>
        <p:grpSpPr>
          <a:xfrm>
            <a:off x="5530740" y="3648752"/>
            <a:ext cx="1721006" cy="1480948"/>
            <a:chOff x="7902527" y="5225463"/>
            <a:chExt cx="2459038" cy="2120900"/>
          </a:xfrm>
        </p:grpSpPr>
        <p:sp>
          <p:nvSpPr>
            <p:cNvPr id="5" name="Hexagon 193"/>
            <p:cNvSpPr/>
            <p:nvPr/>
          </p:nvSpPr>
          <p:spPr>
            <a:xfrm>
              <a:off x="7902527" y="5225463"/>
              <a:ext cx="2459038" cy="21209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11200">
                <a:solidFill>
                  <a:srgbClr val="FFFFFF"/>
                </a:solidFill>
                <a:ea typeface="MS PGothic" panose="020B0600070205080204" pitchFamily="34" charset="-128"/>
              </a:endParaRPr>
            </a:p>
          </p:txBody>
        </p:sp>
        <p:sp>
          <p:nvSpPr>
            <p:cNvPr id="35" name="Freeform 157"/>
            <p:cNvSpPr>
              <a:spLocks noChangeArrowheads="1"/>
            </p:cNvSpPr>
            <p:nvPr/>
          </p:nvSpPr>
          <p:spPr bwMode="auto">
            <a:xfrm>
              <a:off x="8688340" y="5831888"/>
              <a:ext cx="906462" cy="881062"/>
            </a:xfrm>
            <a:custGeom>
              <a:avLst/>
              <a:gdLst>
                <a:gd name="T0" fmla="*/ 441632 w 634"/>
                <a:gd name="T1" fmla="*/ 125130 h 619"/>
                <a:gd name="T2" fmla="*/ 441632 w 634"/>
                <a:gd name="T3" fmla="*/ 125130 h 619"/>
                <a:gd name="T4" fmla="*/ 251545 w 634"/>
                <a:gd name="T5" fmla="*/ 334154 h 619"/>
                <a:gd name="T6" fmla="*/ 441632 w 634"/>
                <a:gd name="T7" fmla="*/ 521849 h 619"/>
                <a:gd name="T8" fmla="*/ 651729 w 634"/>
                <a:gd name="T9" fmla="*/ 334154 h 619"/>
                <a:gd name="T10" fmla="*/ 441632 w 634"/>
                <a:gd name="T11" fmla="*/ 125130 h 619"/>
                <a:gd name="T12" fmla="*/ 441632 w 634"/>
                <a:gd name="T13" fmla="*/ 459284 h 619"/>
                <a:gd name="T14" fmla="*/ 441632 w 634"/>
                <a:gd name="T15" fmla="*/ 459284 h 619"/>
                <a:gd name="T16" fmla="*/ 315860 w 634"/>
                <a:gd name="T17" fmla="*/ 334154 h 619"/>
                <a:gd name="T18" fmla="*/ 441632 w 634"/>
                <a:gd name="T19" fmla="*/ 187695 h 619"/>
                <a:gd name="T20" fmla="*/ 588843 w 634"/>
                <a:gd name="T21" fmla="*/ 334154 h 619"/>
                <a:gd name="T22" fmla="*/ 441632 w 634"/>
                <a:gd name="T23" fmla="*/ 459284 h 619"/>
                <a:gd name="T24" fmla="*/ 757492 w 634"/>
                <a:gd name="T25" fmla="*/ 480613 h 619"/>
                <a:gd name="T26" fmla="*/ 757492 w 634"/>
                <a:gd name="T27" fmla="*/ 480613 h 619"/>
                <a:gd name="T28" fmla="*/ 798940 w 634"/>
                <a:gd name="T29" fmla="*/ 334154 h 619"/>
                <a:gd name="T30" fmla="*/ 441632 w 634"/>
                <a:gd name="T31" fmla="*/ 0 h 619"/>
                <a:gd name="T32" fmla="*/ 104334 w 634"/>
                <a:gd name="T33" fmla="*/ 334154 h 619"/>
                <a:gd name="T34" fmla="*/ 147211 w 634"/>
                <a:gd name="T35" fmla="*/ 480613 h 619"/>
                <a:gd name="T36" fmla="*/ 0 w 634"/>
                <a:gd name="T37" fmla="*/ 710966 h 619"/>
                <a:gd name="T38" fmla="*/ 167220 w 634"/>
                <a:gd name="T39" fmla="*/ 753624 h 619"/>
                <a:gd name="T40" fmla="*/ 294421 w 634"/>
                <a:gd name="T41" fmla="*/ 878754 h 619"/>
                <a:gd name="T42" fmla="*/ 420194 w 634"/>
                <a:gd name="T43" fmla="*/ 669730 h 619"/>
                <a:gd name="T44" fmla="*/ 441632 w 634"/>
                <a:gd name="T45" fmla="*/ 669730 h 619"/>
                <a:gd name="T46" fmla="*/ 463071 w 634"/>
                <a:gd name="T47" fmla="*/ 669730 h 619"/>
                <a:gd name="T48" fmla="*/ 588843 w 634"/>
                <a:gd name="T49" fmla="*/ 878754 h 619"/>
                <a:gd name="T50" fmla="*/ 714615 w 634"/>
                <a:gd name="T51" fmla="*/ 753624 h 619"/>
                <a:gd name="T52" fmla="*/ 904703 w 634"/>
                <a:gd name="T53" fmla="*/ 710966 h 619"/>
                <a:gd name="T54" fmla="*/ 757492 w 634"/>
                <a:gd name="T55" fmla="*/ 480613 h 619"/>
                <a:gd name="T56" fmla="*/ 294421 w 634"/>
                <a:gd name="T57" fmla="*/ 773531 h 619"/>
                <a:gd name="T58" fmla="*/ 294421 w 634"/>
                <a:gd name="T59" fmla="*/ 773531 h 619"/>
                <a:gd name="T60" fmla="*/ 210097 w 634"/>
                <a:gd name="T61" fmla="*/ 710966 h 619"/>
                <a:gd name="T62" fmla="*/ 82895 w 634"/>
                <a:gd name="T63" fmla="*/ 669730 h 619"/>
                <a:gd name="T64" fmla="*/ 167220 w 634"/>
                <a:gd name="T65" fmla="*/ 543178 h 619"/>
                <a:gd name="T66" fmla="*/ 357308 w 634"/>
                <a:gd name="T67" fmla="*/ 648401 h 619"/>
                <a:gd name="T68" fmla="*/ 294421 w 634"/>
                <a:gd name="T69" fmla="*/ 773531 h 619"/>
                <a:gd name="T70" fmla="*/ 441632 w 634"/>
                <a:gd name="T71" fmla="*/ 605743 h 619"/>
                <a:gd name="T72" fmla="*/ 441632 w 634"/>
                <a:gd name="T73" fmla="*/ 605743 h 619"/>
                <a:gd name="T74" fmla="*/ 167220 w 634"/>
                <a:gd name="T75" fmla="*/ 334154 h 619"/>
                <a:gd name="T76" fmla="*/ 441632 w 634"/>
                <a:gd name="T77" fmla="*/ 41236 h 619"/>
                <a:gd name="T78" fmla="*/ 736054 w 634"/>
                <a:gd name="T79" fmla="*/ 334154 h 619"/>
                <a:gd name="T80" fmla="*/ 441632 w 634"/>
                <a:gd name="T81" fmla="*/ 605743 h 619"/>
                <a:gd name="T82" fmla="*/ 693177 w 634"/>
                <a:gd name="T83" fmla="*/ 710966 h 619"/>
                <a:gd name="T84" fmla="*/ 693177 w 634"/>
                <a:gd name="T85" fmla="*/ 710966 h 619"/>
                <a:gd name="T86" fmla="*/ 608852 w 634"/>
                <a:gd name="T87" fmla="*/ 773531 h 619"/>
                <a:gd name="T88" fmla="*/ 525957 w 634"/>
                <a:gd name="T89" fmla="*/ 648401 h 619"/>
                <a:gd name="T90" fmla="*/ 714615 w 634"/>
                <a:gd name="T91" fmla="*/ 543178 h 619"/>
                <a:gd name="T92" fmla="*/ 798940 w 634"/>
                <a:gd name="T93" fmla="*/ 669730 h 619"/>
                <a:gd name="T94" fmla="*/ 693177 w 634"/>
                <a:gd name="T95" fmla="*/ 710966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 name="组合 1"/>
          <p:cNvGrpSpPr/>
          <p:nvPr/>
        </p:nvGrpSpPr>
        <p:grpSpPr>
          <a:xfrm>
            <a:off x="6941765" y="4211868"/>
            <a:ext cx="2595397" cy="2232507"/>
            <a:chOff x="9918652" y="6031913"/>
            <a:chExt cx="3708400" cy="3197225"/>
          </a:xfrm>
        </p:grpSpPr>
        <p:sp>
          <p:nvSpPr>
            <p:cNvPr id="3" name="Hexagon 187"/>
            <p:cNvSpPr/>
            <p:nvPr/>
          </p:nvSpPr>
          <p:spPr>
            <a:xfrm>
              <a:off x="9918652" y="6031913"/>
              <a:ext cx="3708400" cy="3197225"/>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8900">
                <a:solidFill>
                  <a:srgbClr val="FFFFFF"/>
                </a:solidFill>
                <a:ea typeface="MS PGothic" panose="020B0600070205080204" pitchFamily="34" charset="-128"/>
              </a:endParaRPr>
            </a:p>
          </p:txBody>
        </p:sp>
        <p:sp>
          <p:nvSpPr>
            <p:cNvPr id="36" name="Freeform 158"/>
            <p:cNvSpPr>
              <a:spLocks noChangeArrowheads="1"/>
            </p:cNvSpPr>
            <p:nvPr/>
          </p:nvSpPr>
          <p:spPr bwMode="auto">
            <a:xfrm>
              <a:off x="10845752" y="6935200"/>
              <a:ext cx="1774825" cy="1624013"/>
            </a:xfrm>
            <a:custGeom>
              <a:avLst/>
              <a:gdLst>
                <a:gd name="T0" fmla="*/ 1408169 w 649"/>
                <a:gd name="T1" fmla="*/ 203657 h 590"/>
                <a:gd name="T2" fmla="*/ 1408169 w 649"/>
                <a:gd name="T3" fmla="*/ 203657 h 590"/>
                <a:gd name="T4" fmla="*/ 1208565 w 649"/>
                <a:gd name="T5" fmla="*/ 0 h 590"/>
                <a:gd name="T6" fmla="*/ 563268 w 649"/>
                <a:gd name="T7" fmla="*/ 0 h 590"/>
                <a:gd name="T8" fmla="*/ 363663 w 649"/>
                <a:gd name="T9" fmla="*/ 203657 h 590"/>
                <a:gd name="T10" fmla="*/ 41015 w 649"/>
                <a:gd name="T11" fmla="*/ 445843 h 590"/>
                <a:gd name="T12" fmla="*/ 363663 w 649"/>
                <a:gd name="T13" fmla="*/ 770592 h 590"/>
                <a:gd name="T14" fmla="*/ 401944 w 649"/>
                <a:gd name="T15" fmla="*/ 770592 h 590"/>
                <a:gd name="T16" fmla="*/ 844902 w 649"/>
                <a:gd name="T17" fmla="*/ 1175153 h 590"/>
                <a:gd name="T18" fmla="*/ 844902 w 649"/>
                <a:gd name="T19" fmla="*/ 1499903 h 590"/>
                <a:gd name="T20" fmla="*/ 683577 w 649"/>
                <a:gd name="T21" fmla="*/ 1499903 h 590"/>
                <a:gd name="T22" fmla="*/ 604282 w 649"/>
                <a:gd name="T23" fmla="*/ 1579714 h 590"/>
                <a:gd name="T24" fmla="*/ 683577 w 649"/>
                <a:gd name="T25" fmla="*/ 1620996 h 590"/>
                <a:gd name="T26" fmla="*/ 1085521 w 649"/>
                <a:gd name="T27" fmla="*/ 1620996 h 590"/>
                <a:gd name="T28" fmla="*/ 1167550 w 649"/>
                <a:gd name="T29" fmla="*/ 1579714 h 590"/>
                <a:gd name="T30" fmla="*/ 1085521 w 649"/>
                <a:gd name="T31" fmla="*/ 1499903 h 590"/>
                <a:gd name="T32" fmla="*/ 926931 w 649"/>
                <a:gd name="T33" fmla="*/ 1499903 h 590"/>
                <a:gd name="T34" fmla="*/ 926931 w 649"/>
                <a:gd name="T35" fmla="*/ 1175153 h 590"/>
                <a:gd name="T36" fmla="*/ 1369889 w 649"/>
                <a:gd name="T37" fmla="*/ 770592 h 590"/>
                <a:gd name="T38" fmla="*/ 1408169 w 649"/>
                <a:gd name="T39" fmla="*/ 770592 h 590"/>
                <a:gd name="T40" fmla="*/ 1730818 w 649"/>
                <a:gd name="T41" fmla="*/ 445843 h 590"/>
                <a:gd name="T42" fmla="*/ 1408169 w 649"/>
                <a:gd name="T43" fmla="*/ 203657 h 590"/>
                <a:gd name="T44" fmla="*/ 363663 w 649"/>
                <a:gd name="T45" fmla="*/ 649499 h 590"/>
                <a:gd name="T46" fmla="*/ 363663 w 649"/>
                <a:gd name="T47" fmla="*/ 649499 h 590"/>
                <a:gd name="T48" fmla="*/ 120310 w 649"/>
                <a:gd name="T49" fmla="*/ 445843 h 590"/>
                <a:gd name="T50" fmla="*/ 363663 w 649"/>
                <a:gd name="T51" fmla="*/ 324750 h 590"/>
                <a:gd name="T52" fmla="*/ 363663 w 649"/>
                <a:gd name="T53" fmla="*/ 649499 h 590"/>
                <a:gd name="T54" fmla="*/ 1328875 w 649"/>
                <a:gd name="T55" fmla="*/ 525654 h 590"/>
                <a:gd name="T56" fmla="*/ 1328875 w 649"/>
                <a:gd name="T57" fmla="*/ 525654 h 590"/>
                <a:gd name="T58" fmla="*/ 885916 w 649"/>
                <a:gd name="T59" fmla="*/ 1095342 h 590"/>
                <a:gd name="T60" fmla="*/ 442958 w 649"/>
                <a:gd name="T61" fmla="*/ 525654 h 590"/>
                <a:gd name="T62" fmla="*/ 442958 w 649"/>
                <a:gd name="T63" fmla="*/ 203657 h 590"/>
                <a:gd name="T64" fmla="*/ 563268 w 649"/>
                <a:gd name="T65" fmla="*/ 121093 h 590"/>
                <a:gd name="T66" fmla="*/ 1208565 w 649"/>
                <a:gd name="T67" fmla="*/ 121093 h 590"/>
                <a:gd name="T68" fmla="*/ 1328875 w 649"/>
                <a:gd name="T69" fmla="*/ 203657 h 590"/>
                <a:gd name="T70" fmla="*/ 1328875 w 649"/>
                <a:gd name="T71" fmla="*/ 525654 h 590"/>
                <a:gd name="T72" fmla="*/ 1408169 w 649"/>
                <a:gd name="T73" fmla="*/ 649499 h 590"/>
                <a:gd name="T74" fmla="*/ 1408169 w 649"/>
                <a:gd name="T75" fmla="*/ 649499 h 590"/>
                <a:gd name="T76" fmla="*/ 1408169 w 649"/>
                <a:gd name="T77" fmla="*/ 324750 h 590"/>
                <a:gd name="T78" fmla="*/ 1651523 w 649"/>
                <a:gd name="T79" fmla="*/ 445843 h 590"/>
                <a:gd name="T80" fmla="*/ 1408169 w 649"/>
                <a:gd name="T81" fmla="*/ 64949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0" name="组合 19"/>
          <p:cNvGrpSpPr/>
          <p:nvPr/>
        </p:nvGrpSpPr>
        <p:grpSpPr>
          <a:xfrm>
            <a:off x="7328408" y="2602334"/>
            <a:ext cx="1721006" cy="1480948"/>
            <a:chOff x="10471102" y="3726863"/>
            <a:chExt cx="2459038" cy="2120900"/>
          </a:xfrm>
        </p:grpSpPr>
        <p:sp>
          <p:nvSpPr>
            <p:cNvPr id="4" name="Hexagon 192"/>
            <p:cNvSpPr/>
            <p:nvPr/>
          </p:nvSpPr>
          <p:spPr>
            <a:xfrm>
              <a:off x="10471102" y="3726863"/>
              <a:ext cx="2459038" cy="21209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7" name="Freeform 159"/>
            <p:cNvSpPr>
              <a:spLocks noChangeArrowheads="1"/>
            </p:cNvSpPr>
            <p:nvPr/>
          </p:nvSpPr>
          <p:spPr bwMode="auto">
            <a:xfrm>
              <a:off x="11269615" y="4349163"/>
              <a:ext cx="904875" cy="879475"/>
            </a:xfrm>
            <a:custGeom>
              <a:avLst/>
              <a:gdLst>
                <a:gd name="T0" fmla="*/ 252974 w 634"/>
                <a:gd name="T1" fmla="*/ 271589 h 619"/>
                <a:gd name="T2" fmla="*/ 252974 w 634"/>
                <a:gd name="T3" fmla="*/ 271589 h 619"/>
                <a:gd name="T4" fmla="*/ 231535 w 634"/>
                <a:gd name="T5" fmla="*/ 291496 h 619"/>
                <a:gd name="T6" fmla="*/ 231535 w 634"/>
                <a:gd name="T7" fmla="*/ 585836 h 619"/>
                <a:gd name="T8" fmla="*/ 252974 w 634"/>
                <a:gd name="T9" fmla="*/ 605743 h 619"/>
                <a:gd name="T10" fmla="*/ 295851 w 634"/>
                <a:gd name="T11" fmla="*/ 585836 h 619"/>
                <a:gd name="T12" fmla="*/ 295851 w 634"/>
                <a:gd name="T13" fmla="*/ 291496 h 619"/>
                <a:gd name="T14" fmla="*/ 252974 w 634"/>
                <a:gd name="T15" fmla="*/ 271589 h 619"/>
                <a:gd name="T16" fmla="*/ 484509 w 634"/>
                <a:gd name="T17" fmla="*/ 355483 h 619"/>
                <a:gd name="T18" fmla="*/ 484509 w 634"/>
                <a:gd name="T19" fmla="*/ 355483 h 619"/>
                <a:gd name="T20" fmla="*/ 463071 w 634"/>
                <a:gd name="T21" fmla="*/ 375390 h 619"/>
                <a:gd name="T22" fmla="*/ 463071 w 634"/>
                <a:gd name="T23" fmla="*/ 543178 h 619"/>
                <a:gd name="T24" fmla="*/ 484509 w 634"/>
                <a:gd name="T25" fmla="*/ 585836 h 619"/>
                <a:gd name="T26" fmla="*/ 505948 w 634"/>
                <a:gd name="T27" fmla="*/ 543178 h 619"/>
                <a:gd name="T28" fmla="*/ 505948 w 634"/>
                <a:gd name="T29" fmla="*/ 375390 h 619"/>
                <a:gd name="T30" fmla="*/ 484509 w 634"/>
                <a:gd name="T31" fmla="*/ 355483 h 619"/>
                <a:gd name="T32" fmla="*/ 673167 w 634"/>
                <a:gd name="T33" fmla="*/ 0 h 619"/>
                <a:gd name="T34" fmla="*/ 673167 w 634"/>
                <a:gd name="T35" fmla="*/ 0 h 619"/>
                <a:gd name="T36" fmla="*/ 463071 w 634"/>
                <a:gd name="T37" fmla="*/ 166366 h 619"/>
                <a:gd name="T38" fmla="*/ 231535 w 634"/>
                <a:gd name="T39" fmla="*/ 82472 h 619"/>
                <a:gd name="T40" fmla="*/ 0 w 634"/>
                <a:gd name="T41" fmla="*/ 209024 h 619"/>
                <a:gd name="T42" fmla="*/ 0 w 634"/>
                <a:gd name="T43" fmla="*/ 878754 h 619"/>
                <a:gd name="T44" fmla="*/ 231535 w 634"/>
                <a:gd name="T45" fmla="*/ 753624 h 619"/>
                <a:gd name="T46" fmla="*/ 463071 w 634"/>
                <a:gd name="T47" fmla="*/ 836096 h 619"/>
                <a:gd name="T48" fmla="*/ 673167 w 634"/>
                <a:gd name="T49" fmla="*/ 669730 h 619"/>
                <a:gd name="T50" fmla="*/ 904703 w 634"/>
                <a:gd name="T51" fmla="*/ 836096 h 619"/>
                <a:gd name="T52" fmla="*/ 904703 w 634"/>
                <a:gd name="T53" fmla="*/ 166366 h 619"/>
                <a:gd name="T54" fmla="*/ 673167 w 634"/>
                <a:gd name="T55" fmla="*/ 0 h 619"/>
                <a:gd name="T56" fmla="*/ 841817 w 634"/>
                <a:gd name="T57" fmla="*/ 732295 h 619"/>
                <a:gd name="T58" fmla="*/ 841817 w 634"/>
                <a:gd name="T59" fmla="*/ 732295 h 619"/>
                <a:gd name="T60" fmla="*/ 673167 w 634"/>
                <a:gd name="T61" fmla="*/ 605743 h 619"/>
                <a:gd name="T62" fmla="*/ 463071 w 634"/>
                <a:gd name="T63" fmla="*/ 773531 h 619"/>
                <a:gd name="T64" fmla="*/ 231535 w 634"/>
                <a:gd name="T65" fmla="*/ 689637 h 619"/>
                <a:gd name="T66" fmla="*/ 62886 w 634"/>
                <a:gd name="T67" fmla="*/ 794860 h 619"/>
                <a:gd name="T68" fmla="*/ 62886 w 634"/>
                <a:gd name="T69" fmla="*/ 230353 h 619"/>
                <a:gd name="T70" fmla="*/ 231535 w 634"/>
                <a:gd name="T71" fmla="*/ 125130 h 619"/>
                <a:gd name="T72" fmla="*/ 463071 w 634"/>
                <a:gd name="T73" fmla="*/ 209024 h 619"/>
                <a:gd name="T74" fmla="*/ 673167 w 634"/>
                <a:gd name="T75" fmla="*/ 41236 h 619"/>
                <a:gd name="T76" fmla="*/ 841817 w 634"/>
                <a:gd name="T77" fmla="*/ 166366 h 619"/>
                <a:gd name="T78" fmla="*/ 841817 w 634"/>
                <a:gd name="T79" fmla="*/ 732295 h 619"/>
                <a:gd name="T80" fmla="*/ 673167 w 634"/>
                <a:gd name="T81" fmla="*/ 459284 h 619"/>
                <a:gd name="T82" fmla="*/ 673167 w 634"/>
                <a:gd name="T83" fmla="*/ 459284 h 619"/>
                <a:gd name="T84" fmla="*/ 716044 w 634"/>
                <a:gd name="T85" fmla="*/ 501942 h 619"/>
                <a:gd name="T86" fmla="*/ 737483 w 634"/>
                <a:gd name="T87" fmla="*/ 459284 h 619"/>
                <a:gd name="T88" fmla="*/ 737483 w 634"/>
                <a:gd name="T89" fmla="*/ 250260 h 619"/>
                <a:gd name="T90" fmla="*/ 716044 w 634"/>
                <a:gd name="T91" fmla="*/ 209024 h 619"/>
                <a:gd name="T92" fmla="*/ 673167 w 634"/>
                <a:gd name="T93" fmla="*/ 250260 h 619"/>
                <a:gd name="T94" fmla="*/ 673167 w 634"/>
                <a:gd name="T95" fmla="*/ 459284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2" name="组合 21"/>
          <p:cNvGrpSpPr/>
          <p:nvPr/>
        </p:nvGrpSpPr>
        <p:grpSpPr>
          <a:xfrm>
            <a:off x="9178296" y="5579749"/>
            <a:ext cx="1721006" cy="1480948"/>
            <a:chOff x="13114290" y="7990888"/>
            <a:chExt cx="2459037" cy="2120900"/>
          </a:xfrm>
        </p:grpSpPr>
        <p:sp>
          <p:nvSpPr>
            <p:cNvPr id="9" name="Hexagon 198"/>
            <p:cNvSpPr/>
            <p:nvPr/>
          </p:nvSpPr>
          <p:spPr>
            <a:xfrm>
              <a:off x="13114290" y="7990888"/>
              <a:ext cx="2459037" cy="21209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8" name="Freeform 139"/>
            <p:cNvSpPr>
              <a:spLocks noChangeArrowheads="1"/>
            </p:cNvSpPr>
            <p:nvPr/>
          </p:nvSpPr>
          <p:spPr bwMode="auto">
            <a:xfrm>
              <a:off x="13928677" y="8619538"/>
              <a:ext cx="987425" cy="849312"/>
            </a:xfrm>
            <a:custGeom>
              <a:avLst/>
              <a:gdLst>
                <a:gd name="T0" fmla="*/ 917358 w 634"/>
                <a:gd name="T1" fmla="*/ 367693 h 546"/>
                <a:gd name="T2" fmla="*/ 917358 w 634"/>
                <a:gd name="T3" fmla="*/ 367693 h 546"/>
                <a:gd name="T4" fmla="*/ 733575 w 634"/>
                <a:gd name="T5" fmla="*/ 481428 h 546"/>
                <a:gd name="T6" fmla="*/ 688408 w 634"/>
                <a:gd name="T7" fmla="*/ 389505 h 546"/>
                <a:gd name="T8" fmla="*/ 803662 w 634"/>
                <a:gd name="T9" fmla="*/ 207217 h 546"/>
                <a:gd name="T10" fmla="*/ 596516 w 634"/>
                <a:gd name="T11" fmla="*/ 0 h 546"/>
                <a:gd name="T12" fmla="*/ 367566 w 634"/>
                <a:gd name="T13" fmla="*/ 207217 h 546"/>
                <a:gd name="T14" fmla="*/ 436096 w 634"/>
                <a:gd name="T15" fmla="*/ 367693 h 546"/>
                <a:gd name="T16" fmla="*/ 322399 w 634"/>
                <a:gd name="T17" fmla="*/ 367693 h 546"/>
                <a:gd name="T18" fmla="*/ 367566 w 634"/>
                <a:gd name="T19" fmla="*/ 252399 h 546"/>
                <a:gd name="T20" fmla="*/ 183783 w 634"/>
                <a:gd name="T21" fmla="*/ 68553 h 546"/>
                <a:gd name="T22" fmla="*/ 0 w 634"/>
                <a:gd name="T23" fmla="*/ 252399 h 546"/>
                <a:gd name="T24" fmla="*/ 68529 w 634"/>
                <a:gd name="T25" fmla="*/ 389505 h 546"/>
                <a:gd name="T26" fmla="*/ 0 w 634"/>
                <a:gd name="T27" fmla="*/ 481428 h 546"/>
                <a:gd name="T28" fmla="*/ 0 w 634"/>
                <a:gd name="T29" fmla="*/ 733827 h 546"/>
                <a:gd name="T30" fmla="*/ 138616 w 634"/>
                <a:gd name="T31" fmla="*/ 849121 h 546"/>
                <a:gd name="T32" fmla="*/ 619879 w 634"/>
                <a:gd name="T33" fmla="*/ 849121 h 546"/>
                <a:gd name="T34" fmla="*/ 733575 w 634"/>
                <a:gd name="T35" fmla="*/ 733827 h 546"/>
                <a:gd name="T36" fmla="*/ 733575 w 634"/>
                <a:gd name="T37" fmla="*/ 712015 h 546"/>
                <a:gd name="T38" fmla="*/ 917358 w 634"/>
                <a:gd name="T39" fmla="*/ 849121 h 546"/>
                <a:gd name="T40" fmla="*/ 985888 w 634"/>
                <a:gd name="T41" fmla="*/ 803938 h 546"/>
                <a:gd name="T42" fmla="*/ 985888 w 634"/>
                <a:gd name="T43" fmla="*/ 436246 h 546"/>
                <a:gd name="T44" fmla="*/ 917358 w 634"/>
                <a:gd name="T45" fmla="*/ 367693 h 546"/>
                <a:gd name="T46" fmla="*/ 68529 w 634"/>
                <a:gd name="T47" fmla="*/ 252399 h 546"/>
                <a:gd name="T48" fmla="*/ 68529 w 634"/>
                <a:gd name="T49" fmla="*/ 252399 h 546"/>
                <a:gd name="T50" fmla="*/ 183783 w 634"/>
                <a:gd name="T51" fmla="*/ 115293 h 546"/>
                <a:gd name="T52" fmla="*/ 322399 w 634"/>
                <a:gd name="T53" fmla="*/ 252399 h 546"/>
                <a:gd name="T54" fmla="*/ 183783 w 634"/>
                <a:gd name="T55" fmla="*/ 367693 h 546"/>
                <a:gd name="T56" fmla="*/ 68529 w 634"/>
                <a:gd name="T57" fmla="*/ 252399 h 546"/>
                <a:gd name="T58" fmla="*/ 688408 w 634"/>
                <a:gd name="T59" fmla="*/ 733827 h 546"/>
                <a:gd name="T60" fmla="*/ 688408 w 634"/>
                <a:gd name="T61" fmla="*/ 733827 h 546"/>
                <a:gd name="T62" fmla="*/ 619879 w 634"/>
                <a:gd name="T63" fmla="*/ 803938 h 546"/>
                <a:gd name="T64" fmla="*/ 138616 w 634"/>
                <a:gd name="T65" fmla="*/ 803938 h 546"/>
                <a:gd name="T66" fmla="*/ 68529 w 634"/>
                <a:gd name="T67" fmla="*/ 733827 h 546"/>
                <a:gd name="T68" fmla="*/ 68529 w 634"/>
                <a:gd name="T69" fmla="*/ 481428 h 546"/>
                <a:gd name="T70" fmla="*/ 138616 w 634"/>
                <a:gd name="T71" fmla="*/ 436246 h 546"/>
                <a:gd name="T72" fmla="*/ 619879 w 634"/>
                <a:gd name="T73" fmla="*/ 436246 h 546"/>
                <a:gd name="T74" fmla="*/ 688408 w 634"/>
                <a:gd name="T75" fmla="*/ 481428 h 546"/>
                <a:gd name="T76" fmla="*/ 688408 w 634"/>
                <a:gd name="T77" fmla="*/ 733827 h 546"/>
                <a:gd name="T78" fmla="*/ 596516 w 634"/>
                <a:gd name="T79" fmla="*/ 367693 h 546"/>
                <a:gd name="T80" fmla="*/ 596516 w 634"/>
                <a:gd name="T81" fmla="*/ 367693 h 546"/>
                <a:gd name="T82" fmla="*/ 436096 w 634"/>
                <a:gd name="T83" fmla="*/ 207217 h 546"/>
                <a:gd name="T84" fmla="*/ 596516 w 634"/>
                <a:gd name="T85" fmla="*/ 68553 h 546"/>
                <a:gd name="T86" fmla="*/ 733575 w 634"/>
                <a:gd name="T87" fmla="*/ 207217 h 546"/>
                <a:gd name="T88" fmla="*/ 596516 w 634"/>
                <a:gd name="T89" fmla="*/ 367693 h 546"/>
                <a:gd name="T90" fmla="*/ 917358 w 634"/>
                <a:gd name="T91" fmla="*/ 803938 h 546"/>
                <a:gd name="T92" fmla="*/ 917358 w 634"/>
                <a:gd name="T93" fmla="*/ 803938 h 546"/>
                <a:gd name="T94" fmla="*/ 733575 w 634"/>
                <a:gd name="T95" fmla="*/ 641904 h 546"/>
                <a:gd name="T96" fmla="*/ 733575 w 634"/>
                <a:gd name="T97" fmla="*/ 551539 h 546"/>
                <a:gd name="T98" fmla="*/ 917358 w 634"/>
                <a:gd name="T99" fmla="*/ 436246 h 546"/>
                <a:gd name="T100" fmla="*/ 917358 w 634"/>
                <a:gd name="T101" fmla="*/ 803938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6" name="组合 25"/>
          <p:cNvGrpSpPr/>
          <p:nvPr/>
        </p:nvGrpSpPr>
        <p:grpSpPr>
          <a:xfrm>
            <a:off x="2265384" y="2088545"/>
            <a:ext cx="5228570" cy="1242720"/>
            <a:chOff x="3236865" y="2991053"/>
            <a:chExt cx="7470775" cy="1779727"/>
          </a:xfrm>
        </p:grpSpPr>
        <p:grpSp>
          <p:nvGrpSpPr>
            <p:cNvPr id="10" name="Group 73"/>
            <p:cNvGrpSpPr/>
            <p:nvPr/>
          </p:nvGrpSpPr>
          <p:grpSpPr bwMode="auto">
            <a:xfrm>
              <a:off x="8226377" y="3668125"/>
              <a:ext cx="2481263" cy="577850"/>
              <a:chOff x="2901397" y="1460250"/>
              <a:chExt cx="930338" cy="220268"/>
            </a:xfrm>
          </p:grpSpPr>
          <p:cxnSp>
            <p:nvCxnSpPr>
              <p:cNvPr id="11" name="Straight Connector 240"/>
              <p:cNvCxnSpPr/>
              <p:nvPr/>
            </p:nvCxnSpPr>
            <p:spPr>
              <a:xfrm flipH="1" flipV="1">
                <a:off x="3592454" y="1460250"/>
                <a:ext cx="239281" cy="220268"/>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241"/>
              <p:cNvCxnSpPr/>
              <p:nvPr/>
            </p:nvCxnSpPr>
            <p:spPr>
              <a:xfrm flipH="1">
                <a:off x="2901397" y="1463881"/>
                <a:ext cx="69105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39"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63"/>
            <p:cNvSpPr txBox="1">
              <a:spLocks noChangeArrowheads="1"/>
            </p:cNvSpPr>
            <p:nvPr/>
          </p:nvSpPr>
          <p:spPr bwMode="auto">
            <a:xfrm>
              <a:off x="5182108" y="2991053"/>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2"/>
                  </a:solidFill>
                  <a:latin typeface="微软雅黑" panose="020B0503020204020204" pitchFamily="34" charset="-122"/>
                  <a:ea typeface="微软雅黑" panose="020B0503020204020204" pitchFamily="34" charset="-122"/>
                </a:rPr>
                <a:t>Corporate</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366940" y="3975481"/>
            <a:ext cx="4103804" cy="1242720"/>
            <a:chOff x="1953134" y="5693377"/>
            <a:chExt cx="5863668" cy="1779727"/>
          </a:xfrm>
        </p:grpSpPr>
        <p:cxnSp>
          <p:nvCxnSpPr>
            <p:cNvPr id="16" name="Straight Connector 245"/>
            <p:cNvCxnSpPr/>
            <p:nvPr/>
          </p:nvCxnSpPr>
          <p:spPr>
            <a:xfrm flipH="1">
              <a:off x="6588077" y="6293850"/>
              <a:ext cx="122872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1" name="TextBox 62"/>
            <p:cNvSpPr txBox="1">
              <a:spLocks noChangeArrowheads="1"/>
            </p:cNvSpPr>
            <p:nvPr/>
          </p:nvSpPr>
          <p:spPr bwMode="auto">
            <a:xfrm>
              <a:off x="1953134" y="6331552"/>
              <a:ext cx="4579936"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63"/>
            <p:cNvSpPr txBox="1">
              <a:spLocks noChangeArrowheads="1"/>
            </p:cNvSpPr>
            <p:nvPr/>
          </p:nvSpPr>
          <p:spPr bwMode="auto">
            <a:xfrm>
              <a:off x="3898377" y="5693377"/>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286944" y="5976591"/>
            <a:ext cx="4183800" cy="1242720"/>
            <a:chOff x="1838833" y="8559213"/>
            <a:chExt cx="5977969" cy="1779727"/>
          </a:xfrm>
        </p:grpSpPr>
        <p:cxnSp>
          <p:nvCxnSpPr>
            <p:cNvPr id="18" name="Straight Connector 254"/>
            <p:cNvCxnSpPr/>
            <p:nvPr/>
          </p:nvCxnSpPr>
          <p:spPr>
            <a:xfrm flipH="1">
              <a:off x="6588077" y="9037050"/>
              <a:ext cx="1228725"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3" name="TextBox 62"/>
            <p:cNvSpPr txBox="1">
              <a:spLocks noChangeArrowheads="1"/>
            </p:cNvSpPr>
            <p:nvPr/>
          </p:nvSpPr>
          <p:spPr bwMode="auto">
            <a:xfrm>
              <a:off x="1838833" y="9197388"/>
              <a:ext cx="4579938"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63"/>
            <p:cNvSpPr txBox="1">
              <a:spLocks noChangeArrowheads="1"/>
            </p:cNvSpPr>
            <p:nvPr/>
          </p:nvSpPr>
          <p:spPr bwMode="auto">
            <a:xfrm>
              <a:off x="3784076" y="8559213"/>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6"/>
                  </a:solidFill>
                  <a:latin typeface="微软雅黑" panose="020B0503020204020204" pitchFamily="34" charset="-122"/>
                  <a:ea typeface="微软雅黑" panose="020B0503020204020204" pitchFamily="34" charset="-122"/>
                </a:rPr>
                <a:t>Corporate</a:t>
              </a:r>
              <a:endParaRPr lang="id-ID" sz="2200" b="1" dirty="0">
                <a:solidFill>
                  <a:schemeClr val="accent6"/>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944855" y="3502706"/>
            <a:ext cx="4071973" cy="1242720"/>
            <a:chOff x="15638415" y="5016305"/>
            <a:chExt cx="5818187" cy="1779727"/>
          </a:xfrm>
        </p:grpSpPr>
        <p:cxnSp>
          <p:nvCxnSpPr>
            <p:cNvPr id="17" name="Straight Connector 247"/>
            <p:cNvCxnSpPr/>
            <p:nvPr/>
          </p:nvCxnSpPr>
          <p:spPr>
            <a:xfrm flipH="1">
              <a:off x="15638415" y="6279563"/>
              <a:ext cx="1227137" cy="0"/>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5"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63"/>
            <p:cNvSpPr txBox="1">
              <a:spLocks noChangeArrowheads="1"/>
            </p:cNvSpPr>
            <p:nvPr/>
          </p:nvSpPr>
          <p:spPr bwMode="auto">
            <a:xfrm>
              <a:off x="16970647" y="5016305"/>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952632" y="5552590"/>
            <a:ext cx="4064196" cy="1242720"/>
            <a:chOff x="15649527" y="7951991"/>
            <a:chExt cx="5807075" cy="1779727"/>
          </a:xfrm>
        </p:grpSpPr>
        <p:cxnSp>
          <p:nvCxnSpPr>
            <p:cNvPr id="19" name="Straight Connector 255"/>
            <p:cNvCxnSpPr/>
            <p:nvPr/>
          </p:nvCxnSpPr>
          <p:spPr>
            <a:xfrm flipH="1">
              <a:off x="15649527" y="9032288"/>
              <a:ext cx="1227138"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47" name="TextBox 62"/>
            <p:cNvSpPr txBox="1">
              <a:spLocks noChangeArrowheads="1"/>
            </p:cNvSpPr>
            <p:nvPr/>
          </p:nvSpPr>
          <p:spPr bwMode="auto">
            <a:xfrm>
              <a:off x="16876665" y="8590166"/>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63"/>
            <p:cNvSpPr txBox="1">
              <a:spLocks noChangeArrowheads="1"/>
            </p:cNvSpPr>
            <p:nvPr/>
          </p:nvSpPr>
          <p:spPr bwMode="auto">
            <a:xfrm>
              <a:off x="16970647" y="7951991"/>
              <a:ext cx="2577544" cy="749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4"/>
                  </a:solidFill>
                  <a:latin typeface="微软雅黑" panose="020B0503020204020204" pitchFamily="34" charset="-122"/>
                  <a:ea typeface="微软雅黑" panose="020B0503020204020204" pitchFamily="34" charset="-122"/>
                </a:rPr>
                <a:t>Corporate</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940532" y="7311771"/>
            <a:ext cx="5164129" cy="1242720"/>
            <a:chOff x="12774565" y="10471354"/>
            <a:chExt cx="7378699" cy="1779727"/>
          </a:xfrm>
        </p:grpSpPr>
        <p:grpSp>
          <p:nvGrpSpPr>
            <p:cNvPr id="13" name="Group 84"/>
            <p:cNvGrpSpPr/>
            <p:nvPr/>
          </p:nvGrpSpPr>
          <p:grpSpPr bwMode="auto">
            <a:xfrm flipH="1" flipV="1">
              <a:off x="12774565" y="11089688"/>
              <a:ext cx="2481262" cy="587375"/>
              <a:chOff x="2901397" y="1460250"/>
              <a:chExt cx="930338" cy="220268"/>
            </a:xfrm>
          </p:grpSpPr>
          <p:cxnSp>
            <p:nvCxnSpPr>
              <p:cNvPr id="14" name="Straight Connector 243"/>
              <p:cNvCxnSpPr/>
              <p:nvPr/>
            </p:nvCxnSpPr>
            <p:spPr>
              <a:xfrm flipH="1" flipV="1">
                <a:off x="3592454" y="1460250"/>
                <a:ext cx="239281" cy="220268"/>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244"/>
              <p:cNvCxnSpPr/>
              <p:nvPr/>
            </p:nvCxnSpPr>
            <p:spPr>
              <a:xfrm flipH="1">
                <a:off x="2901397" y="1463822"/>
                <a:ext cx="691057"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49"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63"/>
            <p:cNvSpPr txBox="1">
              <a:spLocks noChangeArrowheads="1"/>
            </p:cNvSpPr>
            <p:nvPr/>
          </p:nvSpPr>
          <p:spPr bwMode="auto">
            <a:xfrm>
              <a:off x="15667309" y="10471354"/>
              <a:ext cx="2577544" cy="749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sp>
        <p:nvSpPr>
          <p:cNvPr id="5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par>
                                <p:cTn id="16" presetID="52" presetClass="entr" presetSubtype="0"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Scale>
                                      <p:cBhvr>
                                        <p:cTn id="1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
                                        </p:tgtEl>
                                        <p:attrNameLst>
                                          <p:attrName>ppt_x</p:attrName>
                                          <p:attrName>ppt_y</p:attrName>
                                        </p:attrNameLst>
                                      </p:cBhvr>
                                    </p:animMotion>
                                    <p:animEffect transition="in" filter="fade">
                                      <p:cBhvr>
                                        <p:cTn id="20" dur="1000"/>
                                        <p:tgtEl>
                                          <p:spTgt spid="21"/>
                                        </p:tgtEl>
                                      </p:cBhvr>
                                    </p:animEffect>
                                  </p:childTnLst>
                                </p:cTn>
                              </p:par>
                              <p:par>
                                <p:cTn id="21" presetID="5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Scale>
                                      <p:cBhvr>
                                        <p:cTn id="2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2"/>
                                        </p:tgtEl>
                                        <p:attrNameLst>
                                          <p:attrName>ppt_x</p:attrName>
                                          <p:attrName>ppt_y</p:attrName>
                                        </p:attrNameLst>
                                      </p:cBhvr>
                                    </p:animMotion>
                                    <p:animEffect transition="in" filter="fade">
                                      <p:cBhvr>
                                        <p:cTn id="25" dur="1000"/>
                                        <p:tgtEl>
                                          <p:spTgt spid="22"/>
                                        </p:tgtEl>
                                      </p:cBhvr>
                                    </p:animEffect>
                                  </p:childTnLst>
                                </p:cTn>
                              </p:par>
                              <p:par>
                                <p:cTn id="26" presetID="52" presetClass="entr" presetSubtype="0" fill="hold" nodeType="withEffect">
                                  <p:stCondLst>
                                    <p:cond delay="750"/>
                                  </p:stCondLst>
                                  <p:childTnLst>
                                    <p:set>
                                      <p:cBhvr>
                                        <p:cTn id="27" dur="1" fill="hold">
                                          <p:stCondLst>
                                            <p:cond delay="0"/>
                                          </p:stCondLst>
                                        </p:cTn>
                                        <p:tgtEl>
                                          <p:spTgt spid="23"/>
                                        </p:tgtEl>
                                        <p:attrNameLst>
                                          <p:attrName>style.visibility</p:attrName>
                                        </p:attrNameLst>
                                      </p:cBhvr>
                                      <p:to>
                                        <p:strVal val="visible"/>
                                      </p:to>
                                    </p:set>
                                    <p:animScale>
                                      <p:cBhvr>
                                        <p:cTn id="2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3"/>
                                        </p:tgtEl>
                                        <p:attrNameLst>
                                          <p:attrName>ppt_x</p:attrName>
                                          <p:attrName>ppt_y</p:attrName>
                                        </p:attrNameLst>
                                      </p:cBhvr>
                                    </p:animMotion>
                                    <p:animEffect transition="in" filter="fade">
                                      <p:cBhvr>
                                        <p:cTn id="30" dur="1000"/>
                                        <p:tgtEl>
                                          <p:spTgt spid="23"/>
                                        </p:tgtEl>
                                      </p:cBhvr>
                                    </p:animEffect>
                                  </p:childTnLst>
                                </p:cTn>
                              </p:par>
                              <p:par>
                                <p:cTn id="31" presetID="52" presetClass="entr" presetSubtype="0" fill="hold" nodeType="withEffect">
                                  <p:stCondLst>
                                    <p:cond delay="1000"/>
                                  </p:stCondLst>
                                  <p:childTnLst>
                                    <p:set>
                                      <p:cBhvr>
                                        <p:cTn id="32" dur="1" fill="hold">
                                          <p:stCondLst>
                                            <p:cond delay="0"/>
                                          </p:stCondLst>
                                        </p:cTn>
                                        <p:tgtEl>
                                          <p:spTgt spid="24"/>
                                        </p:tgtEl>
                                        <p:attrNameLst>
                                          <p:attrName>style.visibility</p:attrName>
                                        </p:attrNameLst>
                                      </p:cBhvr>
                                      <p:to>
                                        <p:strVal val="visible"/>
                                      </p:to>
                                    </p:set>
                                    <p:animScale>
                                      <p:cBhvr>
                                        <p:cTn id="3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4"/>
                                        </p:tgtEl>
                                        <p:attrNameLst>
                                          <p:attrName>ppt_x</p:attrName>
                                          <p:attrName>ppt_y</p:attrName>
                                        </p:attrNameLst>
                                      </p:cBhvr>
                                    </p:animMotion>
                                    <p:animEffect transition="in" filter="fade">
                                      <p:cBhvr>
                                        <p:cTn id="35" dur="1000"/>
                                        <p:tgtEl>
                                          <p:spTgt spid="24"/>
                                        </p:tgtEl>
                                      </p:cBhvr>
                                    </p:animEffect>
                                  </p:childTnLst>
                                </p:cTn>
                              </p:par>
                              <p:par>
                                <p:cTn id="36" presetID="52" presetClass="entr" presetSubtype="0" fill="hold" nodeType="withEffect">
                                  <p:stCondLst>
                                    <p:cond delay="1250"/>
                                  </p:stCondLst>
                                  <p:childTnLst>
                                    <p:set>
                                      <p:cBhvr>
                                        <p:cTn id="37" dur="1" fill="hold">
                                          <p:stCondLst>
                                            <p:cond delay="0"/>
                                          </p:stCondLst>
                                        </p:cTn>
                                        <p:tgtEl>
                                          <p:spTgt spid="25"/>
                                        </p:tgtEl>
                                        <p:attrNameLst>
                                          <p:attrName>style.visibility</p:attrName>
                                        </p:attrNameLst>
                                      </p:cBhvr>
                                      <p:to>
                                        <p:strVal val="visible"/>
                                      </p:to>
                                    </p:set>
                                    <p:animScale>
                                      <p:cBhvr>
                                        <p:cTn id="3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5"/>
                                        </p:tgtEl>
                                        <p:attrNameLst>
                                          <p:attrName>ppt_x</p:attrName>
                                          <p:attrName>ppt_y</p:attrName>
                                        </p:attrNameLst>
                                      </p:cBhvr>
                                    </p:animMotion>
                                    <p:animEffect transition="in" filter="fade">
                                      <p:cBhvr>
                                        <p:cTn id="40" dur="1000"/>
                                        <p:tgtEl>
                                          <p:spTgt spid="25"/>
                                        </p:tgtEl>
                                      </p:cBhvr>
                                    </p:animEffect>
                                  </p:childTnLst>
                                </p:cTn>
                              </p:par>
                            </p:childTnLst>
                          </p:cTn>
                        </p:par>
                        <p:par>
                          <p:cTn id="41" fill="hold">
                            <p:stCondLst>
                              <p:cond delay="1500"/>
                            </p:stCondLst>
                            <p:childTnLst>
                              <p:par>
                                <p:cTn id="42" presetID="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25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50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1+#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1" name="Group 66"/>
          <p:cNvGrpSpPr/>
          <p:nvPr/>
        </p:nvGrpSpPr>
        <p:grpSpPr bwMode="auto">
          <a:xfrm>
            <a:off x="762556" y="1965562"/>
            <a:ext cx="8222941" cy="6956884"/>
            <a:chOff x="720" y="839"/>
            <a:chExt cx="3740" cy="3146"/>
          </a:xfrm>
          <a:solidFill>
            <a:schemeClr val="bg1">
              <a:lumMod val="85000"/>
            </a:schemeClr>
          </a:solidFill>
        </p:grpSpPr>
        <p:sp>
          <p:nvSpPr>
            <p:cNvPr id="222"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3175">
              <a:solidFill>
                <a:srgbClr val="353336"/>
              </a:solidFill>
              <a:prstDash val="solid"/>
              <a:round/>
            </a:ln>
          </p:spPr>
          <p:txBody>
            <a:bodyPr/>
            <a:lstStyle/>
            <a:p>
              <a:endParaRPr lang="zh-CN" altLang="en-US"/>
            </a:p>
          </p:txBody>
        </p:sp>
        <p:sp>
          <p:nvSpPr>
            <p:cNvPr id="223"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3175">
              <a:solidFill>
                <a:srgbClr val="353336"/>
              </a:solidFill>
              <a:prstDash val="solid"/>
              <a:round/>
            </a:ln>
          </p:spPr>
          <p:txBody>
            <a:bodyPr/>
            <a:lstStyle/>
            <a:p>
              <a:endParaRPr lang="zh-CN" altLang="en-US"/>
            </a:p>
          </p:txBody>
        </p:sp>
        <p:sp>
          <p:nvSpPr>
            <p:cNvPr id="224"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3175">
              <a:solidFill>
                <a:srgbClr val="353336"/>
              </a:solidFill>
              <a:prstDash val="solid"/>
              <a:round/>
            </a:ln>
          </p:spPr>
          <p:txBody>
            <a:bodyPr/>
            <a:lstStyle/>
            <a:p>
              <a:endParaRPr lang="zh-CN" altLang="en-US"/>
            </a:p>
          </p:txBody>
        </p:sp>
        <p:sp>
          <p:nvSpPr>
            <p:cNvPr id="225"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3175">
              <a:solidFill>
                <a:srgbClr val="353336"/>
              </a:solidFill>
              <a:prstDash val="solid"/>
              <a:round/>
            </a:ln>
          </p:spPr>
          <p:txBody>
            <a:bodyPr/>
            <a:lstStyle/>
            <a:p>
              <a:endParaRPr lang="zh-CN" altLang="en-US"/>
            </a:p>
          </p:txBody>
        </p:sp>
        <p:sp>
          <p:nvSpPr>
            <p:cNvPr id="226"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3175">
              <a:solidFill>
                <a:srgbClr val="353336"/>
              </a:solidFill>
              <a:prstDash val="solid"/>
              <a:round/>
            </a:ln>
          </p:spPr>
          <p:txBody>
            <a:bodyPr/>
            <a:lstStyle/>
            <a:p>
              <a:endParaRPr lang="zh-CN" altLang="en-US"/>
            </a:p>
          </p:txBody>
        </p:sp>
        <p:sp>
          <p:nvSpPr>
            <p:cNvPr id="227"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3175">
              <a:solidFill>
                <a:srgbClr val="353336"/>
              </a:solidFill>
              <a:prstDash val="solid"/>
              <a:round/>
            </a:ln>
          </p:spPr>
          <p:txBody>
            <a:bodyPr/>
            <a:lstStyle/>
            <a:p>
              <a:endParaRPr lang="zh-CN" altLang="en-US"/>
            </a:p>
          </p:txBody>
        </p:sp>
        <p:sp>
          <p:nvSpPr>
            <p:cNvPr id="228"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3175">
              <a:solidFill>
                <a:srgbClr val="353336"/>
              </a:solidFill>
              <a:prstDash val="solid"/>
              <a:round/>
            </a:ln>
          </p:spPr>
          <p:txBody>
            <a:bodyPr/>
            <a:lstStyle/>
            <a:p>
              <a:endParaRPr lang="zh-CN" altLang="en-US"/>
            </a:p>
          </p:txBody>
        </p:sp>
        <p:sp>
          <p:nvSpPr>
            <p:cNvPr id="229"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3175">
              <a:solidFill>
                <a:srgbClr val="353336"/>
              </a:solidFill>
              <a:prstDash val="solid"/>
              <a:round/>
            </a:ln>
          </p:spPr>
          <p:txBody>
            <a:bodyPr/>
            <a:lstStyle/>
            <a:p>
              <a:endParaRPr lang="zh-CN" altLang="en-US"/>
            </a:p>
          </p:txBody>
        </p:sp>
        <p:sp>
          <p:nvSpPr>
            <p:cNvPr id="230"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3175">
              <a:solidFill>
                <a:srgbClr val="353336"/>
              </a:solidFill>
              <a:prstDash val="solid"/>
              <a:round/>
            </a:ln>
          </p:spPr>
          <p:txBody>
            <a:bodyPr/>
            <a:lstStyle/>
            <a:p>
              <a:endParaRPr lang="zh-CN" altLang="en-US"/>
            </a:p>
          </p:txBody>
        </p:sp>
        <p:sp>
          <p:nvSpPr>
            <p:cNvPr id="231"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3175">
              <a:solidFill>
                <a:srgbClr val="353336"/>
              </a:solidFill>
              <a:prstDash val="solid"/>
              <a:round/>
            </a:ln>
          </p:spPr>
          <p:txBody>
            <a:bodyPr/>
            <a:lstStyle/>
            <a:p>
              <a:endParaRPr lang="zh-CN" altLang="en-US"/>
            </a:p>
          </p:txBody>
        </p:sp>
        <p:sp>
          <p:nvSpPr>
            <p:cNvPr id="232"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3175">
              <a:solidFill>
                <a:srgbClr val="353336"/>
              </a:solidFill>
              <a:prstDash val="solid"/>
              <a:round/>
            </a:ln>
          </p:spPr>
          <p:txBody>
            <a:bodyPr/>
            <a:lstStyle/>
            <a:p>
              <a:endParaRPr lang="zh-CN" altLang="en-US"/>
            </a:p>
          </p:txBody>
        </p:sp>
        <p:sp>
          <p:nvSpPr>
            <p:cNvPr id="233"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3175">
              <a:solidFill>
                <a:srgbClr val="353336"/>
              </a:solidFill>
              <a:prstDash val="solid"/>
              <a:round/>
            </a:ln>
          </p:spPr>
          <p:txBody>
            <a:bodyPr/>
            <a:lstStyle/>
            <a:p>
              <a:endParaRPr lang="zh-CN" altLang="en-US"/>
            </a:p>
          </p:txBody>
        </p:sp>
        <p:sp>
          <p:nvSpPr>
            <p:cNvPr id="234"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3175">
              <a:solidFill>
                <a:srgbClr val="353336"/>
              </a:solidFill>
              <a:prstDash val="solid"/>
              <a:round/>
            </a:ln>
          </p:spPr>
          <p:txBody>
            <a:bodyPr/>
            <a:lstStyle/>
            <a:p>
              <a:endParaRPr lang="zh-CN" altLang="en-US"/>
            </a:p>
          </p:txBody>
        </p:sp>
        <p:sp>
          <p:nvSpPr>
            <p:cNvPr id="235"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3175">
              <a:solidFill>
                <a:srgbClr val="353336"/>
              </a:solidFill>
              <a:prstDash val="solid"/>
              <a:round/>
            </a:ln>
          </p:spPr>
          <p:txBody>
            <a:bodyPr/>
            <a:lstStyle/>
            <a:p>
              <a:endParaRPr lang="zh-CN" altLang="en-US"/>
            </a:p>
          </p:txBody>
        </p:sp>
        <p:sp>
          <p:nvSpPr>
            <p:cNvPr id="236"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3175">
              <a:solidFill>
                <a:srgbClr val="353336"/>
              </a:solidFill>
              <a:prstDash val="solid"/>
              <a:round/>
            </a:ln>
          </p:spPr>
          <p:txBody>
            <a:bodyPr/>
            <a:lstStyle/>
            <a:p>
              <a:endParaRPr lang="zh-CN" altLang="en-US"/>
            </a:p>
          </p:txBody>
        </p:sp>
        <p:sp>
          <p:nvSpPr>
            <p:cNvPr id="237"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3175">
              <a:solidFill>
                <a:srgbClr val="353336"/>
              </a:solidFill>
              <a:prstDash val="solid"/>
              <a:round/>
            </a:ln>
          </p:spPr>
          <p:txBody>
            <a:bodyPr/>
            <a:lstStyle/>
            <a:p>
              <a:endParaRPr lang="zh-CN" altLang="en-US"/>
            </a:p>
          </p:txBody>
        </p:sp>
        <p:sp>
          <p:nvSpPr>
            <p:cNvPr id="238"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3175">
              <a:solidFill>
                <a:srgbClr val="353336"/>
              </a:solidFill>
              <a:prstDash val="solid"/>
              <a:round/>
            </a:ln>
          </p:spPr>
          <p:txBody>
            <a:bodyPr/>
            <a:lstStyle/>
            <a:p>
              <a:endParaRPr lang="zh-CN" altLang="en-US"/>
            </a:p>
          </p:txBody>
        </p:sp>
        <p:sp>
          <p:nvSpPr>
            <p:cNvPr id="239"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3175">
              <a:solidFill>
                <a:srgbClr val="353336"/>
              </a:solidFill>
              <a:prstDash val="solid"/>
              <a:round/>
            </a:ln>
          </p:spPr>
          <p:txBody>
            <a:bodyPr/>
            <a:lstStyle/>
            <a:p>
              <a:endParaRPr lang="zh-CN" altLang="en-US"/>
            </a:p>
          </p:txBody>
        </p:sp>
        <p:sp>
          <p:nvSpPr>
            <p:cNvPr id="240"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3175">
              <a:solidFill>
                <a:srgbClr val="353336"/>
              </a:solidFill>
              <a:prstDash val="solid"/>
              <a:round/>
            </a:ln>
          </p:spPr>
          <p:txBody>
            <a:bodyPr/>
            <a:lstStyle/>
            <a:p>
              <a:endParaRPr lang="zh-CN" altLang="en-US"/>
            </a:p>
          </p:txBody>
        </p:sp>
        <p:sp>
          <p:nvSpPr>
            <p:cNvPr id="241"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3175">
              <a:solidFill>
                <a:srgbClr val="353336"/>
              </a:solidFill>
              <a:prstDash val="solid"/>
              <a:round/>
            </a:ln>
          </p:spPr>
          <p:txBody>
            <a:bodyPr/>
            <a:lstStyle/>
            <a:p>
              <a:endParaRPr lang="zh-CN" altLang="en-US"/>
            </a:p>
          </p:txBody>
        </p:sp>
        <p:sp>
          <p:nvSpPr>
            <p:cNvPr id="242"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3175">
              <a:solidFill>
                <a:srgbClr val="353336"/>
              </a:solidFill>
              <a:prstDash val="solid"/>
              <a:round/>
            </a:ln>
          </p:spPr>
          <p:txBody>
            <a:bodyPr/>
            <a:lstStyle/>
            <a:p>
              <a:endParaRPr lang="zh-CN" altLang="en-US"/>
            </a:p>
          </p:txBody>
        </p:sp>
        <p:sp>
          <p:nvSpPr>
            <p:cNvPr id="243"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3175">
              <a:solidFill>
                <a:srgbClr val="353336"/>
              </a:solidFill>
              <a:prstDash val="solid"/>
              <a:round/>
            </a:ln>
          </p:spPr>
          <p:txBody>
            <a:bodyPr/>
            <a:lstStyle/>
            <a:p>
              <a:endParaRPr lang="zh-CN" altLang="en-US"/>
            </a:p>
          </p:txBody>
        </p:sp>
        <p:sp>
          <p:nvSpPr>
            <p:cNvPr id="244"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3175">
              <a:solidFill>
                <a:srgbClr val="353336"/>
              </a:solidFill>
              <a:prstDash val="solid"/>
              <a:round/>
            </a:ln>
          </p:spPr>
          <p:txBody>
            <a:bodyPr/>
            <a:lstStyle/>
            <a:p>
              <a:endParaRPr lang="zh-CN" altLang="en-US"/>
            </a:p>
          </p:txBody>
        </p:sp>
        <p:sp>
          <p:nvSpPr>
            <p:cNvPr id="245"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3175">
              <a:solidFill>
                <a:srgbClr val="353336"/>
              </a:solidFill>
              <a:prstDash val="solid"/>
              <a:round/>
            </a:ln>
          </p:spPr>
          <p:txBody>
            <a:bodyPr/>
            <a:lstStyle/>
            <a:p>
              <a:endParaRPr lang="zh-CN" altLang="en-US"/>
            </a:p>
          </p:txBody>
        </p:sp>
        <p:sp>
          <p:nvSpPr>
            <p:cNvPr id="246"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3175">
              <a:solidFill>
                <a:srgbClr val="353336"/>
              </a:solidFill>
              <a:prstDash val="solid"/>
              <a:round/>
            </a:ln>
          </p:spPr>
          <p:txBody>
            <a:bodyPr/>
            <a:lstStyle/>
            <a:p>
              <a:endParaRPr lang="zh-CN" altLang="en-US"/>
            </a:p>
          </p:txBody>
        </p:sp>
        <p:sp>
          <p:nvSpPr>
            <p:cNvPr id="247"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3175">
              <a:solidFill>
                <a:srgbClr val="353336"/>
              </a:solidFill>
              <a:prstDash val="solid"/>
              <a:round/>
            </a:ln>
          </p:spPr>
          <p:txBody>
            <a:bodyPr/>
            <a:lstStyle/>
            <a:p>
              <a:endParaRPr lang="zh-CN" altLang="en-US"/>
            </a:p>
          </p:txBody>
        </p:sp>
        <p:sp>
          <p:nvSpPr>
            <p:cNvPr id="248"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3175">
              <a:solidFill>
                <a:srgbClr val="353336"/>
              </a:solidFill>
              <a:prstDash val="solid"/>
              <a:round/>
            </a:ln>
          </p:spPr>
          <p:txBody>
            <a:bodyPr/>
            <a:lstStyle/>
            <a:p>
              <a:endParaRPr lang="zh-CN" altLang="en-US"/>
            </a:p>
          </p:txBody>
        </p:sp>
        <p:sp>
          <p:nvSpPr>
            <p:cNvPr id="249"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3175">
              <a:solidFill>
                <a:srgbClr val="353336"/>
              </a:solidFill>
              <a:prstDash val="solid"/>
              <a:round/>
            </a:ln>
          </p:spPr>
          <p:txBody>
            <a:bodyPr/>
            <a:lstStyle/>
            <a:p>
              <a:endParaRPr lang="zh-CN" altLang="en-US"/>
            </a:p>
          </p:txBody>
        </p:sp>
        <p:sp>
          <p:nvSpPr>
            <p:cNvPr id="250"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3175">
              <a:solidFill>
                <a:srgbClr val="353336"/>
              </a:solidFill>
              <a:prstDash val="solid"/>
              <a:round/>
            </a:ln>
          </p:spPr>
          <p:txBody>
            <a:bodyPr/>
            <a:lstStyle/>
            <a:p>
              <a:endParaRPr lang="zh-CN" altLang="en-US"/>
            </a:p>
          </p:txBody>
        </p:sp>
        <p:sp>
          <p:nvSpPr>
            <p:cNvPr id="251"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3175">
              <a:solidFill>
                <a:srgbClr val="353336"/>
              </a:solidFill>
              <a:prstDash val="solid"/>
              <a:round/>
            </a:ln>
          </p:spPr>
          <p:txBody>
            <a:bodyPr/>
            <a:lstStyle/>
            <a:p>
              <a:endParaRPr lang="zh-CN" altLang="en-US"/>
            </a:p>
          </p:txBody>
        </p:sp>
        <p:sp>
          <p:nvSpPr>
            <p:cNvPr id="252"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3175">
              <a:solidFill>
                <a:srgbClr val="353336"/>
              </a:solidFill>
              <a:prstDash val="solid"/>
              <a:round/>
            </a:ln>
          </p:spPr>
          <p:txBody>
            <a:bodyPr/>
            <a:lstStyle/>
            <a:p>
              <a:endParaRPr lang="zh-CN" altLang="en-US"/>
            </a:p>
          </p:txBody>
        </p:sp>
        <p:sp>
          <p:nvSpPr>
            <p:cNvPr id="253"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3175">
              <a:solidFill>
                <a:srgbClr val="353336"/>
              </a:solidFill>
              <a:prstDash val="solid"/>
              <a:round/>
            </a:ln>
          </p:spPr>
          <p:txBody>
            <a:bodyPr/>
            <a:lstStyle/>
            <a:p>
              <a:endParaRPr lang="zh-CN" altLang="en-US"/>
            </a:p>
          </p:txBody>
        </p:sp>
        <p:sp>
          <p:nvSpPr>
            <p:cNvPr id="254"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3175">
              <a:solidFill>
                <a:srgbClr val="353336"/>
              </a:solidFill>
              <a:prstDash val="solid"/>
              <a:round/>
            </a:ln>
          </p:spPr>
          <p:txBody>
            <a:bodyPr/>
            <a:lstStyle/>
            <a:p>
              <a:endParaRPr lang="zh-CN" altLang="en-US"/>
            </a:p>
          </p:txBody>
        </p:sp>
        <p:sp>
          <p:nvSpPr>
            <p:cNvPr id="255"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3175">
              <a:solidFill>
                <a:srgbClr val="353336"/>
              </a:solidFill>
              <a:prstDash val="solid"/>
              <a:round/>
            </a:ln>
          </p:spPr>
          <p:txBody>
            <a:bodyPr/>
            <a:lstStyle/>
            <a:p>
              <a:endParaRPr lang="zh-CN" altLang="en-US"/>
            </a:p>
          </p:txBody>
        </p:sp>
        <p:sp>
          <p:nvSpPr>
            <p:cNvPr id="256"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3175">
              <a:solidFill>
                <a:srgbClr val="353336"/>
              </a:solidFill>
              <a:prstDash val="solid"/>
              <a:round/>
            </a:ln>
          </p:spPr>
          <p:txBody>
            <a:bodyPr/>
            <a:lstStyle/>
            <a:p>
              <a:endParaRPr lang="zh-CN" altLang="en-US"/>
            </a:p>
          </p:txBody>
        </p:sp>
        <p:sp>
          <p:nvSpPr>
            <p:cNvPr id="257"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3175">
              <a:solidFill>
                <a:srgbClr val="353336"/>
              </a:solidFill>
              <a:prstDash val="solid"/>
              <a:round/>
            </a:ln>
          </p:spPr>
          <p:txBody>
            <a:bodyPr/>
            <a:lstStyle/>
            <a:p>
              <a:endParaRPr lang="zh-CN" altLang="en-US"/>
            </a:p>
          </p:txBody>
        </p:sp>
        <p:sp>
          <p:nvSpPr>
            <p:cNvPr id="258"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3175">
              <a:solidFill>
                <a:srgbClr val="353336"/>
              </a:solidFill>
              <a:prstDash val="solid"/>
              <a:round/>
            </a:ln>
          </p:spPr>
          <p:txBody>
            <a:bodyPr/>
            <a:lstStyle/>
            <a:p>
              <a:endParaRPr lang="zh-CN" altLang="en-US"/>
            </a:p>
          </p:txBody>
        </p:sp>
        <p:sp>
          <p:nvSpPr>
            <p:cNvPr id="259"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3175">
              <a:solidFill>
                <a:srgbClr val="353336"/>
              </a:solidFill>
              <a:prstDash val="solid"/>
              <a:round/>
            </a:ln>
          </p:spPr>
          <p:txBody>
            <a:bodyPr/>
            <a:lstStyle/>
            <a:p>
              <a:endParaRPr lang="zh-CN" altLang="en-US"/>
            </a:p>
          </p:txBody>
        </p:sp>
        <p:sp>
          <p:nvSpPr>
            <p:cNvPr id="260"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3175">
              <a:solidFill>
                <a:srgbClr val="353336"/>
              </a:solidFill>
              <a:prstDash val="solid"/>
              <a:round/>
            </a:ln>
          </p:spPr>
          <p:txBody>
            <a:bodyPr/>
            <a:lstStyle/>
            <a:p>
              <a:endParaRPr lang="zh-CN" altLang="en-US"/>
            </a:p>
          </p:txBody>
        </p:sp>
        <p:sp>
          <p:nvSpPr>
            <p:cNvPr id="261"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3175">
              <a:solidFill>
                <a:srgbClr val="353336"/>
              </a:solidFill>
              <a:prstDash val="solid"/>
              <a:round/>
            </a:ln>
          </p:spPr>
          <p:txBody>
            <a:bodyPr/>
            <a:lstStyle/>
            <a:p>
              <a:endParaRPr lang="zh-CN" altLang="en-US"/>
            </a:p>
          </p:txBody>
        </p:sp>
        <p:sp>
          <p:nvSpPr>
            <p:cNvPr id="262"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3175">
              <a:solidFill>
                <a:srgbClr val="353336"/>
              </a:solidFill>
              <a:prstDash val="solid"/>
              <a:round/>
            </a:ln>
          </p:spPr>
          <p:txBody>
            <a:bodyPr/>
            <a:lstStyle/>
            <a:p>
              <a:endParaRPr lang="zh-CN" altLang="en-US"/>
            </a:p>
          </p:txBody>
        </p:sp>
        <p:sp>
          <p:nvSpPr>
            <p:cNvPr id="263"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3175">
              <a:solidFill>
                <a:srgbClr val="353336"/>
              </a:solidFill>
              <a:prstDash val="solid"/>
              <a:round/>
            </a:ln>
          </p:spPr>
          <p:txBody>
            <a:bodyPr/>
            <a:lstStyle/>
            <a:p>
              <a:endParaRPr lang="zh-CN" altLang="en-US"/>
            </a:p>
          </p:txBody>
        </p:sp>
        <p:sp>
          <p:nvSpPr>
            <p:cNvPr id="264"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3175">
              <a:solidFill>
                <a:srgbClr val="353336"/>
              </a:solidFill>
              <a:prstDash val="solid"/>
              <a:round/>
            </a:ln>
          </p:spPr>
          <p:txBody>
            <a:bodyPr/>
            <a:lstStyle/>
            <a:p>
              <a:endParaRPr lang="zh-CN" altLang="en-US"/>
            </a:p>
          </p:txBody>
        </p:sp>
        <p:sp>
          <p:nvSpPr>
            <p:cNvPr id="265"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3175">
              <a:solidFill>
                <a:srgbClr val="353336"/>
              </a:solidFill>
              <a:prstDash val="solid"/>
              <a:round/>
            </a:ln>
          </p:spPr>
          <p:txBody>
            <a:bodyPr/>
            <a:lstStyle/>
            <a:p>
              <a:endParaRPr lang="zh-CN" altLang="en-US"/>
            </a:p>
          </p:txBody>
        </p:sp>
        <p:sp>
          <p:nvSpPr>
            <p:cNvPr id="266"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3175">
              <a:solidFill>
                <a:srgbClr val="353336"/>
              </a:solidFill>
              <a:prstDash val="solid"/>
              <a:round/>
            </a:ln>
          </p:spPr>
          <p:txBody>
            <a:bodyPr/>
            <a:lstStyle/>
            <a:p>
              <a:endParaRPr lang="zh-CN" altLang="en-US"/>
            </a:p>
          </p:txBody>
        </p:sp>
        <p:sp>
          <p:nvSpPr>
            <p:cNvPr id="267"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3175">
              <a:solidFill>
                <a:srgbClr val="353336"/>
              </a:solidFill>
              <a:prstDash val="solid"/>
              <a:round/>
            </a:ln>
          </p:spPr>
          <p:txBody>
            <a:bodyPr/>
            <a:lstStyle/>
            <a:p>
              <a:endParaRPr lang="zh-CN" altLang="en-US"/>
            </a:p>
          </p:txBody>
        </p:sp>
        <p:sp>
          <p:nvSpPr>
            <p:cNvPr id="268"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3175">
              <a:solidFill>
                <a:srgbClr val="353336"/>
              </a:solidFill>
              <a:prstDash val="solid"/>
              <a:round/>
            </a:ln>
          </p:spPr>
          <p:txBody>
            <a:bodyPr/>
            <a:lstStyle/>
            <a:p>
              <a:endParaRPr lang="zh-CN" altLang="en-US"/>
            </a:p>
          </p:txBody>
        </p:sp>
        <p:sp>
          <p:nvSpPr>
            <p:cNvPr id="269"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3175">
              <a:solidFill>
                <a:srgbClr val="353336"/>
              </a:solidFill>
              <a:prstDash val="solid"/>
              <a:round/>
            </a:ln>
          </p:spPr>
          <p:txBody>
            <a:bodyPr/>
            <a:lstStyle/>
            <a:p>
              <a:endParaRPr lang="zh-CN" altLang="en-US"/>
            </a:p>
          </p:txBody>
        </p:sp>
        <p:sp>
          <p:nvSpPr>
            <p:cNvPr id="270"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3175">
              <a:solidFill>
                <a:srgbClr val="353336"/>
              </a:solidFill>
              <a:prstDash val="solid"/>
              <a:round/>
            </a:ln>
          </p:spPr>
          <p:txBody>
            <a:bodyPr/>
            <a:lstStyle/>
            <a:p>
              <a:endParaRPr lang="zh-CN" altLang="en-US"/>
            </a:p>
          </p:txBody>
        </p:sp>
        <p:sp>
          <p:nvSpPr>
            <p:cNvPr id="271"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3175">
              <a:solidFill>
                <a:srgbClr val="353336"/>
              </a:solidFill>
              <a:prstDash val="solid"/>
              <a:round/>
            </a:ln>
          </p:spPr>
          <p:txBody>
            <a:bodyPr/>
            <a:lstStyle/>
            <a:p>
              <a:endParaRPr lang="zh-CN" altLang="en-US"/>
            </a:p>
          </p:txBody>
        </p:sp>
        <p:sp>
          <p:nvSpPr>
            <p:cNvPr id="272"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3175">
              <a:solidFill>
                <a:srgbClr val="353336"/>
              </a:solidFill>
              <a:prstDash val="solid"/>
              <a:round/>
            </a:ln>
          </p:spPr>
          <p:txBody>
            <a:bodyPr/>
            <a:lstStyle/>
            <a:p>
              <a:endParaRPr lang="zh-CN" altLang="en-US"/>
            </a:p>
          </p:txBody>
        </p:sp>
        <p:sp>
          <p:nvSpPr>
            <p:cNvPr id="273"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3175">
              <a:solidFill>
                <a:srgbClr val="353336"/>
              </a:solidFill>
              <a:prstDash val="solid"/>
              <a:round/>
            </a:ln>
          </p:spPr>
          <p:txBody>
            <a:bodyPr/>
            <a:lstStyle/>
            <a:p>
              <a:endParaRPr lang="zh-CN" altLang="en-US"/>
            </a:p>
          </p:txBody>
        </p:sp>
        <p:sp>
          <p:nvSpPr>
            <p:cNvPr id="274"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3175">
              <a:solidFill>
                <a:srgbClr val="353336"/>
              </a:solidFill>
              <a:prstDash val="solid"/>
              <a:round/>
            </a:ln>
          </p:spPr>
          <p:txBody>
            <a:bodyPr/>
            <a:lstStyle/>
            <a:p>
              <a:endParaRPr lang="zh-CN" altLang="en-US"/>
            </a:p>
          </p:txBody>
        </p:sp>
        <p:sp>
          <p:nvSpPr>
            <p:cNvPr id="275"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3175">
              <a:solidFill>
                <a:srgbClr val="353336"/>
              </a:solidFill>
              <a:prstDash val="solid"/>
              <a:round/>
            </a:ln>
          </p:spPr>
          <p:txBody>
            <a:bodyPr/>
            <a:lstStyle/>
            <a:p>
              <a:endParaRPr lang="zh-CN" altLang="en-US"/>
            </a:p>
          </p:txBody>
        </p:sp>
        <p:sp>
          <p:nvSpPr>
            <p:cNvPr id="276"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3175">
              <a:solidFill>
                <a:srgbClr val="353336"/>
              </a:solidFill>
              <a:prstDash val="solid"/>
              <a:round/>
            </a:ln>
          </p:spPr>
          <p:txBody>
            <a:bodyPr/>
            <a:lstStyle/>
            <a:p>
              <a:endParaRPr lang="zh-CN" altLang="en-US"/>
            </a:p>
          </p:txBody>
        </p:sp>
        <p:sp>
          <p:nvSpPr>
            <p:cNvPr id="277"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5"/>
            </a:solidFill>
            <a:ln w="3175">
              <a:solidFill>
                <a:srgbClr val="353336"/>
              </a:solidFill>
              <a:prstDash val="solid"/>
              <a:round/>
            </a:ln>
          </p:spPr>
          <p:txBody>
            <a:bodyPr/>
            <a:lstStyle/>
            <a:p>
              <a:endParaRPr lang="zh-CN" altLang="en-US"/>
            </a:p>
          </p:txBody>
        </p:sp>
        <p:sp>
          <p:nvSpPr>
            <p:cNvPr id="278"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3175">
              <a:solidFill>
                <a:srgbClr val="353336"/>
              </a:solidFill>
              <a:prstDash val="solid"/>
              <a:round/>
            </a:ln>
          </p:spPr>
          <p:txBody>
            <a:bodyPr/>
            <a:lstStyle/>
            <a:p>
              <a:endParaRPr lang="zh-CN" altLang="en-US"/>
            </a:p>
          </p:txBody>
        </p:sp>
        <p:sp>
          <p:nvSpPr>
            <p:cNvPr id="279"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3175">
              <a:solidFill>
                <a:srgbClr val="353336"/>
              </a:solidFill>
              <a:prstDash val="solid"/>
              <a:round/>
            </a:ln>
          </p:spPr>
          <p:txBody>
            <a:bodyPr/>
            <a:lstStyle/>
            <a:p>
              <a:endParaRPr lang="zh-CN" altLang="en-US"/>
            </a:p>
          </p:txBody>
        </p:sp>
        <p:sp>
          <p:nvSpPr>
            <p:cNvPr id="280"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3175">
              <a:solidFill>
                <a:srgbClr val="353336"/>
              </a:solidFill>
              <a:prstDash val="solid"/>
              <a:round/>
            </a:ln>
          </p:spPr>
          <p:txBody>
            <a:bodyPr/>
            <a:lstStyle/>
            <a:p>
              <a:endParaRPr lang="zh-CN" altLang="en-US"/>
            </a:p>
          </p:txBody>
        </p:sp>
        <p:sp>
          <p:nvSpPr>
            <p:cNvPr id="281"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3175">
              <a:solidFill>
                <a:srgbClr val="353336"/>
              </a:solidFill>
              <a:prstDash val="solid"/>
              <a:round/>
            </a:ln>
          </p:spPr>
          <p:txBody>
            <a:bodyPr/>
            <a:lstStyle/>
            <a:p>
              <a:endParaRPr lang="zh-CN" altLang="en-US"/>
            </a:p>
          </p:txBody>
        </p:sp>
        <p:sp>
          <p:nvSpPr>
            <p:cNvPr id="282"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3175">
              <a:solidFill>
                <a:srgbClr val="353336"/>
              </a:solidFill>
              <a:prstDash val="solid"/>
              <a:round/>
            </a:ln>
          </p:spPr>
          <p:txBody>
            <a:bodyPr/>
            <a:lstStyle/>
            <a:p>
              <a:endParaRPr lang="zh-CN" altLang="en-US"/>
            </a:p>
          </p:txBody>
        </p:sp>
        <p:sp>
          <p:nvSpPr>
            <p:cNvPr id="283"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3175">
              <a:solidFill>
                <a:srgbClr val="353336"/>
              </a:solidFill>
              <a:prstDash val="solid"/>
              <a:round/>
            </a:ln>
          </p:spPr>
          <p:txBody>
            <a:bodyPr/>
            <a:lstStyle/>
            <a:p>
              <a:endParaRPr lang="zh-CN" altLang="en-US"/>
            </a:p>
          </p:txBody>
        </p:sp>
      </p:grpSp>
      <p:sp>
        <p:nvSpPr>
          <p:cNvPr id="284" name="Freeform 78"/>
          <p:cNvSpPr/>
          <p:nvPr/>
        </p:nvSpPr>
        <p:spPr bwMode="gray">
          <a:xfrm>
            <a:off x="6188815" y="7449690"/>
            <a:ext cx="1240037" cy="1061444"/>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vert="horz" wrap="square" lIns="169171" tIns="84586" rIns="169171" bIns="84586" numCol="1" rtlCol="0" anchor="t" anchorCtr="0" compatLnSpc="1"/>
          <a:lstStyle/>
          <a:p>
            <a:pPr algn="ctr"/>
            <a:endParaRPr lang="zh-CN" altLang="en-US" sz="2600"/>
          </a:p>
        </p:txBody>
      </p:sp>
      <p:sp>
        <p:nvSpPr>
          <p:cNvPr id="285" name="Freeform 92"/>
          <p:cNvSpPr/>
          <p:nvPr/>
        </p:nvSpPr>
        <p:spPr bwMode="gray">
          <a:xfrm>
            <a:off x="6767064" y="4990678"/>
            <a:ext cx="1083934" cy="73195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vert="horz" wrap="square" lIns="169171" tIns="84586" rIns="169171" bIns="84586" numCol="1" rtlCol="0" anchor="t" anchorCtr="0" compatLnSpc="1"/>
          <a:lstStyle/>
          <a:p>
            <a:pPr algn="ctr"/>
            <a:endParaRPr lang="zh-CN" altLang="en-US" sz="2600"/>
          </a:p>
        </p:txBody>
      </p:sp>
      <p:sp>
        <p:nvSpPr>
          <p:cNvPr id="286" name="Freeform 100"/>
          <p:cNvSpPr/>
          <p:nvPr/>
        </p:nvSpPr>
        <p:spPr bwMode="gray">
          <a:xfrm>
            <a:off x="7189202" y="3867316"/>
            <a:ext cx="945418" cy="94866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vert="horz" wrap="square" lIns="169171" tIns="84586" rIns="169171" bIns="84586" numCol="1" rtlCol="0" anchor="t" anchorCtr="0" compatLnSpc="1"/>
          <a:lstStyle/>
          <a:p>
            <a:pPr algn="ctr"/>
            <a:endParaRPr lang="zh-CN" altLang="en-US" sz="2600"/>
          </a:p>
        </p:txBody>
      </p:sp>
      <p:sp>
        <p:nvSpPr>
          <p:cNvPr id="287" name="Freeform 82"/>
          <p:cNvSpPr/>
          <p:nvPr/>
        </p:nvSpPr>
        <p:spPr bwMode="gray">
          <a:xfrm>
            <a:off x="7420234" y="6251141"/>
            <a:ext cx="622218" cy="70320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vert="horz" wrap="square" lIns="169171" tIns="84586" rIns="169171" bIns="84586" numCol="1" rtlCol="0" anchor="t" anchorCtr="0" compatLnSpc="1"/>
          <a:lstStyle/>
          <a:p>
            <a:pPr algn="ctr"/>
            <a:endParaRPr lang="zh-CN" altLang="en-US" sz="2600"/>
          </a:p>
        </p:txBody>
      </p:sp>
      <p:cxnSp>
        <p:nvCxnSpPr>
          <p:cNvPr id="288" name="直接连接符 287"/>
          <p:cNvCxnSpPr/>
          <p:nvPr/>
        </p:nvCxnSpPr>
        <p:spPr>
          <a:xfrm>
            <a:off x="8020759" y="4463275"/>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8370345" y="4809347"/>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7725129" y="5173000"/>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8074715" y="5519073"/>
            <a:ext cx="34141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flipV="1">
            <a:off x="7932343" y="6443530"/>
            <a:ext cx="437997" cy="285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8370345" y="6443529"/>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7019905" y="8047861"/>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7369491" y="8393933"/>
            <a:ext cx="39624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6" name="矩形 295"/>
          <p:cNvSpPr/>
          <p:nvPr/>
        </p:nvSpPr>
        <p:spPr>
          <a:xfrm>
            <a:off x="9314884" y="4140085"/>
            <a:ext cx="2279111" cy="535826"/>
          </a:xfrm>
          <a:prstGeom prst="rect">
            <a:avLst/>
          </a:prstGeom>
        </p:spPr>
        <p:txBody>
          <a:bodyPr wrap="none" lIns="126854" tIns="63428" rIns="126854" bIns="63428">
            <a:spAutoFit/>
          </a:bodyPr>
          <a:lstStyle/>
          <a:p>
            <a:r>
              <a:rPr lang="zh-CN" altLang="en-US" sz="2600" dirty="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dirty="0">
              <a:solidFill>
                <a:srgbClr val="353336"/>
              </a:solidFill>
              <a:latin typeface="微软雅黑" panose="020B0503020204020204" pitchFamily="34" charset="-122"/>
              <a:ea typeface="微软雅黑" panose="020B0503020204020204" pitchFamily="34" charset="-122"/>
            </a:endParaRPr>
          </a:p>
        </p:txBody>
      </p:sp>
      <p:sp>
        <p:nvSpPr>
          <p:cNvPr id="297" name="矩形 296"/>
          <p:cNvSpPr/>
          <p:nvPr/>
        </p:nvSpPr>
        <p:spPr>
          <a:xfrm>
            <a:off x="9314884" y="4942030"/>
            <a:ext cx="2279111" cy="535826"/>
          </a:xfrm>
          <a:prstGeom prst="rect">
            <a:avLst/>
          </a:prstGeom>
        </p:spPr>
        <p:txBody>
          <a:bodyPr wrap="none" lIns="126854" tIns="63428" rIns="126854" bIns="63428">
            <a:spAutoFit/>
          </a:bodyPr>
          <a:lstStyle/>
          <a:p>
            <a:r>
              <a:rPr lang="zh-CN" altLang="en-US" sz="260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a:solidFill>
                <a:srgbClr val="353336"/>
              </a:solidFill>
              <a:latin typeface="微软雅黑" panose="020B0503020204020204" pitchFamily="34" charset="-122"/>
              <a:ea typeface="微软雅黑" panose="020B0503020204020204" pitchFamily="34" charset="-122"/>
            </a:endParaRPr>
          </a:p>
        </p:txBody>
      </p:sp>
      <p:sp>
        <p:nvSpPr>
          <p:cNvPr id="298" name="矩形 297"/>
          <p:cNvSpPr/>
          <p:nvPr/>
        </p:nvSpPr>
        <p:spPr>
          <a:xfrm>
            <a:off x="9314884" y="5868968"/>
            <a:ext cx="2279111" cy="535826"/>
          </a:xfrm>
          <a:prstGeom prst="rect">
            <a:avLst/>
          </a:prstGeom>
        </p:spPr>
        <p:txBody>
          <a:bodyPr wrap="none" lIns="126854" tIns="63428" rIns="126854" bIns="63428">
            <a:spAutoFit/>
          </a:bodyPr>
          <a:lstStyle/>
          <a:p>
            <a:r>
              <a:rPr lang="zh-CN" altLang="en-US" sz="260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a:solidFill>
                <a:srgbClr val="353336"/>
              </a:solidFill>
              <a:latin typeface="微软雅黑" panose="020B0503020204020204" pitchFamily="34" charset="-122"/>
              <a:ea typeface="微软雅黑" panose="020B0503020204020204" pitchFamily="34" charset="-122"/>
            </a:endParaRPr>
          </a:p>
        </p:txBody>
      </p:sp>
      <p:sp>
        <p:nvSpPr>
          <p:cNvPr id="299" name="矩形 298"/>
          <p:cNvSpPr/>
          <p:nvPr/>
        </p:nvSpPr>
        <p:spPr>
          <a:xfrm>
            <a:off x="9252194" y="7721578"/>
            <a:ext cx="2279111" cy="535826"/>
          </a:xfrm>
          <a:prstGeom prst="rect">
            <a:avLst/>
          </a:prstGeom>
        </p:spPr>
        <p:txBody>
          <a:bodyPr wrap="none" lIns="126854" tIns="63428" rIns="126854" bIns="63428">
            <a:spAutoFit/>
          </a:bodyPr>
          <a:lstStyle/>
          <a:p>
            <a:r>
              <a:rPr lang="zh-CN" altLang="en-US" sz="2600" dirty="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dirty="0">
              <a:solidFill>
                <a:srgbClr val="353336"/>
              </a:solidFill>
              <a:latin typeface="微软雅黑" panose="020B0503020204020204" pitchFamily="34" charset="-122"/>
              <a:ea typeface="微软雅黑" panose="020B0503020204020204" pitchFamily="34" charset="-122"/>
            </a:endParaRPr>
          </a:p>
        </p:txBody>
      </p:sp>
      <p:sp>
        <p:nvSpPr>
          <p:cNvPr id="300" name="矩形标注 299"/>
          <p:cNvSpPr/>
          <p:nvPr/>
        </p:nvSpPr>
        <p:spPr>
          <a:xfrm>
            <a:off x="12231422" y="3334383"/>
            <a:ext cx="4016153" cy="5430466"/>
          </a:xfrm>
          <a:prstGeom prst="wedgeRectCallout">
            <a:avLst>
              <a:gd name="adj1" fmla="val -72333"/>
              <a:gd name="adj2" fmla="val 197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854" tIns="63428" rIns="126854" bIns="63428" rtlCol="0" anchor="ctr"/>
          <a:lstStyle/>
          <a:p>
            <a:pPr algn="ctr"/>
            <a:endParaRPr lang="zh-CN" altLang="en-US"/>
          </a:p>
        </p:txBody>
      </p:sp>
      <p:sp>
        <p:nvSpPr>
          <p:cNvPr id="301" name="TextBox 300"/>
          <p:cNvSpPr txBox="1"/>
          <p:nvPr/>
        </p:nvSpPr>
        <p:spPr>
          <a:xfrm>
            <a:off x="12430881" y="3522408"/>
            <a:ext cx="3816694" cy="4549305"/>
          </a:xfrm>
          <a:prstGeom prst="rect">
            <a:avLst/>
          </a:prstGeom>
          <a:noFill/>
        </p:spPr>
        <p:txBody>
          <a:bodyPr wrap="square" lIns="126854" tIns="63428" rIns="126854" bIns="63428" rtlCol="0">
            <a:spAutoFit/>
          </a:bodyPr>
          <a:lstStyle/>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14:bounceEnd="58000">
                                          <p:cBhvr additive="base">
                                            <p:cTn id="7" dur="1000" fill="hold"/>
                                            <p:tgtEl>
                                              <p:spTgt spid="221"/>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500"/>
                                            <p:tgtEl>
                                              <p:spTgt spid="286"/>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88"/>
                                            </p:tgtEl>
                                            <p:attrNameLst>
                                              <p:attrName>style.visibility</p:attrName>
                                            </p:attrNameLst>
                                          </p:cBhvr>
                                          <p:to>
                                            <p:strVal val="visible"/>
                                          </p:to>
                                        </p:set>
                                        <p:animEffect transition="in" filter="fade">
                                          <p:cBhvr>
                                            <p:cTn id="24" dur="500"/>
                                            <p:tgtEl>
                                              <p:spTgt spid="288"/>
                                            </p:tgtEl>
                                          </p:cBhvr>
                                        </p:animEffect>
                                      </p:childTnLst>
                                    </p:cTn>
                                  </p:par>
                                  <p:par>
                                    <p:cTn id="25" presetID="10" presetClass="entr" presetSubtype="0"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500"/>
                                            <p:tgtEl>
                                              <p:spTgt spid="289"/>
                                            </p:tgtEl>
                                          </p:cBhvr>
                                        </p:animEffect>
                                      </p:childTnLst>
                                    </p:cTn>
                                  </p:par>
                                  <p:par>
                                    <p:cTn id="28" presetID="10" presetClass="entr" presetSubtype="0" fill="hold" nodeType="with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500"/>
                                            <p:tgtEl>
                                              <p:spTgt spid="290"/>
                                            </p:tgtEl>
                                          </p:cBhvr>
                                        </p:animEffect>
                                      </p:childTnLst>
                                    </p:cTn>
                                  </p:par>
                                  <p:par>
                                    <p:cTn id="31" presetID="10" presetClass="entr" presetSubtype="0" fill="hold"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fade">
                                          <p:cBhvr>
                                            <p:cTn id="33" dur="500"/>
                                            <p:tgtEl>
                                              <p:spTgt spid="29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par>
                                    <p:cTn id="37" presetID="10" presetClass="entr" presetSubtype="0" fill="hold" nodeType="withEffect">
                                      <p:stCondLst>
                                        <p:cond delay="0"/>
                                      </p:stCondLst>
                                      <p:childTnLst>
                                        <p:set>
                                          <p:cBhvr>
                                            <p:cTn id="38" dur="1" fill="hold">
                                              <p:stCondLst>
                                                <p:cond delay="0"/>
                                              </p:stCondLst>
                                            </p:cTn>
                                            <p:tgtEl>
                                              <p:spTgt spid="293"/>
                                            </p:tgtEl>
                                            <p:attrNameLst>
                                              <p:attrName>style.visibility</p:attrName>
                                            </p:attrNameLst>
                                          </p:cBhvr>
                                          <p:to>
                                            <p:strVal val="visible"/>
                                          </p:to>
                                        </p:set>
                                        <p:animEffect transition="in" filter="fade">
                                          <p:cBhvr>
                                            <p:cTn id="39" dur="500"/>
                                            <p:tgtEl>
                                              <p:spTgt spid="293"/>
                                            </p:tgtEl>
                                          </p:cBhvr>
                                        </p:animEffect>
                                      </p:childTnLst>
                                    </p:cTn>
                                  </p:par>
                                  <p:par>
                                    <p:cTn id="40" presetID="10" presetClass="entr" presetSubtype="0" fill="hold" nodeType="withEffect">
                                      <p:stCondLst>
                                        <p:cond delay="0"/>
                                      </p:stCondLst>
                                      <p:childTnLst>
                                        <p:set>
                                          <p:cBhvr>
                                            <p:cTn id="41" dur="1" fill="hold">
                                              <p:stCondLst>
                                                <p:cond delay="0"/>
                                              </p:stCondLst>
                                            </p:cTn>
                                            <p:tgtEl>
                                              <p:spTgt spid="294"/>
                                            </p:tgtEl>
                                            <p:attrNameLst>
                                              <p:attrName>style.visibility</p:attrName>
                                            </p:attrNameLst>
                                          </p:cBhvr>
                                          <p:to>
                                            <p:strVal val="visible"/>
                                          </p:to>
                                        </p:set>
                                        <p:animEffect transition="in" filter="fade">
                                          <p:cBhvr>
                                            <p:cTn id="42" dur="500"/>
                                            <p:tgtEl>
                                              <p:spTgt spid="294"/>
                                            </p:tgtEl>
                                          </p:cBhvr>
                                        </p:animEffect>
                                      </p:childTnLst>
                                    </p:cTn>
                                  </p:par>
                                  <p:par>
                                    <p:cTn id="43" presetID="10" presetClass="entr" presetSubtype="0" fill="hold" nodeType="withEffect">
                                      <p:stCondLst>
                                        <p:cond delay="0"/>
                                      </p:stCondLst>
                                      <p:childTnLst>
                                        <p:set>
                                          <p:cBhvr>
                                            <p:cTn id="44" dur="1" fill="hold">
                                              <p:stCondLst>
                                                <p:cond delay="0"/>
                                              </p:stCondLst>
                                            </p:cTn>
                                            <p:tgtEl>
                                              <p:spTgt spid="295"/>
                                            </p:tgtEl>
                                            <p:attrNameLst>
                                              <p:attrName>style.visibility</p:attrName>
                                            </p:attrNameLst>
                                          </p:cBhvr>
                                          <p:to>
                                            <p:strVal val="visible"/>
                                          </p:to>
                                        </p:set>
                                        <p:animEffect transition="in" filter="fade">
                                          <p:cBhvr>
                                            <p:cTn id="45" dur="500"/>
                                            <p:tgtEl>
                                              <p:spTgt spid="2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9"/>
                                            </p:tgtEl>
                                            <p:attrNameLst>
                                              <p:attrName>style.visibility</p:attrName>
                                            </p:attrNameLst>
                                          </p:cBhvr>
                                          <p:to>
                                            <p:strVal val="visible"/>
                                          </p:to>
                                        </p:set>
                                        <p:animEffect transition="in" filter="fade">
                                          <p:cBhvr>
                                            <p:cTn id="48" dur="500"/>
                                            <p:tgtEl>
                                              <p:spTgt spid="2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8"/>
                                            </p:tgtEl>
                                            <p:attrNameLst>
                                              <p:attrName>style.visibility</p:attrName>
                                            </p:attrNameLst>
                                          </p:cBhvr>
                                          <p:to>
                                            <p:strVal val="visible"/>
                                          </p:to>
                                        </p:set>
                                        <p:animEffect transition="in" filter="fade">
                                          <p:cBhvr>
                                            <p:cTn id="51" dur="500"/>
                                            <p:tgtEl>
                                              <p:spTgt spid="29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fade">
                                          <p:cBhvr>
                                            <p:cTn id="57" dur="500"/>
                                            <p:tgtEl>
                                              <p:spTgt spid="29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00"/>
                                            </p:tgtEl>
                                            <p:attrNameLst>
                                              <p:attrName>style.visibility</p:attrName>
                                            </p:attrNameLst>
                                          </p:cBhvr>
                                          <p:to>
                                            <p:strVal val="visible"/>
                                          </p:to>
                                        </p:set>
                                        <p:animEffect transition="in" filter="wipe(left)">
                                          <p:cBhvr>
                                            <p:cTn id="61" dur="500"/>
                                            <p:tgtEl>
                                              <p:spTgt spid="300"/>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301"/>
                                            </p:tgtEl>
                                            <p:attrNameLst>
                                              <p:attrName>style.visibility</p:attrName>
                                            </p:attrNameLst>
                                          </p:cBhvr>
                                          <p:to>
                                            <p:strVal val="visible"/>
                                          </p:to>
                                        </p:set>
                                        <p:animEffect transition="in" filter="wipe(left)">
                                          <p:cBhvr>
                                            <p:cTn id="65" dur="100"/>
                                            <p:tgtEl>
                                              <p:spTgt spid="301"/>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301"/>
                                            </p:tgtEl>
                                          </p:cBhvr>
                                          <p:to x="80000" y="100000"/>
                                        </p:animScale>
                                        <p:anim by="(#ppt_w*0.10)" calcmode="lin" valueType="num">
                                          <p:cBhvr>
                                            <p:cTn id="68" dur="50" autoRev="1" fill="hold">
                                              <p:stCondLst>
                                                <p:cond delay="0"/>
                                              </p:stCondLst>
                                            </p:cTn>
                                            <p:tgtEl>
                                              <p:spTgt spid="301"/>
                                            </p:tgtEl>
                                            <p:attrNameLst>
                                              <p:attrName>ppt_x</p:attrName>
                                            </p:attrNameLst>
                                          </p:cBhvr>
                                        </p:anim>
                                        <p:anim by="(-#ppt_w*0.10)" calcmode="lin" valueType="num">
                                          <p:cBhvr>
                                            <p:cTn id="69" dur="50" autoRev="1" fill="hold">
                                              <p:stCondLst>
                                                <p:cond delay="0"/>
                                              </p:stCondLst>
                                            </p:cTn>
                                            <p:tgtEl>
                                              <p:spTgt spid="301"/>
                                            </p:tgtEl>
                                            <p:attrNameLst>
                                              <p:attrName>ppt_y</p:attrName>
                                            </p:attrNameLst>
                                          </p:cBhvr>
                                        </p:anim>
                                        <p:animRot by="-480000">
                                          <p:cBhvr>
                                            <p:cTn id="70" dur="50" autoRev="1" fill="hold">
                                              <p:stCondLst>
                                                <p:cond delay="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6" grpId="0" animBg="1"/>
          <p:bldP spid="287" grpId="0" animBg="1"/>
          <p:bldP spid="296" grpId="0"/>
          <p:bldP spid="297" grpId="0"/>
          <p:bldP spid="298" grpId="0"/>
          <p:bldP spid="299" grpId="0"/>
          <p:bldP spid="300" grpId="0" animBg="1"/>
          <p:bldP spid="301" grpId="0"/>
          <p:bldP spid="301" grpId="1"/>
        </p:bldLst>
      </p:timing>
    </mc:Choice>
    <mc:Fallback>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fill="hold"/>
                                            <p:tgtEl>
                                              <p:spTgt spid="221"/>
                                            </p:tgtEl>
                                            <p:attrNameLst>
                                              <p:attrName>ppt_x</p:attrName>
                                            </p:attrNameLst>
                                          </p:cBhvr>
                                          <p:tavLst>
                                            <p:tav tm="0">
                                              <p:val>
                                                <p:strVal val="0-#ppt_w/2"/>
                                              </p:val>
                                            </p:tav>
                                            <p:tav tm="100000">
                                              <p:val>
                                                <p:strVal val="#ppt_x"/>
                                              </p:val>
                                            </p:tav>
                                          </p:tavLst>
                                        </p:anim>
                                        <p:anim calcmode="lin" valueType="num">
                                          <p:cBhvr additive="base">
                                            <p:cTn id="8" dur="1000" fill="hold"/>
                                            <p:tgtEl>
                                              <p:spTgt spid="2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500"/>
                                            <p:tgtEl>
                                              <p:spTgt spid="286"/>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88"/>
                                            </p:tgtEl>
                                            <p:attrNameLst>
                                              <p:attrName>style.visibility</p:attrName>
                                            </p:attrNameLst>
                                          </p:cBhvr>
                                          <p:to>
                                            <p:strVal val="visible"/>
                                          </p:to>
                                        </p:set>
                                        <p:animEffect transition="in" filter="fade">
                                          <p:cBhvr>
                                            <p:cTn id="24" dur="500"/>
                                            <p:tgtEl>
                                              <p:spTgt spid="288"/>
                                            </p:tgtEl>
                                          </p:cBhvr>
                                        </p:animEffect>
                                      </p:childTnLst>
                                    </p:cTn>
                                  </p:par>
                                  <p:par>
                                    <p:cTn id="25" presetID="10" presetClass="entr" presetSubtype="0"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500"/>
                                            <p:tgtEl>
                                              <p:spTgt spid="289"/>
                                            </p:tgtEl>
                                          </p:cBhvr>
                                        </p:animEffect>
                                      </p:childTnLst>
                                    </p:cTn>
                                  </p:par>
                                  <p:par>
                                    <p:cTn id="28" presetID="10" presetClass="entr" presetSubtype="0" fill="hold" nodeType="with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500"/>
                                            <p:tgtEl>
                                              <p:spTgt spid="290"/>
                                            </p:tgtEl>
                                          </p:cBhvr>
                                        </p:animEffect>
                                      </p:childTnLst>
                                    </p:cTn>
                                  </p:par>
                                  <p:par>
                                    <p:cTn id="31" presetID="10" presetClass="entr" presetSubtype="0" fill="hold"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fade">
                                          <p:cBhvr>
                                            <p:cTn id="33" dur="500"/>
                                            <p:tgtEl>
                                              <p:spTgt spid="29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par>
                                    <p:cTn id="37" presetID="10" presetClass="entr" presetSubtype="0" fill="hold" nodeType="withEffect">
                                      <p:stCondLst>
                                        <p:cond delay="0"/>
                                      </p:stCondLst>
                                      <p:childTnLst>
                                        <p:set>
                                          <p:cBhvr>
                                            <p:cTn id="38" dur="1" fill="hold">
                                              <p:stCondLst>
                                                <p:cond delay="0"/>
                                              </p:stCondLst>
                                            </p:cTn>
                                            <p:tgtEl>
                                              <p:spTgt spid="293"/>
                                            </p:tgtEl>
                                            <p:attrNameLst>
                                              <p:attrName>style.visibility</p:attrName>
                                            </p:attrNameLst>
                                          </p:cBhvr>
                                          <p:to>
                                            <p:strVal val="visible"/>
                                          </p:to>
                                        </p:set>
                                        <p:animEffect transition="in" filter="fade">
                                          <p:cBhvr>
                                            <p:cTn id="39" dur="500"/>
                                            <p:tgtEl>
                                              <p:spTgt spid="293"/>
                                            </p:tgtEl>
                                          </p:cBhvr>
                                        </p:animEffect>
                                      </p:childTnLst>
                                    </p:cTn>
                                  </p:par>
                                  <p:par>
                                    <p:cTn id="40" presetID="10" presetClass="entr" presetSubtype="0" fill="hold" nodeType="withEffect">
                                      <p:stCondLst>
                                        <p:cond delay="0"/>
                                      </p:stCondLst>
                                      <p:childTnLst>
                                        <p:set>
                                          <p:cBhvr>
                                            <p:cTn id="41" dur="1" fill="hold">
                                              <p:stCondLst>
                                                <p:cond delay="0"/>
                                              </p:stCondLst>
                                            </p:cTn>
                                            <p:tgtEl>
                                              <p:spTgt spid="294"/>
                                            </p:tgtEl>
                                            <p:attrNameLst>
                                              <p:attrName>style.visibility</p:attrName>
                                            </p:attrNameLst>
                                          </p:cBhvr>
                                          <p:to>
                                            <p:strVal val="visible"/>
                                          </p:to>
                                        </p:set>
                                        <p:animEffect transition="in" filter="fade">
                                          <p:cBhvr>
                                            <p:cTn id="42" dur="500"/>
                                            <p:tgtEl>
                                              <p:spTgt spid="294"/>
                                            </p:tgtEl>
                                          </p:cBhvr>
                                        </p:animEffect>
                                      </p:childTnLst>
                                    </p:cTn>
                                  </p:par>
                                  <p:par>
                                    <p:cTn id="43" presetID="10" presetClass="entr" presetSubtype="0" fill="hold" nodeType="withEffect">
                                      <p:stCondLst>
                                        <p:cond delay="0"/>
                                      </p:stCondLst>
                                      <p:childTnLst>
                                        <p:set>
                                          <p:cBhvr>
                                            <p:cTn id="44" dur="1" fill="hold">
                                              <p:stCondLst>
                                                <p:cond delay="0"/>
                                              </p:stCondLst>
                                            </p:cTn>
                                            <p:tgtEl>
                                              <p:spTgt spid="295"/>
                                            </p:tgtEl>
                                            <p:attrNameLst>
                                              <p:attrName>style.visibility</p:attrName>
                                            </p:attrNameLst>
                                          </p:cBhvr>
                                          <p:to>
                                            <p:strVal val="visible"/>
                                          </p:to>
                                        </p:set>
                                        <p:animEffect transition="in" filter="fade">
                                          <p:cBhvr>
                                            <p:cTn id="45" dur="500"/>
                                            <p:tgtEl>
                                              <p:spTgt spid="2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9"/>
                                            </p:tgtEl>
                                            <p:attrNameLst>
                                              <p:attrName>style.visibility</p:attrName>
                                            </p:attrNameLst>
                                          </p:cBhvr>
                                          <p:to>
                                            <p:strVal val="visible"/>
                                          </p:to>
                                        </p:set>
                                        <p:animEffect transition="in" filter="fade">
                                          <p:cBhvr>
                                            <p:cTn id="48" dur="500"/>
                                            <p:tgtEl>
                                              <p:spTgt spid="2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8"/>
                                            </p:tgtEl>
                                            <p:attrNameLst>
                                              <p:attrName>style.visibility</p:attrName>
                                            </p:attrNameLst>
                                          </p:cBhvr>
                                          <p:to>
                                            <p:strVal val="visible"/>
                                          </p:to>
                                        </p:set>
                                        <p:animEffect transition="in" filter="fade">
                                          <p:cBhvr>
                                            <p:cTn id="51" dur="500"/>
                                            <p:tgtEl>
                                              <p:spTgt spid="29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fade">
                                          <p:cBhvr>
                                            <p:cTn id="57" dur="500"/>
                                            <p:tgtEl>
                                              <p:spTgt spid="29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00"/>
                                            </p:tgtEl>
                                            <p:attrNameLst>
                                              <p:attrName>style.visibility</p:attrName>
                                            </p:attrNameLst>
                                          </p:cBhvr>
                                          <p:to>
                                            <p:strVal val="visible"/>
                                          </p:to>
                                        </p:set>
                                        <p:animEffect transition="in" filter="wipe(left)">
                                          <p:cBhvr>
                                            <p:cTn id="61" dur="500"/>
                                            <p:tgtEl>
                                              <p:spTgt spid="300"/>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301"/>
                                            </p:tgtEl>
                                            <p:attrNameLst>
                                              <p:attrName>style.visibility</p:attrName>
                                            </p:attrNameLst>
                                          </p:cBhvr>
                                          <p:to>
                                            <p:strVal val="visible"/>
                                          </p:to>
                                        </p:set>
                                        <p:animEffect transition="in" filter="wipe(left)">
                                          <p:cBhvr>
                                            <p:cTn id="65" dur="100"/>
                                            <p:tgtEl>
                                              <p:spTgt spid="301"/>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301"/>
                                            </p:tgtEl>
                                          </p:cBhvr>
                                          <p:to x="80000" y="100000"/>
                                        </p:animScale>
                                        <p:anim by="(#ppt_w*0.10)" calcmode="lin" valueType="num">
                                          <p:cBhvr>
                                            <p:cTn id="68" dur="50" autoRev="1" fill="hold">
                                              <p:stCondLst>
                                                <p:cond delay="0"/>
                                              </p:stCondLst>
                                            </p:cTn>
                                            <p:tgtEl>
                                              <p:spTgt spid="301"/>
                                            </p:tgtEl>
                                            <p:attrNameLst>
                                              <p:attrName>ppt_x</p:attrName>
                                            </p:attrNameLst>
                                          </p:cBhvr>
                                        </p:anim>
                                        <p:anim by="(-#ppt_w*0.10)" calcmode="lin" valueType="num">
                                          <p:cBhvr>
                                            <p:cTn id="69" dur="50" autoRev="1" fill="hold">
                                              <p:stCondLst>
                                                <p:cond delay="0"/>
                                              </p:stCondLst>
                                            </p:cTn>
                                            <p:tgtEl>
                                              <p:spTgt spid="301"/>
                                            </p:tgtEl>
                                            <p:attrNameLst>
                                              <p:attrName>ppt_y</p:attrName>
                                            </p:attrNameLst>
                                          </p:cBhvr>
                                        </p:anim>
                                        <p:animRot by="-480000">
                                          <p:cBhvr>
                                            <p:cTn id="70" dur="50" autoRev="1" fill="hold">
                                              <p:stCondLst>
                                                <p:cond delay="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6" grpId="0" animBg="1"/>
          <p:bldP spid="287" grpId="0" animBg="1"/>
          <p:bldP spid="296" grpId="0"/>
          <p:bldP spid="297" grpId="0"/>
          <p:bldP spid="298" grpId="0"/>
          <p:bldP spid="299" grpId="0"/>
          <p:bldP spid="300" grpId="0" animBg="1"/>
          <p:bldP spid="301" grpId="0"/>
          <p:bldP spid="301"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p:nvGrpSpPr>
        <p:grpSpPr>
          <a:xfrm>
            <a:off x="3389386" y="2639800"/>
            <a:ext cx="9837337" cy="3708871"/>
            <a:chOff x="4842881" y="3780518"/>
            <a:chExt cx="14055953" cy="5311561"/>
          </a:xfrm>
        </p:grpSpPr>
        <p:cxnSp>
          <p:nvCxnSpPr>
            <p:cNvPr id="25" name="Straight Connector 8"/>
            <p:cNvCxnSpPr>
              <a:stCxn id="34" idx="5"/>
              <a:endCxn id="32" idx="1"/>
            </p:cNvCxnSpPr>
            <p:nvPr/>
          </p:nvCxnSpPr>
          <p:spPr>
            <a:xfrm>
              <a:off x="4842881" y="4538626"/>
              <a:ext cx="2085605" cy="50731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9"/>
            <p:cNvCxnSpPr>
              <a:stCxn id="32" idx="3"/>
              <a:endCxn id="36" idx="7"/>
            </p:cNvCxnSpPr>
            <p:nvPr/>
          </p:nvCxnSpPr>
          <p:spPr>
            <a:xfrm flipH="1">
              <a:off x="4842881" y="6756762"/>
              <a:ext cx="2085605" cy="1660324"/>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10"/>
            <p:cNvCxnSpPr>
              <a:stCxn id="32" idx="5"/>
              <a:endCxn id="33" idx="1"/>
            </p:cNvCxnSpPr>
            <p:nvPr/>
          </p:nvCxnSpPr>
          <p:spPr>
            <a:xfrm>
              <a:off x="8638870" y="6756765"/>
              <a:ext cx="1228240" cy="1723719"/>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11"/>
            <p:cNvCxnSpPr>
              <a:stCxn id="32" idx="7"/>
              <a:endCxn id="35" idx="2"/>
            </p:cNvCxnSpPr>
            <p:nvPr/>
          </p:nvCxnSpPr>
          <p:spPr>
            <a:xfrm flipV="1">
              <a:off x="8638870" y="3780525"/>
              <a:ext cx="1228240" cy="126541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12"/>
            <p:cNvCxnSpPr>
              <a:stCxn id="35" idx="6"/>
              <a:endCxn id="39" idx="1"/>
            </p:cNvCxnSpPr>
            <p:nvPr/>
          </p:nvCxnSpPr>
          <p:spPr>
            <a:xfrm>
              <a:off x="10990837" y="3780518"/>
              <a:ext cx="4160890" cy="1210838"/>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13"/>
            <p:cNvCxnSpPr>
              <a:stCxn id="33" idx="6"/>
              <a:endCxn id="31" idx="3"/>
            </p:cNvCxnSpPr>
            <p:nvPr/>
          </p:nvCxnSpPr>
          <p:spPr>
            <a:xfrm flipV="1">
              <a:off x="11343233" y="8686234"/>
              <a:ext cx="2511183" cy="405845"/>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20"/>
            <p:cNvCxnSpPr>
              <a:stCxn id="31" idx="6"/>
              <a:endCxn id="39" idx="3"/>
            </p:cNvCxnSpPr>
            <p:nvPr/>
          </p:nvCxnSpPr>
          <p:spPr>
            <a:xfrm flipV="1">
              <a:off x="14589226" y="6702185"/>
              <a:ext cx="562492" cy="167959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25"/>
            <p:cNvCxnSpPr>
              <a:stCxn id="39" idx="5"/>
              <a:endCxn id="41" idx="1"/>
            </p:cNvCxnSpPr>
            <p:nvPr/>
          </p:nvCxnSpPr>
          <p:spPr>
            <a:xfrm>
              <a:off x="16862108" y="6702185"/>
              <a:ext cx="2036726" cy="167959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26"/>
            <p:cNvCxnSpPr>
              <a:stCxn id="39" idx="7"/>
              <a:endCxn id="40" idx="2"/>
            </p:cNvCxnSpPr>
            <p:nvPr/>
          </p:nvCxnSpPr>
          <p:spPr>
            <a:xfrm flipV="1">
              <a:off x="16862116" y="4050970"/>
              <a:ext cx="1769322" cy="940391"/>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27"/>
            <p:cNvCxnSpPr>
              <a:stCxn id="32" idx="6"/>
              <a:endCxn id="38" idx="2"/>
            </p:cNvCxnSpPr>
            <p:nvPr/>
          </p:nvCxnSpPr>
          <p:spPr>
            <a:xfrm flipV="1">
              <a:off x="8993105" y="5845485"/>
              <a:ext cx="1580340" cy="55861"/>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28"/>
            <p:cNvCxnSpPr>
              <a:stCxn id="38" idx="6"/>
              <a:endCxn id="39" idx="2"/>
            </p:cNvCxnSpPr>
            <p:nvPr/>
          </p:nvCxnSpPr>
          <p:spPr>
            <a:xfrm>
              <a:off x="12992299" y="5845495"/>
              <a:ext cx="1805193" cy="128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9"/>
            <p:cNvCxnSpPr>
              <a:stCxn id="38" idx="4"/>
              <a:endCxn id="33" idx="7"/>
            </p:cNvCxnSpPr>
            <p:nvPr/>
          </p:nvCxnSpPr>
          <p:spPr>
            <a:xfrm flipH="1">
              <a:off x="11089968" y="7055234"/>
              <a:ext cx="692900" cy="1425255"/>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728447" y="5744730"/>
            <a:ext cx="1210344" cy="1207881"/>
            <a:chOff x="9613856" y="8227161"/>
            <a:chExt cx="1729384" cy="1729835"/>
          </a:xfrm>
        </p:grpSpPr>
        <p:sp>
          <p:nvSpPr>
            <p:cNvPr id="33" name="Oval 16"/>
            <p:cNvSpPr/>
            <p:nvPr/>
          </p:nvSpPr>
          <p:spPr bwMode="auto">
            <a:xfrm>
              <a:off x="9613856" y="8227161"/>
              <a:ext cx="1729384" cy="1729835"/>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47" name="Group 4689"/>
            <p:cNvGrpSpPr/>
            <p:nvPr/>
          </p:nvGrpSpPr>
          <p:grpSpPr bwMode="auto">
            <a:xfrm rot="10800000">
              <a:off x="10035190" y="8732641"/>
              <a:ext cx="861001" cy="734377"/>
              <a:chOff x="6337300" y="2947987"/>
              <a:chExt cx="614363" cy="523875"/>
            </a:xfrm>
            <a:solidFill>
              <a:schemeClr val="bg1"/>
            </a:solidFill>
          </p:grpSpPr>
          <p:sp>
            <p:nvSpPr>
              <p:cNvPr id="48" name="Freeform 302"/>
              <p:cNvSpPr>
                <a:spLocks noChangeArrowheads="1"/>
              </p:cNvSpPr>
              <p:nvPr/>
            </p:nvSpPr>
            <p:spPr bwMode="auto">
              <a:xfrm>
                <a:off x="6515100" y="3128962"/>
                <a:ext cx="77788"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49" name="Freeform 303"/>
              <p:cNvSpPr>
                <a:spLocks noChangeArrowheads="1"/>
              </p:cNvSpPr>
              <p:nvPr/>
            </p:nvSpPr>
            <p:spPr bwMode="auto">
              <a:xfrm>
                <a:off x="6605588" y="3395662"/>
                <a:ext cx="77787" cy="76200"/>
              </a:xfrm>
              <a:custGeom>
                <a:avLst/>
                <a:gdLst>
                  <a:gd name="T0" fmla="*/ 108 w 218"/>
                  <a:gd name="T1" fmla="*/ 209 h 210"/>
                  <a:gd name="T2" fmla="*/ 217 w 218"/>
                  <a:gd name="T3" fmla="*/ 108 h 210"/>
                  <a:gd name="T4" fmla="*/ 108 w 218"/>
                  <a:gd name="T5" fmla="*/ 0 h 210"/>
                  <a:gd name="T6" fmla="*/ 0 w 218"/>
                  <a:gd name="T7" fmla="*/ 108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8"/>
                    </a:cubicBezTo>
                    <a:cubicBezTo>
                      <a:pt x="217" y="50"/>
                      <a:pt x="167" y="0"/>
                      <a:pt x="108" y="0"/>
                    </a:cubicBezTo>
                    <a:cubicBezTo>
                      <a:pt x="50" y="0"/>
                      <a:pt x="0" y="50"/>
                      <a:pt x="0" y="108"/>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0" name="Freeform 304"/>
              <p:cNvSpPr>
                <a:spLocks noChangeArrowheads="1"/>
              </p:cNvSpPr>
              <p:nvPr/>
            </p:nvSpPr>
            <p:spPr bwMode="auto">
              <a:xfrm>
                <a:off x="6515100" y="3038474"/>
                <a:ext cx="77788" cy="77788"/>
              </a:xfrm>
              <a:custGeom>
                <a:avLst/>
                <a:gdLst>
                  <a:gd name="T0" fmla="*/ 109 w 218"/>
                  <a:gd name="T1" fmla="*/ 217 h 218"/>
                  <a:gd name="T2" fmla="*/ 217 w 218"/>
                  <a:gd name="T3" fmla="*/ 108 h 218"/>
                  <a:gd name="T4" fmla="*/ 109 w 218"/>
                  <a:gd name="T5" fmla="*/ 0 h 218"/>
                  <a:gd name="T6" fmla="*/ 0 w 218"/>
                  <a:gd name="T7" fmla="*/ 108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8"/>
                    </a:cubicBezTo>
                    <a:cubicBezTo>
                      <a:pt x="217" y="50"/>
                      <a:pt x="167" y="0"/>
                      <a:pt x="109" y="0"/>
                    </a:cubicBezTo>
                    <a:cubicBezTo>
                      <a:pt x="50" y="0"/>
                      <a:pt x="0" y="50"/>
                      <a:pt x="0" y="108"/>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1" name="Freeform 305"/>
              <p:cNvSpPr>
                <a:spLocks noChangeArrowheads="1"/>
              </p:cNvSpPr>
              <p:nvPr/>
            </p:nvSpPr>
            <p:spPr bwMode="auto">
              <a:xfrm>
                <a:off x="6515100" y="32162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2" name="Freeform 306"/>
              <p:cNvSpPr>
                <a:spLocks noChangeArrowheads="1"/>
              </p:cNvSpPr>
              <p:nvPr/>
            </p:nvSpPr>
            <p:spPr bwMode="auto">
              <a:xfrm>
                <a:off x="6515100" y="33051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3" name="Freeform 307"/>
              <p:cNvSpPr>
                <a:spLocks noChangeArrowheads="1"/>
              </p:cNvSpPr>
              <p:nvPr/>
            </p:nvSpPr>
            <p:spPr bwMode="auto">
              <a:xfrm>
                <a:off x="6873875" y="3128962"/>
                <a:ext cx="77788" cy="76200"/>
              </a:xfrm>
              <a:custGeom>
                <a:avLst/>
                <a:gdLst>
                  <a:gd name="T0" fmla="*/ 0 w 218"/>
                  <a:gd name="T1" fmla="*/ 100 h 210"/>
                  <a:gd name="T2" fmla="*/ 109 w 218"/>
                  <a:gd name="T3" fmla="*/ 209 h 210"/>
                  <a:gd name="T4" fmla="*/ 217 w 218"/>
                  <a:gd name="T5" fmla="*/ 100 h 210"/>
                  <a:gd name="T6" fmla="*/ 109 w 218"/>
                  <a:gd name="T7" fmla="*/ 0 h 210"/>
                  <a:gd name="T8" fmla="*/ 0 w 218"/>
                  <a:gd name="T9" fmla="*/ 100 h 210"/>
                  <a:gd name="T10" fmla="*/ 0 w 218"/>
                  <a:gd name="T11" fmla="*/ 100 h 210"/>
                  <a:gd name="T12" fmla="*/ 0 w 218"/>
                  <a:gd name="T13" fmla="*/ 100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0" y="100"/>
                    </a:moveTo>
                    <a:cubicBezTo>
                      <a:pt x="0" y="167"/>
                      <a:pt x="50" y="209"/>
                      <a:pt x="109" y="209"/>
                    </a:cubicBezTo>
                    <a:cubicBezTo>
                      <a:pt x="167" y="209"/>
                      <a:pt x="217" y="167"/>
                      <a:pt x="217" y="100"/>
                    </a:cubicBezTo>
                    <a:cubicBezTo>
                      <a:pt x="217" y="41"/>
                      <a:pt x="167" y="0"/>
                      <a:pt x="109" y="0"/>
                    </a:cubicBezTo>
                    <a:cubicBezTo>
                      <a:pt x="50" y="0"/>
                      <a:pt x="0" y="41"/>
                      <a:pt x="0" y="100"/>
                    </a:cubicBezTo>
                    <a:close/>
                    <a:moveTo>
                      <a:pt x="0" y="100"/>
                    </a:moveTo>
                    <a:lnTo>
                      <a:pt x="0" y="10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4" name="Freeform 308"/>
              <p:cNvSpPr>
                <a:spLocks noChangeArrowheads="1"/>
              </p:cNvSpPr>
              <p:nvPr/>
            </p:nvSpPr>
            <p:spPr bwMode="auto">
              <a:xfrm>
                <a:off x="6605588" y="33051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5" name="Freeform 309"/>
              <p:cNvSpPr>
                <a:spLocks noChangeArrowheads="1"/>
              </p:cNvSpPr>
              <p:nvPr/>
            </p:nvSpPr>
            <p:spPr bwMode="auto">
              <a:xfrm>
                <a:off x="6337300" y="3173412"/>
                <a:ext cx="76200" cy="76200"/>
              </a:xfrm>
              <a:custGeom>
                <a:avLst/>
                <a:gdLst>
                  <a:gd name="T0" fmla="*/ 108 w 210"/>
                  <a:gd name="T1" fmla="*/ 209 h 210"/>
                  <a:gd name="T2" fmla="*/ 209 w 210"/>
                  <a:gd name="T3" fmla="*/ 100 h 210"/>
                  <a:gd name="T4" fmla="*/ 108 w 210"/>
                  <a:gd name="T5" fmla="*/ 0 h 210"/>
                  <a:gd name="T6" fmla="*/ 0 w 210"/>
                  <a:gd name="T7" fmla="*/ 100 h 210"/>
                  <a:gd name="T8" fmla="*/ 108 w 210"/>
                  <a:gd name="T9" fmla="*/ 209 h 210"/>
                  <a:gd name="T10" fmla="*/ 108 w 210"/>
                  <a:gd name="T11" fmla="*/ 209 h 210"/>
                  <a:gd name="T12" fmla="*/ 108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8" y="209"/>
                    </a:moveTo>
                    <a:cubicBezTo>
                      <a:pt x="167" y="209"/>
                      <a:pt x="209" y="159"/>
                      <a:pt x="209" y="100"/>
                    </a:cubicBezTo>
                    <a:cubicBezTo>
                      <a:pt x="209" y="42"/>
                      <a:pt x="167" y="0"/>
                      <a:pt x="108" y="0"/>
                    </a:cubicBezTo>
                    <a:cubicBezTo>
                      <a:pt x="50" y="0"/>
                      <a:pt x="0" y="42"/>
                      <a:pt x="0" y="100"/>
                    </a:cubicBezTo>
                    <a:cubicBezTo>
                      <a:pt x="0" y="159"/>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6" name="Freeform 310"/>
              <p:cNvSpPr>
                <a:spLocks noChangeArrowheads="1"/>
              </p:cNvSpPr>
              <p:nvPr/>
            </p:nvSpPr>
            <p:spPr bwMode="auto">
              <a:xfrm>
                <a:off x="6427788" y="3128962"/>
                <a:ext cx="76200" cy="76200"/>
              </a:xfrm>
              <a:custGeom>
                <a:avLst/>
                <a:gdLst>
                  <a:gd name="T0" fmla="*/ 101 w 210"/>
                  <a:gd name="T1" fmla="*/ 209 h 210"/>
                  <a:gd name="T2" fmla="*/ 209 w 210"/>
                  <a:gd name="T3" fmla="*/ 100 h 210"/>
                  <a:gd name="T4" fmla="*/ 101 w 210"/>
                  <a:gd name="T5" fmla="*/ 0 h 210"/>
                  <a:gd name="T6" fmla="*/ 0 w 210"/>
                  <a:gd name="T7" fmla="*/ 100 h 210"/>
                  <a:gd name="T8" fmla="*/ 101 w 210"/>
                  <a:gd name="T9" fmla="*/ 209 h 210"/>
                  <a:gd name="T10" fmla="*/ 101 w 210"/>
                  <a:gd name="T11" fmla="*/ 209 h 210"/>
                  <a:gd name="T12" fmla="*/ 101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1" y="209"/>
                    </a:moveTo>
                    <a:cubicBezTo>
                      <a:pt x="159" y="209"/>
                      <a:pt x="209" y="167"/>
                      <a:pt x="209" y="100"/>
                    </a:cubicBezTo>
                    <a:cubicBezTo>
                      <a:pt x="209" y="41"/>
                      <a:pt x="159" y="0"/>
                      <a:pt x="101" y="0"/>
                    </a:cubicBezTo>
                    <a:cubicBezTo>
                      <a:pt x="42" y="0"/>
                      <a:pt x="0" y="41"/>
                      <a:pt x="0" y="100"/>
                    </a:cubicBezTo>
                    <a:cubicBezTo>
                      <a:pt x="0" y="167"/>
                      <a:pt x="42" y="209"/>
                      <a:pt x="101" y="209"/>
                    </a:cubicBezTo>
                    <a:close/>
                    <a:moveTo>
                      <a:pt x="101" y="209"/>
                    </a:moveTo>
                    <a:lnTo>
                      <a:pt x="101"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7" name="Freeform 311"/>
              <p:cNvSpPr>
                <a:spLocks noChangeArrowheads="1"/>
              </p:cNvSpPr>
              <p:nvPr/>
            </p:nvSpPr>
            <p:spPr bwMode="auto">
              <a:xfrm>
                <a:off x="6427788" y="3216274"/>
                <a:ext cx="76200" cy="77788"/>
              </a:xfrm>
              <a:custGeom>
                <a:avLst/>
                <a:gdLst>
                  <a:gd name="T0" fmla="*/ 101 w 210"/>
                  <a:gd name="T1" fmla="*/ 217 h 218"/>
                  <a:gd name="T2" fmla="*/ 209 w 210"/>
                  <a:gd name="T3" fmla="*/ 109 h 218"/>
                  <a:gd name="T4" fmla="*/ 101 w 210"/>
                  <a:gd name="T5" fmla="*/ 0 h 218"/>
                  <a:gd name="T6" fmla="*/ 0 w 210"/>
                  <a:gd name="T7" fmla="*/ 109 h 218"/>
                  <a:gd name="T8" fmla="*/ 101 w 210"/>
                  <a:gd name="T9" fmla="*/ 217 h 218"/>
                  <a:gd name="T10" fmla="*/ 101 w 210"/>
                  <a:gd name="T11" fmla="*/ 217 h 218"/>
                  <a:gd name="T12" fmla="*/ 101 w 210"/>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101" y="217"/>
                    </a:moveTo>
                    <a:cubicBezTo>
                      <a:pt x="159" y="217"/>
                      <a:pt x="209" y="167"/>
                      <a:pt x="209" y="109"/>
                    </a:cubicBezTo>
                    <a:cubicBezTo>
                      <a:pt x="209" y="50"/>
                      <a:pt x="159" y="0"/>
                      <a:pt x="101" y="0"/>
                    </a:cubicBezTo>
                    <a:cubicBezTo>
                      <a:pt x="42" y="0"/>
                      <a:pt x="0" y="50"/>
                      <a:pt x="0" y="109"/>
                    </a:cubicBezTo>
                    <a:cubicBezTo>
                      <a:pt x="0" y="167"/>
                      <a:pt x="42" y="217"/>
                      <a:pt x="101" y="217"/>
                    </a:cubicBezTo>
                    <a:close/>
                    <a:moveTo>
                      <a:pt x="101" y="217"/>
                    </a:moveTo>
                    <a:lnTo>
                      <a:pt x="101"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8" name="Freeform 312"/>
              <p:cNvSpPr>
                <a:spLocks noChangeArrowheads="1"/>
              </p:cNvSpPr>
              <p:nvPr/>
            </p:nvSpPr>
            <p:spPr bwMode="auto">
              <a:xfrm>
                <a:off x="6783388" y="3128962"/>
                <a:ext cx="77787"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9" name="Freeform 313"/>
              <p:cNvSpPr>
                <a:spLocks noChangeArrowheads="1"/>
              </p:cNvSpPr>
              <p:nvPr/>
            </p:nvSpPr>
            <p:spPr bwMode="auto">
              <a:xfrm>
                <a:off x="6696075" y="3128962"/>
                <a:ext cx="74613" cy="76200"/>
              </a:xfrm>
              <a:custGeom>
                <a:avLst/>
                <a:gdLst>
                  <a:gd name="T0" fmla="*/ 100 w 209"/>
                  <a:gd name="T1" fmla="*/ 209 h 210"/>
                  <a:gd name="T2" fmla="*/ 208 w 209"/>
                  <a:gd name="T3" fmla="*/ 100 h 210"/>
                  <a:gd name="T4" fmla="*/ 100 w 209"/>
                  <a:gd name="T5" fmla="*/ 0 h 210"/>
                  <a:gd name="T6" fmla="*/ 0 w 209"/>
                  <a:gd name="T7" fmla="*/ 100 h 210"/>
                  <a:gd name="T8" fmla="*/ 100 w 209"/>
                  <a:gd name="T9" fmla="*/ 209 h 210"/>
                  <a:gd name="T10" fmla="*/ 100 w 209"/>
                  <a:gd name="T11" fmla="*/ 209 h 210"/>
                  <a:gd name="T12" fmla="*/ 100 w 209"/>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09" h="210">
                    <a:moveTo>
                      <a:pt x="100" y="209"/>
                    </a:moveTo>
                    <a:cubicBezTo>
                      <a:pt x="167" y="209"/>
                      <a:pt x="208" y="167"/>
                      <a:pt x="208" y="100"/>
                    </a:cubicBezTo>
                    <a:cubicBezTo>
                      <a:pt x="208" y="41"/>
                      <a:pt x="167" y="0"/>
                      <a:pt x="100" y="0"/>
                    </a:cubicBezTo>
                    <a:cubicBezTo>
                      <a:pt x="41" y="0"/>
                      <a:pt x="0" y="41"/>
                      <a:pt x="0" y="100"/>
                    </a:cubicBezTo>
                    <a:cubicBezTo>
                      <a:pt x="0" y="167"/>
                      <a:pt x="41" y="209"/>
                      <a:pt x="100" y="209"/>
                    </a:cubicBezTo>
                    <a:close/>
                    <a:moveTo>
                      <a:pt x="100" y="209"/>
                    </a:moveTo>
                    <a:lnTo>
                      <a:pt x="100"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0" name="Freeform 314"/>
              <p:cNvSpPr>
                <a:spLocks noChangeArrowheads="1"/>
              </p:cNvSpPr>
              <p:nvPr/>
            </p:nvSpPr>
            <p:spPr bwMode="auto">
              <a:xfrm>
                <a:off x="6783388" y="3216274"/>
                <a:ext cx="77787" cy="77788"/>
              </a:xfrm>
              <a:custGeom>
                <a:avLst/>
                <a:gdLst>
                  <a:gd name="T0" fmla="*/ 217 w 218"/>
                  <a:gd name="T1" fmla="*/ 109 h 218"/>
                  <a:gd name="T2" fmla="*/ 109 w 218"/>
                  <a:gd name="T3" fmla="*/ 0 h 218"/>
                  <a:gd name="T4" fmla="*/ 0 w 218"/>
                  <a:gd name="T5" fmla="*/ 109 h 218"/>
                  <a:gd name="T6" fmla="*/ 109 w 218"/>
                  <a:gd name="T7" fmla="*/ 217 h 218"/>
                  <a:gd name="T8" fmla="*/ 217 w 218"/>
                  <a:gd name="T9" fmla="*/ 109 h 218"/>
                  <a:gd name="T10" fmla="*/ 217 w 218"/>
                  <a:gd name="T11" fmla="*/ 109 h 218"/>
                  <a:gd name="T12" fmla="*/ 217 w 218"/>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9"/>
                    </a:moveTo>
                    <a:cubicBezTo>
                      <a:pt x="217" y="50"/>
                      <a:pt x="167" y="0"/>
                      <a:pt x="109" y="0"/>
                    </a:cubicBezTo>
                    <a:cubicBezTo>
                      <a:pt x="50" y="0"/>
                      <a:pt x="0" y="50"/>
                      <a:pt x="0" y="109"/>
                    </a:cubicBezTo>
                    <a:cubicBezTo>
                      <a:pt x="0" y="167"/>
                      <a:pt x="50" y="217"/>
                      <a:pt x="109" y="217"/>
                    </a:cubicBezTo>
                    <a:cubicBezTo>
                      <a:pt x="167" y="217"/>
                      <a:pt x="217" y="167"/>
                      <a:pt x="217" y="109"/>
                    </a:cubicBezTo>
                    <a:close/>
                    <a:moveTo>
                      <a:pt x="217" y="109"/>
                    </a:moveTo>
                    <a:lnTo>
                      <a:pt x="217"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1" name="Freeform 315"/>
              <p:cNvSpPr>
                <a:spLocks noChangeArrowheads="1"/>
              </p:cNvSpPr>
              <p:nvPr/>
            </p:nvSpPr>
            <p:spPr bwMode="auto">
              <a:xfrm>
                <a:off x="6605588" y="32162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2" name="Freeform 316"/>
              <p:cNvSpPr>
                <a:spLocks noChangeArrowheads="1"/>
              </p:cNvSpPr>
              <p:nvPr/>
            </p:nvSpPr>
            <p:spPr bwMode="auto">
              <a:xfrm>
                <a:off x="6873875" y="3216274"/>
                <a:ext cx="77788" cy="77788"/>
              </a:xfrm>
              <a:custGeom>
                <a:avLst/>
                <a:gdLst>
                  <a:gd name="T0" fmla="*/ 109 w 218"/>
                  <a:gd name="T1" fmla="*/ 0 h 218"/>
                  <a:gd name="T2" fmla="*/ 0 w 218"/>
                  <a:gd name="T3" fmla="*/ 109 h 218"/>
                  <a:gd name="T4" fmla="*/ 109 w 218"/>
                  <a:gd name="T5" fmla="*/ 217 h 218"/>
                  <a:gd name="T6" fmla="*/ 217 w 218"/>
                  <a:gd name="T7" fmla="*/ 109 h 218"/>
                  <a:gd name="T8" fmla="*/ 109 w 218"/>
                  <a:gd name="T9" fmla="*/ 0 h 218"/>
                  <a:gd name="T10" fmla="*/ 109 w 218"/>
                  <a:gd name="T11" fmla="*/ 0 h 218"/>
                  <a:gd name="T12" fmla="*/ 109 w 21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0"/>
                    </a:moveTo>
                    <a:cubicBezTo>
                      <a:pt x="50" y="0"/>
                      <a:pt x="0" y="50"/>
                      <a:pt x="0" y="109"/>
                    </a:cubicBezTo>
                    <a:cubicBezTo>
                      <a:pt x="0" y="167"/>
                      <a:pt x="50" y="217"/>
                      <a:pt x="109" y="217"/>
                    </a:cubicBezTo>
                    <a:cubicBezTo>
                      <a:pt x="167" y="217"/>
                      <a:pt x="217" y="167"/>
                      <a:pt x="217" y="109"/>
                    </a:cubicBezTo>
                    <a:cubicBezTo>
                      <a:pt x="217" y="50"/>
                      <a:pt x="167" y="0"/>
                      <a:pt x="109" y="0"/>
                    </a:cubicBezTo>
                    <a:close/>
                    <a:moveTo>
                      <a:pt x="109" y="0"/>
                    </a:moveTo>
                    <a:lnTo>
                      <a:pt x="109"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3" name="Freeform 317"/>
              <p:cNvSpPr>
                <a:spLocks noChangeArrowheads="1"/>
              </p:cNvSpPr>
              <p:nvPr/>
            </p:nvSpPr>
            <p:spPr bwMode="auto">
              <a:xfrm>
                <a:off x="6605588" y="3128962"/>
                <a:ext cx="77787" cy="76200"/>
              </a:xfrm>
              <a:custGeom>
                <a:avLst/>
                <a:gdLst>
                  <a:gd name="T0" fmla="*/ 108 w 218"/>
                  <a:gd name="T1" fmla="*/ 209 h 210"/>
                  <a:gd name="T2" fmla="*/ 217 w 218"/>
                  <a:gd name="T3" fmla="*/ 100 h 210"/>
                  <a:gd name="T4" fmla="*/ 108 w 218"/>
                  <a:gd name="T5" fmla="*/ 0 h 210"/>
                  <a:gd name="T6" fmla="*/ 0 w 218"/>
                  <a:gd name="T7" fmla="*/ 100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0"/>
                    </a:cubicBezTo>
                    <a:cubicBezTo>
                      <a:pt x="217" y="41"/>
                      <a:pt x="167" y="0"/>
                      <a:pt x="108" y="0"/>
                    </a:cubicBezTo>
                    <a:cubicBezTo>
                      <a:pt x="50" y="0"/>
                      <a:pt x="0" y="41"/>
                      <a:pt x="0" y="100"/>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4" name="Freeform 318"/>
              <p:cNvSpPr>
                <a:spLocks noChangeArrowheads="1"/>
              </p:cNvSpPr>
              <p:nvPr/>
            </p:nvSpPr>
            <p:spPr bwMode="auto">
              <a:xfrm>
                <a:off x="6605588" y="3038474"/>
                <a:ext cx="77787" cy="77788"/>
              </a:xfrm>
              <a:custGeom>
                <a:avLst/>
                <a:gdLst>
                  <a:gd name="T0" fmla="*/ 108 w 218"/>
                  <a:gd name="T1" fmla="*/ 217 h 218"/>
                  <a:gd name="T2" fmla="*/ 217 w 218"/>
                  <a:gd name="T3" fmla="*/ 108 h 218"/>
                  <a:gd name="T4" fmla="*/ 108 w 218"/>
                  <a:gd name="T5" fmla="*/ 0 h 218"/>
                  <a:gd name="T6" fmla="*/ 0 w 218"/>
                  <a:gd name="T7" fmla="*/ 108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8"/>
                    </a:cubicBezTo>
                    <a:cubicBezTo>
                      <a:pt x="217" y="50"/>
                      <a:pt x="167" y="0"/>
                      <a:pt x="108" y="0"/>
                    </a:cubicBezTo>
                    <a:cubicBezTo>
                      <a:pt x="50" y="0"/>
                      <a:pt x="0" y="50"/>
                      <a:pt x="0" y="108"/>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5" name="Freeform 319"/>
              <p:cNvSpPr>
                <a:spLocks noChangeArrowheads="1"/>
              </p:cNvSpPr>
              <p:nvPr/>
            </p:nvSpPr>
            <p:spPr bwMode="auto">
              <a:xfrm>
                <a:off x="6605588" y="2947987"/>
                <a:ext cx="77787" cy="77787"/>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6" name="Freeform 320"/>
              <p:cNvSpPr>
                <a:spLocks noChangeArrowheads="1"/>
              </p:cNvSpPr>
              <p:nvPr/>
            </p:nvSpPr>
            <p:spPr bwMode="auto">
              <a:xfrm>
                <a:off x="6696075" y="3216274"/>
                <a:ext cx="74613" cy="77788"/>
              </a:xfrm>
              <a:custGeom>
                <a:avLst/>
                <a:gdLst>
                  <a:gd name="T0" fmla="*/ 208 w 209"/>
                  <a:gd name="T1" fmla="*/ 109 h 218"/>
                  <a:gd name="T2" fmla="*/ 100 w 209"/>
                  <a:gd name="T3" fmla="*/ 0 h 218"/>
                  <a:gd name="T4" fmla="*/ 0 w 209"/>
                  <a:gd name="T5" fmla="*/ 109 h 218"/>
                  <a:gd name="T6" fmla="*/ 100 w 209"/>
                  <a:gd name="T7" fmla="*/ 217 h 218"/>
                  <a:gd name="T8" fmla="*/ 208 w 209"/>
                  <a:gd name="T9" fmla="*/ 109 h 218"/>
                  <a:gd name="T10" fmla="*/ 208 w 209"/>
                  <a:gd name="T11" fmla="*/ 109 h 218"/>
                  <a:gd name="T12" fmla="*/ 208 w 209"/>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09" h="218">
                    <a:moveTo>
                      <a:pt x="208" y="109"/>
                    </a:moveTo>
                    <a:cubicBezTo>
                      <a:pt x="208" y="50"/>
                      <a:pt x="167" y="0"/>
                      <a:pt x="100" y="0"/>
                    </a:cubicBezTo>
                    <a:cubicBezTo>
                      <a:pt x="41" y="0"/>
                      <a:pt x="0" y="50"/>
                      <a:pt x="0" y="109"/>
                    </a:cubicBezTo>
                    <a:cubicBezTo>
                      <a:pt x="0" y="167"/>
                      <a:pt x="41" y="217"/>
                      <a:pt x="100" y="217"/>
                    </a:cubicBezTo>
                    <a:cubicBezTo>
                      <a:pt x="167" y="217"/>
                      <a:pt x="208" y="167"/>
                      <a:pt x="208" y="109"/>
                    </a:cubicBezTo>
                    <a:close/>
                    <a:moveTo>
                      <a:pt x="208" y="109"/>
                    </a:moveTo>
                    <a:lnTo>
                      <a:pt x="208"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6" name="组合 5"/>
          <p:cNvGrpSpPr/>
          <p:nvPr/>
        </p:nvGrpSpPr>
        <p:grpSpPr>
          <a:xfrm>
            <a:off x="10356316" y="3237876"/>
            <a:ext cx="1692882" cy="1689437"/>
            <a:chOff x="14797489" y="4637037"/>
            <a:chExt cx="2418853" cy="2419482"/>
          </a:xfrm>
        </p:grpSpPr>
        <p:sp>
          <p:nvSpPr>
            <p:cNvPr id="39" name="Oval 22"/>
            <p:cNvSpPr/>
            <p:nvPr/>
          </p:nvSpPr>
          <p:spPr bwMode="auto">
            <a:xfrm>
              <a:off x="14797489" y="4637037"/>
              <a:ext cx="2418853" cy="2419482"/>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7" name="Freeform 328"/>
            <p:cNvSpPr>
              <a:spLocks noChangeArrowheads="1"/>
            </p:cNvSpPr>
            <p:nvPr/>
          </p:nvSpPr>
          <p:spPr bwMode="auto">
            <a:xfrm>
              <a:off x="15308333" y="5474095"/>
              <a:ext cx="1379652" cy="76969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5" name="组合 4"/>
          <p:cNvGrpSpPr/>
          <p:nvPr/>
        </p:nvGrpSpPr>
        <p:grpSpPr>
          <a:xfrm>
            <a:off x="7400033" y="3236978"/>
            <a:ext cx="1692882" cy="1689437"/>
            <a:chOff x="10573442" y="4635752"/>
            <a:chExt cx="2418853" cy="2419482"/>
          </a:xfrm>
        </p:grpSpPr>
        <p:sp>
          <p:nvSpPr>
            <p:cNvPr id="38" name="Oval 21"/>
            <p:cNvSpPr/>
            <p:nvPr/>
          </p:nvSpPr>
          <p:spPr bwMode="auto">
            <a:xfrm>
              <a:off x="10573442" y="4635752"/>
              <a:ext cx="2418853" cy="2419482"/>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8" name="Freeform 544"/>
            <p:cNvSpPr>
              <a:spLocks noChangeArrowheads="1"/>
            </p:cNvSpPr>
            <p:nvPr/>
          </p:nvSpPr>
          <p:spPr bwMode="auto">
            <a:xfrm>
              <a:off x="11233297" y="5223021"/>
              <a:ext cx="1099151" cy="1163571"/>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3" name="组合 2"/>
          <p:cNvGrpSpPr/>
          <p:nvPr/>
        </p:nvGrpSpPr>
        <p:grpSpPr>
          <a:xfrm>
            <a:off x="4601123" y="3275983"/>
            <a:ext cx="1692882" cy="1689437"/>
            <a:chOff x="6574255" y="4691612"/>
            <a:chExt cx="2418853" cy="2419482"/>
          </a:xfrm>
        </p:grpSpPr>
        <p:sp>
          <p:nvSpPr>
            <p:cNvPr id="32" name="Oval 15"/>
            <p:cNvSpPr/>
            <p:nvPr/>
          </p:nvSpPr>
          <p:spPr bwMode="auto">
            <a:xfrm>
              <a:off x="6574255" y="4691612"/>
              <a:ext cx="2418853" cy="241948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9" name="Freeform 325"/>
            <p:cNvSpPr>
              <a:spLocks noChangeArrowheads="1"/>
            </p:cNvSpPr>
            <p:nvPr/>
          </p:nvSpPr>
          <p:spPr bwMode="auto">
            <a:xfrm>
              <a:off x="7289996" y="5218809"/>
              <a:ext cx="948656" cy="1277215"/>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4" name="组合 3"/>
          <p:cNvGrpSpPr/>
          <p:nvPr/>
        </p:nvGrpSpPr>
        <p:grpSpPr>
          <a:xfrm>
            <a:off x="6905710" y="2247381"/>
            <a:ext cx="786458" cy="784857"/>
            <a:chOff x="9867135" y="3218527"/>
            <a:chExt cx="1123720" cy="1124012"/>
          </a:xfrm>
        </p:grpSpPr>
        <p:sp>
          <p:nvSpPr>
            <p:cNvPr id="35" name="Oval 18"/>
            <p:cNvSpPr/>
            <p:nvPr/>
          </p:nvSpPr>
          <p:spPr bwMode="auto">
            <a:xfrm>
              <a:off x="9867135" y="3218527"/>
              <a:ext cx="1123720" cy="112401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70" name="Group 581"/>
            <p:cNvGrpSpPr/>
            <p:nvPr/>
          </p:nvGrpSpPr>
          <p:grpSpPr bwMode="auto">
            <a:xfrm>
              <a:off x="10052151" y="3459159"/>
              <a:ext cx="750408" cy="495295"/>
              <a:chOff x="3763963" y="5216524"/>
              <a:chExt cx="466725" cy="307975"/>
            </a:xfrm>
            <a:solidFill>
              <a:schemeClr val="bg1"/>
            </a:solidFill>
          </p:grpSpPr>
          <p:sp>
            <p:nvSpPr>
              <p:cNvPr id="71"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2"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3"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4"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5"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6"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7"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8"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2" name="组合 1"/>
          <p:cNvGrpSpPr/>
          <p:nvPr/>
        </p:nvGrpSpPr>
        <p:grpSpPr>
          <a:xfrm>
            <a:off x="2563368" y="2347089"/>
            <a:ext cx="967743" cy="963112"/>
            <a:chOff x="3662635" y="3361320"/>
            <a:chExt cx="1382747" cy="1379295"/>
          </a:xfrm>
        </p:grpSpPr>
        <p:sp>
          <p:nvSpPr>
            <p:cNvPr id="34" name="Oval 17"/>
            <p:cNvSpPr/>
            <p:nvPr/>
          </p:nvSpPr>
          <p:spPr bwMode="auto">
            <a:xfrm>
              <a:off x="3662635" y="3361320"/>
              <a:ext cx="1382747" cy="1379295"/>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79" name="Group 4688"/>
            <p:cNvGrpSpPr/>
            <p:nvPr/>
          </p:nvGrpSpPr>
          <p:grpSpPr bwMode="auto">
            <a:xfrm>
              <a:off x="4019356" y="3640725"/>
              <a:ext cx="735824" cy="699367"/>
              <a:chOff x="1835150" y="2800349"/>
              <a:chExt cx="382588" cy="363538"/>
            </a:xfrm>
            <a:solidFill>
              <a:schemeClr val="bg1"/>
            </a:solidFill>
          </p:grpSpPr>
          <p:sp>
            <p:nvSpPr>
              <p:cNvPr id="80"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1"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2"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3"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11" name="组合 10"/>
          <p:cNvGrpSpPr/>
          <p:nvPr/>
        </p:nvGrpSpPr>
        <p:grpSpPr>
          <a:xfrm>
            <a:off x="2563368" y="5735920"/>
            <a:ext cx="967743" cy="965772"/>
            <a:chOff x="3662635" y="8214544"/>
            <a:chExt cx="1382747" cy="1383104"/>
          </a:xfrm>
        </p:grpSpPr>
        <p:sp>
          <p:nvSpPr>
            <p:cNvPr id="36" name="Oval 19"/>
            <p:cNvSpPr/>
            <p:nvPr/>
          </p:nvSpPr>
          <p:spPr bwMode="auto">
            <a:xfrm>
              <a:off x="3662635" y="8214544"/>
              <a:ext cx="1382747" cy="138310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4" name="Freeform 299"/>
            <p:cNvSpPr>
              <a:spLocks noChangeArrowheads="1"/>
            </p:cNvSpPr>
            <p:nvPr/>
          </p:nvSpPr>
          <p:spPr bwMode="auto">
            <a:xfrm>
              <a:off x="3921158" y="8436626"/>
              <a:ext cx="839621" cy="804291"/>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8" name="组合 7"/>
          <p:cNvGrpSpPr/>
          <p:nvPr/>
        </p:nvGrpSpPr>
        <p:grpSpPr>
          <a:xfrm>
            <a:off x="13085005" y="5711265"/>
            <a:ext cx="967743" cy="965772"/>
            <a:chOff x="18696342" y="8179235"/>
            <a:chExt cx="1382747" cy="1383104"/>
          </a:xfrm>
        </p:grpSpPr>
        <p:sp>
          <p:nvSpPr>
            <p:cNvPr id="41" name="Oval 24"/>
            <p:cNvSpPr/>
            <p:nvPr/>
          </p:nvSpPr>
          <p:spPr bwMode="auto">
            <a:xfrm>
              <a:off x="18696342" y="8179235"/>
              <a:ext cx="1382747" cy="1383104"/>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5" name="Freeform 380"/>
            <p:cNvSpPr>
              <a:spLocks noChangeArrowheads="1"/>
            </p:cNvSpPr>
            <p:nvPr/>
          </p:nvSpPr>
          <p:spPr bwMode="auto">
            <a:xfrm>
              <a:off x="19037189" y="8505491"/>
              <a:ext cx="748036" cy="748229"/>
            </a:xfrm>
            <a:custGeom>
              <a:avLst/>
              <a:gdLst>
                <a:gd name="T0" fmla="*/ 986 w 1079"/>
                <a:gd name="T1" fmla="*/ 627 h 1079"/>
                <a:gd name="T2" fmla="*/ 986 w 1079"/>
                <a:gd name="T3" fmla="*/ 452 h 1079"/>
                <a:gd name="T4" fmla="*/ 175 w 1079"/>
                <a:gd name="T5" fmla="*/ 543 h 1079"/>
                <a:gd name="T6" fmla="*/ 0 w 1079"/>
                <a:gd name="T7" fmla="*/ 543 h 1079"/>
                <a:gd name="T8" fmla="*/ 175 w 1079"/>
                <a:gd name="T9" fmla="*/ 543 h 1079"/>
                <a:gd name="T10" fmla="*/ 451 w 1079"/>
                <a:gd name="T11" fmla="*/ 987 h 1079"/>
                <a:gd name="T12" fmla="*/ 627 w 1079"/>
                <a:gd name="T13" fmla="*/ 987 h 1079"/>
                <a:gd name="T14" fmla="*/ 535 w 1079"/>
                <a:gd name="T15" fmla="*/ 175 h 1079"/>
                <a:gd name="T16" fmla="*/ 535 w 1079"/>
                <a:gd name="T17" fmla="*/ 0 h 1079"/>
                <a:gd name="T18" fmla="*/ 535 w 1079"/>
                <a:gd name="T19" fmla="*/ 175 h 1079"/>
                <a:gd name="T20" fmla="*/ 794 w 1079"/>
                <a:gd name="T21" fmla="*/ 920 h 1079"/>
                <a:gd name="T22" fmla="*/ 919 w 1079"/>
                <a:gd name="T23" fmla="*/ 794 h 1079"/>
                <a:gd name="T24" fmla="*/ 284 w 1079"/>
                <a:gd name="T25" fmla="*/ 284 h 1079"/>
                <a:gd name="T26" fmla="*/ 158 w 1079"/>
                <a:gd name="T27" fmla="*/ 159 h 1079"/>
                <a:gd name="T28" fmla="*/ 284 w 1079"/>
                <a:gd name="T29" fmla="*/ 284 h 1079"/>
                <a:gd name="T30" fmla="*/ 158 w 1079"/>
                <a:gd name="T31" fmla="*/ 920 h 1079"/>
                <a:gd name="T32" fmla="*/ 284 w 1079"/>
                <a:gd name="T33" fmla="*/ 794 h 1079"/>
                <a:gd name="T34" fmla="*/ 919 w 1079"/>
                <a:gd name="T35" fmla="*/ 284 h 1079"/>
                <a:gd name="T36" fmla="*/ 794 w 1079"/>
                <a:gd name="T37" fmla="*/ 159 h 1079"/>
                <a:gd name="T38" fmla="*/ 919 w 1079"/>
                <a:gd name="T39" fmla="*/ 284 h 1079"/>
                <a:gd name="T40" fmla="*/ 693 w 1079"/>
                <a:gd name="T41" fmla="*/ 635 h 1079"/>
                <a:gd name="T42" fmla="*/ 836 w 1079"/>
                <a:gd name="T43" fmla="*/ 552 h 1079"/>
                <a:gd name="T44" fmla="*/ 836 w 1079"/>
                <a:gd name="T45" fmla="*/ 493 h 1079"/>
                <a:gd name="T46" fmla="*/ 677 w 1079"/>
                <a:gd name="T47" fmla="*/ 426 h 1079"/>
                <a:gd name="T48" fmla="*/ 769 w 1079"/>
                <a:gd name="T49" fmla="*/ 293 h 1079"/>
                <a:gd name="T50" fmla="*/ 635 w 1079"/>
                <a:gd name="T51" fmla="*/ 385 h 1079"/>
                <a:gd name="T52" fmla="*/ 568 w 1079"/>
                <a:gd name="T53" fmla="*/ 226 h 1079"/>
                <a:gd name="T54" fmla="*/ 510 w 1079"/>
                <a:gd name="T55" fmla="*/ 226 h 1079"/>
                <a:gd name="T56" fmla="*/ 434 w 1079"/>
                <a:gd name="T57" fmla="*/ 385 h 1079"/>
                <a:gd name="T58" fmla="*/ 309 w 1079"/>
                <a:gd name="T59" fmla="*/ 293 h 1079"/>
                <a:gd name="T60" fmla="*/ 392 w 1079"/>
                <a:gd name="T61" fmla="*/ 426 h 1079"/>
                <a:gd name="T62" fmla="*/ 242 w 1079"/>
                <a:gd name="T63" fmla="*/ 493 h 1079"/>
                <a:gd name="T64" fmla="*/ 242 w 1079"/>
                <a:gd name="T65" fmla="*/ 552 h 1079"/>
                <a:gd name="T66" fmla="*/ 384 w 1079"/>
                <a:gd name="T67" fmla="*/ 635 h 1079"/>
                <a:gd name="T68" fmla="*/ 309 w 1079"/>
                <a:gd name="T69" fmla="*/ 753 h 1079"/>
                <a:gd name="T70" fmla="*/ 351 w 1079"/>
                <a:gd name="T71" fmla="*/ 753 h 1079"/>
                <a:gd name="T72" fmla="*/ 510 w 1079"/>
                <a:gd name="T73" fmla="*/ 719 h 1079"/>
                <a:gd name="T74" fmla="*/ 535 w 1079"/>
                <a:gd name="T75" fmla="*/ 853 h 1079"/>
                <a:gd name="T76" fmla="*/ 568 w 1079"/>
                <a:gd name="T77" fmla="*/ 719 h 1079"/>
                <a:gd name="T78" fmla="*/ 727 w 1079"/>
                <a:gd name="T79" fmla="*/ 753 h 1079"/>
                <a:gd name="T80" fmla="*/ 769 w 1079"/>
                <a:gd name="T81" fmla="*/ 753 h 1079"/>
                <a:gd name="T82" fmla="*/ 769 w 1079"/>
                <a:gd name="T83" fmla="*/ 71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9" h="1079">
                  <a:moveTo>
                    <a:pt x="1078" y="543"/>
                  </a:moveTo>
                  <a:cubicBezTo>
                    <a:pt x="1078" y="585"/>
                    <a:pt x="1036" y="627"/>
                    <a:pt x="986" y="627"/>
                  </a:cubicBezTo>
                  <a:cubicBezTo>
                    <a:pt x="944" y="627"/>
                    <a:pt x="903" y="585"/>
                    <a:pt x="903" y="543"/>
                  </a:cubicBezTo>
                  <a:cubicBezTo>
                    <a:pt x="903" y="493"/>
                    <a:pt x="944" y="452"/>
                    <a:pt x="986" y="452"/>
                  </a:cubicBezTo>
                  <a:cubicBezTo>
                    <a:pt x="1036" y="452"/>
                    <a:pt x="1078" y="493"/>
                    <a:pt x="1078" y="543"/>
                  </a:cubicBezTo>
                  <a:close/>
                  <a:moveTo>
                    <a:pt x="175" y="543"/>
                  </a:moveTo>
                  <a:cubicBezTo>
                    <a:pt x="175" y="493"/>
                    <a:pt x="133" y="452"/>
                    <a:pt x="91" y="452"/>
                  </a:cubicBezTo>
                  <a:cubicBezTo>
                    <a:pt x="41" y="452"/>
                    <a:pt x="0" y="493"/>
                    <a:pt x="0" y="543"/>
                  </a:cubicBezTo>
                  <a:cubicBezTo>
                    <a:pt x="0" y="585"/>
                    <a:pt x="41" y="627"/>
                    <a:pt x="91" y="627"/>
                  </a:cubicBezTo>
                  <a:cubicBezTo>
                    <a:pt x="133" y="627"/>
                    <a:pt x="175" y="585"/>
                    <a:pt x="175" y="543"/>
                  </a:cubicBezTo>
                  <a:close/>
                  <a:moveTo>
                    <a:pt x="535" y="903"/>
                  </a:moveTo>
                  <a:cubicBezTo>
                    <a:pt x="493" y="903"/>
                    <a:pt x="451" y="945"/>
                    <a:pt x="451" y="987"/>
                  </a:cubicBezTo>
                  <a:cubicBezTo>
                    <a:pt x="451" y="1037"/>
                    <a:pt x="493" y="1078"/>
                    <a:pt x="535" y="1078"/>
                  </a:cubicBezTo>
                  <a:cubicBezTo>
                    <a:pt x="585" y="1078"/>
                    <a:pt x="627" y="1037"/>
                    <a:pt x="627" y="987"/>
                  </a:cubicBezTo>
                  <a:cubicBezTo>
                    <a:pt x="627" y="945"/>
                    <a:pt x="585" y="903"/>
                    <a:pt x="535" y="903"/>
                  </a:cubicBezTo>
                  <a:close/>
                  <a:moveTo>
                    <a:pt x="535" y="175"/>
                  </a:moveTo>
                  <a:cubicBezTo>
                    <a:pt x="585" y="175"/>
                    <a:pt x="627" y="134"/>
                    <a:pt x="627" y="92"/>
                  </a:cubicBezTo>
                  <a:cubicBezTo>
                    <a:pt x="627" y="42"/>
                    <a:pt x="585" y="0"/>
                    <a:pt x="535" y="0"/>
                  </a:cubicBezTo>
                  <a:cubicBezTo>
                    <a:pt x="493" y="0"/>
                    <a:pt x="451" y="42"/>
                    <a:pt x="451" y="92"/>
                  </a:cubicBezTo>
                  <a:cubicBezTo>
                    <a:pt x="451" y="134"/>
                    <a:pt x="493" y="175"/>
                    <a:pt x="535" y="175"/>
                  </a:cubicBezTo>
                  <a:close/>
                  <a:moveTo>
                    <a:pt x="794" y="794"/>
                  </a:moveTo>
                  <a:cubicBezTo>
                    <a:pt x="760" y="828"/>
                    <a:pt x="760" y="886"/>
                    <a:pt x="794" y="920"/>
                  </a:cubicBezTo>
                  <a:cubicBezTo>
                    <a:pt x="827" y="953"/>
                    <a:pt x="886" y="953"/>
                    <a:pt x="919" y="920"/>
                  </a:cubicBezTo>
                  <a:cubicBezTo>
                    <a:pt x="953" y="886"/>
                    <a:pt x="953" y="828"/>
                    <a:pt x="919" y="794"/>
                  </a:cubicBezTo>
                  <a:cubicBezTo>
                    <a:pt x="886" y="761"/>
                    <a:pt x="827" y="761"/>
                    <a:pt x="794" y="794"/>
                  </a:cubicBezTo>
                  <a:close/>
                  <a:moveTo>
                    <a:pt x="284" y="284"/>
                  </a:moveTo>
                  <a:cubicBezTo>
                    <a:pt x="317" y="251"/>
                    <a:pt x="317" y="192"/>
                    <a:pt x="284" y="159"/>
                  </a:cubicBezTo>
                  <a:cubicBezTo>
                    <a:pt x="250" y="125"/>
                    <a:pt x="192" y="125"/>
                    <a:pt x="158" y="159"/>
                  </a:cubicBezTo>
                  <a:cubicBezTo>
                    <a:pt x="125" y="192"/>
                    <a:pt x="125" y="251"/>
                    <a:pt x="158" y="284"/>
                  </a:cubicBezTo>
                  <a:cubicBezTo>
                    <a:pt x="192" y="318"/>
                    <a:pt x="250" y="318"/>
                    <a:pt x="284" y="284"/>
                  </a:cubicBezTo>
                  <a:close/>
                  <a:moveTo>
                    <a:pt x="158" y="794"/>
                  </a:moveTo>
                  <a:cubicBezTo>
                    <a:pt x="125" y="828"/>
                    <a:pt x="125" y="886"/>
                    <a:pt x="158" y="920"/>
                  </a:cubicBezTo>
                  <a:cubicBezTo>
                    <a:pt x="192" y="953"/>
                    <a:pt x="250" y="953"/>
                    <a:pt x="284" y="920"/>
                  </a:cubicBezTo>
                  <a:cubicBezTo>
                    <a:pt x="317" y="886"/>
                    <a:pt x="317" y="828"/>
                    <a:pt x="284" y="794"/>
                  </a:cubicBezTo>
                  <a:cubicBezTo>
                    <a:pt x="250" y="761"/>
                    <a:pt x="192" y="761"/>
                    <a:pt x="158" y="794"/>
                  </a:cubicBezTo>
                  <a:close/>
                  <a:moveTo>
                    <a:pt x="919" y="284"/>
                  </a:moveTo>
                  <a:cubicBezTo>
                    <a:pt x="953" y="251"/>
                    <a:pt x="953" y="192"/>
                    <a:pt x="919" y="159"/>
                  </a:cubicBezTo>
                  <a:cubicBezTo>
                    <a:pt x="886" y="125"/>
                    <a:pt x="827" y="125"/>
                    <a:pt x="794" y="159"/>
                  </a:cubicBezTo>
                  <a:cubicBezTo>
                    <a:pt x="760" y="192"/>
                    <a:pt x="760" y="251"/>
                    <a:pt x="794" y="284"/>
                  </a:cubicBezTo>
                  <a:cubicBezTo>
                    <a:pt x="827" y="318"/>
                    <a:pt x="886" y="318"/>
                    <a:pt x="919" y="284"/>
                  </a:cubicBezTo>
                  <a:close/>
                  <a:moveTo>
                    <a:pt x="769" y="719"/>
                  </a:moveTo>
                  <a:cubicBezTo>
                    <a:pt x="693" y="635"/>
                    <a:pt x="693" y="635"/>
                    <a:pt x="693" y="635"/>
                  </a:cubicBezTo>
                  <a:cubicBezTo>
                    <a:pt x="710" y="610"/>
                    <a:pt x="719" y="585"/>
                    <a:pt x="719" y="552"/>
                  </a:cubicBezTo>
                  <a:cubicBezTo>
                    <a:pt x="836" y="552"/>
                    <a:pt x="836" y="552"/>
                    <a:pt x="836" y="552"/>
                  </a:cubicBezTo>
                  <a:cubicBezTo>
                    <a:pt x="852" y="552"/>
                    <a:pt x="861" y="543"/>
                    <a:pt x="861" y="527"/>
                  </a:cubicBezTo>
                  <a:cubicBezTo>
                    <a:pt x="861" y="510"/>
                    <a:pt x="852" y="493"/>
                    <a:pt x="836" y="493"/>
                  </a:cubicBezTo>
                  <a:cubicBezTo>
                    <a:pt x="719" y="493"/>
                    <a:pt x="719" y="493"/>
                    <a:pt x="719" y="493"/>
                  </a:cubicBezTo>
                  <a:cubicBezTo>
                    <a:pt x="710" y="468"/>
                    <a:pt x="693" y="443"/>
                    <a:pt x="677" y="426"/>
                  </a:cubicBezTo>
                  <a:cubicBezTo>
                    <a:pt x="769" y="334"/>
                    <a:pt x="769" y="334"/>
                    <a:pt x="769" y="334"/>
                  </a:cubicBezTo>
                  <a:cubicBezTo>
                    <a:pt x="777" y="326"/>
                    <a:pt x="777" y="309"/>
                    <a:pt x="769" y="293"/>
                  </a:cubicBezTo>
                  <a:cubicBezTo>
                    <a:pt x="760" y="284"/>
                    <a:pt x="735" y="284"/>
                    <a:pt x="727" y="293"/>
                  </a:cubicBezTo>
                  <a:cubicBezTo>
                    <a:pt x="635" y="385"/>
                    <a:pt x="635" y="385"/>
                    <a:pt x="635" y="385"/>
                  </a:cubicBezTo>
                  <a:cubicBezTo>
                    <a:pt x="618" y="368"/>
                    <a:pt x="593" y="360"/>
                    <a:pt x="568" y="360"/>
                  </a:cubicBezTo>
                  <a:cubicBezTo>
                    <a:pt x="568" y="226"/>
                    <a:pt x="568" y="226"/>
                    <a:pt x="568" y="226"/>
                  </a:cubicBezTo>
                  <a:cubicBezTo>
                    <a:pt x="568" y="217"/>
                    <a:pt x="551" y="201"/>
                    <a:pt x="535" y="201"/>
                  </a:cubicBezTo>
                  <a:cubicBezTo>
                    <a:pt x="526" y="201"/>
                    <a:pt x="510" y="217"/>
                    <a:pt x="510" y="226"/>
                  </a:cubicBezTo>
                  <a:cubicBezTo>
                    <a:pt x="510" y="360"/>
                    <a:pt x="510" y="360"/>
                    <a:pt x="510" y="360"/>
                  </a:cubicBezTo>
                  <a:cubicBezTo>
                    <a:pt x="484" y="360"/>
                    <a:pt x="459" y="368"/>
                    <a:pt x="434" y="385"/>
                  </a:cubicBezTo>
                  <a:cubicBezTo>
                    <a:pt x="351" y="293"/>
                    <a:pt x="351" y="293"/>
                    <a:pt x="351" y="293"/>
                  </a:cubicBezTo>
                  <a:cubicBezTo>
                    <a:pt x="334" y="284"/>
                    <a:pt x="317" y="284"/>
                    <a:pt x="309" y="293"/>
                  </a:cubicBezTo>
                  <a:cubicBezTo>
                    <a:pt x="301" y="309"/>
                    <a:pt x="301" y="326"/>
                    <a:pt x="309" y="334"/>
                  </a:cubicBezTo>
                  <a:cubicBezTo>
                    <a:pt x="392" y="426"/>
                    <a:pt x="392" y="426"/>
                    <a:pt x="392" y="426"/>
                  </a:cubicBezTo>
                  <a:cubicBezTo>
                    <a:pt x="376" y="443"/>
                    <a:pt x="368" y="468"/>
                    <a:pt x="359" y="493"/>
                  </a:cubicBezTo>
                  <a:cubicBezTo>
                    <a:pt x="242" y="493"/>
                    <a:pt x="242" y="493"/>
                    <a:pt x="242" y="493"/>
                  </a:cubicBezTo>
                  <a:cubicBezTo>
                    <a:pt x="225" y="493"/>
                    <a:pt x="217" y="510"/>
                    <a:pt x="217" y="527"/>
                  </a:cubicBezTo>
                  <a:cubicBezTo>
                    <a:pt x="217" y="543"/>
                    <a:pt x="225" y="552"/>
                    <a:pt x="242" y="552"/>
                  </a:cubicBezTo>
                  <a:cubicBezTo>
                    <a:pt x="359" y="552"/>
                    <a:pt x="359" y="552"/>
                    <a:pt x="359" y="552"/>
                  </a:cubicBezTo>
                  <a:cubicBezTo>
                    <a:pt x="359" y="585"/>
                    <a:pt x="368" y="610"/>
                    <a:pt x="384" y="635"/>
                  </a:cubicBezTo>
                  <a:cubicBezTo>
                    <a:pt x="309" y="719"/>
                    <a:pt x="309" y="719"/>
                    <a:pt x="309" y="719"/>
                  </a:cubicBezTo>
                  <a:cubicBezTo>
                    <a:pt x="301" y="727"/>
                    <a:pt x="301" y="744"/>
                    <a:pt x="309" y="753"/>
                  </a:cubicBezTo>
                  <a:cubicBezTo>
                    <a:pt x="317" y="761"/>
                    <a:pt x="317" y="761"/>
                    <a:pt x="326" y="761"/>
                  </a:cubicBezTo>
                  <a:cubicBezTo>
                    <a:pt x="334" y="761"/>
                    <a:pt x="342" y="761"/>
                    <a:pt x="351" y="753"/>
                  </a:cubicBezTo>
                  <a:cubicBezTo>
                    <a:pt x="426" y="677"/>
                    <a:pt x="426" y="677"/>
                    <a:pt x="426" y="677"/>
                  </a:cubicBezTo>
                  <a:cubicBezTo>
                    <a:pt x="443" y="702"/>
                    <a:pt x="476" y="719"/>
                    <a:pt x="510" y="719"/>
                  </a:cubicBezTo>
                  <a:cubicBezTo>
                    <a:pt x="510" y="819"/>
                    <a:pt x="510" y="819"/>
                    <a:pt x="510" y="819"/>
                  </a:cubicBezTo>
                  <a:cubicBezTo>
                    <a:pt x="510" y="836"/>
                    <a:pt x="526" y="853"/>
                    <a:pt x="535" y="853"/>
                  </a:cubicBezTo>
                  <a:cubicBezTo>
                    <a:pt x="551" y="853"/>
                    <a:pt x="568" y="836"/>
                    <a:pt x="568" y="819"/>
                  </a:cubicBezTo>
                  <a:cubicBezTo>
                    <a:pt x="568" y="719"/>
                    <a:pt x="568" y="719"/>
                    <a:pt x="568" y="719"/>
                  </a:cubicBezTo>
                  <a:cubicBezTo>
                    <a:pt x="602" y="719"/>
                    <a:pt x="627" y="702"/>
                    <a:pt x="652" y="677"/>
                  </a:cubicBezTo>
                  <a:cubicBezTo>
                    <a:pt x="727" y="753"/>
                    <a:pt x="727" y="753"/>
                    <a:pt x="727" y="753"/>
                  </a:cubicBezTo>
                  <a:cubicBezTo>
                    <a:pt x="735" y="761"/>
                    <a:pt x="744" y="761"/>
                    <a:pt x="744" y="761"/>
                  </a:cubicBezTo>
                  <a:cubicBezTo>
                    <a:pt x="752" y="761"/>
                    <a:pt x="760" y="761"/>
                    <a:pt x="769" y="753"/>
                  </a:cubicBezTo>
                  <a:cubicBezTo>
                    <a:pt x="777" y="744"/>
                    <a:pt x="777" y="727"/>
                    <a:pt x="769" y="719"/>
                  </a:cubicBezTo>
                  <a:close/>
                  <a:moveTo>
                    <a:pt x="769" y="719"/>
                  </a:moveTo>
                  <a:lnTo>
                    <a:pt x="769" y="719"/>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7" name="组合 6"/>
          <p:cNvGrpSpPr/>
          <p:nvPr/>
        </p:nvGrpSpPr>
        <p:grpSpPr>
          <a:xfrm>
            <a:off x="13039580" y="2347089"/>
            <a:ext cx="967743" cy="963112"/>
            <a:chOff x="18631436" y="3361320"/>
            <a:chExt cx="1382747" cy="1379295"/>
          </a:xfrm>
        </p:grpSpPr>
        <p:sp>
          <p:nvSpPr>
            <p:cNvPr id="40" name="Oval 23"/>
            <p:cNvSpPr/>
            <p:nvPr/>
          </p:nvSpPr>
          <p:spPr bwMode="auto">
            <a:xfrm>
              <a:off x="18631436" y="3361320"/>
              <a:ext cx="1382747" cy="1379295"/>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6" name="Freeform 107"/>
            <p:cNvSpPr>
              <a:spLocks noChangeArrowheads="1"/>
            </p:cNvSpPr>
            <p:nvPr/>
          </p:nvSpPr>
          <p:spPr bwMode="auto">
            <a:xfrm>
              <a:off x="18949495" y="3509903"/>
              <a:ext cx="748036" cy="900568"/>
            </a:xfrm>
            <a:custGeom>
              <a:avLst/>
              <a:gdLst>
                <a:gd name="T0" fmla="*/ 710 w 736"/>
                <a:gd name="T1" fmla="*/ 435 h 888"/>
                <a:gd name="T2" fmla="*/ 117 w 736"/>
                <a:gd name="T3" fmla="*/ 435 h 888"/>
                <a:gd name="T4" fmla="*/ 133 w 736"/>
                <a:gd name="T5" fmla="*/ 419 h 888"/>
                <a:gd name="T6" fmla="*/ 610 w 736"/>
                <a:gd name="T7" fmla="*/ 134 h 888"/>
                <a:gd name="T8" fmla="*/ 618 w 736"/>
                <a:gd name="T9" fmla="*/ 92 h 888"/>
                <a:gd name="T10" fmla="*/ 593 w 736"/>
                <a:gd name="T11" fmla="*/ 26 h 888"/>
                <a:gd name="T12" fmla="*/ 551 w 736"/>
                <a:gd name="T13" fmla="*/ 9 h 888"/>
                <a:gd name="T14" fmla="*/ 16 w 736"/>
                <a:gd name="T15" fmla="*/ 335 h 888"/>
                <a:gd name="T16" fmla="*/ 8 w 736"/>
                <a:gd name="T17" fmla="*/ 377 h 888"/>
                <a:gd name="T18" fmla="*/ 58 w 736"/>
                <a:gd name="T19" fmla="*/ 435 h 888"/>
                <a:gd name="T20" fmla="*/ 58 w 736"/>
                <a:gd name="T21" fmla="*/ 862 h 888"/>
                <a:gd name="T22" fmla="*/ 83 w 736"/>
                <a:gd name="T23" fmla="*/ 887 h 888"/>
                <a:gd name="T24" fmla="*/ 710 w 736"/>
                <a:gd name="T25" fmla="*/ 887 h 888"/>
                <a:gd name="T26" fmla="*/ 735 w 736"/>
                <a:gd name="T27" fmla="*/ 862 h 888"/>
                <a:gd name="T28" fmla="*/ 735 w 736"/>
                <a:gd name="T29" fmla="*/ 460 h 888"/>
                <a:gd name="T30" fmla="*/ 710 w 736"/>
                <a:gd name="T31" fmla="*/ 435 h 888"/>
                <a:gd name="T32" fmla="*/ 501 w 736"/>
                <a:gd name="T33" fmla="*/ 452 h 888"/>
                <a:gd name="T34" fmla="*/ 418 w 736"/>
                <a:gd name="T35" fmla="*/ 536 h 888"/>
                <a:gd name="T36" fmla="*/ 300 w 736"/>
                <a:gd name="T37" fmla="*/ 536 h 888"/>
                <a:gd name="T38" fmla="*/ 393 w 736"/>
                <a:gd name="T39" fmla="*/ 452 h 888"/>
                <a:gd name="T40" fmla="*/ 501 w 736"/>
                <a:gd name="T41" fmla="*/ 452 h 888"/>
                <a:gd name="T42" fmla="*/ 468 w 736"/>
                <a:gd name="T43" fmla="*/ 92 h 888"/>
                <a:gd name="T44" fmla="*/ 568 w 736"/>
                <a:gd name="T45" fmla="*/ 26 h 888"/>
                <a:gd name="T46" fmla="*/ 551 w 736"/>
                <a:gd name="T47" fmla="*/ 118 h 888"/>
                <a:gd name="T48" fmla="*/ 451 w 736"/>
                <a:gd name="T49" fmla="*/ 185 h 888"/>
                <a:gd name="T50" fmla="*/ 468 w 736"/>
                <a:gd name="T51" fmla="*/ 92 h 888"/>
                <a:gd name="T52" fmla="*/ 292 w 736"/>
                <a:gd name="T53" fmla="*/ 201 h 888"/>
                <a:gd name="T54" fmla="*/ 393 w 736"/>
                <a:gd name="T55" fmla="*/ 134 h 888"/>
                <a:gd name="T56" fmla="*/ 376 w 736"/>
                <a:gd name="T57" fmla="*/ 235 h 888"/>
                <a:gd name="T58" fmla="*/ 267 w 736"/>
                <a:gd name="T59" fmla="*/ 293 h 888"/>
                <a:gd name="T60" fmla="*/ 292 w 736"/>
                <a:gd name="T61" fmla="*/ 201 h 888"/>
                <a:gd name="T62" fmla="*/ 83 w 736"/>
                <a:gd name="T63" fmla="*/ 410 h 888"/>
                <a:gd name="T64" fmla="*/ 100 w 736"/>
                <a:gd name="T65" fmla="*/ 318 h 888"/>
                <a:gd name="T66" fmla="*/ 200 w 736"/>
                <a:gd name="T67" fmla="*/ 251 h 888"/>
                <a:gd name="T68" fmla="*/ 184 w 736"/>
                <a:gd name="T69" fmla="*/ 343 h 888"/>
                <a:gd name="T70" fmla="*/ 83 w 736"/>
                <a:gd name="T71" fmla="*/ 410 h 888"/>
                <a:gd name="T72" fmla="*/ 192 w 736"/>
                <a:gd name="T73" fmla="*/ 452 h 888"/>
                <a:gd name="T74" fmla="*/ 300 w 736"/>
                <a:gd name="T75" fmla="*/ 452 h 888"/>
                <a:gd name="T76" fmla="*/ 217 w 736"/>
                <a:gd name="T77" fmla="*/ 536 h 888"/>
                <a:gd name="T78" fmla="*/ 108 w 736"/>
                <a:gd name="T79" fmla="*/ 536 h 888"/>
                <a:gd name="T80" fmla="*/ 192 w 736"/>
                <a:gd name="T81" fmla="*/ 452 h 888"/>
                <a:gd name="T82" fmla="*/ 694 w 736"/>
                <a:gd name="T83" fmla="*/ 853 h 888"/>
                <a:gd name="T84" fmla="*/ 108 w 736"/>
                <a:gd name="T85" fmla="*/ 853 h 888"/>
                <a:gd name="T86" fmla="*/ 108 w 736"/>
                <a:gd name="T87" fmla="*/ 586 h 888"/>
                <a:gd name="T88" fmla="*/ 694 w 736"/>
                <a:gd name="T89" fmla="*/ 586 h 888"/>
                <a:gd name="T90" fmla="*/ 694 w 736"/>
                <a:gd name="T91" fmla="*/ 853 h 888"/>
                <a:gd name="T92" fmla="*/ 618 w 736"/>
                <a:gd name="T93" fmla="*/ 536 h 888"/>
                <a:gd name="T94" fmla="*/ 501 w 736"/>
                <a:gd name="T95" fmla="*/ 536 h 888"/>
                <a:gd name="T96" fmla="*/ 585 w 736"/>
                <a:gd name="T97" fmla="*/ 452 h 888"/>
                <a:gd name="T98" fmla="*/ 702 w 736"/>
                <a:gd name="T99" fmla="*/ 452 h 888"/>
                <a:gd name="T100" fmla="*/ 618 w 736"/>
                <a:gd name="T101" fmla="*/ 536 h 888"/>
                <a:gd name="T102" fmla="*/ 618 w 736"/>
                <a:gd name="T103" fmla="*/ 536 h 888"/>
                <a:gd name="T104" fmla="*/ 618 w 736"/>
                <a:gd name="T105" fmla="*/ 5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6" h="888">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9" name="组合 8"/>
          <p:cNvGrpSpPr/>
          <p:nvPr/>
        </p:nvGrpSpPr>
        <p:grpSpPr>
          <a:xfrm>
            <a:off x="9608058" y="5552059"/>
            <a:ext cx="602507" cy="601281"/>
            <a:chOff x="13728351" y="7951233"/>
            <a:chExt cx="860884" cy="861108"/>
          </a:xfrm>
        </p:grpSpPr>
        <p:sp>
          <p:nvSpPr>
            <p:cNvPr id="31" name="Oval 14"/>
            <p:cNvSpPr/>
            <p:nvPr/>
          </p:nvSpPr>
          <p:spPr>
            <a:xfrm>
              <a:off x="13728351" y="7951233"/>
              <a:ext cx="860884" cy="86110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7" name="Freeform 298"/>
            <p:cNvSpPr>
              <a:spLocks noChangeArrowheads="1"/>
            </p:cNvSpPr>
            <p:nvPr/>
          </p:nvSpPr>
          <p:spPr bwMode="auto">
            <a:xfrm>
              <a:off x="13935456" y="8130771"/>
              <a:ext cx="446663" cy="446779"/>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13" name="组合 12"/>
          <p:cNvGrpSpPr/>
          <p:nvPr/>
        </p:nvGrpSpPr>
        <p:grpSpPr>
          <a:xfrm>
            <a:off x="1179774" y="7157097"/>
            <a:ext cx="13407571" cy="1280481"/>
            <a:chOff x="1685704" y="10249845"/>
            <a:chExt cx="19157237" cy="1833806"/>
          </a:xfrm>
        </p:grpSpPr>
        <p:sp>
          <p:nvSpPr>
            <p:cNvPr id="88" name="Title 20"/>
            <p:cNvSpPr txBox="1"/>
            <p:nvPr/>
          </p:nvSpPr>
          <p:spPr>
            <a:xfrm>
              <a:off x="10240747" y="10249845"/>
              <a:ext cx="2597648"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Analysis</a:t>
              </a:r>
              <a:endParaRPr lang="en-US" sz="2500" b="1"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9" name="TextBox 88"/>
            <p:cNvSpPr txBox="1"/>
            <p:nvPr/>
          </p:nvSpPr>
          <p:spPr>
            <a:xfrm>
              <a:off x="1685704" y="10977309"/>
              <a:ext cx="19157237"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9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31" presetClass="entr" presetSubtype="0"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par>
                                <p:cTn id="17" presetID="3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par>
                                <p:cTn id="23" presetID="31"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 calcmode="lin" valueType="num">
                                      <p:cBhvr>
                                        <p:cTn id="27" dur="750" fill="hold"/>
                                        <p:tgtEl>
                                          <p:spTgt spid="3"/>
                                        </p:tgtEl>
                                        <p:attrNameLst>
                                          <p:attrName>style.rotation</p:attrName>
                                        </p:attrNameLst>
                                      </p:cBhvr>
                                      <p:tavLst>
                                        <p:tav tm="0">
                                          <p:val>
                                            <p:fltVal val="90"/>
                                          </p:val>
                                        </p:tav>
                                        <p:tav tm="100000">
                                          <p:val>
                                            <p:fltVal val="0"/>
                                          </p:val>
                                        </p:tav>
                                      </p:tavLst>
                                    </p:anim>
                                    <p:animEffect transition="in" filter="fade">
                                      <p:cBhvr>
                                        <p:cTn id="28" dur="750"/>
                                        <p:tgtEl>
                                          <p:spTgt spid="3"/>
                                        </p:tgtEl>
                                      </p:cBhvr>
                                    </p:animEffect>
                                  </p:childTnLst>
                                </p:cTn>
                              </p:par>
                              <p:par>
                                <p:cTn id="29" presetID="31" presetClass="entr" presetSubtype="0" fill="hold" nodeType="withEffect">
                                  <p:stCondLst>
                                    <p:cond delay="30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 calcmode="lin" valueType="num">
                                      <p:cBhvr>
                                        <p:cTn id="33" dur="750" fill="hold"/>
                                        <p:tgtEl>
                                          <p:spTgt spid="4"/>
                                        </p:tgtEl>
                                        <p:attrNameLst>
                                          <p:attrName>style.rotation</p:attrName>
                                        </p:attrNameLst>
                                      </p:cBhvr>
                                      <p:tavLst>
                                        <p:tav tm="0">
                                          <p:val>
                                            <p:fltVal val="90"/>
                                          </p:val>
                                        </p:tav>
                                        <p:tav tm="100000">
                                          <p:val>
                                            <p:fltVal val="0"/>
                                          </p:val>
                                        </p:tav>
                                      </p:tavLst>
                                    </p:anim>
                                    <p:animEffect transition="in" filter="fade">
                                      <p:cBhvr>
                                        <p:cTn id="34" dur="750"/>
                                        <p:tgtEl>
                                          <p:spTgt spid="4"/>
                                        </p:tgtEl>
                                      </p:cBhvr>
                                    </p:animEffect>
                                  </p:childTnLst>
                                </p:cTn>
                              </p:par>
                              <p:par>
                                <p:cTn id="35" presetID="31" presetClass="entr" presetSubtype="0" fill="hold" nodeType="withEffect">
                                  <p:stCondLst>
                                    <p:cond delay="900"/>
                                  </p:stCondLst>
                                  <p:childTnLst>
                                    <p:set>
                                      <p:cBhvr>
                                        <p:cTn id="36" dur="1" fill="hold">
                                          <p:stCondLst>
                                            <p:cond delay="0"/>
                                          </p:stCondLst>
                                        </p:cTn>
                                        <p:tgtEl>
                                          <p:spTgt spid="2"/>
                                        </p:tgtEl>
                                        <p:attrNameLst>
                                          <p:attrName>style.visibility</p:attrName>
                                        </p:attrNameLst>
                                      </p:cBhvr>
                                      <p:to>
                                        <p:strVal val="visible"/>
                                      </p:to>
                                    </p:set>
                                    <p:anim calcmode="lin" valueType="num">
                                      <p:cBhvr>
                                        <p:cTn id="37" dur="750" fill="hold"/>
                                        <p:tgtEl>
                                          <p:spTgt spid="2"/>
                                        </p:tgtEl>
                                        <p:attrNameLst>
                                          <p:attrName>ppt_w</p:attrName>
                                        </p:attrNameLst>
                                      </p:cBhvr>
                                      <p:tavLst>
                                        <p:tav tm="0">
                                          <p:val>
                                            <p:fltVal val="0"/>
                                          </p:val>
                                        </p:tav>
                                        <p:tav tm="100000">
                                          <p:val>
                                            <p:strVal val="#ppt_w"/>
                                          </p:val>
                                        </p:tav>
                                      </p:tavLst>
                                    </p:anim>
                                    <p:anim calcmode="lin" valueType="num">
                                      <p:cBhvr>
                                        <p:cTn id="38" dur="750" fill="hold"/>
                                        <p:tgtEl>
                                          <p:spTgt spid="2"/>
                                        </p:tgtEl>
                                        <p:attrNameLst>
                                          <p:attrName>ppt_h</p:attrName>
                                        </p:attrNameLst>
                                      </p:cBhvr>
                                      <p:tavLst>
                                        <p:tav tm="0">
                                          <p:val>
                                            <p:fltVal val="0"/>
                                          </p:val>
                                        </p:tav>
                                        <p:tav tm="100000">
                                          <p:val>
                                            <p:strVal val="#ppt_h"/>
                                          </p:val>
                                        </p:tav>
                                      </p:tavLst>
                                    </p:anim>
                                    <p:anim calcmode="lin" valueType="num">
                                      <p:cBhvr>
                                        <p:cTn id="39" dur="750" fill="hold"/>
                                        <p:tgtEl>
                                          <p:spTgt spid="2"/>
                                        </p:tgtEl>
                                        <p:attrNameLst>
                                          <p:attrName>style.rotation</p:attrName>
                                        </p:attrNameLst>
                                      </p:cBhvr>
                                      <p:tavLst>
                                        <p:tav tm="0">
                                          <p:val>
                                            <p:fltVal val="90"/>
                                          </p:val>
                                        </p:tav>
                                        <p:tav tm="100000">
                                          <p:val>
                                            <p:fltVal val="0"/>
                                          </p:val>
                                        </p:tav>
                                      </p:tavLst>
                                    </p:anim>
                                    <p:animEffect transition="in" filter="fade">
                                      <p:cBhvr>
                                        <p:cTn id="40" dur="750"/>
                                        <p:tgtEl>
                                          <p:spTgt spid="2"/>
                                        </p:tgtEl>
                                      </p:cBhvr>
                                    </p:animEffect>
                                  </p:childTnLst>
                                </p:cTn>
                              </p:par>
                              <p:par>
                                <p:cTn id="41" presetID="31" presetClass="entr" presetSubtype="0" fill="hold" nodeType="withEffect">
                                  <p:stCondLst>
                                    <p:cond delay="7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750" fill="hold"/>
                                        <p:tgtEl>
                                          <p:spTgt spid="11"/>
                                        </p:tgtEl>
                                        <p:attrNameLst>
                                          <p:attrName>ppt_w</p:attrName>
                                        </p:attrNameLst>
                                      </p:cBhvr>
                                      <p:tavLst>
                                        <p:tav tm="0">
                                          <p:val>
                                            <p:fltVal val="0"/>
                                          </p:val>
                                        </p:tav>
                                        <p:tav tm="100000">
                                          <p:val>
                                            <p:strVal val="#ppt_w"/>
                                          </p:val>
                                        </p:tav>
                                      </p:tavLst>
                                    </p:anim>
                                    <p:anim calcmode="lin" valueType="num">
                                      <p:cBhvr>
                                        <p:cTn id="44" dur="750" fill="hold"/>
                                        <p:tgtEl>
                                          <p:spTgt spid="11"/>
                                        </p:tgtEl>
                                        <p:attrNameLst>
                                          <p:attrName>ppt_h</p:attrName>
                                        </p:attrNameLst>
                                      </p:cBhvr>
                                      <p:tavLst>
                                        <p:tav tm="0">
                                          <p:val>
                                            <p:fltVal val="0"/>
                                          </p:val>
                                        </p:tav>
                                        <p:tav tm="100000">
                                          <p:val>
                                            <p:strVal val="#ppt_h"/>
                                          </p:val>
                                        </p:tav>
                                      </p:tavLst>
                                    </p:anim>
                                    <p:anim calcmode="lin" valueType="num">
                                      <p:cBhvr>
                                        <p:cTn id="45" dur="750" fill="hold"/>
                                        <p:tgtEl>
                                          <p:spTgt spid="11"/>
                                        </p:tgtEl>
                                        <p:attrNameLst>
                                          <p:attrName>style.rotation</p:attrName>
                                        </p:attrNameLst>
                                      </p:cBhvr>
                                      <p:tavLst>
                                        <p:tav tm="0">
                                          <p:val>
                                            <p:fltVal val="90"/>
                                          </p:val>
                                        </p:tav>
                                        <p:tav tm="100000">
                                          <p:val>
                                            <p:fltVal val="0"/>
                                          </p:val>
                                        </p:tav>
                                      </p:tavLst>
                                    </p:anim>
                                    <p:animEffect transition="in" filter="fade">
                                      <p:cBhvr>
                                        <p:cTn id="46" dur="750"/>
                                        <p:tgtEl>
                                          <p:spTgt spid="11"/>
                                        </p:tgtEl>
                                      </p:cBhvr>
                                    </p:animEffect>
                                  </p:childTnLst>
                                </p:cTn>
                              </p:par>
                              <p:par>
                                <p:cTn id="47" presetID="31" presetClass="entr" presetSubtype="0" fill="hold" nodeType="withEffect">
                                  <p:stCondLst>
                                    <p:cond delay="1100"/>
                                  </p:stCondLst>
                                  <p:childTnLst>
                                    <p:set>
                                      <p:cBhvr>
                                        <p:cTn id="48" dur="1" fill="hold">
                                          <p:stCondLst>
                                            <p:cond delay="0"/>
                                          </p:stCondLst>
                                        </p:cTn>
                                        <p:tgtEl>
                                          <p:spTgt spid="8"/>
                                        </p:tgtEl>
                                        <p:attrNameLst>
                                          <p:attrName>style.visibility</p:attrName>
                                        </p:attrNameLst>
                                      </p:cBhvr>
                                      <p:to>
                                        <p:strVal val="visible"/>
                                      </p:to>
                                    </p:set>
                                    <p:anim calcmode="lin" valueType="num">
                                      <p:cBhvr>
                                        <p:cTn id="49" dur="750" fill="hold"/>
                                        <p:tgtEl>
                                          <p:spTgt spid="8"/>
                                        </p:tgtEl>
                                        <p:attrNameLst>
                                          <p:attrName>ppt_w</p:attrName>
                                        </p:attrNameLst>
                                      </p:cBhvr>
                                      <p:tavLst>
                                        <p:tav tm="0">
                                          <p:val>
                                            <p:fltVal val="0"/>
                                          </p:val>
                                        </p:tav>
                                        <p:tav tm="100000">
                                          <p:val>
                                            <p:strVal val="#ppt_w"/>
                                          </p:val>
                                        </p:tav>
                                      </p:tavLst>
                                    </p:anim>
                                    <p:anim calcmode="lin" valueType="num">
                                      <p:cBhvr>
                                        <p:cTn id="50" dur="750" fill="hold"/>
                                        <p:tgtEl>
                                          <p:spTgt spid="8"/>
                                        </p:tgtEl>
                                        <p:attrNameLst>
                                          <p:attrName>ppt_h</p:attrName>
                                        </p:attrNameLst>
                                      </p:cBhvr>
                                      <p:tavLst>
                                        <p:tav tm="0">
                                          <p:val>
                                            <p:fltVal val="0"/>
                                          </p:val>
                                        </p:tav>
                                        <p:tav tm="100000">
                                          <p:val>
                                            <p:strVal val="#ppt_h"/>
                                          </p:val>
                                        </p:tav>
                                      </p:tavLst>
                                    </p:anim>
                                    <p:anim calcmode="lin" valueType="num">
                                      <p:cBhvr>
                                        <p:cTn id="51" dur="750" fill="hold"/>
                                        <p:tgtEl>
                                          <p:spTgt spid="8"/>
                                        </p:tgtEl>
                                        <p:attrNameLst>
                                          <p:attrName>style.rotation</p:attrName>
                                        </p:attrNameLst>
                                      </p:cBhvr>
                                      <p:tavLst>
                                        <p:tav tm="0">
                                          <p:val>
                                            <p:fltVal val="90"/>
                                          </p:val>
                                        </p:tav>
                                        <p:tav tm="100000">
                                          <p:val>
                                            <p:fltVal val="0"/>
                                          </p:val>
                                        </p:tav>
                                      </p:tavLst>
                                    </p:anim>
                                    <p:animEffect transition="in" filter="fade">
                                      <p:cBhvr>
                                        <p:cTn id="52" dur="750"/>
                                        <p:tgtEl>
                                          <p:spTgt spid="8"/>
                                        </p:tgtEl>
                                      </p:cBhvr>
                                    </p:animEffect>
                                  </p:childTnLst>
                                </p:cTn>
                              </p:par>
                              <p:par>
                                <p:cTn id="53" presetID="31" presetClass="entr" presetSubtype="0" fill="hold" nodeType="withEffect">
                                  <p:stCondLst>
                                    <p:cond delay="500"/>
                                  </p:stCondLst>
                                  <p:childTnLst>
                                    <p:set>
                                      <p:cBhvr>
                                        <p:cTn id="54" dur="1" fill="hold">
                                          <p:stCondLst>
                                            <p:cond delay="0"/>
                                          </p:stCondLst>
                                        </p:cTn>
                                        <p:tgtEl>
                                          <p:spTgt spid="7"/>
                                        </p:tgtEl>
                                        <p:attrNameLst>
                                          <p:attrName>style.visibility</p:attrName>
                                        </p:attrNameLst>
                                      </p:cBhvr>
                                      <p:to>
                                        <p:strVal val="visible"/>
                                      </p:to>
                                    </p:set>
                                    <p:anim calcmode="lin" valueType="num">
                                      <p:cBhvr>
                                        <p:cTn id="55" dur="750" fill="hold"/>
                                        <p:tgtEl>
                                          <p:spTgt spid="7"/>
                                        </p:tgtEl>
                                        <p:attrNameLst>
                                          <p:attrName>ppt_w</p:attrName>
                                        </p:attrNameLst>
                                      </p:cBhvr>
                                      <p:tavLst>
                                        <p:tav tm="0">
                                          <p:val>
                                            <p:fltVal val="0"/>
                                          </p:val>
                                        </p:tav>
                                        <p:tav tm="100000">
                                          <p:val>
                                            <p:strVal val="#ppt_w"/>
                                          </p:val>
                                        </p:tav>
                                      </p:tavLst>
                                    </p:anim>
                                    <p:anim calcmode="lin" valueType="num">
                                      <p:cBhvr>
                                        <p:cTn id="56" dur="750" fill="hold"/>
                                        <p:tgtEl>
                                          <p:spTgt spid="7"/>
                                        </p:tgtEl>
                                        <p:attrNameLst>
                                          <p:attrName>ppt_h</p:attrName>
                                        </p:attrNameLst>
                                      </p:cBhvr>
                                      <p:tavLst>
                                        <p:tav tm="0">
                                          <p:val>
                                            <p:fltVal val="0"/>
                                          </p:val>
                                        </p:tav>
                                        <p:tav tm="100000">
                                          <p:val>
                                            <p:strVal val="#ppt_h"/>
                                          </p:val>
                                        </p:tav>
                                      </p:tavLst>
                                    </p:anim>
                                    <p:anim calcmode="lin" valueType="num">
                                      <p:cBhvr>
                                        <p:cTn id="57" dur="750" fill="hold"/>
                                        <p:tgtEl>
                                          <p:spTgt spid="7"/>
                                        </p:tgtEl>
                                        <p:attrNameLst>
                                          <p:attrName>style.rotation</p:attrName>
                                        </p:attrNameLst>
                                      </p:cBhvr>
                                      <p:tavLst>
                                        <p:tav tm="0">
                                          <p:val>
                                            <p:fltVal val="90"/>
                                          </p:val>
                                        </p:tav>
                                        <p:tav tm="100000">
                                          <p:val>
                                            <p:fltVal val="0"/>
                                          </p:val>
                                        </p:tav>
                                      </p:tavLst>
                                    </p:anim>
                                    <p:animEffect transition="in" filter="fade">
                                      <p:cBhvr>
                                        <p:cTn id="58" dur="750"/>
                                        <p:tgtEl>
                                          <p:spTgt spid="7"/>
                                        </p:tgtEl>
                                      </p:cBhvr>
                                    </p:animEffect>
                                  </p:childTnLst>
                                </p:cTn>
                              </p:par>
                              <p:par>
                                <p:cTn id="59" presetID="31" presetClass="entr" presetSubtype="0" fill="hold" nodeType="withEffect">
                                  <p:stCondLst>
                                    <p:cond delay="600"/>
                                  </p:stCondLst>
                                  <p:childTnLst>
                                    <p:set>
                                      <p:cBhvr>
                                        <p:cTn id="60" dur="1" fill="hold">
                                          <p:stCondLst>
                                            <p:cond delay="0"/>
                                          </p:stCondLst>
                                        </p:cTn>
                                        <p:tgtEl>
                                          <p:spTgt spid="9"/>
                                        </p:tgtEl>
                                        <p:attrNameLst>
                                          <p:attrName>style.visibility</p:attrName>
                                        </p:attrNameLst>
                                      </p:cBhvr>
                                      <p:to>
                                        <p:strVal val="visible"/>
                                      </p:to>
                                    </p:set>
                                    <p:anim calcmode="lin" valueType="num">
                                      <p:cBhvr>
                                        <p:cTn id="61" dur="750" fill="hold"/>
                                        <p:tgtEl>
                                          <p:spTgt spid="9"/>
                                        </p:tgtEl>
                                        <p:attrNameLst>
                                          <p:attrName>ppt_w</p:attrName>
                                        </p:attrNameLst>
                                      </p:cBhvr>
                                      <p:tavLst>
                                        <p:tav tm="0">
                                          <p:val>
                                            <p:fltVal val="0"/>
                                          </p:val>
                                        </p:tav>
                                        <p:tav tm="100000">
                                          <p:val>
                                            <p:strVal val="#ppt_w"/>
                                          </p:val>
                                        </p:tav>
                                      </p:tavLst>
                                    </p:anim>
                                    <p:anim calcmode="lin" valueType="num">
                                      <p:cBhvr>
                                        <p:cTn id="62" dur="750" fill="hold"/>
                                        <p:tgtEl>
                                          <p:spTgt spid="9"/>
                                        </p:tgtEl>
                                        <p:attrNameLst>
                                          <p:attrName>ppt_h</p:attrName>
                                        </p:attrNameLst>
                                      </p:cBhvr>
                                      <p:tavLst>
                                        <p:tav tm="0">
                                          <p:val>
                                            <p:fltVal val="0"/>
                                          </p:val>
                                        </p:tav>
                                        <p:tav tm="100000">
                                          <p:val>
                                            <p:strVal val="#ppt_h"/>
                                          </p:val>
                                        </p:tav>
                                      </p:tavLst>
                                    </p:anim>
                                    <p:anim calcmode="lin" valueType="num">
                                      <p:cBhvr>
                                        <p:cTn id="63" dur="750" fill="hold"/>
                                        <p:tgtEl>
                                          <p:spTgt spid="9"/>
                                        </p:tgtEl>
                                        <p:attrNameLst>
                                          <p:attrName>style.rotation</p:attrName>
                                        </p:attrNameLst>
                                      </p:cBhvr>
                                      <p:tavLst>
                                        <p:tav tm="0">
                                          <p:val>
                                            <p:fltVal val="90"/>
                                          </p:val>
                                        </p:tav>
                                        <p:tav tm="100000">
                                          <p:val>
                                            <p:fltVal val="0"/>
                                          </p:val>
                                        </p:tav>
                                      </p:tavLst>
                                    </p:anim>
                                    <p:animEffect transition="in" filter="fade">
                                      <p:cBhvr>
                                        <p:cTn id="64" dur="750"/>
                                        <p:tgtEl>
                                          <p:spTgt spid="9"/>
                                        </p:tgtEl>
                                      </p:cBhvr>
                                    </p:animEffect>
                                  </p:childTnLst>
                                </p:cTn>
                              </p:par>
                            </p:childTnLst>
                          </p:cTn>
                        </p:par>
                        <p:par>
                          <p:cTn id="65" fill="hold">
                            <p:stCondLst>
                              <p:cond delay="1000"/>
                            </p:stCondLst>
                            <p:childTnLst>
                              <p:par>
                                <p:cTn id="66" presetID="16" presetClass="entr" presetSubtype="37"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outVertical)">
                                      <p:cBhvr>
                                        <p:cTn id="68" dur="500"/>
                                        <p:tgtEl>
                                          <p:spTgt spid="12"/>
                                        </p:tgtEl>
                                      </p:cBhvr>
                                    </p:animEffect>
                                  </p:childTnLst>
                                </p:cTn>
                              </p:par>
                            </p:childTnLst>
                          </p:cTn>
                        </p:par>
                        <p:par>
                          <p:cTn id="69" fill="hold">
                            <p:stCondLst>
                              <p:cond delay="1500"/>
                            </p:stCondLst>
                            <p:childTnLst>
                              <p:par>
                                <p:cTn id="70" presetID="42" presetClass="entr" presetSubtype="0"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
          <p:cNvGrpSpPr/>
          <p:nvPr/>
        </p:nvGrpSpPr>
        <p:grpSpPr>
          <a:xfrm>
            <a:off x="5636203" y="2766280"/>
            <a:ext cx="2630725" cy="2471090"/>
            <a:chOff x="3396598" y="4580216"/>
            <a:chExt cx="3758878" cy="3538906"/>
          </a:xfrm>
        </p:grpSpPr>
        <p:sp>
          <p:nvSpPr>
            <p:cNvPr id="35"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36" name="Group 2"/>
            <p:cNvGrpSpPr/>
            <p:nvPr/>
          </p:nvGrpSpPr>
          <p:grpSpPr>
            <a:xfrm>
              <a:off x="4427817" y="7533423"/>
              <a:ext cx="1698914" cy="585699"/>
              <a:chOff x="4427817" y="7533423"/>
              <a:chExt cx="1698914" cy="585699"/>
            </a:xfrm>
          </p:grpSpPr>
          <p:sp>
            <p:nvSpPr>
              <p:cNvPr id="39"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0"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37"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8"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41" name="Group 88"/>
          <p:cNvGrpSpPr/>
          <p:nvPr/>
        </p:nvGrpSpPr>
        <p:grpSpPr>
          <a:xfrm>
            <a:off x="8817268" y="2766280"/>
            <a:ext cx="2630725" cy="2471090"/>
            <a:chOff x="3396598" y="4580216"/>
            <a:chExt cx="3758878" cy="3538906"/>
          </a:xfrm>
        </p:grpSpPr>
        <p:sp>
          <p:nvSpPr>
            <p:cNvPr id="42"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43" name="Group 90"/>
            <p:cNvGrpSpPr/>
            <p:nvPr/>
          </p:nvGrpSpPr>
          <p:grpSpPr>
            <a:xfrm>
              <a:off x="4427817" y="7533423"/>
              <a:ext cx="1698914" cy="585699"/>
              <a:chOff x="4427817" y="7533423"/>
              <a:chExt cx="1698914" cy="585699"/>
            </a:xfrm>
          </p:grpSpPr>
          <p:sp>
            <p:nvSpPr>
              <p:cNvPr id="46"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7"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44"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5"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48" name="Group 95"/>
          <p:cNvGrpSpPr/>
          <p:nvPr/>
        </p:nvGrpSpPr>
        <p:grpSpPr>
          <a:xfrm>
            <a:off x="11967144" y="2766280"/>
            <a:ext cx="2630725" cy="2471090"/>
            <a:chOff x="3396598" y="4580216"/>
            <a:chExt cx="3758878" cy="3538906"/>
          </a:xfrm>
        </p:grpSpPr>
        <p:sp>
          <p:nvSpPr>
            <p:cNvPr id="49"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50" name="Group 97"/>
            <p:cNvGrpSpPr/>
            <p:nvPr/>
          </p:nvGrpSpPr>
          <p:grpSpPr>
            <a:xfrm>
              <a:off x="4427817" y="7533423"/>
              <a:ext cx="1698914" cy="585699"/>
              <a:chOff x="4427817" y="7533423"/>
              <a:chExt cx="1698914" cy="585699"/>
            </a:xfrm>
          </p:grpSpPr>
          <p:sp>
            <p:nvSpPr>
              <p:cNvPr id="53"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4"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51"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2"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55" name="Group 102"/>
          <p:cNvGrpSpPr/>
          <p:nvPr/>
        </p:nvGrpSpPr>
        <p:grpSpPr>
          <a:xfrm>
            <a:off x="2533107" y="2766280"/>
            <a:ext cx="2630725" cy="2471090"/>
            <a:chOff x="3396598" y="4580216"/>
            <a:chExt cx="3758878" cy="3538906"/>
          </a:xfrm>
          <a:solidFill>
            <a:schemeClr val="accent2"/>
          </a:solidFill>
        </p:grpSpPr>
        <p:sp>
          <p:nvSpPr>
            <p:cNvPr id="56"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7" name="Group 104"/>
            <p:cNvGrpSpPr/>
            <p:nvPr/>
          </p:nvGrpSpPr>
          <p:grpSpPr>
            <a:xfrm>
              <a:off x="4427817" y="7533423"/>
              <a:ext cx="1698914" cy="585699"/>
              <a:chOff x="4427817" y="7533423"/>
              <a:chExt cx="1698914" cy="585699"/>
            </a:xfrm>
            <a:grpFill/>
          </p:grpSpPr>
          <p:sp>
            <p:nvSpPr>
              <p:cNvPr id="60"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61"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sp>
          <p:nvSpPr>
            <p:cNvPr id="58"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9"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510625" y="5390971"/>
            <a:ext cx="2838290" cy="2948535"/>
            <a:chOff x="7873786" y="7720535"/>
            <a:chExt cx="4055454" cy="4222665"/>
          </a:xfrm>
        </p:grpSpPr>
        <p:sp>
          <p:nvSpPr>
            <p:cNvPr id="62" name="TextBox 61"/>
            <p:cNvSpPr txBox="1"/>
            <p:nvPr/>
          </p:nvSpPr>
          <p:spPr>
            <a:xfrm>
              <a:off x="8522428" y="7720535"/>
              <a:ext cx="2792845"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China 2016</a:t>
              </a:r>
              <a:endParaRPr lang="id-ID" sz="2200" b="1" dirty="0">
                <a:latin typeface="微软雅黑" panose="020B0503020204020204" pitchFamily="34" charset="-122"/>
                <a:ea typeface="微软雅黑" panose="020B0503020204020204" pitchFamily="34" charset="-122"/>
              </a:endParaRPr>
            </a:p>
          </p:txBody>
        </p:sp>
        <p:sp>
          <p:nvSpPr>
            <p:cNvPr id="63" name="TextBox 62"/>
            <p:cNvSpPr txBox="1"/>
            <p:nvPr/>
          </p:nvSpPr>
          <p:spPr>
            <a:xfrm>
              <a:off x="7873786"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4" name="组合 3"/>
          <p:cNvGrpSpPr/>
          <p:nvPr/>
        </p:nvGrpSpPr>
        <p:grpSpPr>
          <a:xfrm>
            <a:off x="8692191" y="5390971"/>
            <a:ext cx="2838290" cy="2948535"/>
            <a:chOff x="12419726" y="7720535"/>
            <a:chExt cx="4055454" cy="4222665"/>
          </a:xfrm>
        </p:grpSpPr>
        <p:sp>
          <p:nvSpPr>
            <p:cNvPr id="64" name="TextBox 63"/>
            <p:cNvSpPr txBox="1"/>
            <p:nvPr/>
          </p:nvSpPr>
          <p:spPr>
            <a:xfrm>
              <a:off x="12723660" y="7720535"/>
              <a:ext cx="3482265"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Germany 2017</a:t>
              </a:r>
              <a:endParaRPr lang="id-ID" sz="2200" b="1" dirty="0">
                <a:latin typeface="微软雅黑" panose="020B0503020204020204" pitchFamily="34" charset="-122"/>
                <a:ea typeface="微软雅黑" panose="020B0503020204020204" pitchFamily="34" charset="-122"/>
              </a:endParaRPr>
            </a:p>
          </p:txBody>
        </p:sp>
        <p:sp>
          <p:nvSpPr>
            <p:cNvPr id="65" name="TextBox 64"/>
            <p:cNvSpPr txBox="1"/>
            <p:nvPr/>
          </p:nvSpPr>
          <p:spPr>
            <a:xfrm>
              <a:off x="12419726"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5" name="组合 4"/>
          <p:cNvGrpSpPr/>
          <p:nvPr/>
        </p:nvGrpSpPr>
        <p:grpSpPr>
          <a:xfrm>
            <a:off x="11857283" y="5390971"/>
            <a:ext cx="2838290" cy="2948535"/>
            <a:chOff x="16942128" y="7720535"/>
            <a:chExt cx="4055454" cy="4222665"/>
          </a:xfrm>
        </p:grpSpPr>
        <p:sp>
          <p:nvSpPr>
            <p:cNvPr id="66" name="TextBox 65"/>
            <p:cNvSpPr txBox="1"/>
            <p:nvPr/>
          </p:nvSpPr>
          <p:spPr>
            <a:xfrm>
              <a:off x="17602222" y="7720535"/>
              <a:ext cx="2769941"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Brazil 2018</a:t>
              </a:r>
              <a:endParaRPr lang="id-ID" sz="2200" b="1" dirty="0">
                <a:latin typeface="微软雅黑" panose="020B0503020204020204" pitchFamily="34" charset="-122"/>
                <a:ea typeface="微软雅黑" panose="020B0503020204020204" pitchFamily="34" charset="-122"/>
              </a:endParaRPr>
            </a:p>
          </p:txBody>
        </p:sp>
        <p:sp>
          <p:nvSpPr>
            <p:cNvPr id="67" name="TextBox 66"/>
            <p:cNvSpPr txBox="1"/>
            <p:nvPr/>
          </p:nvSpPr>
          <p:spPr>
            <a:xfrm>
              <a:off x="16942128"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2" name="组合 1"/>
          <p:cNvGrpSpPr/>
          <p:nvPr/>
        </p:nvGrpSpPr>
        <p:grpSpPr>
          <a:xfrm>
            <a:off x="2296698" y="5390971"/>
            <a:ext cx="3059097" cy="2948535"/>
            <a:chOff x="3281607" y="7720535"/>
            <a:chExt cx="4370952" cy="4222665"/>
          </a:xfrm>
        </p:grpSpPr>
        <p:sp>
          <p:nvSpPr>
            <p:cNvPr id="68" name="TextBox 67"/>
            <p:cNvSpPr txBox="1"/>
            <p:nvPr/>
          </p:nvSpPr>
          <p:spPr>
            <a:xfrm>
              <a:off x="3281607" y="7720535"/>
              <a:ext cx="4370952"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United States 2015</a:t>
              </a:r>
              <a:endParaRPr lang="id-ID" sz="2200" b="1" dirty="0">
                <a:latin typeface="微软雅黑" panose="020B0503020204020204" pitchFamily="34" charset="-122"/>
                <a:ea typeface="微软雅黑" panose="020B0503020204020204" pitchFamily="34" charset="-122"/>
              </a:endParaRPr>
            </a:p>
          </p:txBody>
        </p:sp>
        <p:sp>
          <p:nvSpPr>
            <p:cNvPr id="69" name="TextBox 68"/>
            <p:cNvSpPr txBox="1"/>
            <p:nvPr/>
          </p:nvSpPr>
          <p:spPr>
            <a:xfrm>
              <a:off x="3422019" y="8741030"/>
              <a:ext cx="4055453"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7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500"/>
                                        <p:tgtEl>
                                          <p:spTgt spid="55"/>
                                        </p:tgtEl>
                                      </p:cBhvr>
                                    </p:animEffect>
                                    <p:anim calcmode="lin" valueType="num">
                                      <p:cBhvr>
                                        <p:cTn id="8" dur="1500" fill="hold"/>
                                        <p:tgtEl>
                                          <p:spTgt spid="55"/>
                                        </p:tgtEl>
                                        <p:attrNameLst>
                                          <p:attrName>ppt_w</p:attrName>
                                        </p:attrNameLst>
                                      </p:cBhvr>
                                      <p:tavLst>
                                        <p:tav tm="0" fmla="#ppt_w*sin(2.5*pi*$)">
                                          <p:val>
                                            <p:fltVal val="0"/>
                                          </p:val>
                                        </p:tav>
                                        <p:tav tm="100000">
                                          <p:val>
                                            <p:fltVal val="1"/>
                                          </p:val>
                                        </p:tav>
                                      </p:tavLst>
                                    </p:anim>
                                    <p:anim calcmode="lin" valueType="num">
                                      <p:cBhvr>
                                        <p:cTn id="9" dur="1500" fill="hold"/>
                                        <p:tgtEl>
                                          <p:spTgt spid="5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3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500"/>
                                        <p:tgtEl>
                                          <p:spTgt spid="34"/>
                                        </p:tgtEl>
                                      </p:cBhvr>
                                    </p:animEffect>
                                    <p:anim calcmode="lin" valueType="num">
                                      <p:cBhvr>
                                        <p:cTn id="13" dur="1500" fill="hold"/>
                                        <p:tgtEl>
                                          <p:spTgt spid="34"/>
                                        </p:tgtEl>
                                        <p:attrNameLst>
                                          <p:attrName>ppt_w</p:attrName>
                                        </p:attrNameLst>
                                      </p:cBhvr>
                                      <p:tavLst>
                                        <p:tav tm="0" fmla="#ppt_w*sin(2.5*pi*$)">
                                          <p:val>
                                            <p:fltVal val="0"/>
                                          </p:val>
                                        </p:tav>
                                        <p:tav tm="100000">
                                          <p:val>
                                            <p:fltVal val="1"/>
                                          </p:val>
                                        </p:tav>
                                      </p:tavLst>
                                    </p:anim>
                                    <p:anim calcmode="lin" valueType="num">
                                      <p:cBhvr>
                                        <p:cTn id="14" dur="1500" fill="hold"/>
                                        <p:tgtEl>
                                          <p:spTgt spid="3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6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500"/>
                                        <p:tgtEl>
                                          <p:spTgt spid="41"/>
                                        </p:tgtEl>
                                      </p:cBhvr>
                                    </p:animEffect>
                                    <p:anim calcmode="lin" valueType="num">
                                      <p:cBhvr>
                                        <p:cTn id="18" dur="1500" fill="hold"/>
                                        <p:tgtEl>
                                          <p:spTgt spid="41"/>
                                        </p:tgtEl>
                                        <p:attrNameLst>
                                          <p:attrName>ppt_w</p:attrName>
                                        </p:attrNameLst>
                                      </p:cBhvr>
                                      <p:tavLst>
                                        <p:tav tm="0" fmla="#ppt_w*sin(2.5*pi*$)">
                                          <p:val>
                                            <p:fltVal val="0"/>
                                          </p:val>
                                        </p:tav>
                                        <p:tav tm="100000">
                                          <p:val>
                                            <p:fltVal val="1"/>
                                          </p:val>
                                        </p:tav>
                                      </p:tavLst>
                                    </p:anim>
                                    <p:anim calcmode="lin" valueType="num">
                                      <p:cBhvr>
                                        <p:cTn id="19" dur="1500" fill="hold"/>
                                        <p:tgtEl>
                                          <p:spTgt spid="4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500"/>
                                        <p:tgtEl>
                                          <p:spTgt spid="48"/>
                                        </p:tgtEl>
                                      </p:cBhvr>
                                    </p:animEffect>
                                    <p:anim calcmode="lin" valueType="num">
                                      <p:cBhvr>
                                        <p:cTn id="23" dur="1500" fill="hold"/>
                                        <p:tgtEl>
                                          <p:spTgt spid="48"/>
                                        </p:tgtEl>
                                        <p:attrNameLst>
                                          <p:attrName>ppt_w</p:attrName>
                                        </p:attrNameLst>
                                      </p:cBhvr>
                                      <p:tavLst>
                                        <p:tav tm="0" fmla="#ppt_w*sin(2.5*pi*$)">
                                          <p:val>
                                            <p:fltVal val="0"/>
                                          </p:val>
                                        </p:tav>
                                        <p:tav tm="100000">
                                          <p:val>
                                            <p:fltVal val="1"/>
                                          </p:val>
                                        </p:tav>
                                      </p:tavLst>
                                    </p:anim>
                                    <p:anim calcmode="lin" valueType="num">
                                      <p:cBhvr>
                                        <p:cTn id="24" dur="1500" fill="hold"/>
                                        <p:tgtEl>
                                          <p:spTgt spid="4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114"/>
          <p:cNvSpPr/>
          <p:nvPr/>
        </p:nvSpPr>
        <p:spPr>
          <a:xfrm>
            <a:off x="6527669" y="2102253"/>
            <a:ext cx="3828080" cy="641879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nvGrpSpPr>
          <p:cNvPr id="4" name="Group 69"/>
          <p:cNvGrpSpPr/>
          <p:nvPr/>
        </p:nvGrpSpPr>
        <p:grpSpPr bwMode="auto">
          <a:xfrm>
            <a:off x="1515406" y="2423633"/>
            <a:ext cx="3860322" cy="1259533"/>
            <a:chOff x="424603" y="672020"/>
            <a:chExt cx="2089999" cy="679619"/>
          </a:xfrm>
        </p:grpSpPr>
        <p:sp>
          <p:nvSpPr>
            <p:cNvPr id="5" name="TextBox 4"/>
            <p:cNvSpPr txBox="1"/>
            <p:nvPr/>
          </p:nvSpPr>
          <p:spPr>
            <a:xfrm>
              <a:off x="972097" y="672020"/>
              <a:ext cx="1542505"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PHONE SETTINH</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72097" y="928160"/>
              <a:ext cx="1542505"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Oval 66"/>
            <p:cNvSpPr>
              <a:spLocks noChangeAspect="1"/>
            </p:cNvSpPr>
            <p:nvPr/>
          </p:nvSpPr>
          <p:spPr>
            <a:xfrm>
              <a:off x="424603" y="729293"/>
              <a:ext cx="469734" cy="4550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8" name="Group 70"/>
          <p:cNvGrpSpPr/>
          <p:nvPr/>
        </p:nvGrpSpPr>
        <p:grpSpPr bwMode="auto">
          <a:xfrm>
            <a:off x="1515406" y="3850686"/>
            <a:ext cx="3860322" cy="1259533"/>
            <a:chOff x="424603" y="672020"/>
            <a:chExt cx="2089999" cy="679619"/>
          </a:xfrm>
        </p:grpSpPr>
        <p:sp>
          <p:nvSpPr>
            <p:cNvPr id="9" name="TextBox 8"/>
            <p:cNvSpPr txBox="1"/>
            <p:nvPr/>
          </p:nvSpPr>
          <p:spPr>
            <a:xfrm>
              <a:off x="972097" y="672020"/>
              <a:ext cx="1542505"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GLOBAL ACCESS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2097" y="928160"/>
              <a:ext cx="1542505"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Oval 74"/>
            <p:cNvSpPr>
              <a:spLocks noChangeAspect="1"/>
            </p:cNvSpPr>
            <p:nvPr/>
          </p:nvSpPr>
          <p:spPr>
            <a:xfrm>
              <a:off x="424603" y="729293"/>
              <a:ext cx="469734" cy="455006"/>
            </a:xfrm>
            <a:prstGeom prst="ellipse">
              <a:avLst/>
            </a:prstGeom>
            <a:solidFill>
              <a:schemeClr val="accent4"/>
            </a:solidFill>
            <a:ln w="12700">
              <a:miter lim="400000"/>
            </a:ln>
          </p:spPr>
          <p:txBody>
            <a:bodyPr lIns="0" tIns="0" rIns="0" bIns="0" anchor="ctr"/>
            <a:lstStyle/>
            <a:p>
              <a:pPr algn="l"/>
              <a:r>
                <a:rPr lang="en-US" altLang="zh-CN" sz="1700" dirty="0">
                  <a:solidFill>
                    <a:srgbClr val="FFFFFF"/>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grpSp>
      <p:grpSp>
        <p:nvGrpSpPr>
          <p:cNvPr id="12" name="Group 76"/>
          <p:cNvGrpSpPr/>
          <p:nvPr/>
        </p:nvGrpSpPr>
        <p:grpSpPr bwMode="auto">
          <a:xfrm>
            <a:off x="1474368" y="5274792"/>
            <a:ext cx="3901358" cy="1259530"/>
            <a:chOff x="402547" y="672020"/>
            <a:chExt cx="2112055" cy="677704"/>
          </a:xfrm>
        </p:grpSpPr>
        <p:sp>
          <p:nvSpPr>
            <p:cNvPr id="13" name="TextBox 12"/>
            <p:cNvSpPr txBox="1"/>
            <p:nvPr/>
          </p:nvSpPr>
          <p:spPr>
            <a:xfrm>
              <a:off x="972214" y="672020"/>
              <a:ext cx="154238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CALENDER</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72214" y="927438"/>
              <a:ext cx="154238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Group 79"/>
            <p:cNvGrpSpPr/>
            <p:nvPr/>
          </p:nvGrpSpPr>
          <p:grpSpPr bwMode="auto">
            <a:xfrm>
              <a:off x="402547" y="729132"/>
              <a:ext cx="515118" cy="455310"/>
              <a:chOff x="171813" y="618154"/>
              <a:chExt cx="515118" cy="455310"/>
            </a:xfrm>
          </p:grpSpPr>
          <p:sp>
            <p:nvSpPr>
              <p:cNvPr id="16" name="Oval 80"/>
              <p:cNvSpPr>
                <a:spLocks noChangeAspect="1"/>
              </p:cNvSpPr>
              <p:nvPr/>
            </p:nvSpPr>
            <p:spPr>
              <a:xfrm>
                <a:off x="194028" y="618154"/>
                <a:ext cx="469698" cy="455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dirty="0">
                    <a:solidFill>
                      <a:schemeClr val="bg1"/>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sp>
            <p:nvSpPr>
              <p:cNvPr id="17" name="TextBox 81"/>
              <p:cNvSpPr txBox="1">
                <a:spLocks noChangeArrowheads="1"/>
              </p:cNvSpPr>
              <p:nvPr/>
            </p:nvSpPr>
            <p:spPr bwMode="auto">
              <a:xfrm>
                <a:off x="171813" y="755964"/>
                <a:ext cx="515118" cy="1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endParaRPr lang="zh-CN" altLang="zh-CN" sz="1700" b="1">
                  <a:solidFill>
                    <a:schemeClr val="bg1"/>
                  </a:solidFill>
                  <a:latin typeface="微软雅黑" panose="020B0503020204020204" pitchFamily="34" charset="-122"/>
                  <a:ea typeface="微软雅黑" panose="020B0503020204020204" pitchFamily="34" charset="-122"/>
                </a:endParaRPr>
              </a:p>
            </p:txBody>
          </p:sp>
        </p:grpSp>
      </p:grpSp>
      <p:grpSp>
        <p:nvGrpSpPr>
          <p:cNvPr id="18" name="Group 82"/>
          <p:cNvGrpSpPr/>
          <p:nvPr/>
        </p:nvGrpSpPr>
        <p:grpSpPr bwMode="auto">
          <a:xfrm>
            <a:off x="1515406" y="6701845"/>
            <a:ext cx="3860322" cy="1259530"/>
            <a:chOff x="424603" y="672020"/>
            <a:chExt cx="2089999" cy="677704"/>
          </a:xfrm>
        </p:grpSpPr>
        <p:sp>
          <p:nvSpPr>
            <p:cNvPr id="19" name="TextBox 18"/>
            <p:cNvSpPr txBox="1"/>
            <p:nvPr/>
          </p:nvSpPr>
          <p:spPr>
            <a:xfrm>
              <a:off x="972097" y="672020"/>
              <a:ext cx="1542505"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SMART TOUCH</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972097" y="927438"/>
              <a:ext cx="1542505"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Oval 86"/>
            <p:cNvSpPr>
              <a:spLocks noChangeAspect="1"/>
            </p:cNvSpPr>
            <p:nvPr/>
          </p:nvSpPr>
          <p:spPr>
            <a:xfrm>
              <a:off x="424603" y="729132"/>
              <a:ext cx="469734" cy="455310"/>
            </a:xfrm>
            <a:prstGeom prst="ellipse">
              <a:avLst/>
            </a:prstGeom>
            <a:solidFill>
              <a:schemeClr val="accent6"/>
            </a:solidFill>
            <a:ln w="12700">
              <a:miter lim="400000"/>
            </a:ln>
          </p:spPr>
          <p:txBody>
            <a:bodyPr lIns="0" tIns="0" rIns="0" bIns="0" anchor="ctr"/>
            <a:lstStyle/>
            <a:p>
              <a:pPr algn="l"/>
              <a:r>
                <a:rPr lang="en-US" altLang="zh-CN" sz="1700">
                  <a:solidFill>
                    <a:srgbClr val="FFFFFF"/>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22" name="Group 88"/>
          <p:cNvGrpSpPr/>
          <p:nvPr/>
        </p:nvGrpSpPr>
        <p:grpSpPr bwMode="auto">
          <a:xfrm>
            <a:off x="11490102" y="2482602"/>
            <a:ext cx="3936533" cy="1259533"/>
            <a:chOff x="805796" y="672020"/>
            <a:chExt cx="2131459" cy="677704"/>
          </a:xfrm>
        </p:grpSpPr>
        <p:sp>
          <p:nvSpPr>
            <p:cNvPr id="23" name="TextBox 22"/>
            <p:cNvSpPr txBox="1"/>
            <p:nvPr/>
          </p:nvSpPr>
          <p:spPr>
            <a:xfrm>
              <a:off x="805796" y="672020"/>
              <a:ext cx="1542649"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STATISTICS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05796" y="927438"/>
              <a:ext cx="1542649"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Group 91"/>
            <p:cNvGrpSpPr/>
            <p:nvPr/>
          </p:nvGrpSpPr>
          <p:grpSpPr bwMode="auto">
            <a:xfrm>
              <a:off x="2422137" y="729132"/>
              <a:ext cx="515118" cy="455310"/>
              <a:chOff x="2191403" y="618154"/>
              <a:chExt cx="515118" cy="455310"/>
            </a:xfrm>
          </p:grpSpPr>
          <p:sp>
            <p:nvSpPr>
              <p:cNvPr id="26" name="Oval 92"/>
              <p:cNvSpPr>
                <a:spLocks noChangeAspect="1"/>
              </p:cNvSpPr>
              <p:nvPr/>
            </p:nvSpPr>
            <p:spPr>
              <a:xfrm>
                <a:off x="2212936" y="618154"/>
                <a:ext cx="469778" cy="455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sp>
            <p:nvSpPr>
              <p:cNvPr id="27" name="TextBox 93"/>
              <p:cNvSpPr txBox="1">
                <a:spLocks noChangeArrowheads="1"/>
              </p:cNvSpPr>
              <p:nvPr/>
            </p:nvSpPr>
            <p:spPr bwMode="auto">
              <a:xfrm>
                <a:off x="2191403" y="771846"/>
                <a:ext cx="515118" cy="1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endParaRPr lang="zh-CN" altLang="zh-CN" sz="1700" b="1">
                  <a:solidFill>
                    <a:schemeClr val="bg1"/>
                  </a:solidFill>
                  <a:latin typeface="微软雅黑" panose="020B0503020204020204" pitchFamily="34" charset="-122"/>
                  <a:ea typeface="微软雅黑" panose="020B0503020204020204" pitchFamily="34" charset="-122"/>
                </a:endParaRPr>
              </a:p>
            </p:txBody>
          </p:sp>
        </p:grpSp>
      </p:grpSp>
      <p:grpSp>
        <p:nvGrpSpPr>
          <p:cNvPr id="28" name="Group 94"/>
          <p:cNvGrpSpPr/>
          <p:nvPr/>
        </p:nvGrpSpPr>
        <p:grpSpPr bwMode="auto">
          <a:xfrm>
            <a:off x="11534069" y="3862480"/>
            <a:ext cx="3892565" cy="1259533"/>
            <a:chOff x="805796" y="672020"/>
            <a:chExt cx="2107418" cy="679619"/>
          </a:xfrm>
        </p:grpSpPr>
        <p:sp>
          <p:nvSpPr>
            <p:cNvPr id="29" name="TextBox 28"/>
            <p:cNvSpPr txBox="1"/>
            <p:nvPr/>
          </p:nvSpPr>
          <p:spPr>
            <a:xfrm>
              <a:off x="805796" y="672020"/>
              <a:ext cx="1542478"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CAMERA</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05796" y="928160"/>
              <a:ext cx="1542478"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Oval 98"/>
            <p:cNvSpPr>
              <a:spLocks noChangeAspect="1"/>
            </p:cNvSpPr>
            <p:nvPr/>
          </p:nvSpPr>
          <p:spPr>
            <a:xfrm>
              <a:off x="2443488" y="729293"/>
              <a:ext cx="469726" cy="455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32" name="Group 100"/>
          <p:cNvGrpSpPr/>
          <p:nvPr/>
        </p:nvGrpSpPr>
        <p:grpSpPr bwMode="auto">
          <a:xfrm>
            <a:off x="11534069" y="5239410"/>
            <a:ext cx="3892565" cy="1259530"/>
            <a:chOff x="805796" y="672020"/>
            <a:chExt cx="2107418" cy="677704"/>
          </a:xfrm>
        </p:grpSpPr>
        <p:sp>
          <p:nvSpPr>
            <p:cNvPr id="33" name="TextBox 32"/>
            <p:cNvSpPr txBox="1"/>
            <p:nvPr/>
          </p:nvSpPr>
          <p:spPr>
            <a:xfrm>
              <a:off x="805796" y="672020"/>
              <a:ext cx="154247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WEATHER</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05796" y="927438"/>
              <a:ext cx="154247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Oval 104"/>
            <p:cNvSpPr>
              <a:spLocks noChangeAspect="1"/>
            </p:cNvSpPr>
            <p:nvPr/>
          </p:nvSpPr>
          <p:spPr>
            <a:xfrm>
              <a:off x="2443488" y="729132"/>
              <a:ext cx="469726" cy="4553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36" name="Group 106"/>
          <p:cNvGrpSpPr/>
          <p:nvPr/>
        </p:nvGrpSpPr>
        <p:grpSpPr bwMode="auto">
          <a:xfrm>
            <a:off x="11534069" y="6619288"/>
            <a:ext cx="3892565" cy="1259530"/>
            <a:chOff x="805796" y="672020"/>
            <a:chExt cx="2107418" cy="677704"/>
          </a:xfrm>
        </p:grpSpPr>
        <p:sp>
          <p:nvSpPr>
            <p:cNvPr id="37" name="TextBox 36"/>
            <p:cNvSpPr txBox="1"/>
            <p:nvPr/>
          </p:nvSpPr>
          <p:spPr>
            <a:xfrm>
              <a:off x="805796" y="672020"/>
              <a:ext cx="154247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CONTACTS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05796" y="927438"/>
              <a:ext cx="154247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Oval 110"/>
            <p:cNvSpPr>
              <a:spLocks noChangeAspect="1"/>
            </p:cNvSpPr>
            <p:nvPr/>
          </p:nvSpPr>
          <p:spPr>
            <a:xfrm>
              <a:off x="2443488" y="729132"/>
              <a:ext cx="469726" cy="455310"/>
            </a:xfrm>
            <a:prstGeom prst="ellipse">
              <a:avLst/>
            </a:prstGeom>
            <a:solidFill>
              <a:schemeClr val="accent6"/>
            </a:solidFill>
            <a:ln w="12700">
              <a:miter lim="400000"/>
            </a:ln>
          </p:spPr>
          <p:txBody>
            <a:bodyPr lIns="0" tIns="0" rIns="0" bIns="0" anchor="ctr"/>
            <a:lstStyle/>
            <a:p>
              <a:pPr algn="l"/>
              <a:r>
                <a:rPr lang="en-US" altLang="zh-CN" sz="1700" dirty="0">
                  <a:solidFill>
                    <a:srgbClr val="FFFFFF"/>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grpSp>
      <p:grpSp>
        <p:nvGrpSpPr>
          <p:cNvPr id="40" name="Group 149"/>
          <p:cNvGrpSpPr/>
          <p:nvPr/>
        </p:nvGrpSpPr>
        <p:grpSpPr bwMode="auto">
          <a:xfrm>
            <a:off x="7078725" y="2411839"/>
            <a:ext cx="2725968" cy="5787822"/>
            <a:chOff x="3834542" y="1171729"/>
            <a:chExt cx="1474916" cy="3116663"/>
          </a:xfrm>
        </p:grpSpPr>
        <p:grpSp>
          <p:nvGrpSpPr>
            <p:cNvPr id="41" name="Group 29"/>
            <p:cNvGrpSpPr/>
            <p:nvPr/>
          </p:nvGrpSpPr>
          <p:grpSpPr bwMode="auto">
            <a:xfrm>
              <a:off x="3834542" y="1171729"/>
              <a:ext cx="1474916" cy="3116663"/>
              <a:chOff x="3189614" y="1562392"/>
              <a:chExt cx="1474916" cy="3116662"/>
            </a:xfrm>
          </p:grpSpPr>
          <p:sp>
            <p:nvSpPr>
              <p:cNvPr id="44" name="Freeform 153"/>
              <p:cNvSpPr/>
              <p:nvPr/>
            </p:nvSpPr>
            <p:spPr>
              <a:xfrm>
                <a:off x="3205473" y="1579857"/>
                <a:ext cx="1459057" cy="3099197"/>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grpSp>
            <p:nvGrpSpPr>
              <p:cNvPr id="45" name="Group 20"/>
              <p:cNvGrpSpPr/>
              <p:nvPr/>
            </p:nvGrpSpPr>
            <p:grpSpPr bwMode="auto">
              <a:xfrm>
                <a:off x="3189614" y="1991493"/>
                <a:ext cx="23662" cy="645898"/>
                <a:chOff x="3392428" y="1951545"/>
                <a:chExt cx="27432" cy="735419"/>
              </a:xfrm>
            </p:grpSpPr>
            <p:sp>
              <p:nvSpPr>
                <p:cNvPr id="51" name="Rectangle 160"/>
                <p:cNvSpPr/>
                <p:nvPr/>
              </p:nvSpPr>
              <p:spPr>
                <a:xfrm>
                  <a:off x="3392428" y="1951066"/>
                  <a:ext cx="18386" cy="173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sp>
              <p:nvSpPr>
                <p:cNvPr id="52" name="Rectangle 161"/>
                <p:cNvSpPr/>
                <p:nvPr/>
              </p:nvSpPr>
              <p:spPr>
                <a:xfrm>
                  <a:off x="3401621" y="2289117"/>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sp>
              <p:nvSpPr>
                <p:cNvPr id="53" name="Rectangle 162"/>
                <p:cNvSpPr/>
                <p:nvPr/>
              </p:nvSpPr>
              <p:spPr>
                <a:xfrm>
                  <a:off x="3401621" y="2567512"/>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sp>
            <p:nvSpPr>
              <p:cNvPr id="46" name="Freeform 155"/>
              <p:cNvSpPr/>
              <p:nvPr/>
            </p:nvSpPr>
            <p:spPr>
              <a:xfrm>
                <a:off x="3806541" y="4332935"/>
                <a:ext cx="256921" cy="260383"/>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47" name="Freeform 156"/>
              <p:cNvSpPr/>
              <p:nvPr/>
            </p:nvSpPr>
            <p:spPr>
              <a:xfrm>
                <a:off x="3306973" y="1997423"/>
                <a:ext cx="1256057" cy="2276766"/>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6"/>
              </a:solidFill>
              <a:ln w="12700">
                <a:miter lim="400000"/>
              </a:ln>
            </p:spPr>
            <p:txBody>
              <a:bodyPr lIns="0" tIns="0" rIns="0" bIns="0" anchor="ctr"/>
              <a:lstStyle/>
              <a:p>
                <a:pPr algn="l"/>
                <a:endParaRPr lang="en-US" sz="1700" dirty="0">
                  <a:solidFill>
                    <a:srgbClr val="FFFFFF"/>
                  </a:solidFill>
                  <a:latin typeface="微软雅黑" panose="020B0503020204020204" pitchFamily="34" charset="-122"/>
                  <a:ea typeface="微软雅黑" panose="020B0503020204020204" pitchFamily="34" charset="-122"/>
                </a:endParaRPr>
              </a:p>
            </p:txBody>
          </p:sp>
          <p:sp>
            <p:nvSpPr>
              <p:cNvPr id="48" name="Freeform 157"/>
              <p:cNvSpPr/>
              <p:nvPr/>
            </p:nvSpPr>
            <p:spPr>
              <a:xfrm>
                <a:off x="3797025" y="1824364"/>
                <a:ext cx="275952" cy="3175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49" name="Freeform 158"/>
              <p:cNvSpPr/>
              <p:nvPr/>
            </p:nvSpPr>
            <p:spPr>
              <a:xfrm>
                <a:off x="3911212" y="1703698"/>
                <a:ext cx="47578" cy="47631"/>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50" name="Freeform 159"/>
              <p:cNvSpPr/>
              <p:nvPr/>
            </p:nvSpPr>
            <p:spPr>
              <a:xfrm>
                <a:off x="4293422" y="1562392"/>
                <a:ext cx="198241" cy="39693"/>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grpSp>
        <p:sp>
          <p:nvSpPr>
            <p:cNvPr id="42" name="Rectangle 151"/>
            <p:cNvSpPr/>
            <p:nvPr/>
          </p:nvSpPr>
          <p:spPr>
            <a:xfrm>
              <a:off x="3951901" y="2141817"/>
              <a:ext cx="1256057" cy="1449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691640">
                <a:spcBef>
                  <a:spcPct val="20000"/>
                </a:spcBef>
              </a:pPr>
              <a:r>
                <a:rPr lang="en-US" altLang="zh-CN" sz="2200" b="1" dirty="0">
                  <a:solidFill>
                    <a:srgbClr val="F2F2F2"/>
                  </a:solidFill>
                  <a:latin typeface="微软雅黑" panose="020B0503020204020204" pitchFamily="34" charset="-122"/>
                  <a:ea typeface="微软雅黑" panose="020B0503020204020204" pitchFamily="34" charset="-122"/>
                </a:rPr>
                <a:t>APP DESIGN</a:t>
              </a:r>
              <a:endParaRPr lang="en-US" altLang="zh-CN" sz="2200" b="1" dirty="0">
                <a:solidFill>
                  <a:srgbClr val="F2F2F2"/>
                </a:solidFill>
                <a:latin typeface="微软雅黑" panose="020B0503020204020204" pitchFamily="34" charset="-122"/>
                <a:ea typeface="微软雅黑" panose="020B0503020204020204" pitchFamily="34" charset="-122"/>
              </a:endParaRPr>
            </a:p>
            <a:p>
              <a:pPr defTabSz="1691640">
                <a:spcBef>
                  <a:spcPct val="20000"/>
                </a:spcBef>
              </a:pPr>
              <a:endParaRPr lang="en-US" altLang="zh-CN" sz="1700" b="1" dirty="0">
                <a:solidFill>
                  <a:srgbClr val="F2F2F2"/>
                </a:solidFill>
                <a:latin typeface="微软雅黑" panose="020B0503020204020204" pitchFamily="34" charset="-122"/>
                <a:ea typeface="微软雅黑" panose="020B0503020204020204" pitchFamily="34" charset="-122"/>
              </a:endParaRPr>
            </a:p>
            <a:p>
              <a:pPr defTabSz="1691640">
                <a:spcBef>
                  <a:spcPct val="20000"/>
                </a:spcBef>
              </a:pPr>
              <a:r>
                <a:rPr lang="zh-CN" altLang="en-US" sz="1700" dirty="0">
                  <a:solidFill>
                    <a:srgbClr val="F2F2F2"/>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rgbClr val="F2F2F2"/>
                  </a:solidFill>
                  <a:latin typeface="微软雅黑" panose="020B0503020204020204" pitchFamily="34" charset="-122"/>
                  <a:ea typeface="微软雅黑" panose="020B0503020204020204" pitchFamily="34" charset="-122"/>
                </a:rPr>
                <a:t>.</a:t>
              </a:r>
              <a:r>
                <a:rPr lang="zh-CN" altLang="en-US" sz="1700" dirty="0">
                  <a:solidFill>
                    <a:srgbClr val="F2F2F2"/>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rgbClr val="F2F2F2"/>
                </a:solidFill>
                <a:latin typeface="微软雅黑" panose="020B0503020204020204" pitchFamily="34" charset="-122"/>
                <a:ea typeface="微软雅黑" panose="020B0503020204020204" pitchFamily="34" charset="-122"/>
              </a:endParaRPr>
            </a:p>
          </p:txBody>
        </p:sp>
        <p:sp>
          <p:nvSpPr>
            <p:cNvPr id="43" name="Rectangle 152"/>
            <p:cNvSpPr/>
            <p:nvPr/>
          </p:nvSpPr>
          <p:spPr>
            <a:xfrm>
              <a:off x="4734850" y="2178548"/>
              <a:ext cx="117956" cy="140873"/>
            </a:xfrm>
            <a:prstGeom prst="rect">
              <a:avLst/>
            </a:prstGeom>
          </p:spPr>
          <p:txBody>
            <a:bodyPr wrap="none" lIns="0" tIns="0" rIns="0" bIns="0" anchor="ctr">
              <a:spAutoFit/>
            </a:bodyPr>
            <a:lstStyle/>
            <a:p>
              <a:pPr algn="l"/>
              <a:r>
                <a:rPr lang="en-US" altLang="zh-CN" sz="1700">
                  <a:solidFill>
                    <a:srgbClr val="F2F2F2"/>
                  </a:solidFill>
                  <a:latin typeface="微软雅黑" panose="020B0503020204020204" pitchFamily="34" charset="-122"/>
                  <a:ea typeface="微软雅黑" panose="020B0503020204020204" pitchFamily="34" charset="-122"/>
                </a:rPr>
                <a:t></a:t>
              </a:r>
              <a:endParaRPr lang="en-US" altLang="zh-CN" sz="1700">
                <a:solidFill>
                  <a:srgbClr val="F2F2F2"/>
                </a:solidFill>
                <a:latin typeface="微软雅黑" panose="020B0503020204020204" pitchFamily="34" charset="-122"/>
                <a:ea typeface="微软雅黑" panose="020B0503020204020204" pitchFamily="34" charset="-122"/>
              </a:endParaRPr>
            </a:p>
          </p:txBody>
        </p:sp>
      </p:grpSp>
      <p:grpSp>
        <p:nvGrpSpPr>
          <p:cNvPr id="54" name="Group 120"/>
          <p:cNvGrpSpPr/>
          <p:nvPr/>
        </p:nvGrpSpPr>
        <p:grpSpPr bwMode="auto">
          <a:xfrm>
            <a:off x="5642461" y="2904231"/>
            <a:ext cx="1028832" cy="268309"/>
            <a:chOff x="3074218" y="1415265"/>
            <a:chExt cx="557455" cy="144542"/>
          </a:xfrm>
        </p:grpSpPr>
        <p:cxnSp>
          <p:nvCxnSpPr>
            <p:cNvPr id="55" name="Straight Connector 11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Oval 11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57" name="Group 121"/>
          <p:cNvGrpSpPr/>
          <p:nvPr/>
        </p:nvGrpSpPr>
        <p:grpSpPr bwMode="auto">
          <a:xfrm>
            <a:off x="5642461" y="4337181"/>
            <a:ext cx="1028832" cy="268309"/>
            <a:chOff x="3074218" y="1415265"/>
            <a:chExt cx="557455" cy="144542"/>
          </a:xfrm>
        </p:grpSpPr>
        <p:cxnSp>
          <p:nvCxnSpPr>
            <p:cNvPr id="58" name="Straight Connector 12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9" name="Oval 12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0" name="Group 124"/>
          <p:cNvGrpSpPr/>
          <p:nvPr/>
        </p:nvGrpSpPr>
        <p:grpSpPr bwMode="auto">
          <a:xfrm>
            <a:off x="5642461" y="5784873"/>
            <a:ext cx="1028832" cy="268311"/>
            <a:chOff x="3074218" y="1415265"/>
            <a:chExt cx="557455" cy="144542"/>
          </a:xfrm>
        </p:grpSpPr>
        <p:cxnSp>
          <p:nvCxnSpPr>
            <p:cNvPr id="61" name="Straight Connector 12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2" name="Oval 12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3" name="Group 127"/>
          <p:cNvGrpSpPr/>
          <p:nvPr/>
        </p:nvGrpSpPr>
        <p:grpSpPr bwMode="auto">
          <a:xfrm>
            <a:off x="5642461" y="7158854"/>
            <a:ext cx="1028832" cy="268311"/>
            <a:chOff x="3074218" y="1415265"/>
            <a:chExt cx="557455" cy="144542"/>
          </a:xfrm>
        </p:grpSpPr>
        <p:cxnSp>
          <p:nvCxnSpPr>
            <p:cNvPr id="64" name="Straight Connector 12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5" name="Oval 12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6" name="Group 132"/>
          <p:cNvGrpSpPr/>
          <p:nvPr/>
        </p:nvGrpSpPr>
        <p:grpSpPr bwMode="auto">
          <a:xfrm flipH="1">
            <a:off x="10215053" y="2904231"/>
            <a:ext cx="1028832" cy="268309"/>
            <a:chOff x="3074218" y="1415265"/>
            <a:chExt cx="557455" cy="144542"/>
          </a:xfrm>
        </p:grpSpPr>
        <p:cxnSp>
          <p:nvCxnSpPr>
            <p:cNvPr id="67" name="Straight Connector 14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8" name="Oval 14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9" name="Group 133"/>
          <p:cNvGrpSpPr/>
          <p:nvPr/>
        </p:nvGrpSpPr>
        <p:grpSpPr bwMode="auto">
          <a:xfrm flipH="1">
            <a:off x="10215053" y="4337181"/>
            <a:ext cx="1028832" cy="268309"/>
            <a:chOff x="3074218" y="1415265"/>
            <a:chExt cx="557455" cy="144542"/>
          </a:xfrm>
        </p:grpSpPr>
        <p:cxnSp>
          <p:nvCxnSpPr>
            <p:cNvPr id="70" name="Straight Connector 140"/>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1" name="Oval 141"/>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72" name="Group 134"/>
          <p:cNvGrpSpPr/>
          <p:nvPr/>
        </p:nvGrpSpPr>
        <p:grpSpPr bwMode="auto">
          <a:xfrm flipH="1">
            <a:off x="10215053" y="5784873"/>
            <a:ext cx="1028832" cy="268311"/>
            <a:chOff x="3074218" y="1415265"/>
            <a:chExt cx="557455" cy="144542"/>
          </a:xfrm>
        </p:grpSpPr>
        <p:cxnSp>
          <p:nvCxnSpPr>
            <p:cNvPr id="73" name="Straight Connector 13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4" name="Oval 13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75" name="Group 135"/>
          <p:cNvGrpSpPr/>
          <p:nvPr/>
        </p:nvGrpSpPr>
        <p:grpSpPr bwMode="auto">
          <a:xfrm flipH="1">
            <a:off x="10215053" y="7158854"/>
            <a:ext cx="1028832" cy="268311"/>
            <a:chOff x="3074218" y="1415265"/>
            <a:chExt cx="557455" cy="144542"/>
          </a:xfrm>
        </p:grpSpPr>
        <p:cxnSp>
          <p:nvCxnSpPr>
            <p:cNvPr id="76" name="Straight Connector 136"/>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7" name="Oval 137"/>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sp>
        <p:nvSpPr>
          <p:cNvPr id="7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slide(fromRight)">
                                      <p:cBhvr>
                                        <p:cTn id="16" dur="500"/>
                                        <p:tgtEl>
                                          <p:spTgt spid="54"/>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slide(fromLeft)">
                                      <p:cBhvr>
                                        <p:cTn id="24" dur="500"/>
                                        <p:tgtEl>
                                          <p:spTgt spid="66"/>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slide(fromRight)">
                                      <p:cBhvr>
                                        <p:cTn id="28" dur="500"/>
                                        <p:tgtEl>
                                          <p:spTgt spid="22"/>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slide(fromRight)">
                                      <p:cBhvr>
                                        <p:cTn id="32" dur="500"/>
                                        <p:tgtEl>
                                          <p:spTgt spid="57"/>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Left)">
                                      <p:cBhvr>
                                        <p:cTn id="36" dur="500"/>
                                        <p:tgtEl>
                                          <p:spTgt spid="8"/>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slide(fromLeft)">
                                      <p:cBhvr>
                                        <p:cTn id="40" dur="500"/>
                                        <p:tgtEl>
                                          <p:spTgt spid="69"/>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slide(fromRight)">
                                      <p:cBhvr>
                                        <p:cTn id="44" dur="500"/>
                                        <p:tgtEl>
                                          <p:spTgt spid="28"/>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slide(fromRight)">
                                      <p:cBhvr>
                                        <p:cTn id="48" dur="500"/>
                                        <p:tgtEl>
                                          <p:spTgt spid="60"/>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lide(fromLeft)">
                                      <p:cBhvr>
                                        <p:cTn id="52" dur="500"/>
                                        <p:tgtEl>
                                          <p:spTgt spid="12"/>
                                        </p:tgtEl>
                                      </p:cBhvr>
                                    </p:animEffect>
                                  </p:childTnLst>
                                </p:cTn>
                              </p:par>
                            </p:childTnLst>
                          </p:cTn>
                        </p:par>
                        <p:par>
                          <p:cTn id="53" fill="hold">
                            <p:stCondLst>
                              <p:cond delay="6000"/>
                            </p:stCondLst>
                            <p:childTnLst>
                              <p:par>
                                <p:cTn id="54" presetID="12" presetClass="entr" presetSubtype="8"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lide(fromRight)">
                                      <p:cBhvr>
                                        <p:cTn id="60" dur="500"/>
                                        <p:tgtEl>
                                          <p:spTgt spid="32"/>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slide(fromRight)">
                                      <p:cBhvr>
                                        <p:cTn id="64" dur="500"/>
                                        <p:tgtEl>
                                          <p:spTgt spid="63"/>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slide(fromLeft)">
                                      <p:cBhvr>
                                        <p:cTn id="68" dur="500"/>
                                        <p:tgtEl>
                                          <p:spTgt spid="18"/>
                                        </p:tgtEl>
                                      </p:cBhvr>
                                    </p:animEffect>
                                  </p:childTnLst>
                                </p:cTn>
                              </p:par>
                            </p:childTnLst>
                          </p:cTn>
                        </p:par>
                        <p:par>
                          <p:cTn id="69" fill="hold">
                            <p:stCondLst>
                              <p:cond delay="8000"/>
                            </p:stCondLst>
                            <p:childTnLst>
                              <p:par>
                                <p:cTn id="70" presetID="1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slide(fromLeft)">
                                      <p:cBhvr>
                                        <p:cTn id="72" dur="500"/>
                                        <p:tgtEl>
                                          <p:spTgt spid="75"/>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slide(fromRight)">
                                      <p:cBhvr>
                                        <p:cTn id="7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AutoShape 1"/>
          <p:cNvSpPr/>
          <p:nvPr/>
        </p:nvSpPr>
        <p:spPr bwMode="auto">
          <a:xfrm>
            <a:off x="1564349" y="1874398"/>
            <a:ext cx="13936927" cy="13168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19" name="组合 18"/>
          <p:cNvGrpSpPr/>
          <p:nvPr/>
        </p:nvGrpSpPr>
        <p:grpSpPr>
          <a:xfrm>
            <a:off x="1708785" y="3687960"/>
            <a:ext cx="4470838" cy="4460580"/>
            <a:chOff x="2441575" y="5281613"/>
            <a:chExt cx="6388100" cy="6388100"/>
          </a:xfrm>
        </p:grpSpPr>
        <p:graphicFrame>
          <p:nvGraphicFramePr>
            <p:cNvPr id="20" name="Object 4"/>
            <p:cNvGraphicFramePr>
              <a:graphicFrameLocks noChangeAspect="1"/>
            </p:cNvGraphicFramePr>
            <p:nvPr/>
          </p:nvGraphicFramePr>
          <p:xfrm>
            <a:off x="2441575" y="5281613"/>
            <a:ext cx="6388100" cy="6388100"/>
          </p:xfrm>
          <a:graphic>
            <a:graphicData uri="http://schemas.openxmlformats.org/drawingml/2006/chart">
              <c:chart xmlns:c="http://schemas.openxmlformats.org/drawingml/2006/chart" xmlns:r="http://schemas.openxmlformats.org/officeDocument/2006/relationships" r:id="rId1"/>
            </a:graphicData>
          </a:graphic>
        </p:graphicFrame>
        <p:sp>
          <p:nvSpPr>
            <p:cNvPr id="21" name="AutoShape 5"/>
            <p:cNvSpPr/>
            <p:nvPr/>
          </p:nvSpPr>
          <p:spPr bwMode="auto">
            <a:xfrm>
              <a:off x="2946400" y="81899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25" name="AutoShape 6"/>
            <p:cNvSpPr/>
            <p:nvPr/>
          </p:nvSpPr>
          <p:spPr bwMode="auto">
            <a:xfrm>
              <a:off x="3860800" y="84502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26" name="AutoShape 7"/>
            <p:cNvSpPr/>
            <p:nvPr/>
          </p:nvSpPr>
          <p:spPr bwMode="auto">
            <a:xfrm>
              <a:off x="6096000" y="68310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27" name="AutoShape 8"/>
            <p:cNvSpPr/>
            <p:nvPr/>
          </p:nvSpPr>
          <p:spPr bwMode="auto">
            <a:xfrm>
              <a:off x="7023100" y="70913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28" name="AutoShape 9"/>
            <p:cNvSpPr/>
            <p:nvPr/>
          </p:nvSpPr>
          <p:spPr bwMode="auto">
            <a:xfrm>
              <a:off x="5359400" y="98282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32" name="AutoShape 10"/>
            <p:cNvSpPr/>
            <p:nvPr/>
          </p:nvSpPr>
          <p:spPr bwMode="auto">
            <a:xfrm>
              <a:off x="6286500" y="100885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33" name="AutoShape 11"/>
            <p:cNvSpPr/>
            <p:nvPr/>
          </p:nvSpPr>
          <p:spPr bwMode="auto">
            <a:xfrm>
              <a:off x="4343400" y="61071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5</a:t>
              </a:r>
              <a:endParaRPr lang="es-ES">
                <a:latin typeface="微软雅黑" panose="020B0503020204020204" pitchFamily="34" charset="-122"/>
                <a:ea typeface="微软雅黑" panose="020B0503020204020204" pitchFamily="34" charset="-122"/>
                <a:cs typeface="Gill Sans" charset="0"/>
              </a:endParaRPr>
            </a:p>
          </p:txBody>
        </p:sp>
        <p:sp>
          <p:nvSpPr>
            <p:cNvPr id="34" name="AutoShape 12"/>
            <p:cNvSpPr/>
            <p:nvPr/>
          </p:nvSpPr>
          <p:spPr bwMode="auto">
            <a:xfrm>
              <a:off x="4813300" y="63674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dirty="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dirty="0">
                <a:latin typeface="微软雅黑" panose="020B0503020204020204" pitchFamily="34" charset="-122"/>
                <a:ea typeface="微软雅黑" panose="020B0503020204020204" pitchFamily="34" charset="-122"/>
                <a:cs typeface="Gill Sans" charset="0"/>
              </a:endParaRPr>
            </a:p>
          </p:txBody>
        </p:sp>
      </p:grpSp>
      <p:grpSp>
        <p:nvGrpSpPr>
          <p:cNvPr id="35" name="组合 34"/>
          <p:cNvGrpSpPr/>
          <p:nvPr/>
        </p:nvGrpSpPr>
        <p:grpSpPr>
          <a:xfrm>
            <a:off x="7786191" y="3818762"/>
            <a:ext cx="7723973" cy="819177"/>
            <a:chOff x="11125200" y="5468938"/>
            <a:chExt cx="11036300" cy="1173162"/>
          </a:xfrm>
        </p:grpSpPr>
        <p:sp>
          <p:nvSpPr>
            <p:cNvPr id="36" name="AutoShape 13"/>
            <p:cNvSpPr/>
            <p:nvPr/>
          </p:nvSpPr>
          <p:spPr bwMode="auto">
            <a:xfrm>
              <a:off x="12369800" y="64643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37" name="AutoShape 14"/>
            <p:cNvSpPr/>
            <p:nvPr/>
          </p:nvSpPr>
          <p:spPr bwMode="auto">
            <a:xfrm>
              <a:off x="11125200" y="6388100"/>
              <a:ext cx="6350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38" name="AutoShape 15"/>
            <p:cNvSpPr/>
            <p:nvPr/>
          </p:nvSpPr>
          <p:spPr bwMode="auto">
            <a:xfrm>
              <a:off x="11125200" y="59086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es-ES" sz="1400" dirty="0">
                  <a:solidFill>
                    <a:srgbClr val="838383"/>
                  </a:solidFill>
                  <a:latin typeface="微软雅黑" panose="020B0503020204020204" pitchFamily="34" charset="-122"/>
                  <a:ea typeface="微软雅黑" panose="020B0503020204020204" pitchFamily="34" charset="-122"/>
                  <a:cs typeface="Lato" charset="0"/>
                  <a:sym typeface="Lato" charset="0"/>
                </a:rPr>
                <a:t>Lorem ipsum dolor sit amet, consectetur adipiscing elit.</a:t>
              </a:r>
              <a:endParaRPr lang="es-ES" sz="3800" dirty="0">
                <a:latin typeface="微软雅黑" panose="020B0503020204020204" pitchFamily="34" charset="-122"/>
                <a:ea typeface="微软雅黑" panose="020B0503020204020204" pitchFamily="34" charset="-122"/>
                <a:cs typeface="Gill Sans" charset="0"/>
              </a:endParaRPr>
            </a:p>
          </p:txBody>
        </p:sp>
        <p:sp>
          <p:nvSpPr>
            <p:cNvPr id="39" name="AutoShape 16"/>
            <p:cNvSpPr/>
            <p:nvPr/>
          </p:nvSpPr>
          <p:spPr bwMode="auto">
            <a:xfrm>
              <a:off x="11125200" y="54689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dirty="0">
                  <a:solidFill>
                    <a:srgbClr val="3B3B3B"/>
                  </a:solidFill>
                  <a:latin typeface="微软雅黑" panose="020B0503020204020204" pitchFamily="34" charset="-122"/>
                  <a:ea typeface="微软雅黑" panose="020B0503020204020204" pitchFamily="34" charset="-122"/>
                  <a:cs typeface="Lato" charset="0"/>
                  <a:sym typeface="Lato" charset="0"/>
                </a:rPr>
                <a:t>Commercial</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40" name="组合 39"/>
          <p:cNvGrpSpPr/>
          <p:nvPr/>
        </p:nvGrpSpPr>
        <p:grpSpPr>
          <a:xfrm>
            <a:off x="7786191" y="4856312"/>
            <a:ext cx="7723973" cy="819177"/>
            <a:chOff x="11125200" y="6954838"/>
            <a:chExt cx="11036300" cy="1173162"/>
          </a:xfrm>
        </p:grpSpPr>
        <p:sp>
          <p:nvSpPr>
            <p:cNvPr id="41" name="AutoShape 17"/>
            <p:cNvSpPr/>
            <p:nvPr/>
          </p:nvSpPr>
          <p:spPr bwMode="auto">
            <a:xfrm>
              <a:off x="12369800" y="79502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2" name="AutoShape 18"/>
            <p:cNvSpPr/>
            <p:nvPr/>
          </p:nvSpPr>
          <p:spPr bwMode="auto">
            <a:xfrm>
              <a:off x="11125200" y="7874000"/>
              <a:ext cx="75692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3" name="AutoShape 19"/>
            <p:cNvSpPr/>
            <p:nvPr/>
          </p:nvSpPr>
          <p:spPr bwMode="auto">
            <a:xfrm>
              <a:off x="11125200" y="73945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44" name="AutoShape 20"/>
            <p:cNvSpPr/>
            <p:nvPr/>
          </p:nvSpPr>
          <p:spPr bwMode="auto">
            <a:xfrm>
              <a:off x="11125200" y="69548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Individual</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45" name="组合 44"/>
          <p:cNvGrpSpPr/>
          <p:nvPr/>
        </p:nvGrpSpPr>
        <p:grpSpPr>
          <a:xfrm>
            <a:off x="7786191" y="5929335"/>
            <a:ext cx="7723973" cy="801441"/>
            <a:chOff x="11125200" y="8491538"/>
            <a:chExt cx="11036300" cy="1147762"/>
          </a:xfrm>
        </p:grpSpPr>
        <p:sp>
          <p:nvSpPr>
            <p:cNvPr id="46" name="AutoShape 21"/>
            <p:cNvSpPr/>
            <p:nvPr/>
          </p:nvSpPr>
          <p:spPr bwMode="auto">
            <a:xfrm>
              <a:off x="12369800" y="94869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7" name="AutoShape 22"/>
            <p:cNvSpPr/>
            <p:nvPr/>
          </p:nvSpPr>
          <p:spPr bwMode="auto">
            <a:xfrm>
              <a:off x="11125200" y="9410700"/>
              <a:ext cx="46228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48" name="AutoShape 23"/>
            <p:cNvSpPr/>
            <p:nvPr/>
          </p:nvSpPr>
          <p:spPr bwMode="auto">
            <a:xfrm>
              <a:off x="11125200" y="89312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49" name="AutoShape 24"/>
            <p:cNvSpPr/>
            <p:nvPr/>
          </p:nvSpPr>
          <p:spPr bwMode="auto">
            <a:xfrm>
              <a:off x="11125200" y="84915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Corporative</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50" name="组合 49"/>
          <p:cNvGrpSpPr/>
          <p:nvPr/>
        </p:nvGrpSpPr>
        <p:grpSpPr>
          <a:xfrm>
            <a:off x="7786191" y="7037828"/>
            <a:ext cx="7723973" cy="819177"/>
            <a:chOff x="11125200" y="10079038"/>
            <a:chExt cx="11036300" cy="1173162"/>
          </a:xfrm>
        </p:grpSpPr>
        <p:sp>
          <p:nvSpPr>
            <p:cNvPr id="51" name="AutoShape 25"/>
            <p:cNvSpPr/>
            <p:nvPr/>
          </p:nvSpPr>
          <p:spPr bwMode="auto">
            <a:xfrm>
              <a:off x="12369800" y="110744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2" name="AutoShape 26"/>
            <p:cNvSpPr/>
            <p:nvPr/>
          </p:nvSpPr>
          <p:spPr bwMode="auto">
            <a:xfrm>
              <a:off x="11125200" y="10998200"/>
              <a:ext cx="1905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53" name="AutoShape 27"/>
            <p:cNvSpPr/>
            <p:nvPr/>
          </p:nvSpPr>
          <p:spPr bwMode="auto">
            <a:xfrm>
              <a:off x="11125200" y="105187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54" name="AutoShape 28"/>
            <p:cNvSpPr/>
            <p:nvPr/>
          </p:nvSpPr>
          <p:spPr bwMode="auto">
            <a:xfrm>
              <a:off x="11125200" y="100790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Delivery</a:t>
              </a:r>
              <a:endParaRPr lang="es-ES" sz="4200">
                <a:latin typeface="微软雅黑" panose="020B0503020204020204" pitchFamily="34" charset="-122"/>
                <a:ea typeface="微软雅黑" panose="020B0503020204020204" pitchFamily="34" charset="-122"/>
                <a:cs typeface="Gill Sans" charset="0"/>
              </a:endParaRPr>
            </a:p>
          </p:txBody>
        </p:sp>
      </p:gr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155"/>
          <p:cNvGrpSpPr/>
          <p:nvPr/>
        </p:nvGrpSpPr>
        <p:grpSpPr bwMode="auto">
          <a:xfrm>
            <a:off x="1483162" y="2276208"/>
            <a:ext cx="13917092" cy="3797613"/>
            <a:chOff x="803822" y="1016361"/>
            <a:chExt cx="7536357" cy="2044618"/>
          </a:xfrm>
        </p:grpSpPr>
        <p:cxnSp>
          <p:nvCxnSpPr>
            <p:cNvPr id="4"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49"/>
            <p:cNvCxnSpPr/>
            <p:nvPr/>
          </p:nvCxnSpPr>
          <p:spPr>
            <a:xfrm>
              <a:off x="803822" y="135766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50"/>
            <p:cNvCxnSpPr/>
            <p:nvPr/>
          </p:nvCxnSpPr>
          <p:spPr>
            <a:xfrm>
              <a:off x="803822" y="1697372"/>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51"/>
            <p:cNvCxnSpPr/>
            <p:nvPr/>
          </p:nvCxnSpPr>
          <p:spPr>
            <a:xfrm>
              <a:off x="803822" y="203867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52"/>
            <p:cNvCxnSpPr/>
            <p:nvPr/>
          </p:nvCxnSpPr>
          <p:spPr>
            <a:xfrm>
              <a:off x="803822" y="237996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53"/>
            <p:cNvCxnSpPr/>
            <p:nvPr/>
          </p:nvCxnSpPr>
          <p:spPr>
            <a:xfrm>
              <a:off x="803822" y="271968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 name="Text Placeholder 3"/>
          <p:cNvSpPr txBox="1"/>
          <p:nvPr/>
        </p:nvSpPr>
        <p:spPr>
          <a:xfrm>
            <a:off x="1421608" y="1149899"/>
            <a:ext cx="7597537" cy="374455"/>
          </a:xfrm>
          <a:prstGeom prst="rect">
            <a:avLst/>
          </a:prstGeom>
          <a:ln w="12700">
            <a:miter lim="400000"/>
          </a:ln>
        </p:spPr>
        <p:txBody>
          <a:bodyPr wrap="none" lIns="0" tIns="0" rIns="0" bIns="0">
            <a:normAutofit/>
          </a:bodyPr>
          <a:lstStyle>
            <a:lvl1pPr algn="ctr" defTabSz="584200">
              <a:defRPr sz="2000">
                <a:solidFill>
                  <a:srgbClr val="FFFFFF"/>
                </a:solidFill>
                <a:latin typeface="Lato Black"/>
                <a:ea typeface="Lato Black"/>
                <a:cs typeface="Lato Black"/>
                <a:sym typeface="Lato Black"/>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defRPr/>
            </a:pPr>
            <a:r>
              <a:rPr lang="en-US" smtClean="0">
                <a:latin typeface="微软雅黑" panose="020B0503020204020204" pitchFamily="34" charset="-122"/>
                <a:ea typeface="微软雅黑" panose="020B0503020204020204" pitchFamily="34" charset="-122"/>
              </a:rPr>
              <a:t>Columns &amp; Circles Chart Slide</a:t>
            </a:r>
            <a:endParaRPr lang="en-US" dirty="0">
              <a:latin typeface="微软雅黑" panose="020B0503020204020204" pitchFamily="34" charset="-122"/>
              <a:ea typeface="微软雅黑" panose="020B0503020204020204" pitchFamily="34" charset="-122"/>
            </a:endParaRPr>
          </a:p>
        </p:txBody>
      </p:sp>
      <p:grpSp>
        <p:nvGrpSpPr>
          <p:cNvPr id="12" name="Group 72"/>
          <p:cNvGrpSpPr/>
          <p:nvPr/>
        </p:nvGrpSpPr>
        <p:grpSpPr bwMode="auto">
          <a:xfrm>
            <a:off x="1615064" y="2780397"/>
            <a:ext cx="1688341" cy="3293426"/>
            <a:chOff x="942759" y="1534824"/>
            <a:chExt cx="914400" cy="1773235"/>
          </a:xfrm>
        </p:grpSpPr>
        <p:sp>
          <p:nvSpPr>
            <p:cNvPr id="13" name="Isosceles Triangle 20"/>
            <p:cNvSpPr/>
            <p:nvPr/>
          </p:nvSpPr>
          <p:spPr>
            <a:xfrm>
              <a:off x="942759" y="1895186"/>
              <a:ext cx="914400" cy="1412873"/>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32038" y="1534824"/>
              <a:ext cx="535842" cy="289996"/>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Group 73"/>
          <p:cNvGrpSpPr/>
          <p:nvPr/>
        </p:nvGrpSpPr>
        <p:grpSpPr bwMode="auto">
          <a:xfrm>
            <a:off x="2819765" y="3317015"/>
            <a:ext cx="1688341" cy="2756807"/>
            <a:chOff x="1547633" y="1822859"/>
            <a:chExt cx="1207008" cy="1485200"/>
          </a:xfrm>
        </p:grpSpPr>
        <p:sp>
          <p:nvSpPr>
            <p:cNvPr id="16" name="Isosceles Triangle 21"/>
            <p:cNvSpPr/>
            <p:nvPr/>
          </p:nvSpPr>
          <p:spPr>
            <a:xfrm>
              <a:off x="1547633" y="2197733"/>
              <a:ext cx="1207008" cy="1110326"/>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797483" y="1822859"/>
              <a:ext cx="707311" cy="29017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Group 75"/>
          <p:cNvGrpSpPr/>
          <p:nvPr/>
        </p:nvGrpSpPr>
        <p:grpSpPr bwMode="auto">
          <a:xfrm>
            <a:off x="5226239" y="2276208"/>
            <a:ext cx="1688341" cy="3797613"/>
            <a:chOff x="2742195" y="1263441"/>
            <a:chExt cx="914400" cy="2044618"/>
          </a:xfrm>
        </p:grpSpPr>
        <p:sp>
          <p:nvSpPr>
            <p:cNvPr id="19" name="Isosceles Triangle 27"/>
            <p:cNvSpPr/>
            <p:nvPr/>
          </p:nvSpPr>
          <p:spPr>
            <a:xfrm flipH="1">
              <a:off x="2742195" y="1592041"/>
              <a:ext cx="914400" cy="1716018"/>
            </a:xfrm>
            <a:prstGeom prs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869400" y="1263441"/>
              <a:ext cx="659991" cy="289985"/>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100%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Group 74"/>
          <p:cNvGrpSpPr/>
          <p:nvPr/>
        </p:nvGrpSpPr>
        <p:grpSpPr bwMode="auto">
          <a:xfrm>
            <a:off x="4021536" y="3956831"/>
            <a:ext cx="1688341" cy="2116992"/>
            <a:chOff x="2267720" y="2168493"/>
            <a:chExt cx="662480" cy="1139566"/>
          </a:xfrm>
        </p:grpSpPr>
        <p:sp>
          <p:nvSpPr>
            <p:cNvPr id="22" name="Isosceles Triangle 22"/>
            <p:cNvSpPr/>
            <p:nvPr/>
          </p:nvSpPr>
          <p:spPr>
            <a:xfrm>
              <a:off x="2267720" y="2535123"/>
              <a:ext cx="662480" cy="772936"/>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404854" y="2168493"/>
              <a:ext cx="388216" cy="28993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Group 76"/>
          <p:cNvGrpSpPr/>
          <p:nvPr/>
        </p:nvGrpSpPr>
        <p:grpSpPr bwMode="auto">
          <a:xfrm>
            <a:off x="6428009" y="2995633"/>
            <a:ext cx="1688341" cy="3078189"/>
            <a:chOff x="3331392" y="1650038"/>
            <a:chExt cx="914400" cy="1658021"/>
          </a:xfrm>
        </p:grpSpPr>
        <p:sp>
          <p:nvSpPr>
            <p:cNvPr id="25" name="Isosceles Triangle 30"/>
            <p:cNvSpPr/>
            <p:nvPr/>
          </p:nvSpPr>
          <p:spPr>
            <a:xfrm flipH="1">
              <a:off x="3331392" y="1959726"/>
              <a:ext cx="914400" cy="1348333"/>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520671" y="1650038"/>
              <a:ext cx="535842" cy="290114"/>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85%</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Group 77"/>
          <p:cNvGrpSpPr/>
          <p:nvPr/>
        </p:nvGrpSpPr>
        <p:grpSpPr bwMode="auto">
          <a:xfrm>
            <a:off x="7632711" y="3641347"/>
            <a:ext cx="1688341" cy="2432476"/>
            <a:chOff x="4113201" y="1998819"/>
            <a:chExt cx="914400" cy="1309240"/>
          </a:xfrm>
        </p:grpSpPr>
        <p:sp>
          <p:nvSpPr>
            <p:cNvPr id="28" name="Isosceles Triangle 33"/>
            <p:cNvSpPr/>
            <p:nvPr/>
          </p:nvSpPr>
          <p:spPr>
            <a:xfrm flipH="1">
              <a:off x="4113201" y="2368580"/>
              <a:ext cx="914400" cy="939479"/>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302480" y="1998819"/>
              <a:ext cx="535842" cy="289897"/>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65%</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Group 78"/>
          <p:cNvGrpSpPr/>
          <p:nvPr/>
        </p:nvGrpSpPr>
        <p:grpSpPr bwMode="auto">
          <a:xfrm>
            <a:off x="8834481" y="3317015"/>
            <a:ext cx="1688341" cy="2756807"/>
            <a:chOff x="4582301" y="1822859"/>
            <a:chExt cx="914400" cy="1485200"/>
          </a:xfrm>
        </p:grpSpPr>
        <p:sp>
          <p:nvSpPr>
            <p:cNvPr id="31" name="Isosceles Triangle 36"/>
            <p:cNvSpPr/>
            <p:nvPr/>
          </p:nvSpPr>
          <p:spPr>
            <a:xfrm>
              <a:off x="4582301" y="2197733"/>
              <a:ext cx="914400" cy="1110326"/>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789837" y="1822859"/>
              <a:ext cx="535842" cy="29017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Group 79"/>
          <p:cNvGrpSpPr/>
          <p:nvPr/>
        </p:nvGrpSpPr>
        <p:grpSpPr bwMode="auto">
          <a:xfrm>
            <a:off x="10039184" y="3956831"/>
            <a:ext cx="1688341" cy="2116992"/>
            <a:chOff x="5302388" y="2168493"/>
            <a:chExt cx="914400" cy="1139566"/>
          </a:xfrm>
        </p:grpSpPr>
        <p:sp>
          <p:nvSpPr>
            <p:cNvPr id="34" name="Isosceles Triangle 39"/>
            <p:cNvSpPr/>
            <p:nvPr/>
          </p:nvSpPr>
          <p:spPr>
            <a:xfrm>
              <a:off x="5302388" y="2535123"/>
              <a:ext cx="914400" cy="772936"/>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491667" y="2168493"/>
              <a:ext cx="535842" cy="28993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Group 80"/>
          <p:cNvGrpSpPr/>
          <p:nvPr/>
        </p:nvGrpSpPr>
        <p:grpSpPr bwMode="auto">
          <a:xfrm>
            <a:off x="11240955" y="2930767"/>
            <a:ext cx="1688341" cy="3143056"/>
            <a:chOff x="5666533" y="1616104"/>
            <a:chExt cx="914400" cy="1691955"/>
          </a:xfrm>
        </p:grpSpPr>
        <p:sp>
          <p:nvSpPr>
            <p:cNvPr id="37" name="Isosceles Triangle 40"/>
            <p:cNvSpPr/>
            <p:nvPr/>
          </p:nvSpPr>
          <p:spPr>
            <a:xfrm flipH="1">
              <a:off x="5666533" y="1960527"/>
              <a:ext cx="914400" cy="1347532"/>
            </a:xfrm>
            <a:prstGeom prst="triangl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855812" y="1616104"/>
              <a:ext cx="535842" cy="289941"/>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9" name="Group 81"/>
          <p:cNvGrpSpPr/>
          <p:nvPr/>
        </p:nvGrpSpPr>
        <p:grpSpPr bwMode="auto">
          <a:xfrm>
            <a:off x="13647426" y="2780397"/>
            <a:ext cx="1688341" cy="3293426"/>
            <a:chOff x="6991493" y="1534824"/>
            <a:chExt cx="914400" cy="1773235"/>
          </a:xfrm>
        </p:grpSpPr>
        <p:sp>
          <p:nvSpPr>
            <p:cNvPr id="40" name="Isosceles Triangle 42"/>
            <p:cNvSpPr/>
            <p:nvPr/>
          </p:nvSpPr>
          <p:spPr>
            <a:xfrm>
              <a:off x="6991493" y="1895186"/>
              <a:ext cx="914400" cy="1412873"/>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7180772" y="1534824"/>
              <a:ext cx="535842" cy="289996"/>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Group 83"/>
          <p:cNvGrpSpPr/>
          <p:nvPr/>
        </p:nvGrpSpPr>
        <p:grpSpPr bwMode="auto">
          <a:xfrm>
            <a:off x="12445656" y="3998108"/>
            <a:ext cx="1688341" cy="2075714"/>
            <a:chOff x="6448342" y="2175589"/>
            <a:chExt cx="914400" cy="1117826"/>
          </a:xfrm>
        </p:grpSpPr>
        <p:sp>
          <p:nvSpPr>
            <p:cNvPr id="43" name="Isosceles Triangle 41"/>
            <p:cNvSpPr/>
            <p:nvPr/>
          </p:nvSpPr>
          <p:spPr>
            <a:xfrm flipH="1">
              <a:off x="6448342" y="2513795"/>
              <a:ext cx="914400" cy="779620"/>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637621" y="2175589"/>
              <a:ext cx="535842" cy="290055"/>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Group 136"/>
          <p:cNvGrpSpPr/>
          <p:nvPr/>
        </p:nvGrpSpPr>
        <p:grpSpPr bwMode="auto">
          <a:xfrm>
            <a:off x="1768670" y="6483658"/>
            <a:ext cx="1041117" cy="1322939"/>
            <a:chOff x="910600" y="3281022"/>
            <a:chExt cx="563471" cy="712666"/>
          </a:xfrm>
        </p:grpSpPr>
        <p:sp>
          <p:nvSpPr>
            <p:cNvPr id="46" name="Oval 58"/>
            <p:cNvSpPr>
              <a:spLocks noChangeAspect="1"/>
            </p:cNvSpPr>
            <p:nvPr/>
          </p:nvSpPr>
          <p:spPr>
            <a:xfrm>
              <a:off x="1087634" y="3281022"/>
              <a:ext cx="201471"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Group 120"/>
            <p:cNvGrpSpPr/>
            <p:nvPr/>
          </p:nvGrpSpPr>
          <p:grpSpPr bwMode="auto">
            <a:xfrm>
              <a:off x="910600" y="3474799"/>
              <a:ext cx="563471" cy="518889"/>
              <a:chOff x="968207" y="3705227"/>
              <a:chExt cx="563471" cy="518889"/>
            </a:xfrm>
          </p:grpSpPr>
          <p:sp>
            <p:nvSpPr>
              <p:cNvPr id="48" name="TextBox 4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9" name="Straight Connector 102"/>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Group 137"/>
          <p:cNvGrpSpPr/>
          <p:nvPr/>
        </p:nvGrpSpPr>
        <p:grpSpPr bwMode="auto">
          <a:xfrm>
            <a:off x="2982166" y="6483658"/>
            <a:ext cx="1041117" cy="1927374"/>
            <a:chOff x="1567941" y="3281022"/>
            <a:chExt cx="563471" cy="1037788"/>
          </a:xfrm>
        </p:grpSpPr>
        <p:sp>
          <p:nvSpPr>
            <p:cNvPr id="51" name="Oval 84"/>
            <p:cNvSpPr>
              <a:spLocks noChangeAspect="1"/>
            </p:cNvSpPr>
            <p:nvPr/>
          </p:nvSpPr>
          <p:spPr>
            <a:xfrm>
              <a:off x="1744975" y="3281022"/>
              <a:ext cx="199885" cy="19368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Group 107"/>
            <p:cNvGrpSpPr/>
            <p:nvPr/>
          </p:nvGrpSpPr>
          <p:grpSpPr bwMode="auto">
            <a:xfrm>
              <a:off x="1567941" y="3474708"/>
              <a:ext cx="563471" cy="844102"/>
              <a:chOff x="1616737" y="3705136"/>
              <a:chExt cx="563471" cy="844102"/>
            </a:xfrm>
          </p:grpSpPr>
          <p:cxnSp>
            <p:nvCxnSpPr>
              <p:cNvPr id="53" name="Straight Connector 103"/>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Group 139"/>
          <p:cNvGrpSpPr/>
          <p:nvPr/>
        </p:nvGrpSpPr>
        <p:grpSpPr bwMode="auto">
          <a:xfrm>
            <a:off x="5409158" y="6483658"/>
            <a:ext cx="1041117" cy="1927374"/>
            <a:chOff x="2882623" y="3281022"/>
            <a:chExt cx="563471" cy="1037788"/>
          </a:xfrm>
        </p:grpSpPr>
        <p:sp>
          <p:nvSpPr>
            <p:cNvPr id="56" name="Oval 85"/>
            <p:cNvSpPr>
              <a:spLocks noChangeAspect="1"/>
            </p:cNvSpPr>
            <p:nvPr/>
          </p:nvSpPr>
          <p:spPr>
            <a:xfrm>
              <a:off x="3058070" y="3281022"/>
              <a:ext cx="199885" cy="19368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Group 108"/>
            <p:cNvGrpSpPr/>
            <p:nvPr/>
          </p:nvGrpSpPr>
          <p:grpSpPr bwMode="auto">
            <a:xfrm>
              <a:off x="2882623" y="3474708"/>
              <a:ext cx="563471" cy="844102"/>
              <a:chOff x="1616737" y="3705136"/>
              <a:chExt cx="563471" cy="844102"/>
            </a:xfrm>
          </p:grpSpPr>
          <p:cxnSp>
            <p:nvCxnSpPr>
              <p:cNvPr id="58" name="Straight Connector 109"/>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Group 141"/>
          <p:cNvGrpSpPr/>
          <p:nvPr/>
        </p:nvGrpSpPr>
        <p:grpSpPr bwMode="auto">
          <a:xfrm>
            <a:off x="7836149" y="6483658"/>
            <a:ext cx="1041117" cy="1927374"/>
            <a:chOff x="4197305" y="3281022"/>
            <a:chExt cx="563471" cy="1037788"/>
          </a:xfrm>
        </p:grpSpPr>
        <p:sp>
          <p:nvSpPr>
            <p:cNvPr id="61" name="Oval 87"/>
            <p:cNvSpPr>
              <a:spLocks noChangeAspect="1"/>
            </p:cNvSpPr>
            <p:nvPr/>
          </p:nvSpPr>
          <p:spPr>
            <a:xfrm>
              <a:off x="4371166" y="3281022"/>
              <a:ext cx="201471" cy="193686"/>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2" name="Group 111"/>
            <p:cNvGrpSpPr/>
            <p:nvPr/>
          </p:nvGrpSpPr>
          <p:grpSpPr bwMode="auto">
            <a:xfrm>
              <a:off x="4197305" y="3474708"/>
              <a:ext cx="563471" cy="844102"/>
              <a:chOff x="1616737" y="3705136"/>
              <a:chExt cx="563471" cy="844102"/>
            </a:xfrm>
          </p:grpSpPr>
          <p:cxnSp>
            <p:nvCxnSpPr>
              <p:cNvPr id="63" name="Straight Connector 112"/>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5" name="Group 143"/>
          <p:cNvGrpSpPr/>
          <p:nvPr/>
        </p:nvGrpSpPr>
        <p:grpSpPr bwMode="auto">
          <a:xfrm>
            <a:off x="10264600" y="6483658"/>
            <a:ext cx="1041117" cy="1927374"/>
            <a:chOff x="5511255" y="3281022"/>
            <a:chExt cx="564936" cy="1037788"/>
          </a:xfrm>
        </p:grpSpPr>
        <p:sp>
          <p:nvSpPr>
            <p:cNvPr id="66" name="Oval 88"/>
            <p:cNvSpPr>
              <a:spLocks noChangeAspect="1"/>
            </p:cNvSpPr>
            <p:nvPr/>
          </p:nvSpPr>
          <p:spPr>
            <a:xfrm flipH="1">
              <a:off x="5684773" y="3281022"/>
              <a:ext cx="200405" cy="19368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7" name="Group 114"/>
            <p:cNvGrpSpPr/>
            <p:nvPr/>
          </p:nvGrpSpPr>
          <p:grpSpPr bwMode="auto">
            <a:xfrm>
              <a:off x="5511255" y="3474708"/>
              <a:ext cx="564936" cy="844102"/>
              <a:chOff x="1616005" y="3705136"/>
              <a:chExt cx="564936" cy="844102"/>
            </a:xfrm>
          </p:grpSpPr>
          <p:cxnSp>
            <p:nvCxnSpPr>
              <p:cNvPr id="68" name="Straight Connector 115"/>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16005" y="4381448"/>
                <a:ext cx="564936"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70" name="Group 145"/>
          <p:cNvGrpSpPr/>
          <p:nvPr/>
        </p:nvGrpSpPr>
        <p:grpSpPr bwMode="auto">
          <a:xfrm>
            <a:off x="12691591" y="6483658"/>
            <a:ext cx="1041117" cy="1927374"/>
            <a:chOff x="6825937" y="3281022"/>
            <a:chExt cx="564936" cy="1037788"/>
          </a:xfrm>
        </p:grpSpPr>
        <p:sp>
          <p:nvSpPr>
            <p:cNvPr id="71" name="Oval 96"/>
            <p:cNvSpPr>
              <a:spLocks noChangeAspect="1"/>
            </p:cNvSpPr>
            <p:nvPr/>
          </p:nvSpPr>
          <p:spPr>
            <a:xfrm>
              <a:off x="6999455" y="3281022"/>
              <a:ext cx="198814" cy="193686"/>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2" name="Group 117"/>
            <p:cNvGrpSpPr/>
            <p:nvPr/>
          </p:nvGrpSpPr>
          <p:grpSpPr bwMode="auto">
            <a:xfrm>
              <a:off x="6825937" y="3474708"/>
              <a:ext cx="564936" cy="844102"/>
              <a:chOff x="1616005" y="3705136"/>
              <a:chExt cx="564936" cy="844102"/>
            </a:xfrm>
          </p:grpSpPr>
          <p:cxnSp>
            <p:nvCxnSpPr>
              <p:cNvPr id="73" name="Straight Connector 118"/>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16005" y="4381448"/>
                <a:ext cx="564936"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75" name="Group 138"/>
          <p:cNvGrpSpPr/>
          <p:nvPr/>
        </p:nvGrpSpPr>
        <p:grpSpPr bwMode="auto">
          <a:xfrm>
            <a:off x="4195662" y="6483658"/>
            <a:ext cx="1041117" cy="1322939"/>
            <a:chOff x="2225282" y="3281022"/>
            <a:chExt cx="563471" cy="712666"/>
          </a:xfrm>
        </p:grpSpPr>
        <p:sp>
          <p:nvSpPr>
            <p:cNvPr id="76" name="Oval 97"/>
            <p:cNvSpPr>
              <a:spLocks noChangeAspect="1"/>
            </p:cNvSpPr>
            <p:nvPr/>
          </p:nvSpPr>
          <p:spPr>
            <a:xfrm>
              <a:off x="2402316" y="3281022"/>
              <a:ext cx="199885" cy="193776"/>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7" name="Group 121"/>
            <p:cNvGrpSpPr/>
            <p:nvPr/>
          </p:nvGrpSpPr>
          <p:grpSpPr bwMode="auto">
            <a:xfrm>
              <a:off x="2225282" y="3474799"/>
              <a:ext cx="563471" cy="518889"/>
              <a:chOff x="968207" y="3705227"/>
              <a:chExt cx="563471" cy="518889"/>
            </a:xfrm>
          </p:grpSpPr>
          <p:sp>
            <p:nvSpPr>
              <p:cNvPr id="78" name="TextBox 7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79" name="Straight Connector 123"/>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140"/>
          <p:cNvGrpSpPr/>
          <p:nvPr/>
        </p:nvGrpSpPr>
        <p:grpSpPr bwMode="auto">
          <a:xfrm>
            <a:off x="6622653" y="6483658"/>
            <a:ext cx="1041117" cy="1322939"/>
            <a:chOff x="3539964" y="3281022"/>
            <a:chExt cx="563471" cy="712666"/>
          </a:xfrm>
        </p:grpSpPr>
        <p:sp>
          <p:nvSpPr>
            <p:cNvPr id="81" name="Oval 86"/>
            <p:cNvSpPr>
              <a:spLocks noChangeAspect="1"/>
            </p:cNvSpPr>
            <p:nvPr/>
          </p:nvSpPr>
          <p:spPr>
            <a:xfrm>
              <a:off x="3715411" y="3281022"/>
              <a:ext cx="199885" cy="19377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2" name="Group 124"/>
            <p:cNvGrpSpPr/>
            <p:nvPr/>
          </p:nvGrpSpPr>
          <p:grpSpPr bwMode="auto">
            <a:xfrm>
              <a:off x="3539964" y="3474799"/>
              <a:ext cx="563471" cy="518889"/>
              <a:chOff x="968207" y="3705227"/>
              <a:chExt cx="563471" cy="518889"/>
            </a:xfrm>
          </p:grpSpPr>
          <p:sp>
            <p:nvSpPr>
              <p:cNvPr id="83" name="TextBox 82"/>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4" name="Straight Connector 126"/>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Group 142"/>
          <p:cNvGrpSpPr/>
          <p:nvPr/>
        </p:nvGrpSpPr>
        <p:grpSpPr bwMode="auto">
          <a:xfrm>
            <a:off x="9051106" y="6483658"/>
            <a:ext cx="1041117" cy="1322939"/>
            <a:chOff x="4853914" y="3281022"/>
            <a:chExt cx="564936" cy="712666"/>
          </a:xfrm>
        </p:grpSpPr>
        <p:sp>
          <p:nvSpPr>
            <p:cNvPr id="86" name="Oval 89"/>
            <p:cNvSpPr>
              <a:spLocks noChangeAspect="1"/>
            </p:cNvSpPr>
            <p:nvPr/>
          </p:nvSpPr>
          <p:spPr>
            <a:xfrm>
              <a:off x="5029022" y="3281022"/>
              <a:ext cx="200405"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Group 127"/>
            <p:cNvGrpSpPr/>
            <p:nvPr/>
          </p:nvGrpSpPr>
          <p:grpSpPr bwMode="auto">
            <a:xfrm>
              <a:off x="4853914" y="3474799"/>
              <a:ext cx="564936" cy="518889"/>
              <a:chOff x="967475" y="3705227"/>
              <a:chExt cx="564936" cy="518889"/>
            </a:xfrm>
          </p:grpSpPr>
          <p:sp>
            <p:nvSpPr>
              <p:cNvPr id="88" name="TextBox 87"/>
              <p:cNvSpPr txBox="1"/>
              <p:nvPr/>
            </p:nvSpPr>
            <p:spPr>
              <a:xfrm>
                <a:off x="967475" y="4056247"/>
                <a:ext cx="564936"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9" name="Straight Connector 129"/>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 name="Group 144"/>
          <p:cNvGrpSpPr/>
          <p:nvPr/>
        </p:nvGrpSpPr>
        <p:grpSpPr bwMode="auto">
          <a:xfrm>
            <a:off x="11478095" y="6483658"/>
            <a:ext cx="1041117" cy="1322939"/>
            <a:chOff x="6168596" y="3281022"/>
            <a:chExt cx="564936" cy="712666"/>
          </a:xfrm>
        </p:grpSpPr>
        <p:sp>
          <p:nvSpPr>
            <p:cNvPr id="91" name="Oval 90"/>
            <p:cNvSpPr>
              <a:spLocks noChangeAspect="1"/>
            </p:cNvSpPr>
            <p:nvPr/>
          </p:nvSpPr>
          <p:spPr>
            <a:xfrm>
              <a:off x="6342114" y="3281022"/>
              <a:ext cx="200405" cy="193776"/>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2" name="Group 130"/>
            <p:cNvGrpSpPr/>
            <p:nvPr/>
          </p:nvGrpSpPr>
          <p:grpSpPr bwMode="auto">
            <a:xfrm>
              <a:off x="6168596" y="3474799"/>
              <a:ext cx="564936" cy="518889"/>
              <a:chOff x="967475" y="3705227"/>
              <a:chExt cx="564936" cy="518889"/>
            </a:xfrm>
          </p:grpSpPr>
          <p:sp>
            <p:nvSpPr>
              <p:cNvPr id="93" name="TextBox 92"/>
              <p:cNvSpPr txBox="1"/>
              <p:nvPr/>
            </p:nvSpPr>
            <p:spPr>
              <a:xfrm>
                <a:off x="967475" y="4056247"/>
                <a:ext cx="564936"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4" name="Straight Connector 132"/>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146"/>
          <p:cNvGrpSpPr/>
          <p:nvPr/>
        </p:nvGrpSpPr>
        <p:grpSpPr bwMode="auto">
          <a:xfrm>
            <a:off x="13906561" y="6483658"/>
            <a:ext cx="1041117" cy="1322939"/>
            <a:chOff x="7484006" y="3281022"/>
            <a:chExt cx="563471" cy="712666"/>
          </a:xfrm>
        </p:grpSpPr>
        <p:sp>
          <p:nvSpPr>
            <p:cNvPr id="96" name="Oval 95"/>
            <p:cNvSpPr>
              <a:spLocks noChangeAspect="1"/>
            </p:cNvSpPr>
            <p:nvPr/>
          </p:nvSpPr>
          <p:spPr>
            <a:xfrm>
              <a:off x="7654694" y="3281022"/>
              <a:ext cx="201472"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7" name="Group 133"/>
            <p:cNvGrpSpPr/>
            <p:nvPr/>
          </p:nvGrpSpPr>
          <p:grpSpPr bwMode="auto">
            <a:xfrm>
              <a:off x="7484006" y="3474799"/>
              <a:ext cx="563471" cy="518889"/>
              <a:chOff x="968207" y="3705227"/>
              <a:chExt cx="563471" cy="518889"/>
            </a:xfrm>
          </p:grpSpPr>
          <p:sp>
            <p:nvSpPr>
              <p:cNvPr id="98" name="TextBox 9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9" name="Straight Connector 135"/>
              <p:cNvCxnSpPr/>
              <p:nvPr/>
            </p:nvCxnSpPr>
            <p:spPr>
              <a:xfrm>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0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additive="base">
                                        <p:cTn id="72" dur="500" fill="hold"/>
                                        <p:tgtEl>
                                          <p:spTgt spid="75"/>
                                        </p:tgtEl>
                                        <p:attrNameLst>
                                          <p:attrName>ppt_x</p:attrName>
                                        </p:attrNameLst>
                                      </p:cBhvr>
                                      <p:tavLst>
                                        <p:tav tm="0">
                                          <p:val>
                                            <p:strVal val="#ppt_x"/>
                                          </p:val>
                                        </p:tav>
                                        <p:tav tm="100000">
                                          <p:val>
                                            <p:strVal val="#ppt_x"/>
                                          </p:val>
                                        </p:tav>
                                      </p:tavLst>
                                    </p:anim>
                                    <p:anim calcmode="lin" valueType="num">
                                      <p:cBhvr additive="base">
                                        <p:cTn id="73" dur="500" fill="hold"/>
                                        <p:tgtEl>
                                          <p:spTgt spid="7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ppt_x"/>
                                          </p:val>
                                        </p:tav>
                                        <p:tav tm="100000">
                                          <p:val>
                                            <p:strVal val="#ppt_x"/>
                                          </p:val>
                                        </p:tav>
                                      </p:tavLst>
                                    </p:anim>
                                    <p:anim calcmode="lin" valueType="num">
                                      <p:cBhvr additive="base">
                                        <p:cTn id="78" dur="500" fill="hold"/>
                                        <p:tgtEl>
                                          <p:spTgt spid="5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additive="base">
                                        <p:cTn id="82" dur="500" fill="hold"/>
                                        <p:tgtEl>
                                          <p:spTgt spid="80"/>
                                        </p:tgtEl>
                                        <p:attrNameLst>
                                          <p:attrName>ppt_x</p:attrName>
                                        </p:attrNameLst>
                                      </p:cBhvr>
                                      <p:tavLst>
                                        <p:tav tm="0">
                                          <p:val>
                                            <p:strVal val="#ppt_x"/>
                                          </p:val>
                                        </p:tav>
                                        <p:tav tm="100000">
                                          <p:val>
                                            <p:strVal val="#ppt_x"/>
                                          </p:val>
                                        </p:tav>
                                      </p:tavLst>
                                    </p:anim>
                                    <p:anim calcmode="lin" valueType="num">
                                      <p:cBhvr additive="base">
                                        <p:cTn id="83" dur="500" fill="hold"/>
                                        <p:tgtEl>
                                          <p:spTgt spid="8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500" fill="hold"/>
                                        <p:tgtEl>
                                          <p:spTgt spid="60"/>
                                        </p:tgtEl>
                                        <p:attrNameLst>
                                          <p:attrName>ppt_x</p:attrName>
                                        </p:attrNameLst>
                                      </p:cBhvr>
                                      <p:tavLst>
                                        <p:tav tm="0">
                                          <p:val>
                                            <p:strVal val="#ppt_x"/>
                                          </p:val>
                                        </p:tav>
                                        <p:tav tm="100000">
                                          <p:val>
                                            <p:strVal val="#ppt_x"/>
                                          </p:val>
                                        </p:tav>
                                      </p:tavLst>
                                    </p:anim>
                                    <p:anim calcmode="lin" valueType="num">
                                      <p:cBhvr additive="base">
                                        <p:cTn id="88" dur="500" fill="hold"/>
                                        <p:tgtEl>
                                          <p:spTgt spid="6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additive="base">
                                        <p:cTn id="92" dur="500" fill="hold"/>
                                        <p:tgtEl>
                                          <p:spTgt spid="85"/>
                                        </p:tgtEl>
                                        <p:attrNameLst>
                                          <p:attrName>ppt_x</p:attrName>
                                        </p:attrNameLst>
                                      </p:cBhvr>
                                      <p:tavLst>
                                        <p:tav tm="0">
                                          <p:val>
                                            <p:strVal val="#ppt_x"/>
                                          </p:val>
                                        </p:tav>
                                        <p:tav tm="100000">
                                          <p:val>
                                            <p:strVal val="#ppt_x"/>
                                          </p:val>
                                        </p:tav>
                                      </p:tavLst>
                                    </p:anim>
                                    <p:anim calcmode="lin" valueType="num">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ppt_x"/>
                                          </p:val>
                                        </p:tav>
                                        <p:tav tm="100000">
                                          <p:val>
                                            <p:strVal val="#ppt_x"/>
                                          </p:val>
                                        </p:tav>
                                      </p:tavLst>
                                    </p:anim>
                                    <p:anim calcmode="lin" valueType="num">
                                      <p:cBhvr additive="base">
                                        <p:cTn id="98" dur="500" fill="hold"/>
                                        <p:tgtEl>
                                          <p:spTgt spid="6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 calcmode="lin" valueType="num">
                                      <p:cBhvr additive="base">
                                        <p:cTn id="102" dur="500" fill="hold"/>
                                        <p:tgtEl>
                                          <p:spTgt spid="90"/>
                                        </p:tgtEl>
                                        <p:attrNameLst>
                                          <p:attrName>ppt_x</p:attrName>
                                        </p:attrNameLst>
                                      </p:cBhvr>
                                      <p:tavLst>
                                        <p:tav tm="0">
                                          <p:val>
                                            <p:strVal val="#ppt_x"/>
                                          </p:val>
                                        </p:tav>
                                        <p:tav tm="100000">
                                          <p:val>
                                            <p:strVal val="#ppt_x"/>
                                          </p:val>
                                        </p:tav>
                                      </p:tavLst>
                                    </p:anim>
                                    <p:anim calcmode="lin" valueType="num">
                                      <p:cBhvr additive="base">
                                        <p:cTn id="103" dur="500" fill="hold"/>
                                        <p:tgtEl>
                                          <p:spTgt spid="9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accel="50000" decel="50000" fill="hold" nodeType="after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accel="50000" decel="50000" fill="hold" nodeType="afterEffect">
                                  <p:stCondLst>
                                    <p:cond delay="0"/>
                                  </p:stCondLst>
                                  <p:childTnLst>
                                    <p:set>
                                      <p:cBhvr>
                                        <p:cTn id="111" dur="1" fill="hold">
                                          <p:stCondLst>
                                            <p:cond delay="0"/>
                                          </p:stCondLst>
                                        </p:cTn>
                                        <p:tgtEl>
                                          <p:spTgt spid="95"/>
                                        </p:tgtEl>
                                        <p:attrNameLst>
                                          <p:attrName>style.visibility</p:attrName>
                                        </p:attrNameLst>
                                      </p:cBhvr>
                                      <p:to>
                                        <p:strVal val="visible"/>
                                      </p:to>
                                    </p:set>
                                    <p:anim calcmode="lin" valueType="num">
                                      <p:cBhvr additive="base">
                                        <p:cTn id="112" dur="500" fill="hold"/>
                                        <p:tgtEl>
                                          <p:spTgt spid="95"/>
                                        </p:tgtEl>
                                        <p:attrNameLst>
                                          <p:attrName>ppt_x</p:attrName>
                                        </p:attrNameLst>
                                      </p:cBhvr>
                                      <p:tavLst>
                                        <p:tav tm="0">
                                          <p:val>
                                            <p:strVal val="#ppt_x"/>
                                          </p:val>
                                        </p:tav>
                                        <p:tav tm="100000">
                                          <p:val>
                                            <p:strVal val="#ppt_x"/>
                                          </p:val>
                                        </p:tav>
                                      </p:tavLst>
                                    </p:anim>
                                    <p:anim calcmode="lin" valueType="num">
                                      <p:cBhvr additive="base">
                                        <p:cTn id="1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6" name="Group 2"/>
          <p:cNvGrpSpPr/>
          <p:nvPr/>
        </p:nvGrpSpPr>
        <p:grpSpPr>
          <a:xfrm>
            <a:off x="3726361" y="3095090"/>
            <a:ext cx="1197764" cy="3255745"/>
            <a:chOff x="5324361" y="4432550"/>
            <a:chExt cx="1711409" cy="4662628"/>
          </a:xfrm>
        </p:grpSpPr>
        <p:grpSp>
          <p:nvGrpSpPr>
            <p:cNvPr id="157" name="Group 107"/>
            <p:cNvGrpSpPr/>
            <p:nvPr/>
          </p:nvGrpSpPr>
          <p:grpSpPr>
            <a:xfrm>
              <a:off x="5357621" y="5380080"/>
              <a:ext cx="1656513" cy="3138523"/>
              <a:chOff x="5357621" y="6262550"/>
              <a:chExt cx="1656513" cy="2077813"/>
            </a:xfrm>
            <a:solidFill>
              <a:schemeClr val="accent2"/>
            </a:solidFill>
          </p:grpSpPr>
          <p:sp>
            <p:nvSpPr>
              <p:cNvPr id="160"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61"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58" name="TextBox 157"/>
            <p:cNvSpPr txBox="1"/>
            <p:nvPr/>
          </p:nvSpPr>
          <p:spPr>
            <a:xfrm>
              <a:off x="5506624" y="4432550"/>
              <a:ext cx="1370136"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59" name="TextBox 158"/>
            <p:cNvSpPr txBox="1"/>
            <p:nvPr/>
          </p:nvSpPr>
          <p:spPr>
            <a:xfrm>
              <a:off x="5324361" y="8522171"/>
              <a:ext cx="1711409" cy="573007"/>
            </a:xfrm>
            <a:prstGeom prst="rect">
              <a:avLst/>
            </a:prstGeom>
            <a:noFill/>
          </p:spPr>
          <p:txBody>
            <a:bodyPr wrap="none" rtlCol="0">
              <a:spAutoFit/>
            </a:bodyPr>
            <a:lstStyle/>
            <a:p>
              <a:pPr algn="ctr"/>
              <a:r>
                <a:rPr lang="id-ID" sz="2000" b="1" dirty="0">
                  <a:solidFill>
                    <a:schemeClr val="tx2"/>
                  </a:solidFill>
                  <a:latin typeface="Lato Regular"/>
                  <a:cs typeface="Lato Regular"/>
                </a:rPr>
                <a:t>February</a:t>
              </a:r>
              <a:endParaRPr lang="id-ID" sz="2000" b="1" dirty="0">
                <a:solidFill>
                  <a:schemeClr val="tx2"/>
                </a:solidFill>
                <a:latin typeface="Lato Regular"/>
                <a:cs typeface="Lato Regular"/>
              </a:endParaRPr>
            </a:p>
          </p:txBody>
        </p:sp>
      </p:grpSp>
      <p:grpSp>
        <p:nvGrpSpPr>
          <p:cNvPr id="162" name="Group 4"/>
          <p:cNvGrpSpPr/>
          <p:nvPr/>
        </p:nvGrpSpPr>
        <p:grpSpPr>
          <a:xfrm>
            <a:off x="5153055" y="3734288"/>
            <a:ext cx="1159344" cy="2616547"/>
            <a:chOff x="7362876" y="5347960"/>
            <a:chExt cx="1656514" cy="3747218"/>
          </a:xfrm>
        </p:grpSpPr>
        <p:grpSp>
          <p:nvGrpSpPr>
            <p:cNvPr id="163" name="Group 110"/>
            <p:cNvGrpSpPr/>
            <p:nvPr/>
          </p:nvGrpSpPr>
          <p:grpSpPr>
            <a:xfrm>
              <a:off x="7362876" y="6272888"/>
              <a:ext cx="1656514" cy="2260235"/>
              <a:chOff x="7362876" y="5201840"/>
              <a:chExt cx="1656514" cy="3153043"/>
            </a:xfrm>
            <a:solidFill>
              <a:schemeClr val="accent3"/>
            </a:solidFill>
          </p:grpSpPr>
          <p:sp>
            <p:nvSpPr>
              <p:cNvPr id="166"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67"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64" name="TextBox 163"/>
            <p:cNvSpPr txBox="1"/>
            <p:nvPr/>
          </p:nvSpPr>
          <p:spPr>
            <a:xfrm>
              <a:off x="7511878" y="5347960"/>
              <a:ext cx="1370136" cy="815432"/>
            </a:xfrm>
            <a:prstGeom prst="rect">
              <a:avLst/>
            </a:prstGeom>
            <a:noFill/>
          </p:spPr>
          <p:txBody>
            <a:bodyPr wrap="none" rtlCol="0">
              <a:spAutoFit/>
            </a:bodyPr>
            <a:lstStyle/>
            <a:p>
              <a:pPr algn="ctr"/>
              <a:r>
                <a:rPr lang="en-US" sz="3100" dirty="0">
                  <a:latin typeface="Lato Regular"/>
                  <a:cs typeface="Lato Regular"/>
                </a:rPr>
                <a:t>32%</a:t>
              </a:r>
              <a:endParaRPr lang="en-US" sz="3100" dirty="0">
                <a:latin typeface="Lato Regular"/>
                <a:cs typeface="Lato Regular"/>
              </a:endParaRPr>
            </a:p>
          </p:txBody>
        </p:sp>
        <p:sp>
          <p:nvSpPr>
            <p:cNvPr id="165" name="TextBox 164"/>
            <p:cNvSpPr txBox="1"/>
            <p:nvPr/>
          </p:nvSpPr>
          <p:spPr>
            <a:xfrm>
              <a:off x="7553107" y="8522171"/>
              <a:ext cx="1287681" cy="573007"/>
            </a:xfrm>
            <a:prstGeom prst="rect">
              <a:avLst/>
            </a:prstGeom>
            <a:noFill/>
          </p:spPr>
          <p:txBody>
            <a:bodyPr wrap="none" rtlCol="0">
              <a:spAutoFit/>
            </a:bodyPr>
            <a:lstStyle/>
            <a:p>
              <a:pPr algn="ctr"/>
              <a:r>
                <a:rPr lang="id-ID" sz="2000" b="1" dirty="0">
                  <a:solidFill>
                    <a:schemeClr val="tx2"/>
                  </a:solidFill>
                  <a:latin typeface="Lato Regular"/>
                  <a:cs typeface="Lato Regular"/>
                </a:rPr>
                <a:t>March</a:t>
              </a:r>
              <a:endParaRPr lang="id-ID" sz="2000" b="1" dirty="0">
                <a:solidFill>
                  <a:schemeClr val="tx2"/>
                </a:solidFill>
                <a:latin typeface="Lato Regular"/>
                <a:cs typeface="Lato Regular"/>
              </a:endParaRPr>
            </a:p>
          </p:txBody>
        </p:sp>
      </p:grpSp>
      <p:grpSp>
        <p:nvGrpSpPr>
          <p:cNvPr id="5" name="组合 4"/>
          <p:cNvGrpSpPr/>
          <p:nvPr/>
        </p:nvGrpSpPr>
        <p:grpSpPr>
          <a:xfrm>
            <a:off x="10776848" y="2635604"/>
            <a:ext cx="1128158" cy="3715231"/>
            <a:chOff x="15398362" y="3774509"/>
            <a:chExt cx="1611954" cy="5320669"/>
          </a:xfrm>
        </p:grpSpPr>
        <p:grpSp>
          <p:nvGrpSpPr>
            <p:cNvPr id="131" name="Group 73"/>
            <p:cNvGrpSpPr/>
            <p:nvPr/>
          </p:nvGrpSpPr>
          <p:grpSpPr>
            <a:xfrm>
              <a:off x="15398362" y="4835696"/>
              <a:ext cx="1611954" cy="3705188"/>
              <a:chOff x="3366892" y="4635176"/>
              <a:chExt cx="1611954" cy="3705188"/>
            </a:xfrm>
            <a:solidFill>
              <a:schemeClr val="accent1"/>
            </a:solidFill>
          </p:grpSpPr>
          <p:sp>
            <p:nvSpPr>
              <p:cNvPr id="132"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133"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sp>
          <p:nvSpPr>
            <p:cNvPr id="146" name="TextBox 145"/>
            <p:cNvSpPr txBox="1"/>
            <p:nvPr/>
          </p:nvSpPr>
          <p:spPr>
            <a:xfrm>
              <a:off x="15535736" y="3774509"/>
              <a:ext cx="1370136" cy="815432"/>
            </a:xfrm>
            <a:prstGeom prst="rect">
              <a:avLst/>
            </a:prstGeom>
            <a:noFill/>
          </p:spPr>
          <p:txBody>
            <a:bodyPr wrap="none" rtlCol="0">
              <a:spAutoFit/>
            </a:bodyPr>
            <a:lstStyle/>
            <a:p>
              <a:pPr algn="ctr"/>
              <a:r>
                <a:rPr lang="en-US" sz="3100" dirty="0">
                  <a:latin typeface="Lato Regular"/>
                  <a:cs typeface="Lato Regular"/>
                </a:rPr>
                <a:t>98%</a:t>
              </a:r>
              <a:endParaRPr lang="en-US" sz="3100" dirty="0">
                <a:latin typeface="Lato Regular"/>
                <a:cs typeface="Lato Regular"/>
              </a:endParaRPr>
            </a:p>
          </p:txBody>
        </p:sp>
        <p:sp>
          <p:nvSpPr>
            <p:cNvPr id="168" name="TextBox 167"/>
            <p:cNvSpPr txBox="1"/>
            <p:nvPr/>
          </p:nvSpPr>
          <p:spPr>
            <a:xfrm>
              <a:off x="15761001" y="8522171"/>
              <a:ext cx="898307" cy="573007"/>
            </a:xfrm>
            <a:prstGeom prst="rect">
              <a:avLst/>
            </a:prstGeom>
            <a:noFill/>
          </p:spPr>
          <p:txBody>
            <a:bodyPr wrap="none" rtlCol="0">
              <a:spAutoFit/>
            </a:bodyPr>
            <a:lstStyle/>
            <a:p>
              <a:pPr algn="ctr"/>
              <a:r>
                <a:rPr lang="id-ID" sz="2000" b="1" dirty="0">
                  <a:solidFill>
                    <a:schemeClr val="tx2"/>
                  </a:solidFill>
                  <a:latin typeface="Lato Regular"/>
                  <a:cs typeface="Lato Regular"/>
                </a:rPr>
                <a:t>July</a:t>
              </a:r>
              <a:endParaRPr lang="id-ID" sz="2000" b="1" dirty="0">
                <a:solidFill>
                  <a:schemeClr val="tx2"/>
                </a:solidFill>
                <a:latin typeface="Lato Regular"/>
                <a:cs typeface="Lato Regular"/>
              </a:endParaRPr>
            </a:p>
          </p:txBody>
        </p:sp>
      </p:grpSp>
      <p:grpSp>
        <p:nvGrpSpPr>
          <p:cNvPr id="6" name="组合 5"/>
          <p:cNvGrpSpPr/>
          <p:nvPr/>
        </p:nvGrpSpPr>
        <p:grpSpPr>
          <a:xfrm>
            <a:off x="12170100" y="3110647"/>
            <a:ext cx="1159343" cy="3240188"/>
            <a:chOff x="17389091" y="4454830"/>
            <a:chExt cx="1656513" cy="4640349"/>
          </a:xfrm>
        </p:grpSpPr>
        <p:grpSp>
          <p:nvGrpSpPr>
            <p:cNvPr id="134" name="Group 76"/>
            <p:cNvGrpSpPr/>
            <p:nvPr/>
          </p:nvGrpSpPr>
          <p:grpSpPr>
            <a:xfrm>
              <a:off x="17389091" y="5402360"/>
              <a:ext cx="1656513" cy="3138523"/>
              <a:chOff x="5357621" y="6262550"/>
              <a:chExt cx="1656513" cy="2077813"/>
            </a:xfrm>
            <a:solidFill>
              <a:schemeClr val="accent2"/>
            </a:solidFill>
          </p:grpSpPr>
          <p:sp>
            <p:nvSpPr>
              <p:cNvPr id="135"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36"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7" name="TextBox 146"/>
            <p:cNvSpPr txBox="1"/>
            <p:nvPr/>
          </p:nvSpPr>
          <p:spPr>
            <a:xfrm>
              <a:off x="17538093" y="4454830"/>
              <a:ext cx="1370137"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69" name="TextBox 168"/>
            <p:cNvSpPr txBox="1"/>
            <p:nvPr/>
          </p:nvSpPr>
          <p:spPr>
            <a:xfrm>
              <a:off x="17540756" y="8522172"/>
              <a:ext cx="1381589" cy="573007"/>
            </a:xfrm>
            <a:prstGeom prst="rect">
              <a:avLst/>
            </a:prstGeom>
            <a:noFill/>
          </p:spPr>
          <p:txBody>
            <a:bodyPr wrap="none" rtlCol="0">
              <a:spAutoFit/>
            </a:bodyPr>
            <a:lstStyle/>
            <a:p>
              <a:pPr algn="ctr"/>
              <a:r>
                <a:rPr lang="id-ID" sz="2000" b="1" dirty="0">
                  <a:solidFill>
                    <a:schemeClr val="tx2"/>
                  </a:solidFill>
                  <a:latin typeface="Lato Regular"/>
                  <a:cs typeface="Lato Regular"/>
                </a:rPr>
                <a:t>August</a:t>
              </a:r>
              <a:endParaRPr lang="id-ID" sz="2000" b="1" dirty="0">
                <a:solidFill>
                  <a:schemeClr val="tx2"/>
                </a:solidFill>
                <a:latin typeface="Lato Regular"/>
                <a:cs typeface="Lato Regular"/>
              </a:endParaRPr>
            </a:p>
          </p:txBody>
        </p:sp>
      </p:grpSp>
      <p:grpSp>
        <p:nvGrpSpPr>
          <p:cNvPr id="7" name="组合 6"/>
          <p:cNvGrpSpPr/>
          <p:nvPr/>
        </p:nvGrpSpPr>
        <p:grpSpPr>
          <a:xfrm>
            <a:off x="13450067" y="3749845"/>
            <a:ext cx="1394934" cy="2600990"/>
            <a:chOff x="19217956" y="5370240"/>
            <a:chExt cx="1993134" cy="3724938"/>
          </a:xfrm>
        </p:grpSpPr>
        <p:grpSp>
          <p:nvGrpSpPr>
            <p:cNvPr id="137" name="Group 79"/>
            <p:cNvGrpSpPr/>
            <p:nvPr/>
          </p:nvGrpSpPr>
          <p:grpSpPr>
            <a:xfrm>
              <a:off x="19394346" y="6295168"/>
              <a:ext cx="1656514" cy="2260235"/>
              <a:chOff x="7362876" y="5201840"/>
              <a:chExt cx="1656514" cy="3153043"/>
            </a:xfrm>
            <a:solidFill>
              <a:schemeClr val="accent3"/>
            </a:solidFill>
          </p:grpSpPr>
          <p:sp>
            <p:nvSpPr>
              <p:cNvPr id="138"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39"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8" name="TextBox 147"/>
            <p:cNvSpPr txBox="1"/>
            <p:nvPr/>
          </p:nvSpPr>
          <p:spPr>
            <a:xfrm>
              <a:off x="19543348" y="5370240"/>
              <a:ext cx="1370137" cy="815432"/>
            </a:xfrm>
            <a:prstGeom prst="rect">
              <a:avLst/>
            </a:prstGeom>
            <a:noFill/>
          </p:spPr>
          <p:txBody>
            <a:bodyPr wrap="none" rtlCol="0">
              <a:spAutoFit/>
            </a:bodyPr>
            <a:lstStyle/>
            <a:p>
              <a:pPr algn="ctr"/>
              <a:r>
                <a:rPr lang="en-US" sz="3100" dirty="0">
                  <a:latin typeface="Lato Regular"/>
                  <a:cs typeface="Lato Regular"/>
                </a:rPr>
                <a:t>32%</a:t>
              </a:r>
              <a:endParaRPr lang="en-US" sz="3100" dirty="0">
                <a:latin typeface="Lato Regular"/>
                <a:cs typeface="Lato Regular"/>
              </a:endParaRPr>
            </a:p>
          </p:txBody>
        </p:sp>
        <p:sp>
          <p:nvSpPr>
            <p:cNvPr id="170" name="TextBox 169"/>
            <p:cNvSpPr txBox="1"/>
            <p:nvPr/>
          </p:nvSpPr>
          <p:spPr>
            <a:xfrm>
              <a:off x="19217956" y="8522171"/>
              <a:ext cx="1993134" cy="573007"/>
            </a:xfrm>
            <a:prstGeom prst="rect">
              <a:avLst/>
            </a:prstGeom>
            <a:noFill/>
          </p:spPr>
          <p:txBody>
            <a:bodyPr wrap="none" rtlCol="0">
              <a:spAutoFit/>
            </a:bodyPr>
            <a:lstStyle/>
            <a:p>
              <a:pPr algn="ctr"/>
              <a:r>
                <a:rPr lang="id-ID" sz="2000" b="1" dirty="0">
                  <a:solidFill>
                    <a:schemeClr val="tx2"/>
                  </a:solidFill>
                  <a:latin typeface="Lato Regular"/>
                  <a:cs typeface="Lato Regular"/>
                </a:rPr>
                <a:t>September</a:t>
              </a:r>
              <a:endParaRPr lang="id-ID" sz="2000" b="1" dirty="0">
                <a:solidFill>
                  <a:schemeClr val="tx2"/>
                </a:solidFill>
                <a:latin typeface="Lato Regular"/>
                <a:cs typeface="Lato Regular"/>
              </a:endParaRPr>
            </a:p>
          </p:txBody>
        </p:sp>
      </p:grpSp>
      <p:grpSp>
        <p:nvGrpSpPr>
          <p:cNvPr id="2" name="组合 1"/>
          <p:cNvGrpSpPr/>
          <p:nvPr/>
        </p:nvGrpSpPr>
        <p:grpSpPr>
          <a:xfrm>
            <a:off x="2356386" y="2620046"/>
            <a:ext cx="1128158" cy="3730789"/>
            <a:chOff x="3366892" y="3752229"/>
            <a:chExt cx="1611954" cy="5342950"/>
          </a:xfrm>
        </p:grpSpPr>
        <p:grpSp>
          <p:nvGrpSpPr>
            <p:cNvPr id="151" name="Group 1"/>
            <p:cNvGrpSpPr/>
            <p:nvPr/>
          </p:nvGrpSpPr>
          <p:grpSpPr>
            <a:xfrm>
              <a:off x="3366892" y="3752229"/>
              <a:ext cx="1611954" cy="4766375"/>
              <a:chOff x="3366892" y="3752229"/>
              <a:chExt cx="1611954" cy="4766375"/>
            </a:xfrm>
          </p:grpSpPr>
          <p:grpSp>
            <p:nvGrpSpPr>
              <p:cNvPr id="152" name="Group 104"/>
              <p:cNvGrpSpPr/>
              <p:nvPr/>
            </p:nvGrpSpPr>
            <p:grpSpPr>
              <a:xfrm>
                <a:off x="3366892" y="4813416"/>
                <a:ext cx="1611954" cy="3705188"/>
                <a:chOff x="3366892" y="4635176"/>
                <a:chExt cx="1611954" cy="3705188"/>
              </a:xfrm>
              <a:solidFill>
                <a:schemeClr val="accent1"/>
              </a:solidFill>
            </p:grpSpPr>
            <p:sp>
              <p:nvSpPr>
                <p:cNvPr id="154"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155"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sp>
            <p:nvSpPr>
              <p:cNvPr id="153" name="TextBox 152"/>
              <p:cNvSpPr txBox="1"/>
              <p:nvPr/>
            </p:nvSpPr>
            <p:spPr>
              <a:xfrm>
                <a:off x="3504266" y="3752229"/>
                <a:ext cx="1370136" cy="815432"/>
              </a:xfrm>
              <a:prstGeom prst="rect">
                <a:avLst/>
              </a:prstGeom>
              <a:noFill/>
            </p:spPr>
            <p:txBody>
              <a:bodyPr wrap="none" rtlCol="0">
                <a:spAutoFit/>
              </a:bodyPr>
              <a:lstStyle/>
              <a:p>
                <a:pPr algn="ctr"/>
                <a:r>
                  <a:rPr lang="en-US" sz="3100" dirty="0">
                    <a:latin typeface="Lato Regular"/>
                    <a:cs typeface="Lato Regular"/>
                  </a:rPr>
                  <a:t>98%</a:t>
                </a:r>
                <a:endParaRPr lang="en-US" sz="3100" dirty="0">
                  <a:latin typeface="Lato Regular"/>
                  <a:cs typeface="Lato Regular"/>
                </a:endParaRPr>
              </a:p>
            </p:txBody>
          </p:sp>
        </p:grpSp>
        <p:sp>
          <p:nvSpPr>
            <p:cNvPr id="171" name="TextBox 170"/>
            <p:cNvSpPr txBox="1"/>
            <p:nvPr/>
          </p:nvSpPr>
          <p:spPr>
            <a:xfrm>
              <a:off x="3420555" y="8522172"/>
              <a:ext cx="1516723" cy="573007"/>
            </a:xfrm>
            <a:prstGeom prst="rect">
              <a:avLst/>
            </a:prstGeom>
            <a:noFill/>
          </p:spPr>
          <p:txBody>
            <a:bodyPr wrap="none" rtlCol="0">
              <a:spAutoFit/>
            </a:bodyPr>
            <a:lstStyle/>
            <a:p>
              <a:pPr algn="ctr"/>
              <a:r>
                <a:rPr lang="id-ID" sz="2000" b="1" dirty="0">
                  <a:solidFill>
                    <a:schemeClr val="tx2"/>
                  </a:solidFill>
                  <a:latin typeface="Lato Regular"/>
                  <a:cs typeface="Lato Regular"/>
                </a:rPr>
                <a:t>January</a:t>
              </a:r>
              <a:endParaRPr lang="id-ID" sz="2000" b="1" dirty="0">
                <a:solidFill>
                  <a:schemeClr val="tx2"/>
                </a:solidFill>
                <a:latin typeface="Lato Regular"/>
                <a:cs typeface="Lato Regular"/>
              </a:endParaRPr>
            </a:p>
          </p:txBody>
        </p:sp>
      </p:grpSp>
      <p:grpSp>
        <p:nvGrpSpPr>
          <p:cNvPr id="172" name="Group 5"/>
          <p:cNvGrpSpPr/>
          <p:nvPr/>
        </p:nvGrpSpPr>
        <p:grpSpPr>
          <a:xfrm>
            <a:off x="6570725" y="4380130"/>
            <a:ext cx="1159343" cy="1970704"/>
            <a:chOff x="9388495" y="6272888"/>
            <a:chExt cx="1656513" cy="2822291"/>
          </a:xfrm>
        </p:grpSpPr>
        <p:grpSp>
          <p:nvGrpSpPr>
            <p:cNvPr id="173" name="Group 82"/>
            <p:cNvGrpSpPr/>
            <p:nvPr/>
          </p:nvGrpSpPr>
          <p:grpSpPr>
            <a:xfrm>
              <a:off x="9388495" y="7109169"/>
              <a:ext cx="1656513" cy="1409428"/>
              <a:chOff x="14678676" y="6930929"/>
              <a:chExt cx="1656513" cy="1409428"/>
            </a:xfrm>
            <a:solidFill>
              <a:schemeClr val="accent4"/>
            </a:solidFill>
          </p:grpSpPr>
          <p:sp>
            <p:nvSpPr>
              <p:cNvPr id="176"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77"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74" name="TextBox 173"/>
            <p:cNvSpPr txBox="1"/>
            <p:nvPr/>
          </p:nvSpPr>
          <p:spPr>
            <a:xfrm>
              <a:off x="9537497" y="6272888"/>
              <a:ext cx="1370137" cy="815432"/>
            </a:xfrm>
            <a:prstGeom prst="rect">
              <a:avLst/>
            </a:prstGeom>
            <a:noFill/>
          </p:spPr>
          <p:txBody>
            <a:bodyPr wrap="none" rtlCol="0">
              <a:spAutoFit/>
            </a:bodyPr>
            <a:lstStyle/>
            <a:p>
              <a:pPr algn="ctr"/>
              <a:r>
                <a:rPr lang="en-US" sz="3100" dirty="0">
                  <a:latin typeface="Lato Regular"/>
                  <a:cs typeface="Lato Regular"/>
                </a:rPr>
                <a:t>22%</a:t>
              </a:r>
              <a:endParaRPr lang="en-US" sz="3100" dirty="0">
                <a:latin typeface="Lato Regular"/>
                <a:cs typeface="Lato Regular"/>
              </a:endParaRPr>
            </a:p>
          </p:txBody>
        </p:sp>
        <p:sp>
          <p:nvSpPr>
            <p:cNvPr id="175" name="TextBox 174"/>
            <p:cNvSpPr txBox="1"/>
            <p:nvPr/>
          </p:nvSpPr>
          <p:spPr>
            <a:xfrm>
              <a:off x="9689008" y="8522172"/>
              <a:ext cx="1035733" cy="573007"/>
            </a:xfrm>
            <a:prstGeom prst="rect">
              <a:avLst/>
            </a:prstGeom>
            <a:noFill/>
          </p:spPr>
          <p:txBody>
            <a:bodyPr wrap="none" rtlCol="0">
              <a:spAutoFit/>
            </a:bodyPr>
            <a:lstStyle/>
            <a:p>
              <a:pPr algn="ctr"/>
              <a:r>
                <a:rPr lang="id-ID" sz="2000" b="1" dirty="0">
                  <a:solidFill>
                    <a:schemeClr val="tx2"/>
                  </a:solidFill>
                  <a:latin typeface="Lato Regular"/>
                  <a:cs typeface="Lato Regular"/>
                </a:rPr>
                <a:t>April</a:t>
              </a:r>
              <a:endParaRPr lang="id-ID" sz="2000" b="1" dirty="0">
                <a:solidFill>
                  <a:schemeClr val="tx2"/>
                </a:solidFill>
                <a:latin typeface="Lato Regular"/>
                <a:cs typeface="Lato Regular"/>
              </a:endParaRPr>
            </a:p>
          </p:txBody>
        </p:sp>
      </p:grpSp>
      <p:grpSp>
        <p:nvGrpSpPr>
          <p:cNvPr id="3" name="组合 2"/>
          <p:cNvGrpSpPr/>
          <p:nvPr/>
        </p:nvGrpSpPr>
        <p:grpSpPr>
          <a:xfrm>
            <a:off x="7974141" y="3664812"/>
            <a:ext cx="1159344" cy="2686023"/>
            <a:chOff x="11393750" y="5248462"/>
            <a:chExt cx="1656514" cy="3846716"/>
          </a:xfrm>
        </p:grpSpPr>
        <p:grpSp>
          <p:nvGrpSpPr>
            <p:cNvPr id="140" name="Group 89"/>
            <p:cNvGrpSpPr/>
            <p:nvPr/>
          </p:nvGrpSpPr>
          <p:grpSpPr>
            <a:xfrm>
              <a:off x="11393750" y="6164713"/>
              <a:ext cx="1656514" cy="2368417"/>
              <a:chOff x="16683931" y="5986473"/>
              <a:chExt cx="1656514" cy="2368417"/>
            </a:xfrm>
            <a:solidFill>
              <a:schemeClr val="accent5"/>
            </a:solidFill>
          </p:grpSpPr>
          <p:sp>
            <p:nvSpPr>
              <p:cNvPr id="141" name="Freeform 309"/>
              <p:cNvSpPr>
                <a:spLocks noChangeArrowheads="1"/>
              </p:cNvSpPr>
              <p:nvPr/>
            </p:nvSpPr>
            <p:spPr bwMode="auto">
              <a:xfrm>
                <a:off x="16683931" y="5986473"/>
                <a:ext cx="755603"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42" name="Freeform 310"/>
              <p:cNvSpPr>
                <a:spLocks noChangeArrowheads="1"/>
              </p:cNvSpPr>
              <p:nvPr/>
            </p:nvSpPr>
            <p:spPr bwMode="auto">
              <a:xfrm>
                <a:off x="17584842" y="5986473"/>
                <a:ext cx="755603"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solidFill>
                <a:schemeClr val="accent5">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9" name="TextBox 148"/>
            <p:cNvSpPr txBox="1"/>
            <p:nvPr/>
          </p:nvSpPr>
          <p:spPr>
            <a:xfrm>
              <a:off x="11508844" y="5248462"/>
              <a:ext cx="1370136" cy="815432"/>
            </a:xfrm>
            <a:prstGeom prst="rect">
              <a:avLst/>
            </a:prstGeom>
            <a:noFill/>
          </p:spPr>
          <p:txBody>
            <a:bodyPr wrap="none" rtlCol="0">
              <a:spAutoFit/>
            </a:bodyPr>
            <a:lstStyle/>
            <a:p>
              <a:pPr algn="ctr"/>
              <a:r>
                <a:rPr lang="en-US" sz="3100" dirty="0">
                  <a:latin typeface="Lato Regular"/>
                  <a:cs typeface="Lato Regular"/>
                </a:rPr>
                <a:t>42%</a:t>
              </a:r>
              <a:endParaRPr lang="en-US" sz="3100" dirty="0">
                <a:latin typeface="Lato Regular"/>
                <a:cs typeface="Lato Regular"/>
              </a:endParaRPr>
            </a:p>
          </p:txBody>
        </p:sp>
        <p:sp>
          <p:nvSpPr>
            <p:cNvPr id="178" name="TextBox 177"/>
            <p:cNvSpPr txBox="1"/>
            <p:nvPr/>
          </p:nvSpPr>
          <p:spPr>
            <a:xfrm>
              <a:off x="11748195" y="8522171"/>
              <a:ext cx="960150" cy="573007"/>
            </a:xfrm>
            <a:prstGeom prst="rect">
              <a:avLst/>
            </a:prstGeom>
            <a:noFill/>
          </p:spPr>
          <p:txBody>
            <a:bodyPr wrap="none" rtlCol="0">
              <a:spAutoFit/>
            </a:bodyPr>
            <a:lstStyle/>
            <a:p>
              <a:pPr algn="ctr"/>
              <a:r>
                <a:rPr lang="id-ID" sz="2000" b="1" dirty="0">
                  <a:solidFill>
                    <a:schemeClr val="tx2"/>
                  </a:solidFill>
                  <a:latin typeface="Lato Regular"/>
                  <a:cs typeface="Lato Regular"/>
                </a:rPr>
                <a:t>May</a:t>
              </a:r>
              <a:endParaRPr lang="id-ID" sz="2000" b="1" dirty="0">
                <a:solidFill>
                  <a:schemeClr val="tx2"/>
                </a:solidFill>
                <a:latin typeface="Lato Regular"/>
                <a:cs typeface="Lato Regular"/>
              </a:endParaRPr>
            </a:p>
          </p:txBody>
        </p:sp>
      </p:grpSp>
      <p:grpSp>
        <p:nvGrpSpPr>
          <p:cNvPr id="4" name="组合 3"/>
          <p:cNvGrpSpPr/>
          <p:nvPr/>
        </p:nvGrpSpPr>
        <p:grpSpPr>
          <a:xfrm>
            <a:off x="9377557" y="3252203"/>
            <a:ext cx="1159346" cy="3098632"/>
            <a:chOff x="13399002" y="4657555"/>
            <a:chExt cx="1656517" cy="4437623"/>
          </a:xfrm>
        </p:grpSpPr>
        <p:grpSp>
          <p:nvGrpSpPr>
            <p:cNvPr id="143" name="Group 92"/>
            <p:cNvGrpSpPr/>
            <p:nvPr/>
          </p:nvGrpSpPr>
          <p:grpSpPr>
            <a:xfrm>
              <a:off x="13399002" y="5554441"/>
              <a:ext cx="1656517" cy="2978682"/>
              <a:chOff x="18689183" y="5376201"/>
              <a:chExt cx="1656517" cy="2978682"/>
            </a:xfrm>
            <a:solidFill>
              <a:schemeClr val="accent6"/>
            </a:solidFill>
          </p:grpSpPr>
          <p:sp>
            <p:nvSpPr>
              <p:cNvPr id="144" name="Freeform 311"/>
              <p:cNvSpPr>
                <a:spLocks noChangeArrowheads="1"/>
              </p:cNvSpPr>
              <p:nvPr/>
            </p:nvSpPr>
            <p:spPr bwMode="auto">
              <a:xfrm>
                <a:off x="18689183" y="5376201"/>
                <a:ext cx="755603" cy="2978682"/>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45" name="Freeform 312"/>
              <p:cNvSpPr>
                <a:spLocks noChangeArrowheads="1"/>
              </p:cNvSpPr>
              <p:nvPr/>
            </p:nvSpPr>
            <p:spPr bwMode="auto">
              <a:xfrm>
                <a:off x="19590097" y="5376201"/>
                <a:ext cx="755603" cy="2978682"/>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solidFill>
                <a:schemeClr val="accent6">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50" name="TextBox 149"/>
            <p:cNvSpPr txBox="1"/>
            <p:nvPr/>
          </p:nvSpPr>
          <p:spPr>
            <a:xfrm>
              <a:off x="13514096" y="4657555"/>
              <a:ext cx="1370137"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79" name="TextBox 178"/>
            <p:cNvSpPr txBox="1"/>
            <p:nvPr/>
          </p:nvSpPr>
          <p:spPr>
            <a:xfrm>
              <a:off x="13705973" y="8522171"/>
              <a:ext cx="1010540" cy="573007"/>
            </a:xfrm>
            <a:prstGeom prst="rect">
              <a:avLst/>
            </a:prstGeom>
            <a:noFill/>
          </p:spPr>
          <p:txBody>
            <a:bodyPr wrap="none" rtlCol="0">
              <a:spAutoFit/>
            </a:bodyPr>
            <a:lstStyle/>
            <a:p>
              <a:pPr algn="ctr"/>
              <a:r>
                <a:rPr lang="id-ID" sz="2000" b="1" dirty="0">
                  <a:solidFill>
                    <a:schemeClr val="tx2"/>
                  </a:solidFill>
                  <a:latin typeface="Lato Regular"/>
                  <a:cs typeface="Lato Regular"/>
                </a:rPr>
                <a:t>June</a:t>
              </a:r>
              <a:endParaRPr lang="id-ID" sz="2000" b="1" dirty="0">
                <a:solidFill>
                  <a:schemeClr val="tx2"/>
                </a:solidFill>
                <a:latin typeface="Lato Regular"/>
                <a:cs typeface="Lato Regular"/>
              </a:endParaRPr>
            </a:p>
          </p:txBody>
        </p:sp>
      </p:grpSp>
      <p:grpSp>
        <p:nvGrpSpPr>
          <p:cNvPr id="8" name="组合 7"/>
          <p:cNvGrpSpPr/>
          <p:nvPr/>
        </p:nvGrpSpPr>
        <p:grpSpPr>
          <a:xfrm>
            <a:off x="1179773" y="6785488"/>
            <a:ext cx="14705962" cy="1180958"/>
            <a:chOff x="1685704" y="9717654"/>
            <a:chExt cx="21012426" cy="1691278"/>
          </a:xfrm>
        </p:grpSpPr>
        <p:sp>
          <p:nvSpPr>
            <p:cNvPr id="180" name="Title 20"/>
            <p:cNvSpPr txBox="1"/>
            <p:nvPr/>
          </p:nvSpPr>
          <p:spPr>
            <a:xfrm>
              <a:off x="10290690" y="9717654"/>
              <a:ext cx="3788672"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solidFill>
                  <a:latin typeface="Lato Regular"/>
                  <a:cs typeface="Lato Regular"/>
                </a:rPr>
                <a:t>Sales Definition</a:t>
              </a:r>
              <a:endParaRPr lang="en-US" sz="2500" b="1" dirty="0">
                <a:solidFill>
                  <a:schemeClr val="tx1"/>
                </a:solidFill>
                <a:latin typeface="Lato Regular"/>
                <a:cs typeface="Lato Regular"/>
              </a:endParaRPr>
            </a:p>
          </p:txBody>
        </p:sp>
        <p:sp>
          <p:nvSpPr>
            <p:cNvPr id="181" name="TextBox 180"/>
            <p:cNvSpPr txBox="1"/>
            <p:nvPr/>
          </p:nvSpPr>
          <p:spPr>
            <a:xfrm>
              <a:off x="1685704" y="10302589"/>
              <a:ext cx="21012426" cy="1106343"/>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6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500"/>
                                        <p:tgtEl>
                                          <p:spTgt spid="156"/>
                                        </p:tgtEl>
                                      </p:cBhvr>
                                    </p:animEffect>
                                    <p:anim calcmode="lin" valueType="num">
                                      <p:cBhvr>
                                        <p:cTn id="8" dur="1500" fill="hold"/>
                                        <p:tgtEl>
                                          <p:spTgt spid="156"/>
                                        </p:tgtEl>
                                        <p:attrNameLst>
                                          <p:attrName>ppt_w</p:attrName>
                                        </p:attrNameLst>
                                      </p:cBhvr>
                                      <p:tavLst>
                                        <p:tav tm="0" fmla="#ppt_w*sin(2.5*pi*$)">
                                          <p:val>
                                            <p:fltVal val="0"/>
                                          </p:val>
                                        </p:tav>
                                        <p:tav tm="100000">
                                          <p:val>
                                            <p:fltVal val="1"/>
                                          </p:val>
                                        </p:tav>
                                      </p:tavLst>
                                    </p:anim>
                                    <p:anim calcmode="lin" valueType="num">
                                      <p:cBhvr>
                                        <p:cTn id="9" dur="1500" fill="hold"/>
                                        <p:tgtEl>
                                          <p:spTgt spid="15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500"/>
                                        <p:tgtEl>
                                          <p:spTgt spid="162"/>
                                        </p:tgtEl>
                                      </p:cBhvr>
                                    </p:animEffect>
                                    <p:anim calcmode="lin" valueType="num">
                                      <p:cBhvr>
                                        <p:cTn id="13" dur="1500" fill="hold"/>
                                        <p:tgtEl>
                                          <p:spTgt spid="162"/>
                                        </p:tgtEl>
                                        <p:attrNameLst>
                                          <p:attrName>ppt_w</p:attrName>
                                        </p:attrNameLst>
                                      </p:cBhvr>
                                      <p:tavLst>
                                        <p:tav tm="0" fmla="#ppt_w*sin(2.5*pi*$)">
                                          <p:val>
                                            <p:fltVal val="0"/>
                                          </p:val>
                                        </p:tav>
                                        <p:tav tm="100000">
                                          <p:val>
                                            <p:fltVal val="1"/>
                                          </p:val>
                                        </p:tav>
                                      </p:tavLst>
                                    </p:anim>
                                    <p:anim calcmode="lin" valueType="num">
                                      <p:cBhvr>
                                        <p:cTn id="14" dur="1500" fill="hold"/>
                                        <p:tgtEl>
                                          <p:spTgt spid="16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anim calcmode="lin" valueType="num">
                                      <p:cBhvr>
                                        <p:cTn id="18" dur="1500" fill="hold"/>
                                        <p:tgtEl>
                                          <p:spTgt spid="5"/>
                                        </p:tgtEl>
                                        <p:attrNameLst>
                                          <p:attrName>ppt_w</p:attrName>
                                        </p:attrNameLst>
                                      </p:cBhvr>
                                      <p:tavLst>
                                        <p:tav tm="0" fmla="#ppt_w*sin(2.5*pi*$)">
                                          <p:val>
                                            <p:fltVal val="0"/>
                                          </p:val>
                                        </p:tav>
                                        <p:tav tm="100000">
                                          <p:val>
                                            <p:fltVal val="1"/>
                                          </p:val>
                                        </p:tav>
                                      </p:tavLst>
                                    </p:anim>
                                    <p:anim calcmode="lin" valueType="num">
                                      <p:cBhvr>
                                        <p:cTn id="19" dur="15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anim calcmode="lin" valueType="num">
                                      <p:cBhvr>
                                        <p:cTn id="23" dur="1500" fill="hold"/>
                                        <p:tgtEl>
                                          <p:spTgt spid="6"/>
                                        </p:tgtEl>
                                        <p:attrNameLst>
                                          <p:attrName>ppt_w</p:attrName>
                                        </p:attrNameLst>
                                      </p:cBhvr>
                                      <p:tavLst>
                                        <p:tav tm="0" fmla="#ppt_w*sin(2.5*pi*$)">
                                          <p:val>
                                            <p:fltVal val="0"/>
                                          </p:val>
                                        </p:tav>
                                        <p:tav tm="100000">
                                          <p:val>
                                            <p:fltVal val="1"/>
                                          </p:val>
                                        </p:tav>
                                      </p:tavLst>
                                    </p:anim>
                                    <p:anim calcmode="lin" valueType="num">
                                      <p:cBhvr>
                                        <p:cTn id="24" dur="15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7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anim calcmode="lin" valueType="num">
                                      <p:cBhvr>
                                        <p:cTn id="28" dur="1500" fill="hold"/>
                                        <p:tgtEl>
                                          <p:spTgt spid="7"/>
                                        </p:tgtEl>
                                        <p:attrNameLst>
                                          <p:attrName>ppt_w</p:attrName>
                                        </p:attrNameLst>
                                      </p:cBhvr>
                                      <p:tavLst>
                                        <p:tav tm="0" fmla="#ppt_w*sin(2.5*pi*$)">
                                          <p:val>
                                            <p:fltVal val="0"/>
                                          </p:val>
                                        </p:tav>
                                        <p:tav tm="100000">
                                          <p:val>
                                            <p:fltVal val="1"/>
                                          </p:val>
                                        </p:tav>
                                      </p:tavLst>
                                    </p:anim>
                                    <p:anim calcmode="lin" valueType="num">
                                      <p:cBhvr>
                                        <p:cTn id="29" dur="15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4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500"/>
                                        <p:tgtEl>
                                          <p:spTgt spid="2"/>
                                        </p:tgtEl>
                                      </p:cBhvr>
                                    </p:animEffect>
                                    <p:anim calcmode="lin" valueType="num">
                                      <p:cBhvr>
                                        <p:cTn id="33" dur="1500" fill="hold"/>
                                        <p:tgtEl>
                                          <p:spTgt spid="2"/>
                                        </p:tgtEl>
                                        <p:attrNameLst>
                                          <p:attrName>ppt_w</p:attrName>
                                        </p:attrNameLst>
                                      </p:cBhvr>
                                      <p:tavLst>
                                        <p:tav tm="0" fmla="#ppt_w*sin(2.5*pi*$)">
                                          <p:val>
                                            <p:fltVal val="0"/>
                                          </p:val>
                                        </p:tav>
                                        <p:tav tm="100000">
                                          <p:val>
                                            <p:fltVal val="1"/>
                                          </p:val>
                                        </p:tav>
                                      </p:tavLst>
                                    </p:anim>
                                    <p:anim calcmode="lin" valueType="num">
                                      <p:cBhvr>
                                        <p:cTn id="34" dur="1500" fill="hold"/>
                                        <p:tgtEl>
                                          <p:spTgt spid="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10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500"/>
                                        <p:tgtEl>
                                          <p:spTgt spid="172"/>
                                        </p:tgtEl>
                                      </p:cBhvr>
                                    </p:animEffect>
                                    <p:anim calcmode="lin" valueType="num">
                                      <p:cBhvr>
                                        <p:cTn id="38" dur="1500" fill="hold"/>
                                        <p:tgtEl>
                                          <p:spTgt spid="172"/>
                                        </p:tgtEl>
                                        <p:attrNameLst>
                                          <p:attrName>ppt_w</p:attrName>
                                        </p:attrNameLst>
                                      </p:cBhvr>
                                      <p:tavLst>
                                        <p:tav tm="0" fmla="#ppt_w*sin(2.5*pi*$)">
                                          <p:val>
                                            <p:fltVal val="0"/>
                                          </p:val>
                                        </p:tav>
                                        <p:tav tm="100000">
                                          <p:val>
                                            <p:fltVal val="1"/>
                                          </p:val>
                                        </p:tav>
                                      </p:tavLst>
                                    </p:anim>
                                    <p:anim calcmode="lin" valueType="num">
                                      <p:cBhvr>
                                        <p:cTn id="39" dur="1500" fill="hold"/>
                                        <p:tgtEl>
                                          <p:spTgt spid="172"/>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8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500"/>
                                        <p:tgtEl>
                                          <p:spTgt spid="3"/>
                                        </p:tgtEl>
                                      </p:cBhvr>
                                    </p:animEffect>
                                    <p:anim calcmode="lin" valueType="num">
                                      <p:cBhvr>
                                        <p:cTn id="43" dur="1500" fill="hold"/>
                                        <p:tgtEl>
                                          <p:spTgt spid="3"/>
                                        </p:tgtEl>
                                        <p:attrNameLst>
                                          <p:attrName>ppt_w</p:attrName>
                                        </p:attrNameLst>
                                      </p:cBhvr>
                                      <p:tavLst>
                                        <p:tav tm="0" fmla="#ppt_w*sin(2.5*pi*$)">
                                          <p:val>
                                            <p:fltVal val="0"/>
                                          </p:val>
                                        </p:tav>
                                        <p:tav tm="100000">
                                          <p:val>
                                            <p:fltVal val="1"/>
                                          </p:val>
                                        </p:tav>
                                      </p:tavLst>
                                    </p:anim>
                                    <p:anim calcmode="lin" valueType="num">
                                      <p:cBhvr>
                                        <p:cTn id="44" dur="1500" fill="hold"/>
                                        <p:tgtEl>
                                          <p:spTgt spid="3"/>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6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500"/>
                                        <p:tgtEl>
                                          <p:spTgt spid="4"/>
                                        </p:tgtEl>
                                      </p:cBhvr>
                                    </p:animEffect>
                                    <p:anim calcmode="lin" valueType="num">
                                      <p:cBhvr>
                                        <p:cTn id="48" dur="1500" fill="hold"/>
                                        <p:tgtEl>
                                          <p:spTgt spid="4"/>
                                        </p:tgtEl>
                                        <p:attrNameLst>
                                          <p:attrName>ppt_w</p:attrName>
                                        </p:attrNameLst>
                                      </p:cBhvr>
                                      <p:tavLst>
                                        <p:tav tm="0" fmla="#ppt_w*sin(2.5*pi*$)">
                                          <p:val>
                                            <p:fltVal val="0"/>
                                          </p:val>
                                        </p:tav>
                                        <p:tav tm="100000">
                                          <p:val>
                                            <p:fltVal val="1"/>
                                          </p:val>
                                        </p:tav>
                                      </p:tavLst>
                                    </p:anim>
                                    <p:anim calcmode="lin" valueType="num">
                                      <p:cBhvr>
                                        <p:cTn id="49" dur="1500" fill="hold"/>
                                        <p:tgtEl>
                                          <p:spTgt spid="4"/>
                                        </p:tgtEl>
                                        <p:attrNameLst>
                                          <p:attrName>ppt_h</p:attrName>
                                        </p:attrNameLst>
                                      </p:cBhvr>
                                      <p:tavLst>
                                        <p:tav tm="0">
                                          <p:val>
                                            <p:strVal val="#ppt_h"/>
                                          </p:val>
                                        </p:tav>
                                        <p:tav tm="100000">
                                          <p:val>
                                            <p:strVal val="#ppt_h"/>
                                          </p:val>
                                        </p:tav>
                                      </p:tavLst>
                                    </p:anim>
                                  </p:childTnLst>
                                </p:cTn>
                              </p:par>
                              <p:par>
                                <p:cTn id="50" presetID="42" presetClass="entr" presetSubtype="0"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02789" y="1867307"/>
            <a:ext cx="3409119" cy="5042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3271" y="1866030"/>
            <a:ext cx="3457787" cy="50311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53065" y="1866032"/>
            <a:ext cx="3533798" cy="5031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27523" y="1867196"/>
            <a:ext cx="3547620" cy="502884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bwMode="auto">
          <a:xfrm>
            <a:off x="1302790" y="6911274"/>
            <a:ext cx="3409118" cy="1775504"/>
          </a:xfrm>
          <a:prstGeom prst="rect">
            <a:avLst/>
          </a:prstGeom>
          <a:solidFill>
            <a:schemeClr val="accent4"/>
          </a:solidFill>
          <a:ln w="12700">
            <a:miter lim="400000"/>
          </a:ln>
        </p:spPr>
        <p:txBody>
          <a:bodyPr lIns="35519" tIns="35519" rIns="35519" bIns="35519" anchor="ctr"/>
          <a:lstStyle/>
          <a:p>
            <a:pPr defTabSz="577215"/>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4851922" y="6911274"/>
            <a:ext cx="3460485" cy="1775504"/>
          </a:xfrm>
          <a:prstGeom prst="rect">
            <a:avLst/>
          </a:prstGeom>
          <a:solidFill>
            <a:schemeClr val="accent2"/>
          </a:solidFill>
          <a:ln w="12700">
            <a:miter lim="400000"/>
          </a:ln>
        </p:spPr>
        <p:txBody>
          <a:bodyPr lIns="0" tIns="0" rIns="0" bIns="0" anchor="ctr"/>
          <a:lstStyle/>
          <a:p>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8452420" y="6911274"/>
            <a:ext cx="3535089" cy="1775504"/>
          </a:xfrm>
          <a:prstGeom prst="rect">
            <a:avLst/>
          </a:prstGeom>
          <a:solidFill>
            <a:schemeClr val="accent1"/>
          </a:solidFill>
          <a:ln w="12700">
            <a:miter lim="400000"/>
          </a:ln>
        </p:spPr>
        <p:txBody>
          <a:bodyPr lIns="0" tIns="0" rIns="0" bIns="0" anchor="ctr"/>
          <a:lstStyle/>
          <a:p>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12127523" y="6911274"/>
            <a:ext cx="3547620" cy="1775504"/>
          </a:xfrm>
          <a:prstGeom prst="rect">
            <a:avLst/>
          </a:prstGeom>
          <a:solidFill>
            <a:schemeClr val="accent6"/>
          </a:solidFill>
          <a:ln w="12700">
            <a:miter lim="400000"/>
          </a:ln>
        </p:spPr>
        <p:txBody>
          <a:bodyPr lIns="35519" tIns="35519" rIns="35519" bIns="35519" anchor="ctr"/>
          <a:lstStyle/>
          <a:p>
            <a:pPr defTabSz="577215"/>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push dir="u"/>
      </p:transition>
    </mc:Choice>
    <mc:Fallback>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7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Line 3"/>
          <p:cNvSpPr>
            <a:spLocks noChangeShapeType="1"/>
          </p:cNvSpPr>
          <p:nvPr/>
        </p:nvSpPr>
        <p:spPr bwMode="auto">
          <a:xfrm flipV="1">
            <a:off x="1312143" y="6049051"/>
            <a:ext cx="8312826"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319405">
              <a:defRPr/>
            </a:pPr>
            <a:endParaRPr lang="es-ES" sz="800">
              <a:latin typeface="微软雅黑" panose="020B0503020204020204" pitchFamily="34" charset="-122"/>
              <a:ea typeface="微软雅黑" panose="020B0503020204020204" pitchFamily="34" charset="-122"/>
              <a:cs typeface="Helvetica" charset="0"/>
              <a:sym typeface="Helvetica" charset="0"/>
            </a:endParaRPr>
          </a:p>
        </p:txBody>
      </p:sp>
      <p:grpSp>
        <p:nvGrpSpPr>
          <p:cNvPr id="2" name="组合 1"/>
          <p:cNvGrpSpPr/>
          <p:nvPr/>
        </p:nvGrpSpPr>
        <p:grpSpPr>
          <a:xfrm>
            <a:off x="1828777" y="3020646"/>
            <a:ext cx="937721" cy="3755578"/>
            <a:chOff x="2613025" y="4325937"/>
            <a:chExt cx="1339850" cy="5378450"/>
          </a:xfrm>
        </p:grpSpPr>
        <p:sp>
          <p:nvSpPr>
            <p:cNvPr id="38" name="AutoShape 5"/>
            <p:cNvSpPr/>
            <p:nvPr/>
          </p:nvSpPr>
          <p:spPr bwMode="auto">
            <a:xfrm>
              <a:off x="2797175" y="4325937"/>
              <a:ext cx="950913"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45%</a:t>
              </a:r>
              <a:endParaRPr lang="es-ES">
                <a:latin typeface="微软雅黑" panose="020B0503020204020204" pitchFamily="34" charset="-122"/>
                <a:ea typeface="微软雅黑" panose="020B0503020204020204" pitchFamily="34" charset="-122"/>
                <a:cs typeface="Gill Sans" charset="0"/>
              </a:endParaRPr>
            </a:p>
          </p:txBody>
        </p:sp>
        <p:sp>
          <p:nvSpPr>
            <p:cNvPr id="43" name="AutoShape 10"/>
            <p:cNvSpPr/>
            <p:nvPr/>
          </p:nvSpPr>
          <p:spPr bwMode="auto">
            <a:xfrm>
              <a:off x="2613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49" name="AutoShape 16"/>
            <p:cNvSpPr/>
            <p:nvPr/>
          </p:nvSpPr>
          <p:spPr bwMode="auto">
            <a:xfrm>
              <a:off x="2857500" y="5222875"/>
              <a:ext cx="823913" cy="373856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3" name="组合 2"/>
          <p:cNvGrpSpPr/>
          <p:nvPr/>
        </p:nvGrpSpPr>
        <p:grpSpPr>
          <a:xfrm>
            <a:off x="2915377" y="1907718"/>
            <a:ext cx="937721" cy="4868506"/>
            <a:chOff x="4165600" y="2732087"/>
            <a:chExt cx="1339850" cy="6972300"/>
          </a:xfrm>
        </p:grpSpPr>
        <p:sp>
          <p:nvSpPr>
            <p:cNvPr id="37" name="AutoShape 4"/>
            <p:cNvSpPr/>
            <p:nvPr/>
          </p:nvSpPr>
          <p:spPr bwMode="auto">
            <a:xfrm>
              <a:off x="4373563" y="273208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80%</a:t>
              </a:r>
              <a:endParaRPr lang="es-ES">
                <a:latin typeface="微软雅黑" panose="020B0503020204020204" pitchFamily="34" charset="-122"/>
                <a:ea typeface="微软雅黑" panose="020B0503020204020204" pitchFamily="34" charset="-122"/>
                <a:cs typeface="Gill Sans" charset="0"/>
              </a:endParaRPr>
            </a:p>
          </p:txBody>
        </p:sp>
        <p:sp>
          <p:nvSpPr>
            <p:cNvPr id="42" name="AutoShape 9"/>
            <p:cNvSpPr/>
            <p:nvPr/>
          </p:nvSpPr>
          <p:spPr bwMode="auto">
            <a:xfrm>
              <a:off x="4165600"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0" name="AutoShape 17"/>
            <p:cNvSpPr/>
            <p:nvPr/>
          </p:nvSpPr>
          <p:spPr bwMode="auto">
            <a:xfrm>
              <a:off x="4435475" y="3411537"/>
              <a:ext cx="823913" cy="5549900"/>
            </a:xfrm>
            <a:prstGeom prst="roundRect">
              <a:avLst>
                <a:gd name="adj" fmla="val 50000"/>
              </a:avLst>
            </a:pr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4" name="组合 3"/>
          <p:cNvGrpSpPr/>
          <p:nvPr/>
        </p:nvGrpSpPr>
        <p:grpSpPr>
          <a:xfrm>
            <a:off x="4018644" y="3702370"/>
            <a:ext cx="937721" cy="3073853"/>
            <a:chOff x="5741988" y="5302250"/>
            <a:chExt cx="1339850" cy="4402137"/>
          </a:xfrm>
        </p:grpSpPr>
        <p:sp>
          <p:nvSpPr>
            <p:cNvPr id="39" name="AutoShape 6"/>
            <p:cNvSpPr/>
            <p:nvPr/>
          </p:nvSpPr>
          <p:spPr bwMode="auto">
            <a:xfrm>
              <a:off x="5951538" y="53022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4" name="AutoShape 11"/>
            <p:cNvSpPr/>
            <p:nvPr/>
          </p:nvSpPr>
          <p:spPr bwMode="auto">
            <a:xfrm>
              <a:off x="574198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1" name="AutoShape 18"/>
            <p:cNvSpPr/>
            <p:nvPr/>
          </p:nvSpPr>
          <p:spPr bwMode="auto">
            <a:xfrm>
              <a:off x="6013450" y="6197600"/>
              <a:ext cx="823913" cy="2763837"/>
            </a:xfrm>
            <a:prstGeom prst="roundRect">
              <a:avLst>
                <a:gd name="adj" fmla="val 50000"/>
              </a:avLst>
            </a:prstGeom>
            <a:solidFill>
              <a:schemeClr val="accent3"/>
            </a:solidFill>
            <a:ln w="25400" cap="flat" cmpd="sng">
              <a:solidFill>
                <a:srgbClr val="000000">
                  <a:alpha val="0"/>
                </a:srgbClr>
              </a:solidFill>
              <a:prstDash val="solid"/>
              <a:miter lim="0"/>
            </a:ln>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5117465" y="2425385"/>
            <a:ext cx="937721" cy="4350839"/>
            <a:chOff x="7312025" y="3473450"/>
            <a:chExt cx="1339850" cy="6230937"/>
          </a:xfrm>
        </p:grpSpPr>
        <p:sp>
          <p:nvSpPr>
            <p:cNvPr id="40" name="AutoShape 7"/>
            <p:cNvSpPr/>
            <p:nvPr/>
          </p:nvSpPr>
          <p:spPr bwMode="auto">
            <a:xfrm>
              <a:off x="7648575" y="3473450"/>
              <a:ext cx="952500" cy="690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70%</a:t>
              </a:r>
              <a:endParaRPr lang="es-ES">
                <a:latin typeface="微软雅黑" panose="020B0503020204020204" pitchFamily="34" charset="-122"/>
                <a:ea typeface="微软雅黑" panose="020B0503020204020204" pitchFamily="34" charset="-122"/>
                <a:cs typeface="Gill Sans" charset="0"/>
              </a:endParaRPr>
            </a:p>
          </p:txBody>
        </p:sp>
        <p:sp>
          <p:nvSpPr>
            <p:cNvPr id="45" name="AutoShape 12"/>
            <p:cNvSpPr/>
            <p:nvPr/>
          </p:nvSpPr>
          <p:spPr bwMode="auto">
            <a:xfrm>
              <a:off x="7312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2" name="AutoShape 19"/>
            <p:cNvSpPr/>
            <p:nvPr/>
          </p:nvSpPr>
          <p:spPr bwMode="auto">
            <a:xfrm>
              <a:off x="7591425" y="4316412"/>
              <a:ext cx="823913" cy="4645025"/>
            </a:xfrm>
            <a:prstGeom prst="roundRect">
              <a:avLst>
                <a:gd name="adj" fmla="val 50000"/>
              </a:avLst>
            </a:pr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6" name="组合 5"/>
          <p:cNvGrpSpPr/>
          <p:nvPr/>
        </p:nvGrpSpPr>
        <p:grpSpPr>
          <a:xfrm>
            <a:off x="6227398" y="3109325"/>
            <a:ext cx="937721" cy="3666898"/>
            <a:chOff x="8897938" y="4452937"/>
            <a:chExt cx="1339850" cy="5251450"/>
          </a:xfrm>
        </p:grpSpPr>
        <p:sp>
          <p:nvSpPr>
            <p:cNvPr id="41" name="AutoShape 8"/>
            <p:cNvSpPr/>
            <p:nvPr/>
          </p:nvSpPr>
          <p:spPr bwMode="auto">
            <a:xfrm>
              <a:off x="91059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35%</a:t>
              </a:r>
              <a:endParaRPr lang="es-ES">
                <a:latin typeface="微软雅黑" panose="020B0503020204020204" pitchFamily="34" charset="-122"/>
                <a:ea typeface="微软雅黑" panose="020B0503020204020204" pitchFamily="34" charset="-122"/>
                <a:cs typeface="Gill Sans" charset="0"/>
              </a:endParaRPr>
            </a:p>
          </p:txBody>
        </p:sp>
        <p:sp>
          <p:nvSpPr>
            <p:cNvPr id="46" name="AutoShape 13"/>
            <p:cNvSpPr/>
            <p:nvPr/>
          </p:nvSpPr>
          <p:spPr bwMode="auto">
            <a:xfrm>
              <a:off x="889793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3" name="AutoShape 20"/>
            <p:cNvSpPr/>
            <p:nvPr/>
          </p:nvSpPr>
          <p:spPr bwMode="auto">
            <a:xfrm>
              <a:off x="9170988" y="5222875"/>
              <a:ext cx="822325" cy="3738562"/>
            </a:xfrm>
            <a:prstGeom prst="roundRect">
              <a:avLst>
                <a:gd name="adj" fmla="val 50000"/>
              </a:avLst>
            </a:pr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7" name="组合 6"/>
          <p:cNvGrpSpPr/>
          <p:nvPr/>
        </p:nvGrpSpPr>
        <p:grpSpPr>
          <a:xfrm>
            <a:off x="7307332" y="2420951"/>
            <a:ext cx="936609" cy="4349730"/>
            <a:chOff x="10440988" y="3467100"/>
            <a:chExt cx="1338262" cy="6229350"/>
          </a:xfrm>
        </p:grpSpPr>
        <p:sp>
          <p:nvSpPr>
            <p:cNvPr id="47" name="AutoShape 14"/>
            <p:cNvSpPr/>
            <p:nvPr/>
          </p:nvSpPr>
          <p:spPr bwMode="auto">
            <a:xfrm>
              <a:off x="10601325" y="34671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70%</a:t>
              </a:r>
              <a:endParaRPr lang="es-ES">
                <a:latin typeface="微软雅黑" panose="020B0503020204020204" pitchFamily="34" charset="-122"/>
                <a:ea typeface="微软雅黑" panose="020B0503020204020204" pitchFamily="34" charset="-122"/>
                <a:cs typeface="Gill Sans" charset="0"/>
              </a:endParaRPr>
            </a:p>
          </p:txBody>
        </p:sp>
        <p:sp>
          <p:nvSpPr>
            <p:cNvPr id="48" name="AutoShape 15"/>
            <p:cNvSpPr/>
            <p:nvPr/>
          </p:nvSpPr>
          <p:spPr bwMode="auto">
            <a:xfrm>
              <a:off x="104409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4" name="AutoShape 21"/>
            <p:cNvSpPr/>
            <p:nvPr/>
          </p:nvSpPr>
          <p:spPr bwMode="auto">
            <a:xfrm>
              <a:off x="10669588" y="4292600"/>
              <a:ext cx="822325" cy="4645025"/>
            </a:xfrm>
            <a:prstGeom prst="roundRect">
              <a:avLst>
                <a:gd name="adj" fmla="val 50000"/>
              </a:avLst>
            </a:prstGeom>
            <a:solidFill>
              <a:schemeClr val="accent6"/>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8516147" y="3109326"/>
            <a:ext cx="936609" cy="3661356"/>
            <a:chOff x="12168188" y="4452937"/>
            <a:chExt cx="1338262" cy="5243513"/>
          </a:xfrm>
        </p:grpSpPr>
        <p:sp>
          <p:nvSpPr>
            <p:cNvPr id="55" name="AutoShape 22"/>
            <p:cNvSpPr/>
            <p:nvPr/>
          </p:nvSpPr>
          <p:spPr bwMode="auto">
            <a:xfrm>
              <a:off x="12398375" y="5222875"/>
              <a:ext cx="822325" cy="373856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6" name="AutoShape 23"/>
            <p:cNvSpPr/>
            <p:nvPr/>
          </p:nvSpPr>
          <p:spPr bwMode="auto">
            <a:xfrm>
              <a:off x="123317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35%</a:t>
              </a:r>
              <a:endParaRPr lang="es-ES">
                <a:latin typeface="微软雅黑" panose="020B0503020204020204" pitchFamily="34" charset="-122"/>
                <a:ea typeface="微软雅黑" panose="020B0503020204020204" pitchFamily="34" charset="-122"/>
                <a:cs typeface="Gill Sans" charset="0"/>
              </a:endParaRPr>
            </a:p>
          </p:txBody>
        </p:sp>
        <p:sp>
          <p:nvSpPr>
            <p:cNvPr id="57" name="AutoShape 24"/>
            <p:cNvSpPr/>
            <p:nvPr/>
          </p:nvSpPr>
          <p:spPr bwMode="auto">
            <a:xfrm>
              <a:off x="121681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557133" y="2329337"/>
            <a:ext cx="4648605" cy="4136508"/>
            <a:chOff x="15084425" y="3335898"/>
            <a:chExt cx="6642100" cy="5923989"/>
          </a:xfrm>
        </p:grpSpPr>
        <p:sp>
          <p:nvSpPr>
            <p:cNvPr id="58" name="AutoShape 25"/>
            <p:cNvSpPr/>
            <p:nvPr/>
          </p:nvSpPr>
          <p:spPr bwMode="auto">
            <a:xfrm>
              <a:off x="15084425" y="4179887"/>
              <a:ext cx="6642100" cy="508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20000"/>
                </a:lnSpc>
                <a:defRPr/>
              </a:pPr>
              <a:r>
                <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Ipsum dolor sit amet, consectetur adipiscing elit. Vivamus sagittis lacus vel augue laoreet rutrum faucibus dolor auctor. Curabitur blandit tempus porttitor. Maecenas faucibus mollis interdum.</a:t>
              </a: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a:p>
              <a:pPr algn="l">
                <a:lnSpc>
                  <a:spcPct val="120000"/>
                </a:lnSpc>
                <a:defRPr/>
              </a:pP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a:p>
              <a:pPr algn="l">
                <a:lnSpc>
                  <a:spcPct val="120000"/>
                </a:lnSpc>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输入您的内容输入您的内容输入您的内容输入您的内容输入您的内容输入您的内容输入您的内容输入您的内容</a:t>
              </a:r>
              <a:r>
                <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Vivamus sagittis lacus vel augue laoreet rutrum faucibus</a:t>
              </a: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Gill Sans" charset="0"/>
              </a:endParaRPr>
            </a:p>
          </p:txBody>
        </p:sp>
        <p:sp>
          <p:nvSpPr>
            <p:cNvPr id="59" name="AutoShape 26"/>
            <p:cNvSpPr/>
            <p:nvPr/>
          </p:nvSpPr>
          <p:spPr bwMode="auto">
            <a:xfrm>
              <a:off x="15541625" y="3335898"/>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5000" dirty="0">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286588" y="7179715"/>
            <a:ext cx="13936927" cy="1296938"/>
            <a:chOff x="1838325" y="10282237"/>
            <a:chExt cx="19913600" cy="1857375"/>
          </a:xfrm>
        </p:grpSpPr>
        <p:sp>
          <p:nvSpPr>
            <p:cNvPr id="60" name="AutoShape 27"/>
            <p:cNvSpPr/>
            <p:nvPr/>
          </p:nvSpPr>
          <p:spPr bwMode="auto">
            <a:xfrm>
              <a:off x="1838325" y="11187112"/>
              <a:ext cx="199136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入您的内容输入您的内容输入您的内容</a:t>
              </a:r>
              <a:endParaRPr lang="es-ES" sz="1700" dirty="0">
                <a:latin typeface="微软雅黑" panose="020B0503020204020204" pitchFamily="34" charset="-122"/>
                <a:ea typeface="微软雅黑" panose="020B0503020204020204" pitchFamily="34" charset="-122"/>
                <a:cs typeface="Gill Sans" charset="0"/>
              </a:endParaRPr>
            </a:p>
          </p:txBody>
        </p:sp>
        <p:sp>
          <p:nvSpPr>
            <p:cNvPr id="61" name="AutoShape 28"/>
            <p:cNvSpPr/>
            <p:nvPr/>
          </p:nvSpPr>
          <p:spPr bwMode="auto">
            <a:xfrm>
              <a:off x="8963025" y="10282237"/>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2500" dirty="0">
                <a:latin typeface="微软雅黑" panose="020B0503020204020204" pitchFamily="34" charset="-122"/>
                <a:ea typeface="微软雅黑" panose="020B0503020204020204" pitchFamily="34" charset="-122"/>
                <a:cs typeface="Gill Sans" charset="0"/>
              </a:endParaRPr>
            </a:p>
          </p:txBody>
        </p:sp>
      </p:grpSp>
      <p:sp>
        <p:nvSpPr>
          <p:cNvPr id="6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47"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2" presetClass="entr" presetSubtype="2" fill="hold" nodeType="withEffect">
                                  <p:stCondLst>
                                    <p:cond delay="125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1"/>
          <p:cNvSpPr/>
          <p:nvPr/>
        </p:nvSpPr>
        <p:spPr bwMode="auto">
          <a:xfrm>
            <a:off x="1544742" y="2049917"/>
            <a:ext cx="13936927" cy="1126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14" name="组合 13"/>
          <p:cNvGrpSpPr/>
          <p:nvPr/>
        </p:nvGrpSpPr>
        <p:grpSpPr>
          <a:xfrm>
            <a:off x="11511912" y="6968709"/>
            <a:ext cx="3923094" cy="1273659"/>
            <a:chOff x="16448648" y="9980050"/>
            <a:chExt cx="5605462" cy="1824036"/>
          </a:xfrm>
        </p:grpSpPr>
        <p:sp>
          <p:nvSpPr>
            <p:cNvPr id="34" name="AutoShape 10"/>
            <p:cNvSpPr/>
            <p:nvPr/>
          </p:nvSpPr>
          <p:spPr bwMode="auto">
            <a:xfrm>
              <a:off x="17151910" y="100038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Shares</a:t>
              </a:r>
              <a:endParaRPr lang="es-ES">
                <a:latin typeface="微软雅黑" panose="020B0503020204020204" pitchFamily="34" charset="-122"/>
                <a:ea typeface="微软雅黑" panose="020B0503020204020204" pitchFamily="34" charset="-122"/>
                <a:cs typeface="Gill Sans" charset="0"/>
              </a:endParaRPr>
            </a:p>
          </p:txBody>
        </p:sp>
        <p:sp>
          <p:nvSpPr>
            <p:cNvPr id="35" name="AutoShape 11"/>
            <p:cNvSpPr/>
            <p:nvPr/>
          </p:nvSpPr>
          <p:spPr bwMode="auto">
            <a:xfrm>
              <a:off x="17177310" y="10467411"/>
              <a:ext cx="4876800" cy="133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a:t>
              </a:r>
              <a:endParaRPr lang="es-ES" sz="4200" dirty="0">
                <a:latin typeface="微软雅黑" panose="020B0503020204020204" pitchFamily="34" charset="-122"/>
                <a:ea typeface="微软雅黑" panose="020B0503020204020204" pitchFamily="34" charset="-122"/>
                <a:cs typeface="Gill Sans" charset="0"/>
              </a:endParaRPr>
            </a:p>
          </p:txBody>
        </p:sp>
        <p:sp>
          <p:nvSpPr>
            <p:cNvPr id="36" name="AutoShape 12"/>
            <p:cNvSpPr/>
            <p:nvPr/>
          </p:nvSpPr>
          <p:spPr bwMode="auto">
            <a:xfrm>
              <a:off x="16448648" y="9980050"/>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 name="组合 12"/>
          <p:cNvGrpSpPr/>
          <p:nvPr/>
        </p:nvGrpSpPr>
        <p:grpSpPr>
          <a:xfrm>
            <a:off x="11511912" y="5933376"/>
            <a:ext cx="3949759" cy="925592"/>
            <a:chOff x="16448648" y="8497325"/>
            <a:chExt cx="5643562" cy="1325562"/>
          </a:xfrm>
        </p:grpSpPr>
        <p:sp>
          <p:nvSpPr>
            <p:cNvPr id="30" name="AutoShape 6"/>
            <p:cNvSpPr/>
            <p:nvPr/>
          </p:nvSpPr>
          <p:spPr bwMode="auto">
            <a:xfrm>
              <a:off x="17151910" y="8521137"/>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Likes</a:t>
              </a:r>
              <a:endParaRPr lang="es-ES">
                <a:latin typeface="微软雅黑" panose="020B0503020204020204" pitchFamily="34" charset="-122"/>
                <a:ea typeface="微软雅黑" panose="020B0503020204020204" pitchFamily="34" charset="-122"/>
                <a:cs typeface="Gill Sans" charset="0"/>
              </a:endParaRPr>
            </a:p>
          </p:txBody>
        </p:sp>
        <p:sp>
          <p:nvSpPr>
            <p:cNvPr id="33" name="AutoShape 9"/>
            <p:cNvSpPr/>
            <p:nvPr/>
          </p:nvSpPr>
          <p:spPr bwMode="auto">
            <a:xfrm>
              <a:off x="17177310" y="8984687"/>
              <a:ext cx="4914900" cy="83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a:t>
              </a:r>
              <a:endParaRPr lang="es-ES" sz="4200" dirty="0">
                <a:latin typeface="微软雅黑" panose="020B0503020204020204" pitchFamily="34" charset="-122"/>
                <a:ea typeface="微软雅黑" panose="020B0503020204020204" pitchFamily="34" charset="-122"/>
                <a:cs typeface="Gill Sans" charset="0"/>
              </a:endParaRPr>
            </a:p>
          </p:txBody>
        </p:sp>
        <p:sp>
          <p:nvSpPr>
            <p:cNvPr id="37" name="AutoShape 13"/>
            <p:cNvSpPr/>
            <p:nvPr/>
          </p:nvSpPr>
          <p:spPr bwMode="auto">
            <a:xfrm>
              <a:off x="16448648" y="8497325"/>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2" name="组合 11"/>
          <p:cNvGrpSpPr/>
          <p:nvPr/>
        </p:nvGrpSpPr>
        <p:grpSpPr>
          <a:xfrm>
            <a:off x="11511912" y="4596532"/>
            <a:ext cx="3923094" cy="1002079"/>
            <a:chOff x="16448648" y="6582800"/>
            <a:chExt cx="5605462" cy="1435100"/>
          </a:xfrm>
        </p:grpSpPr>
        <p:sp>
          <p:nvSpPr>
            <p:cNvPr id="29" name="AutoShape 5"/>
            <p:cNvSpPr/>
            <p:nvPr/>
          </p:nvSpPr>
          <p:spPr bwMode="auto">
            <a:xfrm>
              <a:off x="17101110" y="66256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Research</a:t>
              </a:r>
              <a:endParaRPr lang="es-ES">
                <a:latin typeface="微软雅黑" panose="020B0503020204020204" pitchFamily="34" charset="-122"/>
                <a:ea typeface="微软雅黑" panose="020B0503020204020204" pitchFamily="34" charset="-122"/>
                <a:cs typeface="Gill Sans" charset="0"/>
              </a:endParaRPr>
            </a:p>
          </p:txBody>
        </p:sp>
        <p:sp>
          <p:nvSpPr>
            <p:cNvPr id="31" name="AutoShape 7"/>
            <p:cNvSpPr/>
            <p:nvPr/>
          </p:nvSpPr>
          <p:spPr bwMode="auto">
            <a:xfrm>
              <a:off x="17126510" y="7179700"/>
              <a:ext cx="4927600" cy="83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38" name="AutoShape 14"/>
            <p:cNvSpPr/>
            <p:nvPr/>
          </p:nvSpPr>
          <p:spPr bwMode="auto">
            <a:xfrm>
              <a:off x="16448648" y="658280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511912" y="3420419"/>
            <a:ext cx="3923094" cy="1384509"/>
            <a:chOff x="16448648" y="4898462"/>
            <a:chExt cx="5605462" cy="1982787"/>
          </a:xfrm>
        </p:grpSpPr>
        <p:sp>
          <p:nvSpPr>
            <p:cNvPr id="28" name="AutoShape 4"/>
            <p:cNvSpPr/>
            <p:nvPr/>
          </p:nvSpPr>
          <p:spPr bwMode="auto">
            <a:xfrm>
              <a:off x="17101110" y="48984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Marketing</a:t>
              </a:r>
              <a:endParaRPr lang="es-ES">
                <a:latin typeface="微软雅黑" panose="020B0503020204020204" pitchFamily="34" charset="-122"/>
                <a:ea typeface="微软雅黑" panose="020B0503020204020204" pitchFamily="34" charset="-122"/>
                <a:cs typeface="Gill Sans" charset="0"/>
              </a:endParaRPr>
            </a:p>
          </p:txBody>
        </p:sp>
        <p:sp>
          <p:nvSpPr>
            <p:cNvPr id="32" name="AutoShape 8"/>
            <p:cNvSpPr/>
            <p:nvPr/>
          </p:nvSpPr>
          <p:spPr bwMode="auto">
            <a:xfrm>
              <a:off x="17113810" y="5288986"/>
              <a:ext cx="4940300" cy="1592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a:t>
              </a:r>
              <a:endParaRPr lang="es-ES" sz="4200" dirty="0">
                <a:latin typeface="微软雅黑" panose="020B0503020204020204" pitchFamily="34" charset="-122"/>
                <a:ea typeface="微软雅黑" panose="020B0503020204020204" pitchFamily="34" charset="-122"/>
                <a:cs typeface="Gill Sans" charset="0"/>
              </a:endParaRPr>
            </a:p>
          </p:txBody>
        </p:sp>
        <p:sp>
          <p:nvSpPr>
            <p:cNvPr id="39" name="AutoShape 15"/>
            <p:cNvSpPr/>
            <p:nvPr/>
          </p:nvSpPr>
          <p:spPr bwMode="auto">
            <a:xfrm>
              <a:off x="16448648" y="491275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091437" y="3496906"/>
            <a:ext cx="2239863" cy="1064154"/>
            <a:chOff x="1559485" y="5008000"/>
            <a:chExt cx="3200400" cy="1524000"/>
          </a:xfrm>
        </p:grpSpPr>
        <p:grpSp>
          <p:nvGrpSpPr>
            <p:cNvPr id="2" name="组合 1"/>
            <p:cNvGrpSpPr/>
            <p:nvPr/>
          </p:nvGrpSpPr>
          <p:grpSpPr>
            <a:xfrm>
              <a:off x="1559485" y="5008000"/>
              <a:ext cx="2400300" cy="1524000"/>
              <a:chOff x="1559485" y="5008000"/>
              <a:chExt cx="2400300" cy="1524000"/>
            </a:xfrm>
          </p:grpSpPr>
          <p:sp>
            <p:nvSpPr>
              <p:cNvPr id="88" name="AutoShape 64"/>
              <p:cNvSpPr/>
              <p:nvPr/>
            </p:nvSpPr>
            <p:spPr bwMode="auto">
              <a:xfrm>
                <a:off x="2127810" y="50080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w="50800" cap="flat" cmpd="sng">
                <a:solidFill>
                  <a:srgbClr val="FFFFFF"/>
                </a:solidFill>
                <a:prstDash val="solid"/>
                <a:bevel/>
              </a:ln>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sp>
            <p:nvSpPr>
              <p:cNvPr id="91" name="AutoShape 67"/>
              <p:cNvSpPr/>
              <p:nvPr/>
            </p:nvSpPr>
            <p:spPr bwMode="auto">
              <a:xfrm>
                <a:off x="1559485" y="53588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dirty="0">
                    <a:solidFill>
                      <a:srgbClr val="FFFFFF"/>
                    </a:solidFill>
                    <a:latin typeface="微软雅黑" panose="020B0503020204020204" pitchFamily="34" charset="-122"/>
                    <a:ea typeface="微软雅黑" panose="020B0503020204020204" pitchFamily="34" charset="-122"/>
                    <a:cs typeface="Lato" charset="0"/>
                    <a:sym typeface="Lato" charset="0"/>
                  </a:rPr>
                  <a:t>50</a:t>
                </a:r>
                <a:endParaRPr lang="es-ES" dirty="0">
                  <a:latin typeface="微软雅黑" panose="020B0503020204020204" pitchFamily="34" charset="-122"/>
                  <a:ea typeface="微软雅黑" panose="020B0503020204020204" pitchFamily="34" charset="-122"/>
                  <a:cs typeface="Gill Sans" charset="0"/>
                </a:endParaRPr>
              </a:p>
            </p:txBody>
          </p:sp>
        </p:grpSp>
        <p:sp>
          <p:nvSpPr>
            <p:cNvPr id="92" name="AutoShape 68"/>
            <p:cNvSpPr/>
            <p:nvPr/>
          </p:nvSpPr>
          <p:spPr bwMode="auto">
            <a:xfrm>
              <a:off x="3121585" y="54096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1082548" y="5199553"/>
            <a:ext cx="2248752" cy="1064154"/>
            <a:chOff x="1546785" y="7446400"/>
            <a:chExt cx="3213100" cy="1524000"/>
          </a:xfrm>
        </p:grpSpPr>
        <p:grpSp>
          <p:nvGrpSpPr>
            <p:cNvPr id="3" name="组合 2"/>
            <p:cNvGrpSpPr/>
            <p:nvPr/>
          </p:nvGrpSpPr>
          <p:grpSpPr>
            <a:xfrm>
              <a:off x="1546785" y="7446400"/>
              <a:ext cx="2400300" cy="1524000"/>
              <a:chOff x="1546785" y="7446400"/>
              <a:chExt cx="2400300" cy="1524000"/>
            </a:xfrm>
          </p:grpSpPr>
          <p:sp>
            <p:nvSpPr>
              <p:cNvPr id="89" name="AutoShape 65"/>
              <p:cNvSpPr/>
              <p:nvPr/>
            </p:nvSpPr>
            <p:spPr bwMode="auto">
              <a:xfrm>
                <a:off x="2127810" y="74464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93" name="AutoShape 69"/>
              <p:cNvSpPr/>
              <p:nvPr/>
            </p:nvSpPr>
            <p:spPr bwMode="auto">
              <a:xfrm>
                <a:off x="1546785" y="78226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a:solidFill>
                      <a:srgbClr val="FFFFFF"/>
                    </a:solidFill>
                    <a:latin typeface="微软雅黑" panose="020B0503020204020204" pitchFamily="34" charset="-122"/>
                    <a:ea typeface="微软雅黑" panose="020B0503020204020204" pitchFamily="34" charset="-122"/>
                    <a:cs typeface="Lato" charset="0"/>
                    <a:sym typeface="Lato" charset="0"/>
                  </a:rPr>
                  <a:t>60</a:t>
                </a:r>
                <a:endParaRPr lang="es-ES">
                  <a:latin typeface="微软雅黑" panose="020B0503020204020204" pitchFamily="34" charset="-122"/>
                  <a:ea typeface="微软雅黑" panose="020B0503020204020204" pitchFamily="34" charset="-122"/>
                  <a:cs typeface="Gill Sans" charset="0"/>
                </a:endParaRPr>
              </a:p>
            </p:txBody>
          </p:sp>
        </p:grpSp>
        <p:sp>
          <p:nvSpPr>
            <p:cNvPr id="94" name="AutoShape 70"/>
            <p:cNvSpPr/>
            <p:nvPr/>
          </p:nvSpPr>
          <p:spPr bwMode="auto">
            <a:xfrm>
              <a:off x="3121585" y="78607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91437" y="6857860"/>
            <a:ext cx="2239863" cy="1064154"/>
            <a:chOff x="1559485" y="9821300"/>
            <a:chExt cx="3200400" cy="1524000"/>
          </a:xfrm>
        </p:grpSpPr>
        <p:grpSp>
          <p:nvGrpSpPr>
            <p:cNvPr id="4" name="组合 3"/>
            <p:cNvGrpSpPr/>
            <p:nvPr/>
          </p:nvGrpSpPr>
          <p:grpSpPr>
            <a:xfrm>
              <a:off x="1559485" y="9821300"/>
              <a:ext cx="2400300" cy="1524000"/>
              <a:chOff x="1559485" y="9821300"/>
              <a:chExt cx="2400300" cy="1524000"/>
            </a:xfrm>
          </p:grpSpPr>
          <p:sp>
            <p:nvSpPr>
              <p:cNvPr id="90" name="AutoShape 66"/>
              <p:cNvSpPr/>
              <p:nvPr/>
            </p:nvSpPr>
            <p:spPr bwMode="auto">
              <a:xfrm>
                <a:off x="2127810" y="9821300"/>
                <a:ext cx="1524000" cy="15240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5" name="AutoShape 71"/>
              <p:cNvSpPr/>
              <p:nvPr/>
            </p:nvSpPr>
            <p:spPr bwMode="auto">
              <a:xfrm>
                <a:off x="1559485" y="101594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dirty="0">
                    <a:solidFill>
                      <a:srgbClr val="FFFFFF"/>
                    </a:solidFill>
                    <a:latin typeface="微软雅黑" panose="020B0503020204020204" pitchFamily="34" charset="-122"/>
                    <a:ea typeface="微软雅黑" panose="020B0503020204020204" pitchFamily="34" charset="-122"/>
                    <a:cs typeface="Lato" charset="0"/>
                    <a:sym typeface="Lato" charset="0"/>
                  </a:rPr>
                  <a:t>90</a:t>
                </a:r>
                <a:endParaRPr lang="es-ES" dirty="0">
                  <a:latin typeface="微软雅黑" panose="020B0503020204020204" pitchFamily="34" charset="-122"/>
                  <a:ea typeface="微软雅黑" panose="020B0503020204020204" pitchFamily="34" charset="-122"/>
                  <a:cs typeface="Gill Sans" charset="0"/>
                </a:endParaRPr>
              </a:p>
            </p:txBody>
          </p:sp>
        </p:grpSp>
        <p:sp>
          <p:nvSpPr>
            <p:cNvPr id="96" name="AutoShape 72"/>
            <p:cNvSpPr/>
            <p:nvPr/>
          </p:nvSpPr>
          <p:spPr bwMode="auto">
            <a:xfrm>
              <a:off x="3121585" y="102102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2864662" y="3568958"/>
            <a:ext cx="7300666" cy="884578"/>
            <a:chOff x="4093135" y="5111187"/>
            <a:chExt cx="10431463" cy="1266825"/>
          </a:xfrm>
        </p:grpSpPr>
        <p:sp>
          <p:nvSpPr>
            <p:cNvPr id="40" name="AutoShape 16"/>
            <p:cNvSpPr/>
            <p:nvPr/>
          </p:nvSpPr>
          <p:spPr bwMode="auto">
            <a:xfrm>
              <a:off x="8449235" y="5112775"/>
              <a:ext cx="512763" cy="1265237"/>
            </a:xfrm>
            <a:custGeom>
              <a:avLst/>
              <a:gdLst>
                <a:gd name="T0" fmla="*/ 6086259 w 21600"/>
                <a:gd name="T1" fmla="*/ 37056156 h 21600"/>
                <a:gd name="T2" fmla="*/ 6086259 w 21600"/>
                <a:gd name="T3" fmla="*/ 37056156 h 21600"/>
                <a:gd name="T4" fmla="*/ 6086259 w 21600"/>
                <a:gd name="T5" fmla="*/ 37056156 h 21600"/>
                <a:gd name="T6" fmla="*/ 6086259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1" name="AutoShape 17"/>
            <p:cNvSpPr/>
            <p:nvPr/>
          </p:nvSpPr>
          <p:spPr bwMode="auto">
            <a:xfrm>
              <a:off x="5175810"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2" name="AutoShape 18"/>
            <p:cNvSpPr/>
            <p:nvPr/>
          </p:nvSpPr>
          <p:spPr bwMode="auto">
            <a:xfrm>
              <a:off x="4093135"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3" name="AutoShape 19"/>
            <p:cNvSpPr/>
            <p:nvPr/>
          </p:nvSpPr>
          <p:spPr bwMode="auto">
            <a:xfrm>
              <a:off x="9539848" y="5112775"/>
              <a:ext cx="515937"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4" name="AutoShape 20"/>
            <p:cNvSpPr/>
            <p:nvPr/>
          </p:nvSpPr>
          <p:spPr bwMode="auto">
            <a:xfrm>
              <a:off x="6264835" y="5112775"/>
              <a:ext cx="520700" cy="1265237"/>
            </a:xfrm>
            <a:custGeom>
              <a:avLst/>
              <a:gdLst>
                <a:gd name="T0" fmla="*/ 6276122 w 21600"/>
                <a:gd name="T1" fmla="*/ 37056156 h 21600"/>
                <a:gd name="T2" fmla="*/ 6276122 w 21600"/>
                <a:gd name="T3" fmla="*/ 37056156 h 21600"/>
                <a:gd name="T4" fmla="*/ 6276122 w 21600"/>
                <a:gd name="T5" fmla="*/ 37056156 h 21600"/>
                <a:gd name="T6" fmla="*/ 627612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5" name="AutoShape 21"/>
            <p:cNvSpPr/>
            <p:nvPr/>
          </p:nvSpPr>
          <p:spPr bwMode="auto">
            <a:xfrm>
              <a:off x="7355448" y="5112775"/>
              <a:ext cx="515937" cy="1265237"/>
            </a:xfrm>
            <a:custGeom>
              <a:avLst/>
              <a:gdLst>
                <a:gd name="T0" fmla="*/ 6161840 w 21600"/>
                <a:gd name="T1" fmla="*/ 37056156 h 21600"/>
                <a:gd name="T2" fmla="*/ 6161840 w 21600"/>
                <a:gd name="T3" fmla="*/ 37056156 h 21600"/>
                <a:gd name="T4" fmla="*/ 6161840 w 21600"/>
                <a:gd name="T5" fmla="*/ 37056156 h 21600"/>
                <a:gd name="T6" fmla="*/ 616184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6" name="AutoShape 22"/>
            <p:cNvSpPr/>
            <p:nvPr/>
          </p:nvSpPr>
          <p:spPr bwMode="auto">
            <a:xfrm>
              <a:off x="9000098" y="5112775"/>
              <a:ext cx="52070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7" name="AutoShape 23"/>
            <p:cNvSpPr/>
            <p:nvPr/>
          </p:nvSpPr>
          <p:spPr bwMode="auto">
            <a:xfrm>
              <a:off x="5729848"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8" name="AutoShape 24"/>
            <p:cNvSpPr/>
            <p:nvPr/>
          </p:nvSpPr>
          <p:spPr bwMode="auto">
            <a:xfrm>
              <a:off x="4643998" y="5112775"/>
              <a:ext cx="519112" cy="1265237"/>
            </a:xfrm>
            <a:custGeom>
              <a:avLst/>
              <a:gdLst>
                <a:gd name="T0" fmla="*/ 6237900 w 21600"/>
                <a:gd name="T1" fmla="*/ 37056156 h 21600"/>
                <a:gd name="T2" fmla="*/ 6237900 w 21600"/>
                <a:gd name="T3" fmla="*/ 37056156 h 21600"/>
                <a:gd name="T4" fmla="*/ 6237900 w 21600"/>
                <a:gd name="T5" fmla="*/ 37056156 h 21600"/>
                <a:gd name="T6" fmla="*/ 623790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9" name="AutoShape 25"/>
            <p:cNvSpPr/>
            <p:nvPr/>
          </p:nvSpPr>
          <p:spPr bwMode="auto">
            <a:xfrm>
              <a:off x="10090710"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0" name="AutoShape 26"/>
            <p:cNvSpPr/>
            <p:nvPr/>
          </p:nvSpPr>
          <p:spPr bwMode="auto">
            <a:xfrm>
              <a:off x="6820460" y="5112775"/>
              <a:ext cx="515938" cy="1265237"/>
            </a:xfrm>
            <a:custGeom>
              <a:avLst/>
              <a:gdLst>
                <a:gd name="T0" fmla="*/ 6161852 w 21600"/>
                <a:gd name="T1" fmla="*/ 37056156 h 21600"/>
                <a:gd name="T2" fmla="*/ 6161852 w 21600"/>
                <a:gd name="T3" fmla="*/ 37056156 h 21600"/>
                <a:gd name="T4" fmla="*/ 6161852 w 21600"/>
                <a:gd name="T5" fmla="*/ 37056156 h 21600"/>
                <a:gd name="T6" fmla="*/ 616185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51" name="AutoShape 27"/>
            <p:cNvSpPr/>
            <p:nvPr/>
          </p:nvSpPr>
          <p:spPr bwMode="auto">
            <a:xfrm>
              <a:off x="7911073"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52" name="AutoShape 28"/>
            <p:cNvSpPr/>
            <p:nvPr/>
          </p:nvSpPr>
          <p:spPr bwMode="auto">
            <a:xfrm>
              <a:off x="10678085" y="5112775"/>
              <a:ext cx="51435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3" name="AutoShape 29"/>
            <p:cNvSpPr/>
            <p:nvPr/>
          </p:nvSpPr>
          <p:spPr bwMode="auto">
            <a:xfrm>
              <a:off x="11771873" y="5112775"/>
              <a:ext cx="511175"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4" name="AutoShape 30"/>
            <p:cNvSpPr/>
            <p:nvPr/>
          </p:nvSpPr>
          <p:spPr bwMode="auto">
            <a:xfrm>
              <a:off x="11228948" y="5112775"/>
              <a:ext cx="519112"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5" name="AutoShape 31"/>
            <p:cNvSpPr/>
            <p:nvPr/>
          </p:nvSpPr>
          <p:spPr bwMode="auto">
            <a:xfrm>
              <a:off x="12322735"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7" name="AutoShape 73"/>
            <p:cNvSpPr/>
            <p:nvPr/>
          </p:nvSpPr>
          <p:spPr bwMode="auto">
            <a:xfrm>
              <a:off x="128878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0" name="AutoShape 76"/>
            <p:cNvSpPr/>
            <p:nvPr/>
          </p:nvSpPr>
          <p:spPr bwMode="auto">
            <a:xfrm>
              <a:off x="134466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3" name="AutoShape 79"/>
            <p:cNvSpPr/>
            <p:nvPr/>
          </p:nvSpPr>
          <p:spPr bwMode="auto">
            <a:xfrm>
              <a:off x="140054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6" name="组合 5"/>
          <p:cNvGrpSpPr/>
          <p:nvPr/>
        </p:nvGrpSpPr>
        <p:grpSpPr>
          <a:xfrm>
            <a:off x="2864662" y="5271605"/>
            <a:ext cx="7300666" cy="885687"/>
            <a:chOff x="4093135" y="7549587"/>
            <a:chExt cx="10431463" cy="1268413"/>
          </a:xfrm>
        </p:grpSpPr>
        <p:sp>
          <p:nvSpPr>
            <p:cNvPr id="56" name="AutoShape 32"/>
            <p:cNvSpPr/>
            <p:nvPr/>
          </p:nvSpPr>
          <p:spPr bwMode="auto">
            <a:xfrm>
              <a:off x="8449235" y="7554350"/>
              <a:ext cx="512763" cy="1263650"/>
            </a:xfrm>
            <a:custGeom>
              <a:avLst/>
              <a:gdLst>
                <a:gd name="T0" fmla="*/ 6086259 w 21600"/>
                <a:gd name="T1" fmla="*/ 36963225 h 21600"/>
                <a:gd name="T2" fmla="*/ 6086259 w 21600"/>
                <a:gd name="T3" fmla="*/ 36963225 h 21600"/>
                <a:gd name="T4" fmla="*/ 6086259 w 21600"/>
                <a:gd name="T5" fmla="*/ 36963225 h 21600"/>
                <a:gd name="T6" fmla="*/ 6086259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7" name="AutoShape 33"/>
            <p:cNvSpPr/>
            <p:nvPr/>
          </p:nvSpPr>
          <p:spPr bwMode="auto">
            <a:xfrm>
              <a:off x="5175810"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8" name="AutoShape 34"/>
            <p:cNvSpPr/>
            <p:nvPr/>
          </p:nvSpPr>
          <p:spPr bwMode="auto">
            <a:xfrm>
              <a:off x="4093135"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9" name="AutoShape 35"/>
            <p:cNvSpPr/>
            <p:nvPr/>
          </p:nvSpPr>
          <p:spPr bwMode="auto">
            <a:xfrm>
              <a:off x="95398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0" name="AutoShape 36"/>
            <p:cNvSpPr/>
            <p:nvPr/>
          </p:nvSpPr>
          <p:spPr bwMode="auto">
            <a:xfrm>
              <a:off x="6264835"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1" name="AutoShape 37"/>
            <p:cNvSpPr/>
            <p:nvPr/>
          </p:nvSpPr>
          <p:spPr bwMode="auto">
            <a:xfrm>
              <a:off x="73554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2" name="AutoShape 38"/>
            <p:cNvSpPr/>
            <p:nvPr/>
          </p:nvSpPr>
          <p:spPr bwMode="auto">
            <a:xfrm>
              <a:off x="9000098"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3" name="AutoShape 39"/>
            <p:cNvSpPr/>
            <p:nvPr/>
          </p:nvSpPr>
          <p:spPr bwMode="auto">
            <a:xfrm>
              <a:off x="5729848"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4" name="AutoShape 40"/>
            <p:cNvSpPr/>
            <p:nvPr/>
          </p:nvSpPr>
          <p:spPr bwMode="auto">
            <a:xfrm>
              <a:off x="4643998" y="7554350"/>
              <a:ext cx="519112" cy="1263650"/>
            </a:xfrm>
            <a:custGeom>
              <a:avLst/>
              <a:gdLst>
                <a:gd name="T0" fmla="*/ 6237900 w 21600"/>
                <a:gd name="T1" fmla="*/ 36963225 h 21600"/>
                <a:gd name="T2" fmla="*/ 6237900 w 21600"/>
                <a:gd name="T3" fmla="*/ 36963225 h 21600"/>
                <a:gd name="T4" fmla="*/ 6237900 w 21600"/>
                <a:gd name="T5" fmla="*/ 36963225 h 21600"/>
                <a:gd name="T6" fmla="*/ 623790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5" name="AutoShape 41"/>
            <p:cNvSpPr/>
            <p:nvPr/>
          </p:nvSpPr>
          <p:spPr bwMode="auto">
            <a:xfrm>
              <a:off x="10090710" y="7554350"/>
              <a:ext cx="519113" cy="1263650"/>
            </a:xfrm>
            <a:custGeom>
              <a:avLst/>
              <a:gdLst>
                <a:gd name="T0" fmla="*/ 6237936 w 21600"/>
                <a:gd name="T1" fmla="*/ 36963225 h 21600"/>
                <a:gd name="T2" fmla="*/ 6237936 w 21600"/>
                <a:gd name="T3" fmla="*/ 36963225 h 21600"/>
                <a:gd name="T4" fmla="*/ 6237936 w 21600"/>
                <a:gd name="T5" fmla="*/ 36963225 h 21600"/>
                <a:gd name="T6" fmla="*/ 6237936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6" name="AutoShape 42"/>
            <p:cNvSpPr/>
            <p:nvPr/>
          </p:nvSpPr>
          <p:spPr bwMode="auto">
            <a:xfrm>
              <a:off x="6820460" y="7554350"/>
              <a:ext cx="515938" cy="1263650"/>
            </a:xfrm>
            <a:custGeom>
              <a:avLst/>
              <a:gdLst>
                <a:gd name="T0" fmla="*/ 6161852 w 21600"/>
                <a:gd name="T1" fmla="*/ 36963225 h 21600"/>
                <a:gd name="T2" fmla="*/ 6161852 w 21600"/>
                <a:gd name="T3" fmla="*/ 36963225 h 21600"/>
                <a:gd name="T4" fmla="*/ 6161852 w 21600"/>
                <a:gd name="T5" fmla="*/ 36963225 h 21600"/>
                <a:gd name="T6" fmla="*/ 616185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7" name="AutoShape 43"/>
            <p:cNvSpPr/>
            <p:nvPr/>
          </p:nvSpPr>
          <p:spPr bwMode="auto">
            <a:xfrm>
              <a:off x="7911073"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8" name="AutoShape 44"/>
            <p:cNvSpPr/>
            <p:nvPr/>
          </p:nvSpPr>
          <p:spPr bwMode="auto">
            <a:xfrm>
              <a:off x="10678085" y="7554350"/>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69" name="AutoShape 45"/>
            <p:cNvSpPr/>
            <p:nvPr/>
          </p:nvSpPr>
          <p:spPr bwMode="auto">
            <a:xfrm>
              <a:off x="11771873" y="7554350"/>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0" name="AutoShape 46"/>
            <p:cNvSpPr/>
            <p:nvPr/>
          </p:nvSpPr>
          <p:spPr bwMode="auto">
            <a:xfrm>
              <a:off x="11228948" y="7554350"/>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AutoShape 47"/>
            <p:cNvSpPr/>
            <p:nvPr/>
          </p:nvSpPr>
          <p:spPr bwMode="auto">
            <a:xfrm>
              <a:off x="12322735" y="7554350"/>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8" name="AutoShape 74"/>
            <p:cNvSpPr/>
            <p:nvPr/>
          </p:nvSpPr>
          <p:spPr bwMode="auto">
            <a:xfrm>
              <a:off x="128878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1" name="AutoShape 77"/>
            <p:cNvSpPr/>
            <p:nvPr/>
          </p:nvSpPr>
          <p:spPr bwMode="auto">
            <a:xfrm>
              <a:off x="134466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4" name="AutoShape 80"/>
            <p:cNvSpPr/>
            <p:nvPr/>
          </p:nvSpPr>
          <p:spPr bwMode="auto">
            <a:xfrm>
              <a:off x="140054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7" name="组合 6"/>
          <p:cNvGrpSpPr/>
          <p:nvPr/>
        </p:nvGrpSpPr>
        <p:grpSpPr>
          <a:xfrm>
            <a:off x="2864662" y="6979794"/>
            <a:ext cx="7300666" cy="885686"/>
            <a:chOff x="4093135" y="9995925"/>
            <a:chExt cx="10431463" cy="1268412"/>
          </a:xfrm>
        </p:grpSpPr>
        <p:sp>
          <p:nvSpPr>
            <p:cNvPr id="72" name="AutoShape 48"/>
            <p:cNvSpPr/>
            <p:nvPr/>
          </p:nvSpPr>
          <p:spPr bwMode="auto">
            <a:xfrm>
              <a:off x="8449235" y="9995925"/>
              <a:ext cx="51276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3" name="AutoShape 49"/>
            <p:cNvSpPr/>
            <p:nvPr/>
          </p:nvSpPr>
          <p:spPr bwMode="auto">
            <a:xfrm>
              <a:off x="5175810"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4" name="AutoShape 50"/>
            <p:cNvSpPr/>
            <p:nvPr/>
          </p:nvSpPr>
          <p:spPr bwMode="auto">
            <a:xfrm>
              <a:off x="4093135"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5" name="AutoShape 51"/>
            <p:cNvSpPr/>
            <p:nvPr/>
          </p:nvSpPr>
          <p:spPr bwMode="auto">
            <a:xfrm>
              <a:off x="95398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6" name="AutoShape 52"/>
            <p:cNvSpPr/>
            <p:nvPr/>
          </p:nvSpPr>
          <p:spPr bwMode="auto">
            <a:xfrm>
              <a:off x="6264835"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7" name="AutoShape 53"/>
            <p:cNvSpPr/>
            <p:nvPr/>
          </p:nvSpPr>
          <p:spPr bwMode="auto">
            <a:xfrm>
              <a:off x="73554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8" name="AutoShape 54"/>
            <p:cNvSpPr/>
            <p:nvPr/>
          </p:nvSpPr>
          <p:spPr bwMode="auto">
            <a:xfrm>
              <a:off x="9000098"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9" name="AutoShape 55"/>
            <p:cNvSpPr/>
            <p:nvPr/>
          </p:nvSpPr>
          <p:spPr bwMode="auto">
            <a:xfrm>
              <a:off x="5729848"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0" name="AutoShape 56"/>
            <p:cNvSpPr/>
            <p:nvPr/>
          </p:nvSpPr>
          <p:spPr bwMode="auto">
            <a:xfrm>
              <a:off x="464399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1" name="AutoShape 57"/>
            <p:cNvSpPr/>
            <p:nvPr/>
          </p:nvSpPr>
          <p:spPr bwMode="auto">
            <a:xfrm>
              <a:off x="10090710"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2" name="AutoShape 58"/>
            <p:cNvSpPr/>
            <p:nvPr/>
          </p:nvSpPr>
          <p:spPr bwMode="auto">
            <a:xfrm>
              <a:off x="6820460" y="9995925"/>
              <a:ext cx="515938"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3" name="AutoShape 59"/>
            <p:cNvSpPr/>
            <p:nvPr/>
          </p:nvSpPr>
          <p:spPr bwMode="auto">
            <a:xfrm>
              <a:off x="7911073"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4" name="AutoShape 60"/>
            <p:cNvSpPr/>
            <p:nvPr/>
          </p:nvSpPr>
          <p:spPr bwMode="auto">
            <a:xfrm>
              <a:off x="10678085"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5" name="AutoShape 61"/>
            <p:cNvSpPr/>
            <p:nvPr/>
          </p:nvSpPr>
          <p:spPr bwMode="auto">
            <a:xfrm>
              <a:off x="11771873"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6" name="AutoShape 62"/>
            <p:cNvSpPr/>
            <p:nvPr/>
          </p:nvSpPr>
          <p:spPr bwMode="auto">
            <a:xfrm>
              <a:off x="1122894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7" name="AutoShape 63"/>
            <p:cNvSpPr/>
            <p:nvPr/>
          </p:nvSpPr>
          <p:spPr bwMode="auto">
            <a:xfrm>
              <a:off x="12322735"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9" name="AutoShape 75"/>
            <p:cNvSpPr/>
            <p:nvPr/>
          </p:nvSpPr>
          <p:spPr bwMode="auto">
            <a:xfrm>
              <a:off x="128878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2" name="AutoShape 78"/>
            <p:cNvSpPr/>
            <p:nvPr/>
          </p:nvSpPr>
          <p:spPr bwMode="auto">
            <a:xfrm>
              <a:off x="134466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5" name="AutoShape 81"/>
            <p:cNvSpPr/>
            <p:nvPr/>
          </p:nvSpPr>
          <p:spPr bwMode="auto">
            <a:xfrm>
              <a:off x="140054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10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2" presetClass="entr" presetSubtype="2"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4" name="Shape 1334"/>
          <p:cNvSpPr/>
          <p:nvPr/>
        </p:nvSpPr>
        <p:spPr>
          <a:xfrm>
            <a:off x="1175079" y="4883565"/>
            <a:ext cx="2667142" cy="149652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1"/>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5" name="Shape 1335"/>
          <p:cNvSpPr/>
          <p:nvPr/>
        </p:nvSpPr>
        <p:spPr>
          <a:xfrm>
            <a:off x="2508650" y="4248955"/>
            <a:ext cx="2667142" cy="213113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6" name="Shape 1336"/>
          <p:cNvSpPr/>
          <p:nvPr/>
        </p:nvSpPr>
        <p:spPr>
          <a:xfrm>
            <a:off x="3842220" y="4660934"/>
            <a:ext cx="2667143" cy="171915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7" name="Shape 1337"/>
          <p:cNvSpPr/>
          <p:nvPr/>
        </p:nvSpPr>
        <p:spPr>
          <a:xfrm>
            <a:off x="5175792" y="3848485"/>
            <a:ext cx="2667142" cy="25316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8" name="Shape 1338"/>
          <p:cNvSpPr/>
          <p:nvPr/>
        </p:nvSpPr>
        <p:spPr>
          <a:xfrm>
            <a:off x="6509363" y="4757713"/>
            <a:ext cx="2667143" cy="162237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9" name="Shape 1339"/>
          <p:cNvSpPr/>
          <p:nvPr/>
        </p:nvSpPr>
        <p:spPr>
          <a:xfrm>
            <a:off x="7842934" y="5006283"/>
            <a:ext cx="2667142" cy="1373807"/>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0" name="Shape 1340"/>
          <p:cNvSpPr/>
          <p:nvPr/>
        </p:nvSpPr>
        <p:spPr>
          <a:xfrm>
            <a:off x="9176505" y="4248955"/>
            <a:ext cx="2667142" cy="213113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1" name="Shape 1341"/>
          <p:cNvSpPr/>
          <p:nvPr/>
        </p:nvSpPr>
        <p:spPr>
          <a:xfrm>
            <a:off x="10510076" y="5242469"/>
            <a:ext cx="2667142" cy="1137620"/>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2" name="Shape 1342"/>
          <p:cNvSpPr/>
          <p:nvPr/>
        </p:nvSpPr>
        <p:spPr>
          <a:xfrm>
            <a:off x="11843648" y="3848485"/>
            <a:ext cx="2667143" cy="25316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3" name="Shape 1343"/>
          <p:cNvSpPr/>
          <p:nvPr/>
        </p:nvSpPr>
        <p:spPr>
          <a:xfrm>
            <a:off x="13177219" y="4518584"/>
            <a:ext cx="2667142" cy="18615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grpSp>
        <p:nvGrpSpPr>
          <p:cNvPr id="2" name="组合 1"/>
          <p:cNvGrpSpPr/>
          <p:nvPr/>
        </p:nvGrpSpPr>
        <p:grpSpPr>
          <a:xfrm>
            <a:off x="2030801" y="3320374"/>
            <a:ext cx="12957839" cy="1785910"/>
            <a:chOff x="2901684" y="4755184"/>
            <a:chExt cx="18514642" cy="2557643"/>
          </a:xfrm>
        </p:grpSpPr>
        <p:sp>
          <p:nvSpPr>
            <p:cNvPr id="1344" name="Shape 1344"/>
            <p:cNvSpPr/>
            <p:nvPr/>
          </p:nvSpPr>
          <p:spPr>
            <a:xfrm>
              <a:off x="2901684" y="6330756"/>
              <a:ext cx="1365535"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48%</a:t>
              </a:r>
              <a:endParaRPr sz="1700">
                <a:latin typeface="微软雅黑" panose="020B0503020204020204" pitchFamily="34" charset="-122"/>
                <a:ea typeface="微软雅黑" panose="020B0503020204020204" pitchFamily="34" charset="-122"/>
              </a:endParaRPr>
            </a:p>
          </p:txBody>
        </p:sp>
        <p:sp>
          <p:nvSpPr>
            <p:cNvPr id="1345" name="Shape 1345"/>
            <p:cNvSpPr/>
            <p:nvPr/>
          </p:nvSpPr>
          <p:spPr>
            <a:xfrm>
              <a:off x="4807141" y="5371089"/>
              <a:ext cx="1365534"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76%</a:t>
              </a:r>
              <a:endParaRPr sz="1700">
                <a:latin typeface="微软雅黑" panose="020B0503020204020204" pitchFamily="34" charset="-122"/>
                <a:ea typeface="微软雅黑" panose="020B0503020204020204" pitchFamily="34" charset="-122"/>
              </a:endParaRPr>
            </a:p>
          </p:txBody>
        </p:sp>
        <p:sp>
          <p:nvSpPr>
            <p:cNvPr id="1346" name="Shape 1346"/>
            <p:cNvSpPr/>
            <p:nvPr/>
          </p:nvSpPr>
          <p:spPr>
            <a:xfrm>
              <a:off x="6712597" y="5946525"/>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63%</a:t>
              </a:r>
              <a:endParaRPr sz="1700">
                <a:latin typeface="微软雅黑" panose="020B0503020204020204" pitchFamily="34" charset="-122"/>
                <a:ea typeface="微软雅黑" panose="020B0503020204020204" pitchFamily="34" charset="-122"/>
              </a:endParaRPr>
            </a:p>
          </p:txBody>
        </p:sp>
        <p:sp>
          <p:nvSpPr>
            <p:cNvPr id="1347" name="Shape 1347"/>
            <p:cNvSpPr/>
            <p:nvPr/>
          </p:nvSpPr>
          <p:spPr>
            <a:xfrm>
              <a:off x="8618053" y="4857306"/>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88%</a:t>
              </a:r>
              <a:endParaRPr sz="1700">
                <a:latin typeface="微软雅黑" panose="020B0503020204020204" pitchFamily="34" charset="-122"/>
                <a:ea typeface="微软雅黑" panose="020B0503020204020204" pitchFamily="34" charset="-122"/>
              </a:endParaRPr>
            </a:p>
          </p:txBody>
        </p:sp>
        <p:sp>
          <p:nvSpPr>
            <p:cNvPr id="1348" name="Shape 1348"/>
            <p:cNvSpPr/>
            <p:nvPr/>
          </p:nvSpPr>
          <p:spPr>
            <a:xfrm>
              <a:off x="10523508" y="6185810"/>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60%</a:t>
              </a:r>
              <a:endParaRPr sz="1700">
                <a:latin typeface="微软雅黑" panose="020B0503020204020204" pitchFamily="34" charset="-122"/>
                <a:ea typeface="微软雅黑" panose="020B0503020204020204" pitchFamily="34" charset="-122"/>
              </a:endParaRPr>
            </a:p>
          </p:txBody>
        </p:sp>
        <p:sp>
          <p:nvSpPr>
            <p:cNvPr id="1349" name="Shape 1349"/>
            <p:cNvSpPr/>
            <p:nvPr/>
          </p:nvSpPr>
          <p:spPr>
            <a:xfrm>
              <a:off x="12428964" y="6438885"/>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58%</a:t>
              </a:r>
              <a:endParaRPr sz="1700">
                <a:latin typeface="微软雅黑" panose="020B0503020204020204" pitchFamily="34" charset="-122"/>
                <a:ea typeface="微软雅黑" panose="020B0503020204020204" pitchFamily="34" charset="-122"/>
              </a:endParaRPr>
            </a:p>
          </p:txBody>
        </p:sp>
        <p:sp>
          <p:nvSpPr>
            <p:cNvPr id="1350" name="Shape 1350"/>
            <p:cNvSpPr/>
            <p:nvPr/>
          </p:nvSpPr>
          <p:spPr>
            <a:xfrm>
              <a:off x="14334421" y="5371089"/>
              <a:ext cx="1365534"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75%</a:t>
              </a:r>
              <a:endParaRPr sz="1700">
                <a:latin typeface="微软雅黑" panose="020B0503020204020204" pitchFamily="34" charset="-122"/>
                <a:ea typeface="微软雅黑" panose="020B0503020204020204" pitchFamily="34" charset="-122"/>
              </a:endParaRPr>
            </a:p>
          </p:txBody>
        </p:sp>
        <p:sp>
          <p:nvSpPr>
            <p:cNvPr id="1351" name="Shape 1351"/>
            <p:cNvSpPr/>
            <p:nvPr/>
          </p:nvSpPr>
          <p:spPr>
            <a:xfrm>
              <a:off x="16239876" y="6793924"/>
              <a:ext cx="1365535"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35%</a:t>
              </a:r>
              <a:endParaRPr sz="1700">
                <a:latin typeface="微软雅黑" panose="020B0503020204020204" pitchFamily="34" charset="-122"/>
                <a:ea typeface="微软雅黑" panose="020B0503020204020204" pitchFamily="34" charset="-122"/>
              </a:endParaRPr>
            </a:p>
          </p:txBody>
        </p:sp>
        <p:sp>
          <p:nvSpPr>
            <p:cNvPr id="1352" name="Shape 1352"/>
            <p:cNvSpPr/>
            <p:nvPr/>
          </p:nvSpPr>
          <p:spPr>
            <a:xfrm>
              <a:off x="18145334" y="4755184"/>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90%</a:t>
              </a:r>
              <a:endParaRPr sz="1700">
                <a:latin typeface="微软雅黑" panose="020B0503020204020204" pitchFamily="34" charset="-122"/>
                <a:ea typeface="微软雅黑" panose="020B0503020204020204" pitchFamily="34" charset="-122"/>
              </a:endParaRPr>
            </a:p>
          </p:txBody>
        </p:sp>
        <p:sp>
          <p:nvSpPr>
            <p:cNvPr id="1353" name="Shape 1353"/>
            <p:cNvSpPr/>
            <p:nvPr/>
          </p:nvSpPr>
          <p:spPr>
            <a:xfrm>
              <a:off x="20050791" y="5903884"/>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65%</a:t>
              </a:r>
              <a:endParaRPr sz="1700">
                <a:latin typeface="微软雅黑" panose="020B0503020204020204" pitchFamily="34" charset="-122"/>
                <a:ea typeface="微软雅黑" panose="020B0503020204020204" pitchFamily="34" charset="-122"/>
              </a:endParaRPr>
            </a:p>
          </p:txBody>
        </p:sp>
      </p:grpSp>
      <p:sp>
        <p:nvSpPr>
          <p:cNvPr id="44" name="Shape 1204"/>
          <p:cNvSpPr/>
          <p:nvPr/>
        </p:nvSpPr>
        <p:spPr>
          <a:xfrm>
            <a:off x="1194440" y="2070213"/>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3" name="组合 2"/>
          <p:cNvGrpSpPr/>
          <p:nvPr/>
        </p:nvGrpSpPr>
        <p:grpSpPr>
          <a:xfrm>
            <a:off x="1210898" y="6718865"/>
            <a:ext cx="15090647" cy="1968204"/>
            <a:chOff x="1730176" y="9622242"/>
            <a:chExt cx="21562079" cy="2818711"/>
          </a:xfrm>
        </p:grpSpPr>
        <p:sp>
          <p:nvSpPr>
            <p:cNvPr id="1356" name="Shape 1356"/>
            <p:cNvSpPr/>
            <p:nvPr/>
          </p:nvSpPr>
          <p:spPr>
            <a:xfrm>
              <a:off x="1730176" y="9622242"/>
              <a:ext cx="1187848" cy="1187847"/>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57" name="Shape 1357"/>
            <p:cNvSpPr/>
            <p:nvPr/>
          </p:nvSpPr>
          <p:spPr>
            <a:xfrm>
              <a:off x="1978791" y="9810613"/>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58" name="Shape 1358"/>
            <p:cNvSpPr/>
            <p:nvPr/>
          </p:nvSpPr>
          <p:spPr>
            <a:xfrm>
              <a:off x="3191072" y="9729123"/>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a:solidFill>
                    <a:schemeClr val="accent1"/>
                  </a:solidFill>
                  <a:latin typeface="微软雅黑" panose="020B0503020204020204" pitchFamily="34" charset="-122"/>
                  <a:ea typeface="微软雅黑" panose="020B0503020204020204" pitchFamily="34" charset="-122"/>
                </a:rPr>
                <a:t>Mail Marketing</a:t>
              </a:r>
              <a:endParaRPr sz="1700">
                <a:solidFill>
                  <a:schemeClr val="accent1"/>
                </a:solidFill>
                <a:latin typeface="微软雅黑" panose="020B0503020204020204" pitchFamily="34" charset="-122"/>
                <a:ea typeface="微软雅黑" panose="020B0503020204020204" pitchFamily="34" charset="-122"/>
              </a:endParaRPr>
            </a:p>
          </p:txBody>
        </p:sp>
        <p:sp>
          <p:nvSpPr>
            <p:cNvPr id="1359" name="Shape 1359"/>
            <p:cNvSpPr/>
            <p:nvPr/>
          </p:nvSpPr>
          <p:spPr>
            <a:xfrm>
              <a:off x="3203772" y="10244818"/>
              <a:ext cx="5604034" cy="396697"/>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dirty="0">
                  <a:solidFill>
                    <a:srgbClr val="3E4147"/>
                  </a:solidFill>
                  <a:latin typeface="微软雅黑" panose="020B0503020204020204" pitchFamily="34" charset="-122"/>
                  <a:ea typeface="微软雅黑" panose="020B0503020204020204" pitchFamily="34" charset="-122"/>
                </a:rPr>
                <a:t>Put your Amazing Sub Title Here</a:t>
              </a:r>
              <a:endParaRPr b="1" dirty="0">
                <a:solidFill>
                  <a:srgbClr val="3E4147"/>
                </a:solidFill>
                <a:latin typeface="微软雅黑" panose="020B0503020204020204" pitchFamily="34" charset="-122"/>
                <a:ea typeface="微软雅黑" panose="020B0503020204020204" pitchFamily="34" charset="-122"/>
              </a:endParaRPr>
            </a:p>
          </p:txBody>
        </p:sp>
        <p:sp>
          <p:nvSpPr>
            <p:cNvPr id="1361" name="Shape 1361"/>
            <p:cNvSpPr/>
            <p:nvPr/>
          </p:nvSpPr>
          <p:spPr>
            <a:xfrm>
              <a:off x="9134276" y="9622242"/>
              <a:ext cx="1187848" cy="1187847"/>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62" name="Shape 1362"/>
            <p:cNvSpPr/>
            <p:nvPr/>
          </p:nvSpPr>
          <p:spPr>
            <a:xfrm>
              <a:off x="9372005" y="9810613"/>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63" name="Shape 1363"/>
            <p:cNvSpPr/>
            <p:nvPr/>
          </p:nvSpPr>
          <p:spPr>
            <a:xfrm>
              <a:off x="10597504" y="9720614"/>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a:solidFill>
                    <a:schemeClr val="accent2"/>
                  </a:solidFill>
                  <a:latin typeface="微软雅黑" panose="020B0503020204020204" pitchFamily="34" charset="-122"/>
                  <a:ea typeface="微软雅黑" panose="020B0503020204020204" pitchFamily="34" charset="-122"/>
                </a:rPr>
                <a:t>Social Marketing</a:t>
              </a:r>
              <a:endParaRPr sz="1700">
                <a:solidFill>
                  <a:schemeClr val="accent2"/>
                </a:solidFill>
                <a:latin typeface="微软雅黑" panose="020B0503020204020204" pitchFamily="34" charset="-122"/>
                <a:ea typeface="微软雅黑" panose="020B0503020204020204" pitchFamily="34" charset="-122"/>
              </a:endParaRPr>
            </a:p>
          </p:txBody>
        </p:sp>
        <p:sp>
          <p:nvSpPr>
            <p:cNvPr id="1364" name="Shape 1364"/>
            <p:cNvSpPr/>
            <p:nvPr/>
          </p:nvSpPr>
          <p:spPr>
            <a:xfrm>
              <a:off x="10607869" y="10244818"/>
              <a:ext cx="5632006" cy="396697"/>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dirty="0">
                  <a:solidFill>
                    <a:srgbClr val="3E4147"/>
                  </a:solidFill>
                  <a:latin typeface="微软雅黑" panose="020B0503020204020204" pitchFamily="34" charset="-122"/>
                  <a:ea typeface="微软雅黑" panose="020B0503020204020204" pitchFamily="34" charset="-122"/>
                </a:rPr>
                <a:t>Put your Amazing Sub Title Here</a:t>
              </a:r>
              <a:endParaRPr b="1" dirty="0">
                <a:solidFill>
                  <a:srgbClr val="3E4147"/>
                </a:solidFill>
                <a:latin typeface="微软雅黑" panose="020B0503020204020204" pitchFamily="34" charset="-122"/>
                <a:ea typeface="微软雅黑" panose="020B0503020204020204" pitchFamily="34" charset="-122"/>
              </a:endParaRPr>
            </a:p>
          </p:txBody>
        </p:sp>
        <p:sp>
          <p:nvSpPr>
            <p:cNvPr id="1366" name="Shape 1366"/>
            <p:cNvSpPr/>
            <p:nvPr/>
          </p:nvSpPr>
          <p:spPr>
            <a:xfrm>
              <a:off x="16543041" y="9622242"/>
              <a:ext cx="1187848" cy="1187847"/>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67" name="Shape 1367"/>
            <p:cNvSpPr/>
            <p:nvPr/>
          </p:nvSpPr>
          <p:spPr>
            <a:xfrm>
              <a:off x="16786213" y="9810613"/>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68" name="Shape 1368"/>
            <p:cNvSpPr/>
            <p:nvPr/>
          </p:nvSpPr>
          <p:spPr>
            <a:xfrm>
              <a:off x="18003936" y="9729123"/>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3ABE9B"/>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Planning Strategy</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369" name="Shape 1369"/>
            <p:cNvSpPr/>
            <p:nvPr/>
          </p:nvSpPr>
          <p:spPr>
            <a:xfrm>
              <a:off x="18016636" y="10244818"/>
              <a:ext cx="5275619" cy="352619"/>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sz="1600" b="1" dirty="0">
                  <a:solidFill>
                    <a:srgbClr val="3E4147"/>
                  </a:solidFill>
                  <a:latin typeface="微软雅黑" panose="020B0503020204020204" pitchFamily="34" charset="-122"/>
                  <a:ea typeface="微软雅黑" panose="020B0503020204020204" pitchFamily="34" charset="-122"/>
                </a:rPr>
                <a:t>Put your Amazing Sub Title Here</a:t>
              </a:r>
              <a:endParaRPr sz="1600" b="1" dirty="0">
                <a:solidFill>
                  <a:srgbClr val="3E4147"/>
                </a:solidFill>
                <a:latin typeface="微软雅黑" panose="020B0503020204020204" pitchFamily="34" charset="-122"/>
                <a:ea typeface="微软雅黑" panose="020B0503020204020204" pitchFamily="34" charset="-122"/>
              </a:endParaRPr>
            </a:p>
          </p:txBody>
        </p:sp>
        <p:sp>
          <p:nvSpPr>
            <p:cNvPr id="47" name="矩形 46"/>
            <p:cNvSpPr/>
            <p:nvPr/>
          </p:nvSpPr>
          <p:spPr>
            <a:xfrm>
              <a:off x="3191072"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49" name="矩形 48"/>
            <p:cNvSpPr/>
            <p:nvPr/>
          </p:nvSpPr>
          <p:spPr>
            <a:xfrm>
              <a:off x="10496545"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50" name="矩形 49"/>
            <p:cNvSpPr/>
            <p:nvPr/>
          </p:nvSpPr>
          <p:spPr>
            <a:xfrm>
              <a:off x="17944893"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4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4"/>
                                        </p:tgtEl>
                                        <p:attrNameLst>
                                          <p:attrName>style.visibility</p:attrName>
                                        </p:attrNameLst>
                                      </p:cBhvr>
                                      <p:to>
                                        <p:strVal val="visible"/>
                                      </p:to>
                                    </p:set>
                                    <p:animScale>
                                      <p:cBhvr>
                                        <p:cTn id="7" dur="1000" decel="50000" fill="hold">
                                          <p:stCondLst>
                                            <p:cond delay="0"/>
                                          </p:stCondLst>
                                        </p:cTn>
                                        <p:tgtEl>
                                          <p:spTgt spid="13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4"/>
                                        </p:tgtEl>
                                        <p:attrNameLst>
                                          <p:attrName>ppt_x</p:attrName>
                                          <p:attrName>ppt_y</p:attrName>
                                        </p:attrNameLst>
                                      </p:cBhvr>
                                    </p:animMotion>
                                    <p:animEffect transition="in" filter="fade">
                                      <p:cBhvr>
                                        <p:cTn id="9" dur="1000"/>
                                        <p:tgtEl>
                                          <p:spTgt spid="1334"/>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1335"/>
                                        </p:tgtEl>
                                        <p:attrNameLst>
                                          <p:attrName>style.visibility</p:attrName>
                                        </p:attrNameLst>
                                      </p:cBhvr>
                                      <p:to>
                                        <p:strVal val="visible"/>
                                      </p:to>
                                    </p:set>
                                    <p:animScale>
                                      <p:cBhvr>
                                        <p:cTn id="12" dur="1000" decel="50000" fill="hold">
                                          <p:stCondLst>
                                            <p:cond delay="0"/>
                                          </p:stCondLst>
                                        </p:cTn>
                                        <p:tgtEl>
                                          <p:spTgt spid="13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35"/>
                                        </p:tgtEl>
                                        <p:attrNameLst>
                                          <p:attrName>ppt_x</p:attrName>
                                          <p:attrName>ppt_y</p:attrName>
                                        </p:attrNameLst>
                                      </p:cBhvr>
                                    </p:animMotion>
                                    <p:animEffect transition="in" filter="fade">
                                      <p:cBhvr>
                                        <p:cTn id="14" dur="1000"/>
                                        <p:tgtEl>
                                          <p:spTgt spid="1335"/>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1336"/>
                                        </p:tgtEl>
                                        <p:attrNameLst>
                                          <p:attrName>style.visibility</p:attrName>
                                        </p:attrNameLst>
                                      </p:cBhvr>
                                      <p:to>
                                        <p:strVal val="visible"/>
                                      </p:to>
                                    </p:set>
                                    <p:animScale>
                                      <p:cBhvr>
                                        <p:cTn id="17" dur="1000" decel="50000" fill="hold">
                                          <p:stCondLst>
                                            <p:cond delay="0"/>
                                          </p:stCondLst>
                                        </p:cTn>
                                        <p:tgtEl>
                                          <p:spTgt spid="13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36"/>
                                        </p:tgtEl>
                                        <p:attrNameLst>
                                          <p:attrName>ppt_x</p:attrName>
                                          <p:attrName>ppt_y</p:attrName>
                                        </p:attrNameLst>
                                      </p:cBhvr>
                                    </p:animMotion>
                                    <p:animEffect transition="in" filter="fade">
                                      <p:cBhvr>
                                        <p:cTn id="19" dur="1000"/>
                                        <p:tgtEl>
                                          <p:spTgt spid="1336"/>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1337"/>
                                        </p:tgtEl>
                                        <p:attrNameLst>
                                          <p:attrName>style.visibility</p:attrName>
                                        </p:attrNameLst>
                                      </p:cBhvr>
                                      <p:to>
                                        <p:strVal val="visible"/>
                                      </p:to>
                                    </p:set>
                                    <p:animScale>
                                      <p:cBhvr>
                                        <p:cTn id="22" dur="1000" decel="50000" fill="hold">
                                          <p:stCondLst>
                                            <p:cond delay="0"/>
                                          </p:stCondLst>
                                        </p:cTn>
                                        <p:tgtEl>
                                          <p:spTgt spid="1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37"/>
                                        </p:tgtEl>
                                        <p:attrNameLst>
                                          <p:attrName>ppt_x</p:attrName>
                                          <p:attrName>ppt_y</p:attrName>
                                        </p:attrNameLst>
                                      </p:cBhvr>
                                    </p:animMotion>
                                    <p:animEffect transition="in" filter="fade">
                                      <p:cBhvr>
                                        <p:cTn id="24" dur="1000"/>
                                        <p:tgtEl>
                                          <p:spTgt spid="1337"/>
                                        </p:tgtEl>
                                      </p:cBhvr>
                                    </p:animEffect>
                                  </p:childTnLst>
                                </p:cTn>
                              </p:par>
                              <p:par>
                                <p:cTn id="25" presetID="52" presetClass="entr" presetSubtype="0" fill="hold" grpId="0" nodeType="withEffect">
                                  <p:stCondLst>
                                    <p:cond delay="1000"/>
                                  </p:stCondLst>
                                  <p:childTnLst>
                                    <p:set>
                                      <p:cBhvr>
                                        <p:cTn id="26" dur="1" fill="hold">
                                          <p:stCondLst>
                                            <p:cond delay="0"/>
                                          </p:stCondLst>
                                        </p:cTn>
                                        <p:tgtEl>
                                          <p:spTgt spid="1338"/>
                                        </p:tgtEl>
                                        <p:attrNameLst>
                                          <p:attrName>style.visibility</p:attrName>
                                        </p:attrNameLst>
                                      </p:cBhvr>
                                      <p:to>
                                        <p:strVal val="visible"/>
                                      </p:to>
                                    </p:set>
                                    <p:animScale>
                                      <p:cBhvr>
                                        <p:cTn id="27" dur="1000" decel="50000" fill="hold">
                                          <p:stCondLst>
                                            <p:cond delay="0"/>
                                          </p:stCondLst>
                                        </p:cTn>
                                        <p:tgtEl>
                                          <p:spTgt spid="1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38"/>
                                        </p:tgtEl>
                                        <p:attrNameLst>
                                          <p:attrName>ppt_x</p:attrName>
                                          <p:attrName>ppt_y</p:attrName>
                                        </p:attrNameLst>
                                      </p:cBhvr>
                                    </p:animMotion>
                                    <p:animEffect transition="in" filter="fade">
                                      <p:cBhvr>
                                        <p:cTn id="29" dur="1000"/>
                                        <p:tgtEl>
                                          <p:spTgt spid="1338"/>
                                        </p:tgtEl>
                                      </p:cBhvr>
                                    </p:animEffect>
                                  </p:childTnLst>
                                </p:cTn>
                              </p:par>
                              <p:par>
                                <p:cTn id="30" presetID="52" presetClass="entr" presetSubtype="0" fill="hold" grpId="0" nodeType="withEffect">
                                  <p:stCondLst>
                                    <p:cond delay="1250"/>
                                  </p:stCondLst>
                                  <p:childTnLst>
                                    <p:set>
                                      <p:cBhvr>
                                        <p:cTn id="31" dur="1" fill="hold">
                                          <p:stCondLst>
                                            <p:cond delay="0"/>
                                          </p:stCondLst>
                                        </p:cTn>
                                        <p:tgtEl>
                                          <p:spTgt spid="1339"/>
                                        </p:tgtEl>
                                        <p:attrNameLst>
                                          <p:attrName>style.visibility</p:attrName>
                                        </p:attrNameLst>
                                      </p:cBhvr>
                                      <p:to>
                                        <p:strVal val="visible"/>
                                      </p:to>
                                    </p:set>
                                    <p:animScale>
                                      <p:cBhvr>
                                        <p:cTn id="32" dur="1000" decel="50000" fill="hold">
                                          <p:stCondLst>
                                            <p:cond delay="0"/>
                                          </p:stCondLst>
                                        </p:cTn>
                                        <p:tgtEl>
                                          <p:spTgt spid="1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39"/>
                                        </p:tgtEl>
                                        <p:attrNameLst>
                                          <p:attrName>ppt_x</p:attrName>
                                          <p:attrName>ppt_y</p:attrName>
                                        </p:attrNameLst>
                                      </p:cBhvr>
                                    </p:animMotion>
                                    <p:animEffect transition="in" filter="fade">
                                      <p:cBhvr>
                                        <p:cTn id="34" dur="1000"/>
                                        <p:tgtEl>
                                          <p:spTgt spid="1339"/>
                                        </p:tgtEl>
                                      </p:cBhvr>
                                    </p:animEffect>
                                  </p:childTnLst>
                                </p:cTn>
                              </p:par>
                              <p:par>
                                <p:cTn id="35" presetID="52" presetClass="entr" presetSubtype="0" fill="hold" grpId="0" nodeType="withEffect">
                                  <p:stCondLst>
                                    <p:cond delay="1500"/>
                                  </p:stCondLst>
                                  <p:childTnLst>
                                    <p:set>
                                      <p:cBhvr>
                                        <p:cTn id="36" dur="1" fill="hold">
                                          <p:stCondLst>
                                            <p:cond delay="0"/>
                                          </p:stCondLst>
                                        </p:cTn>
                                        <p:tgtEl>
                                          <p:spTgt spid="1340"/>
                                        </p:tgtEl>
                                        <p:attrNameLst>
                                          <p:attrName>style.visibility</p:attrName>
                                        </p:attrNameLst>
                                      </p:cBhvr>
                                      <p:to>
                                        <p:strVal val="visible"/>
                                      </p:to>
                                    </p:set>
                                    <p:animScale>
                                      <p:cBhvr>
                                        <p:cTn id="37" dur="1000" decel="50000" fill="hold">
                                          <p:stCondLst>
                                            <p:cond delay="0"/>
                                          </p:stCondLst>
                                        </p:cTn>
                                        <p:tgtEl>
                                          <p:spTgt spid="13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340"/>
                                        </p:tgtEl>
                                        <p:attrNameLst>
                                          <p:attrName>ppt_x</p:attrName>
                                          <p:attrName>ppt_y</p:attrName>
                                        </p:attrNameLst>
                                      </p:cBhvr>
                                    </p:animMotion>
                                    <p:animEffect transition="in" filter="fade">
                                      <p:cBhvr>
                                        <p:cTn id="39" dur="1000"/>
                                        <p:tgtEl>
                                          <p:spTgt spid="1340"/>
                                        </p:tgtEl>
                                      </p:cBhvr>
                                    </p:animEffect>
                                  </p:childTnLst>
                                </p:cTn>
                              </p:par>
                              <p:par>
                                <p:cTn id="40" presetID="52" presetClass="entr" presetSubtype="0" fill="hold" grpId="0" nodeType="withEffect">
                                  <p:stCondLst>
                                    <p:cond delay="1750"/>
                                  </p:stCondLst>
                                  <p:childTnLst>
                                    <p:set>
                                      <p:cBhvr>
                                        <p:cTn id="41" dur="1" fill="hold">
                                          <p:stCondLst>
                                            <p:cond delay="0"/>
                                          </p:stCondLst>
                                        </p:cTn>
                                        <p:tgtEl>
                                          <p:spTgt spid="1341"/>
                                        </p:tgtEl>
                                        <p:attrNameLst>
                                          <p:attrName>style.visibility</p:attrName>
                                        </p:attrNameLst>
                                      </p:cBhvr>
                                      <p:to>
                                        <p:strVal val="visible"/>
                                      </p:to>
                                    </p:set>
                                    <p:animScale>
                                      <p:cBhvr>
                                        <p:cTn id="42" dur="1000" decel="50000" fill="hold">
                                          <p:stCondLst>
                                            <p:cond delay="0"/>
                                          </p:stCondLst>
                                        </p:cTn>
                                        <p:tgtEl>
                                          <p:spTgt spid="1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41"/>
                                        </p:tgtEl>
                                        <p:attrNameLst>
                                          <p:attrName>ppt_x</p:attrName>
                                          <p:attrName>ppt_y</p:attrName>
                                        </p:attrNameLst>
                                      </p:cBhvr>
                                    </p:animMotion>
                                    <p:animEffect transition="in" filter="fade">
                                      <p:cBhvr>
                                        <p:cTn id="44" dur="1000"/>
                                        <p:tgtEl>
                                          <p:spTgt spid="1341"/>
                                        </p:tgtEl>
                                      </p:cBhvr>
                                    </p:animEffect>
                                  </p:childTnLst>
                                </p:cTn>
                              </p:par>
                              <p:par>
                                <p:cTn id="45" presetID="52" presetClass="entr" presetSubtype="0" fill="hold" grpId="0" nodeType="withEffect">
                                  <p:stCondLst>
                                    <p:cond delay="2000"/>
                                  </p:stCondLst>
                                  <p:childTnLst>
                                    <p:set>
                                      <p:cBhvr>
                                        <p:cTn id="46" dur="1" fill="hold">
                                          <p:stCondLst>
                                            <p:cond delay="0"/>
                                          </p:stCondLst>
                                        </p:cTn>
                                        <p:tgtEl>
                                          <p:spTgt spid="1342"/>
                                        </p:tgtEl>
                                        <p:attrNameLst>
                                          <p:attrName>style.visibility</p:attrName>
                                        </p:attrNameLst>
                                      </p:cBhvr>
                                      <p:to>
                                        <p:strVal val="visible"/>
                                      </p:to>
                                    </p:set>
                                    <p:animScale>
                                      <p:cBhvr>
                                        <p:cTn id="47" dur="1000" decel="50000" fill="hold">
                                          <p:stCondLst>
                                            <p:cond delay="0"/>
                                          </p:stCondLst>
                                        </p:cTn>
                                        <p:tgtEl>
                                          <p:spTgt spid="1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42"/>
                                        </p:tgtEl>
                                        <p:attrNameLst>
                                          <p:attrName>ppt_x</p:attrName>
                                          <p:attrName>ppt_y</p:attrName>
                                        </p:attrNameLst>
                                      </p:cBhvr>
                                    </p:animMotion>
                                    <p:animEffect transition="in" filter="fade">
                                      <p:cBhvr>
                                        <p:cTn id="49" dur="1000"/>
                                        <p:tgtEl>
                                          <p:spTgt spid="1342"/>
                                        </p:tgtEl>
                                      </p:cBhvr>
                                    </p:animEffect>
                                  </p:childTnLst>
                                </p:cTn>
                              </p:par>
                              <p:par>
                                <p:cTn id="50" presetID="52" presetClass="entr" presetSubtype="0" fill="hold" grpId="0" nodeType="withEffect">
                                  <p:stCondLst>
                                    <p:cond delay="2250"/>
                                  </p:stCondLst>
                                  <p:childTnLst>
                                    <p:set>
                                      <p:cBhvr>
                                        <p:cTn id="51" dur="1" fill="hold">
                                          <p:stCondLst>
                                            <p:cond delay="0"/>
                                          </p:stCondLst>
                                        </p:cTn>
                                        <p:tgtEl>
                                          <p:spTgt spid="1343"/>
                                        </p:tgtEl>
                                        <p:attrNameLst>
                                          <p:attrName>style.visibility</p:attrName>
                                        </p:attrNameLst>
                                      </p:cBhvr>
                                      <p:to>
                                        <p:strVal val="visible"/>
                                      </p:to>
                                    </p:set>
                                    <p:animScale>
                                      <p:cBhvr>
                                        <p:cTn id="52" dur="1000" decel="50000" fill="hold">
                                          <p:stCondLst>
                                            <p:cond delay="0"/>
                                          </p:stCondLst>
                                        </p:cTn>
                                        <p:tgtEl>
                                          <p:spTgt spid="1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343"/>
                                        </p:tgtEl>
                                        <p:attrNameLst>
                                          <p:attrName>ppt_x</p:attrName>
                                          <p:attrName>ppt_y</p:attrName>
                                        </p:attrNameLst>
                                      </p:cBhvr>
                                    </p:animMotion>
                                    <p:animEffect transition="in" filter="fade">
                                      <p:cBhvr>
                                        <p:cTn id="54" dur="1000"/>
                                        <p:tgtEl>
                                          <p:spTgt spid="1343"/>
                                        </p:tgtEl>
                                      </p:cBhvr>
                                    </p:animEffect>
                                  </p:childTnLst>
                                </p:cTn>
                              </p:par>
                              <p:par>
                                <p:cTn id="55" presetID="2" presetClass="entr" presetSubtype="4" fill="hold" nodeType="withEffect">
                                  <p:stCondLst>
                                    <p:cond delay="275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275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 grpId="0" animBg="1"/>
      <p:bldP spid="1335" grpId="0" animBg="1"/>
      <p:bldP spid="1336" grpId="0" animBg="1"/>
      <p:bldP spid="1337" grpId="0" animBg="1"/>
      <p:bldP spid="1338" grpId="0" animBg="1"/>
      <p:bldP spid="1339" grpId="0" animBg="1"/>
      <p:bldP spid="1340" grpId="0" animBg="1"/>
      <p:bldP spid="1341" grpId="0" animBg="1"/>
      <p:bldP spid="1342" grpId="0" animBg="1"/>
      <p:bldP spid="13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Chart 63"/>
          <p:cNvGraphicFramePr/>
          <p:nvPr/>
        </p:nvGraphicFramePr>
        <p:xfrm>
          <a:off x="1371778" y="1580374"/>
          <a:ext cx="14139859" cy="4711634"/>
        </p:xfrm>
        <a:graphic>
          <a:graphicData uri="http://schemas.openxmlformats.org/drawingml/2006/chart">
            <c:chart xmlns:c="http://schemas.openxmlformats.org/drawingml/2006/chart" xmlns:r="http://schemas.openxmlformats.org/officeDocument/2006/relationships" r:id="rId1"/>
          </a:graphicData>
        </a:graphic>
      </p:graphicFrame>
      <p:grpSp>
        <p:nvGrpSpPr>
          <p:cNvPr id="20" name="Group 47"/>
          <p:cNvGrpSpPr/>
          <p:nvPr/>
        </p:nvGrpSpPr>
        <p:grpSpPr bwMode="auto">
          <a:xfrm>
            <a:off x="3646349" y="6336242"/>
            <a:ext cx="9627834" cy="359711"/>
            <a:chOff x="2221306" y="3931835"/>
            <a:chExt cx="5213005" cy="194072"/>
          </a:xfrm>
        </p:grpSpPr>
        <p:grpSp>
          <p:nvGrpSpPr>
            <p:cNvPr id="21" name="Group 50"/>
            <p:cNvGrpSpPr/>
            <p:nvPr/>
          </p:nvGrpSpPr>
          <p:grpSpPr bwMode="auto">
            <a:xfrm>
              <a:off x="2221306" y="3931835"/>
              <a:ext cx="1200397" cy="194072"/>
              <a:chOff x="2221306" y="3914656"/>
              <a:chExt cx="1200397" cy="194072"/>
            </a:xfrm>
          </p:grpSpPr>
          <p:sp>
            <p:nvSpPr>
              <p:cNvPr id="31" name="TextBox 30"/>
              <p:cNvSpPr txBox="1"/>
              <p:nvPr/>
            </p:nvSpPr>
            <p:spPr>
              <a:xfrm>
                <a:off x="2436581" y="3935335"/>
                <a:ext cx="985122"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CONSTRUCTION</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ounded Rectangle 39"/>
              <p:cNvSpPr>
                <a:spLocks noChangeAspect="1"/>
              </p:cNvSpPr>
              <p:nvPr/>
            </p:nvSpPr>
            <p:spPr>
              <a:xfrm>
                <a:off x="2221306"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nvGrpSpPr>
            <p:cNvPr id="22" name="Group 45"/>
            <p:cNvGrpSpPr/>
            <p:nvPr/>
          </p:nvGrpSpPr>
          <p:grpSpPr bwMode="auto">
            <a:xfrm>
              <a:off x="3555575" y="3931835"/>
              <a:ext cx="871684" cy="194072"/>
              <a:chOff x="3732873" y="3947915"/>
              <a:chExt cx="871684" cy="194072"/>
            </a:xfrm>
          </p:grpSpPr>
          <p:sp>
            <p:nvSpPr>
              <p:cNvPr id="29" name="TextBox 28"/>
              <p:cNvSpPr txBox="1"/>
              <p:nvPr/>
            </p:nvSpPr>
            <p:spPr>
              <a:xfrm>
                <a:off x="4004804" y="3968594"/>
                <a:ext cx="599753"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ANALYSIS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ounded Rectangle 37"/>
              <p:cNvSpPr>
                <a:spLocks noChangeAspect="1"/>
              </p:cNvSpPr>
              <p:nvPr/>
            </p:nvSpPr>
            <p:spPr>
              <a:xfrm>
                <a:off x="3732873"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nvGrpSpPr>
            <p:cNvPr id="23" name="Group 37"/>
            <p:cNvGrpSpPr/>
            <p:nvPr/>
          </p:nvGrpSpPr>
          <p:grpSpPr bwMode="auto">
            <a:xfrm>
              <a:off x="4578777" y="3931835"/>
              <a:ext cx="1248645" cy="194072"/>
              <a:chOff x="4640009" y="3949014"/>
              <a:chExt cx="1248645" cy="194072"/>
            </a:xfrm>
          </p:grpSpPr>
          <p:sp>
            <p:nvSpPr>
              <p:cNvPr id="27" name="TextBox 26"/>
              <p:cNvSpPr txBox="1"/>
              <p:nvPr/>
            </p:nvSpPr>
            <p:spPr>
              <a:xfrm>
                <a:off x="4956478" y="3966512"/>
                <a:ext cx="932176"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IMPROVEMENT</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ounded Rectangle 35"/>
              <p:cNvSpPr>
                <a:spLocks noChangeAspect="1"/>
              </p:cNvSpPr>
              <p:nvPr/>
            </p:nvSpPr>
            <p:spPr>
              <a:xfrm>
                <a:off x="4640009" y="3949014"/>
                <a:ext cx="199971" cy="194072"/>
              </a:xfrm>
              <a:prstGeom prst="roundRect">
                <a:avLst/>
              </a:prstGeom>
              <a:solidFill>
                <a:schemeClr val="accent4"/>
              </a:solidFill>
              <a:ln w="12700">
                <a:miter lim="400000"/>
              </a:ln>
            </p:spPr>
            <p:txBody>
              <a:bodyPr lIns="0" tIns="0" rIns="0" bIns="0" anchor="ctr"/>
              <a:lstStyle/>
              <a:p>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24" name="Group 41"/>
            <p:cNvGrpSpPr/>
            <p:nvPr/>
          </p:nvGrpSpPr>
          <p:grpSpPr bwMode="auto">
            <a:xfrm>
              <a:off x="5958789" y="3931835"/>
              <a:ext cx="1475522" cy="194072"/>
              <a:chOff x="5958789" y="3949014"/>
              <a:chExt cx="1475522" cy="194072"/>
            </a:xfrm>
          </p:grpSpPr>
          <p:sp>
            <p:nvSpPr>
              <p:cNvPr id="25" name="TextBox 24"/>
              <p:cNvSpPr txBox="1"/>
              <p:nvPr/>
            </p:nvSpPr>
            <p:spPr>
              <a:xfrm>
                <a:off x="6299034" y="3977648"/>
                <a:ext cx="1135277"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RECONSTRUCTION</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ounded Rectangle 33"/>
              <p:cNvSpPr>
                <a:spLocks noChangeAspect="1"/>
              </p:cNvSpPr>
              <p:nvPr/>
            </p:nvSpPr>
            <p:spPr>
              <a:xfrm>
                <a:off x="5958789"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grpSp>
        <p:nvGrpSpPr>
          <p:cNvPr id="33" name="Group 27"/>
          <p:cNvGrpSpPr/>
          <p:nvPr/>
        </p:nvGrpSpPr>
        <p:grpSpPr bwMode="auto">
          <a:xfrm>
            <a:off x="1491548" y="7186335"/>
            <a:ext cx="3403471" cy="1783944"/>
            <a:chOff x="4121391" y="1215903"/>
            <a:chExt cx="1842375" cy="981911"/>
          </a:xfrm>
        </p:grpSpPr>
        <p:sp>
          <p:nvSpPr>
            <p:cNvPr id="34" name="Text Placeholder 3"/>
            <p:cNvSpPr txBox="1"/>
            <p:nvPr/>
          </p:nvSpPr>
          <p:spPr bwMode="auto">
            <a:xfrm>
              <a:off x="4355461" y="1215903"/>
              <a:ext cx="1110155"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1"/>
                  </a:solidFill>
                  <a:latin typeface="微软雅黑" panose="020B0503020204020204" pitchFamily="34" charset="-122"/>
                  <a:ea typeface="微软雅黑" panose="020B0503020204020204" pitchFamily="34" charset="-122"/>
                </a:rPr>
                <a:t>NUMBER ONE</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4181907" y="1621837"/>
              <a:ext cx="1781859" cy="575977"/>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Placeholder 3"/>
            <p:cNvSpPr txBox="1"/>
            <p:nvPr/>
          </p:nvSpPr>
          <p:spPr bwMode="auto">
            <a:xfrm>
              <a:off x="4121391" y="1236512"/>
              <a:ext cx="171814"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1"/>
                  </a:solidFill>
                  <a:latin typeface="微软雅黑" panose="020B0503020204020204" pitchFamily="34" charset="-122"/>
                  <a:ea typeface="微软雅黑" panose="020B0503020204020204" pitchFamily="34" charset="-122"/>
                </a:rPr>
                <a:t>01</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37" name="Group 27"/>
          <p:cNvGrpSpPr/>
          <p:nvPr/>
        </p:nvGrpSpPr>
        <p:grpSpPr bwMode="auto">
          <a:xfrm>
            <a:off x="5073411" y="7186338"/>
            <a:ext cx="3400540" cy="1704138"/>
            <a:chOff x="4121359" y="1215905"/>
            <a:chExt cx="1842407" cy="937982"/>
          </a:xfrm>
        </p:grpSpPr>
        <p:sp>
          <p:nvSpPr>
            <p:cNvPr id="38" name="Text Placeholder 3"/>
            <p:cNvSpPr txBox="1"/>
            <p:nvPr/>
          </p:nvSpPr>
          <p:spPr bwMode="auto">
            <a:xfrm>
              <a:off x="4351810" y="1215905"/>
              <a:ext cx="1155504"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2"/>
                  </a:solidFill>
                  <a:latin typeface="微软雅黑" panose="020B0503020204020204" pitchFamily="34" charset="-122"/>
                  <a:ea typeface="微软雅黑" panose="020B0503020204020204" pitchFamily="34" charset="-122"/>
                </a:rPr>
                <a:t>NUMBER TWO</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9" name="Text Placeholder 3"/>
            <p:cNvSpPr txBox="1"/>
            <p:nvPr/>
          </p:nvSpPr>
          <p:spPr>
            <a:xfrm>
              <a:off x="4181928" y="1577911"/>
              <a:ext cx="1781838"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bwMode="auto">
            <a:xfrm>
              <a:off x="4121359" y="1219157"/>
              <a:ext cx="171965"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2"/>
                  </a:solidFill>
                  <a:latin typeface="微软雅黑" panose="020B0503020204020204" pitchFamily="34" charset="-122"/>
                  <a:ea typeface="微软雅黑" panose="020B0503020204020204" pitchFamily="34" charset="-122"/>
                </a:rPr>
                <a:t>02</a:t>
              </a:r>
              <a:endParaRPr lang="en-US" altLang="zh-CN" b="1" dirty="0">
                <a:solidFill>
                  <a:schemeClr val="accent2"/>
                </a:solidFill>
                <a:latin typeface="微软雅黑" panose="020B0503020204020204" pitchFamily="34" charset="-122"/>
                <a:ea typeface="微软雅黑" panose="020B0503020204020204" pitchFamily="34" charset="-122"/>
              </a:endParaRPr>
            </a:p>
          </p:txBody>
        </p:sp>
      </p:grpSp>
      <p:grpSp>
        <p:nvGrpSpPr>
          <p:cNvPr id="41" name="Group 27"/>
          <p:cNvGrpSpPr/>
          <p:nvPr/>
        </p:nvGrpSpPr>
        <p:grpSpPr bwMode="auto">
          <a:xfrm>
            <a:off x="8655273" y="7186339"/>
            <a:ext cx="3400540" cy="1664233"/>
            <a:chOff x="4121359" y="1215905"/>
            <a:chExt cx="1842407" cy="916018"/>
          </a:xfrm>
        </p:grpSpPr>
        <p:sp>
          <p:nvSpPr>
            <p:cNvPr id="42" name="Text Placeholder 3"/>
            <p:cNvSpPr txBox="1"/>
            <p:nvPr/>
          </p:nvSpPr>
          <p:spPr bwMode="auto">
            <a:xfrm>
              <a:off x="4337443" y="1215905"/>
              <a:ext cx="1274033"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3"/>
                  </a:solidFill>
                  <a:latin typeface="微软雅黑" panose="020B0503020204020204" pitchFamily="34" charset="-122"/>
                  <a:ea typeface="微软雅黑" panose="020B0503020204020204" pitchFamily="34" charset="-122"/>
                </a:rPr>
                <a:t>NUMBER THREE</a:t>
              </a:r>
              <a:endParaRPr lang="en-US" altLang="zh-CN" sz="2200" b="1" dirty="0">
                <a:solidFill>
                  <a:schemeClr val="accent3"/>
                </a:solidFill>
                <a:latin typeface="微软雅黑" panose="020B0503020204020204" pitchFamily="34" charset="-122"/>
                <a:ea typeface="微软雅黑" panose="020B0503020204020204" pitchFamily="34" charset="-122"/>
              </a:endParaRPr>
            </a:p>
          </p:txBody>
        </p:sp>
        <p:sp>
          <p:nvSpPr>
            <p:cNvPr id="43" name="Text Placeholder 3"/>
            <p:cNvSpPr txBox="1"/>
            <p:nvPr/>
          </p:nvSpPr>
          <p:spPr>
            <a:xfrm>
              <a:off x="4181928" y="1555947"/>
              <a:ext cx="1781838"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Placeholder 3"/>
            <p:cNvSpPr txBox="1"/>
            <p:nvPr/>
          </p:nvSpPr>
          <p:spPr bwMode="auto">
            <a:xfrm>
              <a:off x="4121359" y="1236513"/>
              <a:ext cx="171965"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3"/>
                  </a:solidFill>
                  <a:latin typeface="微软雅黑" panose="020B0503020204020204" pitchFamily="34" charset="-122"/>
                  <a:ea typeface="微软雅黑" panose="020B0503020204020204" pitchFamily="34" charset="-122"/>
                </a:rPr>
                <a:t>03</a:t>
              </a:r>
              <a:endParaRPr lang="en-US" altLang="zh-CN" b="1" dirty="0">
                <a:solidFill>
                  <a:schemeClr val="accent3"/>
                </a:solidFill>
                <a:latin typeface="微软雅黑" panose="020B0503020204020204" pitchFamily="34" charset="-122"/>
                <a:ea typeface="微软雅黑" panose="020B0503020204020204" pitchFamily="34" charset="-122"/>
              </a:endParaRPr>
            </a:p>
          </p:txBody>
        </p:sp>
      </p:grpSp>
      <p:grpSp>
        <p:nvGrpSpPr>
          <p:cNvPr id="45" name="Group 27"/>
          <p:cNvGrpSpPr/>
          <p:nvPr/>
        </p:nvGrpSpPr>
        <p:grpSpPr bwMode="auto">
          <a:xfrm>
            <a:off x="12345998" y="7185952"/>
            <a:ext cx="3291681" cy="1604760"/>
            <a:chOff x="4181906" y="1215692"/>
            <a:chExt cx="1781860" cy="883283"/>
          </a:xfrm>
        </p:grpSpPr>
        <p:sp>
          <p:nvSpPr>
            <p:cNvPr id="46" name="Text Placeholder 3"/>
            <p:cNvSpPr txBox="1"/>
            <p:nvPr/>
          </p:nvSpPr>
          <p:spPr>
            <a:xfrm>
              <a:off x="4465925" y="1215692"/>
              <a:ext cx="1206110" cy="189263"/>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691640">
                <a:spcBef>
                  <a:spcPct val="20000"/>
                </a:spcBef>
                <a:defRPr/>
              </a:pPr>
              <a:r>
                <a:rPr lang="en-US" sz="2200" b="1" dirty="0">
                  <a:solidFill>
                    <a:schemeClr val="accent5"/>
                  </a:solidFill>
                  <a:latin typeface="微软雅黑" panose="020B0503020204020204" pitchFamily="34" charset="-122"/>
                  <a:ea typeface="微软雅黑" panose="020B0503020204020204" pitchFamily="34" charset="-122"/>
                </a:rPr>
                <a:t>NUMBER FOUR</a:t>
              </a:r>
              <a:endParaRPr lang="en-US" sz="2200" b="1" dirty="0">
                <a:solidFill>
                  <a:schemeClr val="accent5"/>
                </a:solidFill>
                <a:latin typeface="微软雅黑" panose="020B0503020204020204" pitchFamily="34" charset="-122"/>
                <a:ea typeface="微软雅黑" panose="020B0503020204020204" pitchFamily="34" charset="-122"/>
              </a:endParaRPr>
            </a:p>
          </p:txBody>
        </p:sp>
        <p:sp>
          <p:nvSpPr>
            <p:cNvPr id="47" name="Text Placeholder 3"/>
            <p:cNvSpPr txBox="1"/>
            <p:nvPr/>
          </p:nvSpPr>
          <p:spPr>
            <a:xfrm>
              <a:off x="4181906" y="1522999"/>
              <a:ext cx="1781860"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 Placeholder 3"/>
            <p:cNvSpPr txBox="1"/>
            <p:nvPr/>
          </p:nvSpPr>
          <p:spPr>
            <a:xfrm>
              <a:off x="4234918" y="1245525"/>
              <a:ext cx="171813" cy="16940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691640">
                <a:spcBef>
                  <a:spcPct val="20000"/>
                </a:spcBef>
                <a:defRPr/>
              </a:pPr>
              <a:r>
                <a:rPr lang="en-US" sz="2000" dirty="0">
                  <a:solidFill>
                    <a:schemeClr val="accent5"/>
                  </a:solidFill>
                  <a:latin typeface="微软雅黑" panose="020B0503020204020204" pitchFamily="34" charset="-122"/>
                  <a:ea typeface="微软雅黑" panose="020B0503020204020204" pitchFamily="34" charset="-122"/>
                </a:rPr>
                <a:t>04</a:t>
              </a:r>
              <a:endParaRPr lang="en-US" sz="2000" dirty="0">
                <a:solidFill>
                  <a:schemeClr val="accent5"/>
                </a:solidFill>
                <a:latin typeface="微软雅黑" panose="020B0503020204020204" pitchFamily="34" charset="-122"/>
                <a:ea typeface="微软雅黑" panose="020B0503020204020204" pitchFamily="34" charset="-122"/>
              </a:endParaRPr>
            </a:p>
          </p:txBody>
        </p:sp>
      </p:grpSp>
      <p:sp>
        <p:nvSpPr>
          <p:cNvPr id="4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lide(fromBottom)">
                                      <p:cBhvr>
                                        <p:cTn id="15" dur="500"/>
                                        <p:tgtEl>
                                          <p:spTgt spid="33"/>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lide(fromBottom)">
                                      <p:cBhvr>
                                        <p:cTn id="19" dur="500"/>
                                        <p:tgtEl>
                                          <p:spTgt spid="3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lide(fromBottom)">
                                      <p:cBhvr>
                                        <p:cTn id="23" dur="500"/>
                                        <p:tgtEl>
                                          <p:spTgt spid="41"/>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lide(fromBottom)">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3386460" y="3349869"/>
            <a:ext cx="2259862" cy="2109464"/>
            <a:chOff x="4838700" y="4797425"/>
            <a:chExt cx="3228975" cy="3021013"/>
          </a:xfrm>
        </p:grpSpPr>
        <p:sp>
          <p:nvSpPr>
            <p:cNvPr id="90" name="AutoShape 20"/>
            <p:cNvSpPr/>
            <p:nvPr/>
          </p:nvSpPr>
          <p:spPr bwMode="auto">
            <a:xfrm>
              <a:off x="6305550" y="4797425"/>
              <a:ext cx="1762125"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14249"/>
                  </a:lnTo>
                  <a:cubicBezTo>
                    <a:pt x="21600" y="14249"/>
                    <a:pt x="0" y="21600"/>
                    <a:pt x="0" y="21600"/>
                  </a:cubicBezTo>
                  <a:close/>
                </a:path>
              </a:pathLst>
            </a:custGeom>
            <a:solidFill>
              <a:schemeClr val="accent1"/>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1" name="AutoShape 21"/>
            <p:cNvSpPr/>
            <p:nvPr/>
          </p:nvSpPr>
          <p:spPr bwMode="auto">
            <a:xfrm>
              <a:off x="4838700" y="4797425"/>
              <a:ext cx="1477963"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14542"/>
                  </a:lnTo>
                  <a:lnTo>
                    <a:pt x="21599" y="21600"/>
                  </a:lnTo>
                  <a:cubicBezTo>
                    <a:pt x="21599" y="21600"/>
                    <a:pt x="21599" y="0"/>
                    <a:pt x="21599" y="0"/>
                  </a:cubicBezTo>
                  <a:close/>
                </a:path>
              </a:pathLst>
            </a:custGeom>
            <a:solidFill>
              <a:schemeClr val="accent1">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2" name="AutoShape 22"/>
            <p:cNvSpPr/>
            <p:nvPr/>
          </p:nvSpPr>
          <p:spPr bwMode="auto">
            <a:xfrm rot="19868522">
              <a:off x="6526213" y="6646863"/>
              <a:ext cx="89693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Likes</a:t>
              </a:r>
              <a:endParaRPr lang="es-ES" dirty="0">
                <a:cs typeface="Gill Sans" charset="0"/>
              </a:endParaRPr>
            </a:p>
          </p:txBody>
        </p:sp>
      </p:grpSp>
      <p:grpSp>
        <p:nvGrpSpPr>
          <p:cNvPr id="4" name="组合 3"/>
          <p:cNvGrpSpPr/>
          <p:nvPr/>
        </p:nvGrpSpPr>
        <p:grpSpPr>
          <a:xfrm>
            <a:off x="3059814" y="4732161"/>
            <a:ext cx="2972041" cy="1319108"/>
            <a:chOff x="4371975" y="6777038"/>
            <a:chExt cx="4246563" cy="1889125"/>
          </a:xfrm>
        </p:grpSpPr>
        <p:sp>
          <p:nvSpPr>
            <p:cNvPr id="82" name="AutoShape 12"/>
            <p:cNvSpPr/>
            <p:nvPr/>
          </p:nvSpPr>
          <p:spPr bwMode="auto">
            <a:xfrm>
              <a:off x="4371975" y="6813550"/>
              <a:ext cx="1928813" cy="184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6" y="0"/>
                  </a:moveTo>
                  <a:lnTo>
                    <a:pt x="0" y="7057"/>
                  </a:lnTo>
                  <a:lnTo>
                    <a:pt x="21600" y="21599"/>
                  </a:lnTo>
                  <a:lnTo>
                    <a:pt x="21600" y="11598"/>
                  </a:lnTo>
                  <a:lnTo>
                    <a:pt x="5316" y="0"/>
                  </a:lnTo>
                  <a:close/>
                </a:path>
              </a:pathLst>
            </a:custGeom>
            <a:solidFill>
              <a:schemeClr val="accent2">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3" name="AutoShape 13"/>
            <p:cNvSpPr/>
            <p:nvPr/>
          </p:nvSpPr>
          <p:spPr bwMode="auto">
            <a:xfrm>
              <a:off x="6296025" y="6777038"/>
              <a:ext cx="2322513" cy="188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52"/>
                  </a:moveTo>
                  <a:lnTo>
                    <a:pt x="0" y="21600"/>
                  </a:lnTo>
                  <a:lnTo>
                    <a:pt x="21599" y="6759"/>
                  </a:lnTo>
                  <a:lnTo>
                    <a:pt x="16659" y="0"/>
                  </a:lnTo>
                  <a:cubicBezTo>
                    <a:pt x="16659" y="0"/>
                    <a:pt x="0" y="11852"/>
                    <a:pt x="0" y="11852"/>
                  </a:cubicBezTo>
                  <a:close/>
                </a:path>
              </a:pathLst>
            </a:custGeom>
            <a:solidFill>
              <a:schemeClr val="accent2"/>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3" name="AutoShape 23"/>
            <p:cNvSpPr/>
            <p:nvPr/>
          </p:nvSpPr>
          <p:spPr bwMode="auto">
            <a:xfrm rot="19868522">
              <a:off x="6551613" y="7353300"/>
              <a:ext cx="153352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a:solidFill>
                    <a:srgbClr val="FFFFFF"/>
                  </a:solidFill>
                  <a:latin typeface="Lato" charset="0"/>
                  <a:cs typeface="Lato" charset="0"/>
                  <a:sym typeface="Lato" charset="0"/>
                </a:rPr>
                <a:t>Research</a:t>
              </a:r>
              <a:endParaRPr lang="es-ES">
                <a:cs typeface="Gill Sans" charset="0"/>
              </a:endParaRPr>
            </a:p>
          </p:txBody>
        </p:sp>
      </p:grpSp>
      <p:grpSp>
        <p:nvGrpSpPr>
          <p:cNvPr id="5" name="组合 4"/>
          <p:cNvGrpSpPr/>
          <p:nvPr/>
        </p:nvGrpSpPr>
        <p:grpSpPr>
          <a:xfrm>
            <a:off x="2674282" y="5111266"/>
            <a:ext cx="3818655" cy="1700430"/>
            <a:chOff x="3821113" y="7319963"/>
            <a:chExt cx="5456237" cy="2435225"/>
          </a:xfrm>
        </p:grpSpPr>
        <p:sp>
          <p:nvSpPr>
            <p:cNvPr id="84" name="AutoShape 14"/>
            <p:cNvSpPr/>
            <p:nvPr/>
          </p:nvSpPr>
          <p:spPr bwMode="auto">
            <a:xfrm>
              <a:off x="3821113" y="7391400"/>
              <a:ext cx="2490787" cy="2363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91" y="0"/>
                  </a:moveTo>
                  <a:lnTo>
                    <a:pt x="0" y="6477"/>
                  </a:lnTo>
                  <a:lnTo>
                    <a:pt x="21599" y="21600"/>
                  </a:lnTo>
                  <a:lnTo>
                    <a:pt x="21599" y="11573"/>
                  </a:lnTo>
                  <a:lnTo>
                    <a:pt x="4991" y="0"/>
                  </a:lnTo>
                  <a:close/>
                </a:path>
              </a:pathLst>
            </a:custGeom>
            <a:solidFill>
              <a:schemeClr val="accent3">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5" name="AutoShape 15"/>
            <p:cNvSpPr/>
            <p:nvPr/>
          </p:nvSpPr>
          <p:spPr bwMode="auto">
            <a:xfrm>
              <a:off x="6302375" y="7319963"/>
              <a:ext cx="2974975" cy="242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05"/>
                  </a:moveTo>
                  <a:lnTo>
                    <a:pt x="0" y="21600"/>
                  </a:lnTo>
                  <a:lnTo>
                    <a:pt x="21599" y="6723"/>
                  </a:lnTo>
                  <a:lnTo>
                    <a:pt x="16695" y="0"/>
                  </a:lnTo>
                  <a:cubicBezTo>
                    <a:pt x="16695" y="0"/>
                    <a:pt x="0" y="11905"/>
                    <a:pt x="0" y="11905"/>
                  </a:cubicBezTo>
                  <a:close/>
                </a:path>
              </a:pathLst>
            </a:custGeom>
            <a:solidFill>
              <a:schemeClr val="accent3"/>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4" name="AutoShape 24"/>
            <p:cNvSpPr/>
            <p:nvPr/>
          </p:nvSpPr>
          <p:spPr bwMode="auto">
            <a:xfrm rot="19868522">
              <a:off x="7102475" y="8186738"/>
              <a:ext cx="11461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a:solidFill>
                    <a:srgbClr val="FFFFFF"/>
                  </a:solidFill>
                  <a:latin typeface="Lato" charset="0"/>
                  <a:cs typeface="Lato" charset="0"/>
                  <a:sym typeface="Lato" charset="0"/>
                </a:rPr>
                <a:t>Shares</a:t>
              </a:r>
              <a:endParaRPr lang="es-ES">
                <a:cs typeface="Gill Sans" charset="0"/>
              </a:endParaRPr>
            </a:p>
          </p:txBody>
        </p:sp>
      </p:grpSp>
      <p:grpSp>
        <p:nvGrpSpPr>
          <p:cNvPr id="6" name="组合 5"/>
          <p:cNvGrpSpPr/>
          <p:nvPr/>
        </p:nvGrpSpPr>
        <p:grpSpPr>
          <a:xfrm>
            <a:off x="2164312" y="5601221"/>
            <a:ext cx="4946365" cy="2167105"/>
            <a:chOff x="3092450" y="8021638"/>
            <a:chExt cx="7067550" cy="3103562"/>
          </a:xfrm>
        </p:grpSpPr>
        <p:sp>
          <p:nvSpPr>
            <p:cNvPr id="86" name="AutoShape 16"/>
            <p:cNvSpPr/>
            <p:nvPr/>
          </p:nvSpPr>
          <p:spPr bwMode="auto">
            <a:xfrm>
              <a:off x="3092450" y="8080375"/>
              <a:ext cx="3211513" cy="304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46" y="0"/>
                  </a:moveTo>
                  <a:lnTo>
                    <a:pt x="0" y="6442"/>
                  </a:lnTo>
                  <a:lnTo>
                    <a:pt x="21599" y="21599"/>
                  </a:lnTo>
                  <a:lnTo>
                    <a:pt x="21599" y="11722"/>
                  </a:lnTo>
                  <a:lnTo>
                    <a:pt x="5046" y="0"/>
                  </a:lnTo>
                  <a:close/>
                </a:path>
              </a:pathLst>
            </a:custGeom>
            <a:solidFill>
              <a:schemeClr val="accent4">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7" name="AutoShape 17"/>
            <p:cNvSpPr/>
            <p:nvPr/>
          </p:nvSpPr>
          <p:spPr bwMode="auto">
            <a:xfrm>
              <a:off x="6300788" y="8021638"/>
              <a:ext cx="3859212" cy="3097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92"/>
                  </a:moveTo>
                  <a:lnTo>
                    <a:pt x="0" y="21599"/>
                  </a:lnTo>
                  <a:lnTo>
                    <a:pt x="21599" y="6471"/>
                  </a:lnTo>
                  <a:lnTo>
                    <a:pt x="16554" y="0"/>
                  </a:lnTo>
                  <a:lnTo>
                    <a:pt x="0" y="11892"/>
                  </a:lnTo>
                  <a:close/>
                </a:path>
              </a:pathLst>
            </a:custGeom>
            <a:solidFill>
              <a:schemeClr val="accent4"/>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5" name="AutoShape 25"/>
            <p:cNvSpPr/>
            <p:nvPr/>
          </p:nvSpPr>
          <p:spPr bwMode="auto">
            <a:xfrm rot="19868522">
              <a:off x="7416800" y="9153525"/>
              <a:ext cx="142081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Strategy</a:t>
              </a:r>
              <a:endParaRPr lang="es-ES" dirty="0">
                <a:cs typeface="Gill Sans" charset="0"/>
              </a:endParaRPr>
            </a:p>
          </p:txBody>
        </p:sp>
      </p:grpSp>
      <p:grpSp>
        <p:nvGrpSpPr>
          <p:cNvPr id="7" name="组合 6"/>
          <p:cNvGrpSpPr/>
          <p:nvPr/>
        </p:nvGrpSpPr>
        <p:grpSpPr>
          <a:xfrm>
            <a:off x="1584348" y="6213110"/>
            <a:ext cx="6230731" cy="2732437"/>
            <a:chOff x="2263775" y="8897938"/>
            <a:chExt cx="8902700" cy="3913187"/>
          </a:xfrm>
        </p:grpSpPr>
        <p:sp>
          <p:nvSpPr>
            <p:cNvPr id="88" name="AutoShape 18"/>
            <p:cNvSpPr/>
            <p:nvPr/>
          </p:nvSpPr>
          <p:spPr bwMode="auto">
            <a:xfrm>
              <a:off x="2263775" y="8974138"/>
              <a:ext cx="4032250" cy="382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68" y="0"/>
                  </a:moveTo>
                  <a:lnTo>
                    <a:pt x="0" y="6414"/>
                  </a:lnTo>
                  <a:lnTo>
                    <a:pt x="21600" y="21599"/>
                  </a:lnTo>
                  <a:lnTo>
                    <a:pt x="21600" y="12084"/>
                  </a:lnTo>
                  <a:cubicBezTo>
                    <a:pt x="21600" y="12084"/>
                    <a:pt x="4468" y="0"/>
                    <a:pt x="4468" y="0"/>
                  </a:cubicBezTo>
                  <a:close/>
                </a:path>
              </a:pathLst>
            </a:custGeom>
            <a:solidFill>
              <a:schemeClr val="accent5">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9" name="AutoShape 19"/>
            <p:cNvSpPr/>
            <p:nvPr/>
          </p:nvSpPr>
          <p:spPr bwMode="auto">
            <a:xfrm>
              <a:off x="6296025" y="8897938"/>
              <a:ext cx="4870450" cy="3913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2291"/>
                  </a:moveTo>
                  <a:lnTo>
                    <a:pt x="0" y="21599"/>
                  </a:lnTo>
                  <a:lnTo>
                    <a:pt x="21599" y="6474"/>
                  </a:lnTo>
                  <a:lnTo>
                    <a:pt x="16954" y="0"/>
                  </a:lnTo>
                  <a:cubicBezTo>
                    <a:pt x="16954" y="0"/>
                    <a:pt x="0" y="12291"/>
                    <a:pt x="0" y="12291"/>
                  </a:cubicBezTo>
                  <a:close/>
                </a:path>
              </a:pathLst>
            </a:custGeom>
            <a:solidFill>
              <a:schemeClr val="accent5"/>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6" name="AutoShape 26"/>
            <p:cNvSpPr/>
            <p:nvPr/>
          </p:nvSpPr>
          <p:spPr bwMode="auto">
            <a:xfrm rot="19868522">
              <a:off x="8180388" y="10429875"/>
              <a:ext cx="830262"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Goal</a:t>
              </a:r>
              <a:endParaRPr lang="es-ES" dirty="0">
                <a:cs typeface="Gill Sans" charset="0"/>
              </a:endParaRPr>
            </a:p>
          </p:txBody>
        </p:sp>
      </p:grpSp>
      <p:sp>
        <p:nvSpPr>
          <p:cNvPr id="109" name="Shape 1204"/>
          <p:cNvSpPr/>
          <p:nvPr/>
        </p:nvSpPr>
        <p:spPr>
          <a:xfrm>
            <a:off x="1194440" y="1684524"/>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2" name="组合 1"/>
          <p:cNvGrpSpPr/>
          <p:nvPr/>
        </p:nvGrpSpPr>
        <p:grpSpPr>
          <a:xfrm>
            <a:off x="9169440" y="2910906"/>
            <a:ext cx="6551427" cy="5641918"/>
            <a:chOff x="13101638" y="4168775"/>
            <a:chExt cx="9360922" cy="8079922"/>
          </a:xfrm>
        </p:grpSpPr>
        <p:sp>
          <p:nvSpPr>
            <p:cNvPr id="74" name="AutoShape 4"/>
            <p:cNvSpPr/>
            <p:nvPr/>
          </p:nvSpPr>
          <p:spPr bwMode="auto">
            <a:xfrm>
              <a:off x="14792325" y="41687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400" b="1" dirty="0">
                  <a:solidFill>
                    <a:schemeClr val="accent1"/>
                  </a:solidFill>
                  <a:latin typeface="Lato" charset="0"/>
                  <a:cs typeface="Lato" charset="0"/>
                  <a:sym typeface="Lato" charset="0"/>
                </a:rPr>
                <a:t>Likes</a:t>
              </a:r>
              <a:endParaRPr lang="es-ES" sz="4400" dirty="0">
                <a:solidFill>
                  <a:schemeClr val="accent1"/>
                </a:solidFill>
                <a:cs typeface="Gill Sans" charset="0"/>
              </a:endParaRPr>
            </a:p>
          </p:txBody>
        </p:sp>
        <p:sp>
          <p:nvSpPr>
            <p:cNvPr id="75" name="AutoShape 5"/>
            <p:cNvSpPr/>
            <p:nvPr/>
          </p:nvSpPr>
          <p:spPr bwMode="auto">
            <a:xfrm>
              <a:off x="14792325" y="572452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2"/>
                  </a:solidFill>
                  <a:latin typeface="Lato" charset="0"/>
                  <a:cs typeface="Lato" charset="0"/>
                  <a:sym typeface="Lato" charset="0"/>
                </a:rPr>
                <a:t>Research</a:t>
              </a:r>
              <a:endParaRPr lang="es-ES" sz="4000" dirty="0">
                <a:solidFill>
                  <a:schemeClr val="accent2"/>
                </a:solidFill>
                <a:cs typeface="Gill Sans" charset="0"/>
              </a:endParaRPr>
            </a:p>
          </p:txBody>
        </p:sp>
        <p:sp>
          <p:nvSpPr>
            <p:cNvPr id="76" name="AutoShape 6"/>
            <p:cNvSpPr/>
            <p:nvPr/>
          </p:nvSpPr>
          <p:spPr bwMode="auto">
            <a:xfrm>
              <a:off x="14843125" y="74199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3"/>
                  </a:solidFill>
                  <a:latin typeface="Lato" charset="0"/>
                  <a:cs typeface="Lato" charset="0"/>
                  <a:sym typeface="Lato" charset="0"/>
                </a:rPr>
                <a:t>Shares</a:t>
              </a:r>
              <a:endParaRPr lang="es-ES" sz="4000" dirty="0">
                <a:solidFill>
                  <a:schemeClr val="accent3"/>
                </a:solidFill>
                <a:cs typeface="Gill Sans" charset="0"/>
              </a:endParaRPr>
            </a:p>
          </p:txBody>
        </p:sp>
        <p:sp>
          <p:nvSpPr>
            <p:cNvPr id="80" name="AutoShape 10"/>
            <p:cNvSpPr/>
            <p:nvPr/>
          </p:nvSpPr>
          <p:spPr bwMode="auto">
            <a:xfrm>
              <a:off x="14843125" y="91598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4"/>
                  </a:solidFill>
                  <a:latin typeface="Lato" charset="0"/>
                  <a:cs typeface="Lato" charset="0"/>
                  <a:sym typeface="Lato" charset="0"/>
                </a:rPr>
                <a:t>Strategy</a:t>
              </a:r>
              <a:endParaRPr lang="es-ES" sz="4000" dirty="0">
                <a:solidFill>
                  <a:schemeClr val="accent4"/>
                </a:solidFill>
                <a:cs typeface="Gill Sans" charset="0"/>
              </a:endParaRPr>
            </a:p>
          </p:txBody>
        </p:sp>
        <p:sp>
          <p:nvSpPr>
            <p:cNvPr id="97" name="AutoShape 27"/>
            <p:cNvSpPr/>
            <p:nvPr/>
          </p:nvSpPr>
          <p:spPr bwMode="auto">
            <a:xfrm>
              <a:off x="14843125" y="109124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5"/>
                  </a:solidFill>
                  <a:latin typeface="Lato" charset="0"/>
                  <a:cs typeface="Lato" charset="0"/>
                  <a:sym typeface="Lato" charset="0"/>
                </a:rPr>
                <a:t>Goal</a:t>
              </a:r>
              <a:endParaRPr lang="es-ES" sz="4000" dirty="0">
                <a:solidFill>
                  <a:schemeClr val="accent5"/>
                </a:solidFill>
                <a:cs typeface="Gill Sans" charset="0"/>
              </a:endParaRPr>
            </a:p>
          </p:txBody>
        </p:sp>
        <p:sp>
          <p:nvSpPr>
            <p:cNvPr id="99" name="AutoShape 29"/>
            <p:cNvSpPr/>
            <p:nvPr/>
          </p:nvSpPr>
          <p:spPr bwMode="auto">
            <a:xfrm>
              <a:off x="13101638" y="10961688"/>
              <a:ext cx="1193800"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0" name="AutoShape 30"/>
            <p:cNvSpPr/>
            <p:nvPr/>
          </p:nvSpPr>
          <p:spPr bwMode="auto">
            <a:xfrm>
              <a:off x="13430250" y="11304588"/>
              <a:ext cx="550863" cy="458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1" name="AutoShape 31"/>
            <p:cNvSpPr/>
            <p:nvPr/>
          </p:nvSpPr>
          <p:spPr bwMode="auto">
            <a:xfrm>
              <a:off x="13101638" y="7445375"/>
              <a:ext cx="1193800"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2" name="AutoShape 32"/>
            <p:cNvSpPr/>
            <p:nvPr/>
          </p:nvSpPr>
          <p:spPr bwMode="auto">
            <a:xfrm>
              <a:off x="13433425" y="7758113"/>
              <a:ext cx="547688" cy="54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3" name="AutoShape 33"/>
            <p:cNvSpPr/>
            <p:nvPr/>
          </p:nvSpPr>
          <p:spPr bwMode="auto">
            <a:xfrm>
              <a:off x="13106400" y="9234488"/>
              <a:ext cx="1192213"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4" name="AutoShape 34"/>
            <p:cNvSpPr/>
            <p:nvPr/>
          </p:nvSpPr>
          <p:spPr bwMode="auto">
            <a:xfrm>
              <a:off x="13131800" y="5780088"/>
              <a:ext cx="1192213" cy="11922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5" name="AutoShape 35"/>
            <p:cNvSpPr/>
            <p:nvPr/>
          </p:nvSpPr>
          <p:spPr bwMode="auto">
            <a:xfrm>
              <a:off x="13144500" y="4194175"/>
              <a:ext cx="1192213"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6" name="AutoShape 36"/>
            <p:cNvSpPr/>
            <p:nvPr/>
          </p:nvSpPr>
          <p:spPr bwMode="auto">
            <a:xfrm>
              <a:off x="13455650" y="9575800"/>
              <a:ext cx="549275" cy="45878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7" name="AutoShape 37"/>
            <p:cNvSpPr/>
            <p:nvPr/>
          </p:nvSpPr>
          <p:spPr bwMode="auto">
            <a:xfrm>
              <a:off x="13481050" y="6105525"/>
              <a:ext cx="549275"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8" name="AutoShape 38"/>
            <p:cNvSpPr/>
            <p:nvPr/>
          </p:nvSpPr>
          <p:spPr bwMode="auto">
            <a:xfrm>
              <a:off x="13484225" y="4500563"/>
              <a:ext cx="550863" cy="550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10" name="矩形 109"/>
            <p:cNvSpPr/>
            <p:nvPr/>
          </p:nvSpPr>
          <p:spPr>
            <a:xfrm>
              <a:off x="14735175" y="4579760"/>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1" name="矩形 110"/>
            <p:cNvSpPr/>
            <p:nvPr/>
          </p:nvSpPr>
          <p:spPr>
            <a:xfrm>
              <a:off x="14735175" y="6198026"/>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2" name="矩形 111"/>
            <p:cNvSpPr/>
            <p:nvPr/>
          </p:nvSpPr>
          <p:spPr>
            <a:xfrm>
              <a:off x="14735175" y="7873442"/>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3" name="矩形 112"/>
            <p:cNvSpPr/>
            <p:nvPr/>
          </p:nvSpPr>
          <p:spPr>
            <a:xfrm>
              <a:off x="14735175" y="9606009"/>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4" name="矩形 113"/>
            <p:cNvSpPr/>
            <p:nvPr/>
          </p:nvSpPr>
          <p:spPr>
            <a:xfrm>
              <a:off x="14735175" y="11367149"/>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4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109"/>
                                        </p:tgtEl>
                                        <p:attrNameLst>
                                          <p:attrName>style.visibility</p:attrName>
                                        </p:attrNameLst>
                                      </p:cBhvr>
                                      <p:to>
                                        <p:strVal val="visible"/>
                                      </p:to>
                                    </p:set>
                                    <p:anim calcmode="lin" valueType="num">
                                      <p:cBhvr>
                                        <p:cTn id="7" dur="700" fill="hold"/>
                                        <p:tgtEl>
                                          <p:spTgt spid="109"/>
                                        </p:tgtEl>
                                        <p:attrNameLst>
                                          <p:attrName>ppt_x</p:attrName>
                                        </p:attrNameLst>
                                      </p:cBhvr>
                                      <p:tavLst>
                                        <p:tav tm="0">
                                          <p:val>
                                            <p:strVal val="0-#ppt_w/2"/>
                                          </p:val>
                                        </p:tav>
                                        <p:tav tm="100000">
                                          <p:val>
                                            <p:strVal val="#ppt_x"/>
                                          </p:val>
                                        </p:tav>
                                      </p:tavLst>
                                    </p:anim>
                                    <p:anim calcmode="lin" valueType="num">
                                      <p:cBhvr>
                                        <p:cTn id="8" dur="700" fill="hold"/>
                                        <p:tgtEl>
                                          <p:spTgt spid="10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2" presetClass="entr" presetSubtype="2" fill="hold" nodeType="withEffect">
                                  <p:stCondLst>
                                    <p:cond delay="22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1+#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9656333" y="5222423"/>
            <a:ext cx="6002871" cy="3131781"/>
            <a:chOff x="13797327" y="7479154"/>
            <a:chExt cx="8577125" cy="4485096"/>
          </a:xfrm>
        </p:grpSpPr>
        <p:sp>
          <p:nvSpPr>
            <p:cNvPr id="56" name="Freeform 19"/>
            <p:cNvSpPr/>
            <p:nvPr/>
          </p:nvSpPr>
          <p:spPr bwMode="auto">
            <a:xfrm>
              <a:off x="13797327" y="8724554"/>
              <a:ext cx="4294769" cy="3239696"/>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57" name="Freeform 20"/>
            <p:cNvSpPr/>
            <p:nvPr/>
          </p:nvSpPr>
          <p:spPr bwMode="auto">
            <a:xfrm>
              <a:off x="18083821" y="8724554"/>
              <a:ext cx="4290631" cy="3239696"/>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58" name="Freeform 21"/>
            <p:cNvSpPr/>
            <p:nvPr/>
          </p:nvSpPr>
          <p:spPr bwMode="auto">
            <a:xfrm>
              <a:off x="13797327" y="7479154"/>
              <a:ext cx="8577125" cy="2461838"/>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4" name="组合 3"/>
          <p:cNvGrpSpPr/>
          <p:nvPr/>
        </p:nvGrpSpPr>
        <p:grpSpPr>
          <a:xfrm>
            <a:off x="10365790" y="4254577"/>
            <a:ext cx="4583957" cy="2392171"/>
            <a:chOff x="14811025" y="6093078"/>
            <a:chExt cx="6549729" cy="3425884"/>
          </a:xfrm>
        </p:grpSpPr>
        <p:sp>
          <p:nvSpPr>
            <p:cNvPr id="59" name="Freeform 22"/>
            <p:cNvSpPr/>
            <p:nvPr/>
          </p:nvSpPr>
          <p:spPr bwMode="auto">
            <a:xfrm>
              <a:off x="14811025" y="7044712"/>
              <a:ext cx="3272796" cy="2474250"/>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0" name="Freeform 23"/>
            <p:cNvSpPr/>
            <p:nvPr/>
          </p:nvSpPr>
          <p:spPr bwMode="auto">
            <a:xfrm>
              <a:off x="18083821" y="7044712"/>
              <a:ext cx="3276933" cy="2474250"/>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1" name="Freeform 24"/>
            <p:cNvSpPr/>
            <p:nvPr/>
          </p:nvSpPr>
          <p:spPr bwMode="auto">
            <a:xfrm>
              <a:off x="14811025" y="6093078"/>
              <a:ext cx="6549729" cy="187844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3" name="组合 2"/>
          <p:cNvGrpSpPr/>
          <p:nvPr/>
        </p:nvGrpSpPr>
        <p:grpSpPr>
          <a:xfrm>
            <a:off x="10924667" y="3474520"/>
            <a:ext cx="3489368" cy="1820131"/>
            <a:chOff x="15609570" y="4975941"/>
            <a:chExt cx="4985739" cy="2606652"/>
          </a:xfrm>
        </p:grpSpPr>
        <p:sp>
          <p:nvSpPr>
            <p:cNvPr id="62" name="Freeform 25"/>
            <p:cNvSpPr/>
            <p:nvPr/>
          </p:nvSpPr>
          <p:spPr bwMode="auto">
            <a:xfrm>
              <a:off x="15609570" y="5700011"/>
              <a:ext cx="2494938" cy="1882582"/>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solidFill>
              <a:schemeClr val="accent6"/>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endParaRPr>
            </a:p>
          </p:txBody>
        </p:sp>
        <p:sp>
          <p:nvSpPr>
            <p:cNvPr id="63" name="Freeform 26"/>
            <p:cNvSpPr/>
            <p:nvPr/>
          </p:nvSpPr>
          <p:spPr bwMode="auto">
            <a:xfrm>
              <a:off x="18100371" y="5700011"/>
              <a:ext cx="2494938" cy="1882582"/>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4" name="Freeform 27"/>
            <p:cNvSpPr/>
            <p:nvPr/>
          </p:nvSpPr>
          <p:spPr bwMode="auto">
            <a:xfrm>
              <a:off x="15609570" y="4975941"/>
              <a:ext cx="4985738" cy="1431590"/>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2" name="组合 1"/>
          <p:cNvGrpSpPr/>
          <p:nvPr/>
        </p:nvGrpSpPr>
        <p:grpSpPr>
          <a:xfrm>
            <a:off x="11437213" y="2951594"/>
            <a:ext cx="2464275" cy="1282759"/>
            <a:chOff x="16341915" y="4227046"/>
            <a:chExt cx="3521048" cy="1837069"/>
          </a:xfrm>
        </p:grpSpPr>
        <p:sp>
          <p:nvSpPr>
            <p:cNvPr id="65" name="Freeform 28"/>
            <p:cNvSpPr/>
            <p:nvPr/>
          </p:nvSpPr>
          <p:spPr bwMode="auto">
            <a:xfrm>
              <a:off x="16341915" y="4735964"/>
              <a:ext cx="1762593" cy="132815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6" name="Freeform 29"/>
            <p:cNvSpPr/>
            <p:nvPr/>
          </p:nvSpPr>
          <p:spPr bwMode="auto">
            <a:xfrm>
              <a:off x="18104508" y="4735964"/>
              <a:ext cx="1758455" cy="132815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7" name="Freeform 30"/>
            <p:cNvSpPr/>
            <p:nvPr/>
          </p:nvSpPr>
          <p:spPr bwMode="auto">
            <a:xfrm>
              <a:off x="16341915" y="4227046"/>
              <a:ext cx="3521048" cy="1009560"/>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6" name="组合 5"/>
          <p:cNvGrpSpPr/>
          <p:nvPr/>
        </p:nvGrpSpPr>
        <p:grpSpPr>
          <a:xfrm>
            <a:off x="2498406" y="2616351"/>
            <a:ext cx="8806844" cy="1439804"/>
            <a:chOff x="3569815" y="3746937"/>
            <a:chExt cx="12583546" cy="2061977"/>
          </a:xfrm>
        </p:grpSpPr>
        <p:sp>
          <p:nvSpPr>
            <p:cNvPr id="31" name="Rectangle 35"/>
            <p:cNvSpPr/>
            <p:nvPr/>
          </p:nvSpPr>
          <p:spPr>
            <a:xfrm>
              <a:off x="5091026" y="3746937"/>
              <a:ext cx="2190646" cy="846235"/>
            </a:xfrm>
            <a:prstGeom prst="rect">
              <a:avLst/>
            </a:prstGeom>
          </p:spPr>
          <p:txBody>
            <a:bodyPr wrap="none" lIns="219419" tIns="109710" rIns="219419" bIns="109710">
              <a:spAutoFit/>
            </a:bodyPr>
            <a:lstStyle/>
            <a:p>
              <a:r>
                <a:rPr lang="en-US" sz="2400" b="1" dirty="0">
                  <a:solidFill>
                    <a:schemeClr val="accent1"/>
                  </a:solidFill>
                  <a:latin typeface="Lato Regular"/>
                  <a:ea typeface="Open Sans Light" panose="020B0306030504020204" pitchFamily="34" charset="0"/>
                  <a:cs typeface="Lato Regular"/>
                </a:rPr>
                <a:t>Wildfire</a:t>
              </a:r>
              <a:endParaRPr lang="en-US" sz="2400" b="1" dirty="0">
                <a:solidFill>
                  <a:schemeClr val="accent1"/>
                </a:solidFill>
                <a:latin typeface="Lato Regular"/>
                <a:ea typeface="Open Sans Light" panose="020B0306030504020204" pitchFamily="34" charset="0"/>
                <a:cs typeface="Lato Regular"/>
              </a:endParaRPr>
            </a:p>
          </p:txBody>
        </p:sp>
        <p:sp>
          <p:nvSpPr>
            <p:cNvPr id="32" name="TextBox 31"/>
            <p:cNvSpPr txBox="1"/>
            <p:nvPr/>
          </p:nvSpPr>
          <p:spPr>
            <a:xfrm>
              <a:off x="5186178" y="4400693"/>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33"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40" name="Freeform 36"/>
            <p:cNvSpPr>
              <a:spLocks noChangeArrowheads="1"/>
            </p:cNvSpPr>
            <p:nvPr/>
          </p:nvSpPr>
          <p:spPr bwMode="auto">
            <a:xfrm>
              <a:off x="4066647" y="4380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68" name="Elbow Connector 2"/>
            <p:cNvCxnSpPr/>
            <p:nvPr/>
          </p:nvCxnSpPr>
          <p:spPr>
            <a:xfrm>
              <a:off x="7146635" y="4201186"/>
              <a:ext cx="9006726" cy="556268"/>
            </a:xfrm>
            <a:prstGeom prst="bentConnector3">
              <a:avLst>
                <a:gd name="adj1" fmla="val 50000"/>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7" name="组合 6"/>
          <p:cNvGrpSpPr/>
          <p:nvPr/>
        </p:nvGrpSpPr>
        <p:grpSpPr>
          <a:xfrm>
            <a:off x="2507873" y="3984508"/>
            <a:ext cx="8298386" cy="1439804"/>
            <a:chOff x="3583342" y="5706306"/>
            <a:chExt cx="11857043" cy="2061977"/>
          </a:xfrm>
        </p:grpSpPr>
        <p:sp>
          <p:nvSpPr>
            <p:cNvPr id="34" name="Oval 87"/>
            <p:cNvSpPr/>
            <p:nvPr/>
          </p:nvSpPr>
          <p:spPr bwMode="auto">
            <a:xfrm>
              <a:off x="3583342" y="5952378"/>
              <a:ext cx="1529720" cy="1530119"/>
            </a:xfrm>
            <a:prstGeom prst="ellipse">
              <a:avLst/>
            </a:prstGeom>
            <a:solidFill>
              <a:schemeClr val="accent6"/>
            </a:solidFill>
            <a:ln w="12700">
              <a:miter lim="400000"/>
            </a:ln>
          </p:spPr>
          <p:txBody>
            <a:bodyPr lIns="0" tIns="0" rIns="0" bIns="0" anchor="ctr"/>
            <a:lstStyle/>
            <a:p>
              <a:endParaRPr lang="en-US" sz="2200" dirty="0">
                <a:solidFill>
                  <a:srgbClr val="FFFFFF"/>
                </a:solidFill>
              </a:endParaRPr>
            </a:p>
          </p:txBody>
        </p:sp>
        <p:sp>
          <p:nvSpPr>
            <p:cNvPr id="36" name="Rectangle 99"/>
            <p:cNvSpPr/>
            <p:nvPr/>
          </p:nvSpPr>
          <p:spPr>
            <a:xfrm>
              <a:off x="5087656" y="5706306"/>
              <a:ext cx="2348684" cy="846235"/>
            </a:xfrm>
            <a:prstGeom prst="rect">
              <a:avLst/>
            </a:prstGeom>
          </p:spPr>
          <p:txBody>
            <a:bodyPr wrap="none" lIns="219419" tIns="109710" rIns="219419" bIns="109710">
              <a:spAutoFit/>
            </a:bodyPr>
            <a:lstStyle/>
            <a:p>
              <a:r>
                <a:rPr lang="en-US" sz="2400" b="1" dirty="0">
                  <a:solidFill>
                    <a:schemeClr val="accent6"/>
                  </a:solidFill>
                  <a:latin typeface="Lato Regular"/>
                  <a:ea typeface="Open Sans Light" panose="020B0306030504020204" pitchFamily="34" charset="0"/>
                  <a:cs typeface="Lato Regular"/>
                </a:rPr>
                <a:t>Pollution</a:t>
              </a:r>
              <a:endParaRPr lang="en-US" sz="2400" b="1" dirty="0">
                <a:solidFill>
                  <a:schemeClr val="accent6"/>
                </a:solidFill>
                <a:latin typeface="Lato Regular"/>
                <a:ea typeface="Open Sans Light" panose="020B0306030504020204" pitchFamily="34" charset="0"/>
                <a:cs typeface="Lato Regular"/>
              </a:endParaRPr>
            </a:p>
          </p:txBody>
        </p:sp>
        <p:sp>
          <p:nvSpPr>
            <p:cNvPr id="37" name="TextBox 36"/>
            <p:cNvSpPr txBox="1"/>
            <p:nvPr/>
          </p:nvSpPr>
          <p:spPr>
            <a:xfrm>
              <a:off x="5178653" y="6360062"/>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1" name="Freeform 39"/>
            <p:cNvSpPr>
              <a:spLocks noChangeArrowheads="1"/>
            </p:cNvSpPr>
            <p:nvPr/>
          </p:nvSpPr>
          <p:spPr bwMode="auto">
            <a:xfrm>
              <a:off x="4023666" y="6368176"/>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69" name="Elbow Connector 88"/>
            <p:cNvCxnSpPr/>
            <p:nvPr/>
          </p:nvCxnSpPr>
          <p:spPr>
            <a:xfrm flipV="1">
              <a:off x="7235755" y="5706306"/>
              <a:ext cx="8204630" cy="450577"/>
            </a:xfrm>
            <a:prstGeom prst="bentConnector3">
              <a:avLst>
                <a:gd name="adj1" fmla="val 52172"/>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8" name="组合 7"/>
          <p:cNvGrpSpPr/>
          <p:nvPr/>
        </p:nvGrpSpPr>
        <p:grpSpPr>
          <a:xfrm>
            <a:off x="2501503" y="4919068"/>
            <a:ext cx="7692041" cy="1921766"/>
            <a:chOff x="3574240" y="7044712"/>
            <a:chExt cx="10990675" cy="2752207"/>
          </a:xfrm>
        </p:grpSpPr>
        <p:sp>
          <p:nvSpPr>
            <p:cNvPr id="35"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38" name="Rectangle 101"/>
            <p:cNvSpPr/>
            <p:nvPr/>
          </p:nvSpPr>
          <p:spPr>
            <a:xfrm>
              <a:off x="5091495" y="7734943"/>
              <a:ext cx="2451755" cy="846235"/>
            </a:xfrm>
            <a:prstGeom prst="rect">
              <a:avLst/>
            </a:prstGeom>
          </p:spPr>
          <p:txBody>
            <a:bodyPr wrap="none" lIns="219419" tIns="109710" rIns="219419" bIns="109710">
              <a:spAutoFit/>
            </a:bodyPr>
            <a:lstStyle/>
            <a:p>
              <a:r>
                <a:rPr lang="en-US" sz="2400" b="1" dirty="0">
                  <a:solidFill>
                    <a:schemeClr val="accent3"/>
                  </a:solidFill>
                  <a:latin typeface="Lato Regular"/>
                  <a:ea typeface="Open Sans Light" panose="020B0306030504020204" pitchFamily="34" charset="0"/>
                  <a:cs typeface="Lato Regular"/>
                </a:rPr>
                <a:t>Radiation</a:t>
              </a:r>
              <a:endParaRPr lang="en-US" sz="2400" b="1" dirty="0">
                <a:solidFill>
                  <a:schemeClr val="accent3"/>
                </a:solidFill>
                <a:latin typeface="Lato Regular"/>
                <a:ea typeface="Open Sans Light" panose="020B0306030504020204" pitchFamily="34" charset="0"/>
                <a:cs typeface="Lato Regular"/>
              </a:endParaRPr>
            </a:p>
          </p:txBody>
        </p:sp>
        <p:sp>
          <p:nvSpPr>
            <p:cNvPr id="39" name="TextBox 38"/>
            <p:cNvSpPr txBox="1"/>
            <p:nvPr/>
          </p:nvSpPr>
          <p:spPr>
            <a:xfrm>
              <a:off x="5178653" y="8388698"/>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2" name="Freeform 21"/>
            <p:cNvSpPr>
              <a:spLocks noChangeArrowheads="1"/>
            </p:cNvSpPr>
            <p:nvPr/>
          </p:nvSpPr>
          <p:spPr bwMode="auto">
            <a:xfrm>
              <a:off x="3858570" y="8464816"/>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70" name="Elbow Connector 89"/>
            <p:cNvCxnSpPr/>
            <p:nvPr/>
          </p:nvCxnSpPr>
          <p:spPr>
            <a:xfrm flipV="1">
              <a:off x="7329339" y="7044712"/>
              <a:ext cx="7235576" cy="1123719"/>
            </a:xfrm>
            <a:prstGeom prst="bentConnector3">
              <a:avLst>
                <a:gd name="adj1" fmla="val 54619"/>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9" name="组合 8"/>
          <p:cNvGrpSpPr/>
          <p:nvPr/>
        </p:nvGrpSpPr>
        <p:grpSpPr>
          <a:xfrm>
            <a:off x="2512797" y="6092042"/>
            <a:ext cx="6999206" cy="2121927"/>
            <a:chOff x="3590378" y="8724554"/>
            <a:chExt cx="10000726" cy="3038861"/>
          </a:xfrm>
        </p:grpSpPr>
        <p:sp>
          <p:nvSpPr>
            <p:cNvPr id="43"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44" name="Rectangle 48"/>
            <p:cNvSpPr/>
            <p:nvPr/>
          </p:nvSpPr>
          <p:spPr>
            <a:xfrm>
              <a:off x="5137727" y="9701438"/>
              <a:ext cx="2195227" cy="846234"/>
            </a:xfrm>
            <a:prstGeom prst="rect">
              <a:avLst/>
            </a:prstGeom>
          </p:spPr>
          <p:txBody>
            <a:bodyPr wrap="none" lIns="219419" tIns="109710" rIns="219419" bIns="109710">
              <a:spAutoFit/>
            </a:bodyPr>
            <a:lstStyle/>
            <a:p>
              <a:r>
                <a:rPr lang="en-US" sz="2400" b="1" dirty="0">
                  <a:solidFill>
                    <a:schemeClr val="accent4"/>
                  </a:solidFill>
                  <a:latin typeface="Lato Regular"/>
                  <a:ea typeface="Open Sans Light" panose="020B0306030504020204" pitchFamily="34" charset="0"/>
                  <a:cs typeface="Lato Regular"/>
                </a:rPr>
                <a:t>Climatic</a:t>
              </a:r>
              <a:endParaRPr lang="en-US" sz="2400" b="1" dirty="0">
                <a:solidFill>
                  <a:schemeClr val="accent4"/>
                </a:solidFill>
                <a:latin typeface="Lato Regular"/>
                <a:ea typeface="Open Sans Light" panose="020B0306030504020204" pitchFamily="34" charset="0"/>
                <a:cs typeface="Lato Regular"/>
              </a:endParaRPr>
            </a:p>
          </p:txBody>
        </p:sp>
        <p:sp>
          <p:nvSpPr>
            <p:cNvPr id="45" name="TextBox 44"/>
            <p:cNvSpPr txBox="1"/>
            <p:nvPr/>
          </p:nvSpPr>
          <p:spPr>
            <a:xfrm>
              <a:off x="5232881" y="10355194"/>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6" name="Freeform 127"/>
            <p:cNvSpPr>
              <a:spLocks noChangeArrowheads="1"/>
            </p:cNvSpPr>
            <p:nvPr/>
          </p:nvSpPr>
          <p:spPr bwMode="auto">
            <a:xfrm>
              <a:off x="3963446" y="10334821"/>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71" name="Elbow Connector 90"/>
            <p:cNvCxnSpPr/>
            <p:nvPr/>
          </p:nvCxnSpPr>
          <p:spPr>
            <a:xfrm flipV="1">
              <a:off x="7168915" y="8724554"/>
              <a:ext cx="6422189" cy="1409038"/>
            </a:xfrm>
            <a:prstGeom prst="bentConnector3">
              <a:avLst>
                <a:gd name="adj1" fmla="val 63184"/>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sp>
        <p:nvSpPr>
          <p:cNvPr id="47"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721691" y="2296340"/>
            <a:ext cx="10971421" cy="3971480"/>
            <a:chOff x="3888853" y="3288642"/>
            <a:chExt cx="15676375" cy="5687649"/>
          </a:xfrm>
        </p:grpSpPr>
        <p:grpSp>
          <p:nvGrpSpPr>
            <p:cNvPr id="29" name="Group 24"/>
            <p:cNvGrpSpPr/>
            <p:nvPr/>
          </p:nvGrpSpPr>
          <p:grpSpPr>
            <a:xfrm>
              <a:off x="3888853" y="5825875"/>
              <a:ext cx="4461536" cy="2382282"/>
              <a:chOff x="1706563" y="4518025"/>
              <a:chExt cx="2605088" cy="1390650"/>
            </a:xfrm>
          </p:grpSpPr>
          <p:sp>
            <p:nvSpPr>
              <p:cNvPr id="30"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lstStyle/>
              <a:p>
                <a:endParaRPr lang="id-ID"/>
              </a:p>
            </p:txBody>
          </p:sp>
          <p:sp>
            <p:nvSpPr>
              <p:cNvPr id="31"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grpSp>
          <p:nvGrpSpPr>
            <p:cNvPr id="32" name="Group 27"/>
            <p:cNvGrpSpPr/>
            <p:nvPr/>
          </p:nvGrpSpPr>
          <p:grpSpPr>
            <a:xfrm>
              <a:off x="6145447" y="4285015"/>
              <a:ext cx="4469694" cy="3923134"/>
              <a:chOff x="3024188" y="3378200"/>
              <a:chExt cx="2609851" cy="2530475"/>
            </a:xfrm>
          </p:grpSpPr>
          <p:sp>
            <p:nvSpPr>
              <p:cNvPr id="33"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91440" tIns="45720" rIns="91440" bIns="45720" numCol="1" anchor="t" anchorCtr="0" compatLnSpc="1"/>
              <a:lstStyle/>
              <a:p>
                <a:endParaRPr lang="id-ID"/>
              </a:p>
            </p:txBody>
          </p:sp>
          <p:sp>
            <p:nvSpPr>
              <p:cNvPr id="34"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grpSp>
        <p:grpSp>
          <p:nvGrpSpPr>
            <p:cNvPr id="35" name="Group 30"/>
            <p:cNvGrpSpPr/>
            <p:nvPr/>
          </p:nvGrpSpPr>
          <p:grpSpPr>
            <a:xfrm>
              <a:off x="8396607" y="4073732"/>
              <a:ext cx="4461536" cy="4134420"/>
              <a:chOff x="4338638" y="2257425"/>
              <a:chExt cx="2605088" cy="3651250"/>
            </a:xfrm>
          </p:grpSpPr>
          <p:sp>
            <p:nvSpPr>
              <p:cNvPr id="36"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lstStyle/>
              <a:p>
                <a:endParaRPr lang="id-ID"/>
              </a:p>
            </p:txBody>
          </p:sp>
          <p:sp>
            <p:nvSpPr>
              <p:cNvPr id="37"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grpSp>
          <p:nvGrpSpPr>
            <p:cNvPr id="38" name="Group 33"/>
            <p:cNvGrpSpPr/>
            <p:nvPr/>
          </p:nvGrpSpPr>
          <p:grpSpPr>
            <a:xfrm>
              <a:off x="10661361" y="4846861"/>
              <a:ext cx="4461536" cy="3361298"/>
              <a:chOff x="5661026" y="3946525"/>
              <a:chExt cx="2605088" cy="1962150"/>
            </a:xfrm>
          </p:grpSpPr>
          <p:sp>
            <p:nvSpPr>
              <p:cNvPr id="39"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91440" tIns="45720" rIns="91440" bIns="45720" numCol="1" anchor="t" anchorCtr="0" compatLnSpc="1"/>
              <a:lstStyle/>
              <a:p>
                <a:endParaRPr lang="id-ID"/>
              </a:p>
            </p:txBody>
          </p:sp>
          <p:sp>
            <p:nvSpPr>
              <p:cNvPr id="40"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grpSp>
        <p:grpSp>
          <p:nvGrpSpPr>
            <p:cNvPr id="41" name="Group 118"/>
            <p:cNvGrpSpPr/>
            <p:nvPr/>
          </p:nvGrpSpPr>
          <p:grpSpPr>
            <a:xfrm>
              <a:off x="12890767" y="3885877"/>
              <a:ext cx="4469696" cy="4334878"/>
              <a:chOff x="3024188" y="3378200"/>
              <a:chExt cx="2609852" cy="2530475"/>
            </a:xfrm>
          </p:grpSpPr>
          <p:sp>
            <p:nvSpPr>
              <p:cNvPr id="42"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p>
            </p:txBody>
          </p:sp>
          <p:sp>
            <p:nvSpPr>
              <p:cNvPr id="43" name="Freeform 8"/>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p>
            </p:txBody>
          </p:sp>
        </p:grpSp>
        <p:grpSp>
          <p:nvGrpSpPr>
            <p:cNvPr id="44" name="Group 122"/>
            <p:cNvGrpSpPr/>
            <p:nvPr/>
          </p:nvGrpSpPr>
          <p:grpSpPr>
            <a:xfrm>
              <a:off x="15103692" y="3288642"/>
              <a:ext cx="4461536" cy="4932504"/>
              <a:chOff x="4338638" y="2257425"/>
              <a:chExt cx="2605088" cy="3651250"/>
            </a:xfrm>
          </p:grpSpPr>
          <p:sp>
            <p:nvSpPr>
              <p:cNvPr id="4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6">
                  <a:alpha val="75000"/>
                </a:schemeClr>
              </a:solidFill>
              <a:ln>
                <a:noFill/>
              </a:ln>
            </p:spPr>
            <p:txBody>
              <a:bodyPr vert="horz" wrap="square" lIns="91440" tIns="45720" rIns="91440" bIns="45720" numCol="1" anchor="t" anchorCtr="0" compatLnSpc="1"/>
              <a:lstStyle/>
              <a:p>
                <a:endParaRPr lang="id-ID"/>
              </a:p>
            </p:txBody>
          </p:sp>
          <p:sp>
            <p:nvSpPr>
              <p:cNvPr id="4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id-ID"/>
              </a:p>
            </p:txBody>
          </p:sp>
        </p:grpSp>
        <p:sp>
          <p:nvSpPr>
            <p:cNvPr id="47" name="TextBox 46"/>
            <p:cNvSpPr txBox="1"/>
            <p:nvPr/>
          </p:nvSpPr>
          <p:spPr>
            <a:xfrm>
              <a:off x="5431670" y="8227027"/>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2</a:t>
              </a:r>
              <a:r>
                <a:rPr lang="id-ID" sz="2200">
                  <a:solidFill>
                    <a:schemeClr val="tx2"/>
                  </a:solidFill>
                  <a:latin typeface="Lato Regular"/>
                  <a:cs typeface="Lato Regular"/>
                </a:rPr>
                <a:t>0</a:t>
              </a:r>
              <a:r>
                <a:rPr lang="id-ID" sz="2200" dirty="0">
                  <a:solidFill>
                    <a:schemeClr val="tx2"/>
                  </a:solidFill>
                  <a:latin typeface="Lato Regular"/>
                  <a:cs typeface="Lato Regular"/>
                </a:rPr>
                <a:t>%</a:t>
              </a:r>
              <a:endParaRPr lang="id-ID" sz="2200" dirty="0">
                <a:solidFill>
                  <a:schemeClr val="tx2"/>
                </a:solidFill>
                <a:latin typeface="Lato Regular"/>
                <a:cs typeface="Lato Regular"/>
              </a:endParaRPr>
            </a:p>
          </p:txBody>
        </p:sp>
        <p:sp>
          <p:nvSpPr>
            <p:cNvPr id="48" name="TextBox 47"/>
            <p:cNvSpPr txBox="1"/>
            <p:nvPr/>
          </p:nvSpPr>
          <p:spPr>
            <a:xfrm>
              <a:off x="7732515"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49" name="TextBox 48"/>
            <p:cNvSpPr txBox="1"/>
            <p:nvPr/>
          </p:nvSpPr>
          <p:spPr>
            <a:xfrm>
              <a:off x="9959857"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0" name="TextBox 49"/>
            <p:cNvSpPr txBox="1"/>
            <p:nvPr/>
          </p:nvSpPr>
          <p:spPr>
            <a:xfrm>
              <a:off x="12199096"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1" name="TextBox 50"/>
            <p:cNvSpPr txBox="1"/>
            <p:nvPr/>
          </p:nvSpPr>
          <p:spPr>
            <a:xfrm>
              <a:off x="14461420"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2" name="TextBox 51"/>
            <p:cNvSpPr txBox="1"/>
            <p:nvPr/>
          </p:nvSpPr>
          <p:spPr>
            <a:xfrm>
              <a:off x="16673560" y="8226733"/>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grpSp>
      <p:grpSp>
        <p:nvGrpSpPr>
          <p:cNvPr id="3" name="组合 2"/>
          <p:cNvGrpSpPr/>
          <p:nvPr/>
        </p:nvGrpSpPr>
        <p:grpSpPr>
          <a:xfrm>
            <a:off x="1528514" y="6494497"/>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5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528514" y="7292613"/>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4" name="组合 3"/>
          <p:cNvGrpSpPr/>
          <p:nvPr/>
        </p:nvGrpSpPr>
        <p:grpSpPr>
          <a:xfrm>
            <a:off x="5091404" y="2036878"/>
            <a:ext cx="7839356" cy="5083877"/>
            <a:chOff x="7274787" y="2917060"/>
            <a:chExt cx="11201164" cy="7280738"/>
          </a:xfrm>
        </p:grpSpPr>
        <p:grpSp>
          <p:nvGrpSpPr>
            <p:cNvPr id="77" name="Group 26"/>
            <p:cNvGrpSpPr/>
            <p:nvPr/>
          </p:nvGrpSpPr>
          <p:grpSpPr bwMode="auto">
            <a:xfrm>
              <a:off x="8116602" y="4186992"/>
              <a:ext cx="7859033" cy="5485098"/>
              <a:chOff x="4107988" y="2586038"/>
              <a:chExt cx="3971264" cy="2748585"/>
            </a:xfrm>
          </p:grpSpPr>
          <p:sp>
            <p:nvSpPr>
              <p:cNvPr id="78" name="Freeform 6"/>
              <p:cNvSpPr/>
              <p:nvPr/>
            </p:nvSpPr>
            <p:spPr>
              <a:xfrm rot="5400000">
                <a:off x="3903401" y="3088971"/>
                <a:ext cx="1796419" cy="138089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9" name="Freeform 7"/>
              <p:cNvSpPr/>
              <p:nvPr/>
            </p:nvSpPr>
            <p:spPr>
              <a:xfrm rot="5400000">
                <a:off x="4439152" y="3119917"/>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0" name="Freeform 8"/>
              <p:cNvSpPr/>
              <p:nvPr/>
            </p:nvSpPr>
            <p:spPr>
              <a:xfrm rot="5400000">
                <a:off x="6480277" y="3456350"/>
                <a:ext cx="1799593" cy="1382482"/>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1" name="Freeform 9"/>
              <p:cNvSpPr/>
              <p:nvPr/>
            </p:nvSpPr>
            <p:spPr>
              <a:xfrm rot="5400000">
                <a:off x="5296260" y="3415088"/>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2" name="Rectangle 10"/>
              <p:cNvSpPr/>
              <p:nvPr/>
            </p:nvSpPr>
            <p:spPr>
              <a:xfrm rot="5400000">
                <a:off x="4719327" y="3696849"/>
                <a:ext cx="2748585" cy="526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MARKETING PLAN</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Rectangle 11"/>
              <p:cNvSpPr/>
              <p:nvPr/>
            </p:nvSpPr>
            <p:spPr>
              <a:xfrm rot="5400000">
                <a:off x="5870019" y="3700024"/>
                <a:ext cx="2169351" cy="525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latin typeface="Open Sans" panose="020B0606030504020204" pitchFamily="34" charset="0"/>
                    <a:ea typeface="Open Sans" panose="020B0606030504020204" pitchFamily="34" charset="0"/>
                    <a:cs typeface="Open Sans" panose="020B0606030504020204" pitchFamily="34" charset="0"/>
                  </a:rPr>
                  <a:t>BUSINESS</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4" name="Rectangle 12"/>
              <p:cNvSpPr/>
              <p:nvPr/>
            </p:nvSpPr>
            <p:spPr>
              <a:xfrm rot="5400000">
                <a:off x="4147869" y="3700023"/>
                <a:ext cx="2169351" cy="525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latin typeface="Open Sans" panose="020B0606030504020204" pitchFamily="34" charset="0"/>
                    <a:ea typeface="Open Sans" panose="020B0606030504020204" pitchFamily="34" charset="0"/>
                    <a:cs typeface="Open Sans" panose="020B0606030504020204" pitchFamily="34" charset="0"/>
                  </a:rPr>
                  <a:t>CONSULTING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13"/>
              <p:cNvSpPr/>
              <p:nvPr/>
            </p:nvSpPr>
            <p:spPr>
              <a:xfrm rot="5400000">
                <a:off x="7097679" y="3699231"/>
                <a:ext cx="1436183" cy="526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DESIGN</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tangle 14"/>
              <p:cNvSpPr/>
              <p:nvPr/>
            </p:nvSpPr>
            <p:spPr>
              <a:xfrm rot="5400000">
                <a:off x="3653377" y="3699231"/>
                <a:ext cx="1436183" cy="526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SOCIAL</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87" name="Straight Connector 28"/>
            <p:cNvCxnSpPr/>
            <p:nvPr/>
          </p:nvCxnSpPr>
          <p:spPr>
            <a:xfrm>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31"/>
            <p:cNvCxnSpPr/>
            <p:nvPr/>
          </p:nvCxnSpPr>
          <p:spPr>
            <a:xfrm>
              <a:off x="13761158"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32"/>
            <p:cNvCxnSpPr/>
            <p:nvPr/>
          </p:nvCxnSpPr>
          <p:spPr>
            <a:xfrm>
              <a:off x="13783147" y="2942395"/>
              <a:ext cx="3050007"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33"/>
            <p:cNvCxnSpPr/>
            <p:nvPr/>
          </p:nvCxnSpPr>
          <p:spPr>
            <a:xfrm>
              <a:off x="858148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34"/>
            <p:cNvCxnSpPr/>
            <p:nvPr/>
          </p:nvCxnSpPr>
          <p:spPr>
            <a:xfrm>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35"/>
            <p:cNvCxnSpPr/>
            <p:nvPr/>
          </p:nvCxnSpPr>
          <p:spPr>
            <a:xfrm>
              <a:off x="15425942" y="10197798"/>
              <a:ext cx="3050009"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835410" y="1539356"/>
            <a:ext cx="3205360" cy="1242720"/>
            <a:chOff x="3236865" y="2991053"/>
            <a:chExt cx="4579937" cy="1779727"/>
          </a:xfrm>
        </p:grpSpPr>
        <p:sp>
          <p:nvSpPr>
            <p:cNvPr id="96"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63"/>
            <p:cNvSpPr txBox="1">
              <a:spLocks noChangeArrowheads="1"/>
            </p:cNvSpPr>
            <p:nvPr/>
          </p:nvSpPr>
          <p:spPr bwMode="auto">
            <a:xfrm>
              <a:off x="5182109" y="299105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1681199" y="6111432"/>
            <a:ext cx="3205360" cy="1242720"/>
            <a:chOff x="1838833" y="8559213"/>
            <a:chExt cx="4579937" cy="1779727"/>
          </a:xfrm>
        </p:grpSpPr>
        <p:sp>
          <p:nvSpPr>
            <p:cNvPr id="106" name="TextBox 62"/>
            <p:cNvSpPr txBox="1">
              <a:spLocks noChangeArrowheads="1"/>
            </p:cNvSpPr>
            <p:nvPr/>
          </p:nvSpPr>
          <p:spPr bwMode="auto">
            <a:xfrm>
              <a:off x="1838833" y="919738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TextBox 63"/>
            <p:cNvSpPr txBox="1">
              <a:spLocks noChangeArrowheads="1"/>
            </p:cNvSpPr>
            <p:nvPr/>
          </p:nvSpPr>
          <p:spPr bwMode="auto">
            <a:xfrm>
              <a:off x="3784077" y="855921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11843456" y="1815650"/>
            <a:ext cx="3205360" cy="1242720"/>
            <a:chOff x="16876665" y="5016305"/>
            <a:chExt cx="4579937" cy="1779727"/>
          </a:xfrm>
        </p:grpSpPr>
        <p:sp>
          <p:nvSpPr>
            <p:cNvPr id="110"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TextBox 63"/>
            <p:cNvSpPr txBox="1">
              <a:spLocks noChangeArrowheads="1"/>
            </p:cNvSpPr>
            <p:nvPr/>
          </p:nvSpPr>
          <p:spPr bwMode="auto">
            <a:xfrm>
              <a:off x="16970647" y="5016305"/>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12930760" y="6298529"/>
            <a:ext cx="3205360" cy="1242720"/>
            <a:chOff x="15573327" y="10471354"/>
            <a:chExt cx="4579937" cy="1779727"/>
          </a:xfrm>
        </p:grpSpPr>
        <p:sp>
          <p:nvSpPr>
            <p:cNvPr id="118"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TextBox 63"/>
            <p:cNvSpPr txBox="1">
              <a:spLocks noChangeArrowheads="1"/>
            </p:cNvSpPr>
            <p:nvPr/>
          </p:nvSpPr>
          <p:spPr bwMode="auto">
            <a:xfrm>
              <a:off x="15667309" y="10471354"/>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sp>
        <p:nvSpPr>
          <p:cNvPr id="3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0-#ppt_w/2"/>
                                          </p:val>
                                        </p:tav>
                                        <p:tav tm="100000">
                                          <p:val>
                                            <p:strVal val="#ppt_x"/>
                                          </p:val>
                                        </p:tav>
                                      </p:tavLst>
                                    </p:anim>
                                    <p:anim calcmode="lin" valueType="num">
                                      <p:cBhvr additive="base">
                                        <p:cTn id="20" dur="500" fill="hold"/>
                                        <p:tgtEl>
                                          <p:spTgt spid="9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0-#ppt_w/2"/>
                                          </p:val>
                                        </p:tav>
                                        <p:tav tm="100000">
                                          <p:val>
                                            <p:strVal val="#ppt_x"/>
                                          </p:val>
                                        </p:tav>
                                      </p:tavLst>
                                    </p:anim>
                                    <p:anim calcmode="lin" valueType="num">
                                      <p:cBhvr additive="base">
                                        <p:cTn id="24" dur="500" fill="hold"/>
                                        <p:tgtEl>
                                          <p:spTgt spid="10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500" fill="hold"/>
                                        <p:tgtEl>
                                          <p:spTgt spid="108"/>
                                        </p:tgtEl>
                                        <p:attrNameLst>
                                          <p:attrName>ppt_x</p:attrName>
                                        </p:attrNameLst>
                                      </p:cBhvr>
                                      <p:tavLst>
                                        <p:tav tm="0">
                                          <p:val>
                                            <p:strVal val="1+#ppt_w/2"/>
                                          </p:val>
                                        </p:tav>
                                        <p:tav tm="100000">
                                          <p:val>
                                            <p:strVal val="#ppt_x"/>
                                          </p:val>
                                        </p:tav>
                                      </p:tavLst>
                                    </p:anim>
                                    <p:anim calcmode="lin" valueType="num">
                                      <p:cBhvr additive="base">
                                        <p:cTn id="28" dur="500" fill="hold"/>
                                        <p:tgtEl>
                                          <p:spTgt spid="10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1+#ppt_w/2"/>
                                          </p:val>
                                        </p:tav>
                                        <p:tav tm="100000">
                                          <p:val>
                                            <p:strVal val="#ppt_x"/>
                                          </p:val>
                                        </p:tav>
                                      </p:tavLst>
                                    </p:anim>
                                    <p:anim calcmode="lin" valueType="num">
                                      <p:cBhvr additive="base">
                                        <p:cTn id="32"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528514" y="7292613"/>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8" name="组合 7"/>
          <p:cNvGrpSpPr/>
          <p:nvPr/>
        </p:nvGrpSpPr>
        <p:grpSpPr>
          <a:xfrm>
            <a:off x="5111191" y="2149334"/>
            <a:ext cx="5812467" cy="5041862"/>
            <a:chOff x="7303060" y="3078111"/>
            <a:chExt cx="8305069" cy="7220568"/>
          </a:xfrm>
        </p:grpSpPr>
        <p:grpSp>
          <p:nvGrpSpPr>
            <p:cNvPr id="7" name="组合 6"/>
            <p:cNvGrpSpPr/>
            <p:nvPr/>
          </p:nvGrpSpPr>
          <p:grpSpPr>
            <a:xfrm>
              <a:off x="8537514" y="4579230"/>
              <a:ext cx="7042347" cy="5694113"/>
              <a:chOff x="8537514" y="4579230"/>
              <a:chExt cx="7042347" cy="5694113"/>
            </a:xfrm>
          </p:grpSpPr>
          <p:sp>
            <p:nvSpPr>
              <p:cNvPr id="34" name="Freeform 6"/>
              <p:cNvSpPr/>
              <p:nvPr/>
            </p:nvSpPr>
            <p:spPr>
              <a:xfrm>
                <a:off x="10180307" y="4579230"/>
                <a:ext cx="3307580" cy="2118665"/>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1" fmla="*/ 1680519 w 1680519"/>
                  <a:gd name="connsiteY0-2" fmla="*/ 1043116 h 1043116"/>
                  <a:gd name="connsiteX1-3" fmla="*/ 0 w 1680519"/>
                  <a:gd name="connsiteY1-4" fmla="*/ 338781 h 1043116"/>
                  <a:gd name="connsiteX2-5" fmla="*/ 298622 w 1680519"/>
                  <a:gd name="connsiteY2-6" fmla="*/ 0 h 1043116"/>
                  <a:gd name="connsiteX3-7" fmla="*/ 1383957 w 1680519"/>
                  <a:gd name="connsiteY3-8" fmla="*/ 536489 h 1043116"/>
                  <a:gd name="connsiteX4-9" fmla="*/ 1680519 w 1680519"/>
                  <a:gd name="connsiteY4-10" fmla="*/ 1043116 h 1043116"/>
                  <a:gd name="connsiteX0-11" fmla="*/ 1680519 w 1680519"/>
                  <a:gd name="connsiteY0-12" fmla="*/ 1043116 h 1043116"/>
                  <a:gd name="connsiteX1-13" fmla="*/ 0 w 1680519"/>
                  <a:gd name="connsiteY1-14" fmla="*/ 338781 h 1043116"/>
                  <a:gd name="connsiteX2-15" fmla="*/ 298622 w 1680519"/>
                  <a:gd name="connsiteY2-16" fmla="*/ 0 h 1043116"/>
                  <a:gd name="connsiteX3-17" fmla="*/ 1383957 w 1680519"/>
                  <a:gd name="connsiteY3-18" fmla="*/ 536489 h 1043116"/>
                  <a:gd name="connsiteX4-19" fmla="*/ 1680519 w 1680519"/>
                  <a:gd name="connsiteY4-20" fmla="*/ 1043116 h 1043116"/>
                  <a:gd name="connsiteX0-21" fmla="*/ 1680519 w 1680519"/>
                  <a:gd name="connsiteY0-22" fmla="*/ 1055816 h 1055816"/>
                  <a:gd name="connsiteX1-23" fmla="*/ 0 w 1680519"/>
                  <a:gd name="connsiteY1-24" fmla="*/ 351481 h 1055816"/>
                  <a:gd name="connsiteX2-25" fmla="*/ 279572 w 1680519"/>
                  <a:gd name="connsiteY2-26" fmla="*/ 0 h 1055816"/>
                  <a:gd name="connsiteX3-27" fmla="*/ 1383957 w 1680519"/>
                  <a:gd name="connsiteY3-28" fmla="*/ 549189 h 1055816"/>
                  <a:gd name="connsiteX4-29" fmla="*/ 1680519 w 1680519"/>
                  <a:gd name="connsiteY4-30" fmla="*/ 1055816 h 1055816"/>
                  <a:gd name="connsiteX0-31" fmla="*/ 1680519 w 1680519"/>
                  <a:gd name="connsiteY0-32" fmla="*/ 1055816 h 1055816"/>
                  <a:gd name="connsiteX1-33" fmla="*/ 0 w 1680519"/>
                  <a:gd name="connsiteY1-34" fmla="*/ 351481 h 1055816"/>
                  <a:gd name="connsiteX2-35" fmla="*/ 279572 w 1680519"/>
                  <a:gd name="connsiteY2-36" fmla="*/ 0 h 1055816"/>
                  <a:gd name="connsiteX3-37" fmla="*/ 1383957 w 1680519"/>
                  <a:gd name="connsiteY3-38" fmla="*/ 549189 h 1055816"/>
                  <a:gd name="connsiteX4-39" fmla="*/ 1680519 w 1680519"/>
                  <a:gd name="connsiteY4-40" fmla="*/ 1055816 h 1055816"/>
                  <a:gd name="connsiteX0-41" fmla="*/ 1690044 w 1690044"/>
                  <a:gd name="connsiteY0-42" fmla="*/ 1055816 h 1055816"/>
                  <a:gd name="connsiteX1-43" fmla="*/ 0 w 1690044"/>
                  <a:gd name="connsiteY1-44" fmla="*/ 351481 h 1055816"/>
                  <a:gd name="connsiteX2-45" fmla="*/ 289097 w 1690044"/>
                  <a:gd name="connsiteY2-46" fmla="*/ 0 h 1055816"/>
                  <a:gd name="connsiteX3-47" fmla="*/ 1393482 w 1690044"/>
                  <a:gd name="connsiteY3-48" fmla="*/ 549189 h 1055816"/>
                  <a:gd name="connsiteX4-49" fmla="*/ 1690044 w 1690044"/>
                  <a:gd name="connsiteY4-50" fmla="*/ 1055816 h 1055816"/>
                  <a:gd name="connsiteX0-51" fmla="*/ 1690044 w 1690044"/>
                  <a:gd name="connsiteY0-52" fmla="*/ 1055816 h 1055816"/>
                  <a:gd name="connsiteX1-53" fmla="*/ 0 w 1690044"/>
                  <a:gd name="connsiteY1-54" fmla="*/ 351481 h 1055816"/>
                  <a:gd name="connsiteX2-55" fmla="*/ 289097 w 1690044"/>
                  <a:gd name="connsiteY2-56" fmla="*/ 0 h 1055816"/>
                  <a:gd name="connsiteX3-57" fmla="*/ 1393482 w 1690044"/>
                  <a:gd name="connsiteY3-58" fmla="*/ 549189 h 1055816"/>
                  <a:gd name="connsiteX4-59" fmla="*/ 1690044 w 1690044"/>
                  <a:gd name="connsiteY4-60" fmla="*/ 1055816 h 1055816"/>
                  <a:gd name="connsiteX0-61" fmla="*/ 1670994 w 1670994"/>
                  <a:gd name="connsiteY0-62" fmla="*/ 1062166 h 1062166"/>
                  <a:gd name="connsiteX1-63" fmla="*/ 0 w 1670994"/>
                  <a:gd name="connsiteY1-64" fmla="*/ 351481 h 1062166"/>
                  <a:gd name="connsiteX2-65" fmla="*/ 289097 w 1670994"/>
                  <a:gd name="connsiteY2-66" fmla="*/ 0 h 1062166"/>
                  <a:gd name="connsiteX3-67" fmla="*/ 1393482 w 1670994"/>
                  <a:gd name="connsiteY3-68" fmla="*/ 549189 h 1062166"/>
                  <a:gd name="connsiteX4-69" fmla="*/ 1670994 w 1670994"/>
                  <a:gd name="connsiteY4-70" fmla="*/ 1062166 h 1062166"/>
                  <a:gd name="connsiteX0-71" fmla="*/ 1670994 w 1670994"/>
                  <a:gd name="connsiteY0-72" fmla="*/ 1062166 h 1062166"/>
                  <a:gd name="connsiteX1-73" fmla="*/ 0 w 1670994"/>
                  <a:gd name="connsiteY1-74" fmla="*/ 351481 h 1062166"/>
                  <a:gd name="connsiteX2-75" fmla="*/ 289097 w 1670994"/>
                  <a:gd name="connsiteY2-76" fmla="*/ 0 h 1062166"/>
                  <a:gd name="connsiteX3-77" fmla="*/ 1393482 w 1670994"/>
                  <a:gd name="connsiteY3-78" fmla="*/ 549189 h 1062166"/>
                  <a:gd name="connsiteX4-79" fmla="*/ 1670994 w 1670994"/>
                  <a:gd name="connsiteY4-80" fmla="*/ 1062166 h 1062166"/>
                  <a:gd name="connsiteX0-81" fmla="*/ 1670994 w 1670994"/>
                  <a:gd name="connsiteY0-82" fmla="*/ 1062166 h 1062166"/>
                  <a:gd name="connsiteX1-83" fmla="*/ 0 w 1670994"/>
                  <a:gd name="connsiteY1-84" fmla="*/ 351481 h 1062166"/>
                  <a:gd name="connsiteX2-85" fmla="*/ 289097 w 1670994"/>
                  <a:gd name="connsiteY2-86" fmla="*/ 0 h 1062166"/>
                  <a:gd name="connsiteX3-87" fmla="*/ 1399832 w 1670994"/>
                  <a:gd name="connsiteY3-88" fmla="*/ 552364 h 1062166"/>
                  <a:gd name="connsiteX4-89" fmla="*/ 1670994 w 1670994"/>
                  <a:gd name="connsiteY4-90" fmla="*/ 1062166 h 10621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36" name="Freeform 8"/>
              <p:cNvSpPr/>
              <p:nvPr/>
            </p:nvSpPr>
            <p:spPr>
              <a:xfrm>
                <a:off x="9382468" y="5674982"/>
                <a:ext cx="4962938" cy="2454359"/>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1" fmla="*/ 2508422 w 2508422"/>
                  <a:gd name="connsiteY0-2" fmla="*/ 1229498 h 1229498"/>
                  <a:gd name="connsiteX1-3" fmla="*/ 0 w 2508422"/>
                  <a:gd name="connsiteY1-4" fmla="*/ 512806 h 1229498"/>
                  <a:gd name="connsiteX2-5" fmla="*/ 296562 w 2508422"/>
                  <a:gd name="connsiteY2-6" fmla="*/ 0 h 1229498"/>
                  <a:gd name="connsiteX3-7" fmla="*/ 2211860 w 2508422"/>
                  <a:gd name="connsiteY3-8" fmla="*/ 710514 h 1229498"/>
                  <a:gd name="connsiteX4-9" fmla="*/ 2508422 w 2508422"/>
                  <a:gd name="connsiteY4-10" fmla="*/ 1229498 h 1229498"/>
                  <a:gd name="connsiteX0-11" fmla="*/ 2508422 w 2508422"/>
                  <a:gd name="connsiteY0-12" fmla="*/ 1229498 h 1229498"/>
                  <a:gd name="connsiteX1-13" fmla="*/ 0 w 2508422"/>
                  <a:gd name="connsiteY1-14" fmla="*/ 512806 h 1229498"/>
                  <a:gd name="connsiteX2-15" fmla="*/ 296562 w 2508422"/>
                  <a:gd name="connsiteY2-16" fmla="*/ 0 h 1229498"/>
                  <a:gd name="connsiteX3-17" fmla="*/ 2211860 w 2508422"/>
                  <a:gd name="connsiteY3-18" fmla="*/ 710514 h 1229498"/>
                  <a:gd name="connsiteX4-19" fmla="*/ 2508422 w 2508422"/>
                  <a:gd name="connsiteY4-20" fmla="*/ 1229498 h 12294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38" name="Freeform 10"/>
              <p:cNvSpPr/>
              <p:nvPr/>
            </p:nvSpPr>
            <p:spPr>
              <a:xfrm>
                <a:off x="8537514" y="7093760"/>
                <a:ext cx="7042347" cy="3179583"/>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1" fmla="*/ 3558746 w 3558746"/>
                  <a:gd name="connsiteY0-2" fmla="*/ 1594022 h 1594022"/>
                  <a:gd name="connsiteX1-3" fmla="*/ 0 w 3558746"/>
                  <a:gd name="connsiteY1-4" fmla="*/ 525162 h 1594022"/>
                  <a:gd name="connsiteX2-5" fmla="*/ 308919 w 3558746"/>
                  <a:gd name="connsiteY2-6" fmla="*/ 0 h 1594022"/>
                  <a:gd name="connsiteX3-7" fmla="*/ 3052119 w 3558746"/>
                  <a:gd name="connsiteY3-8" fmla="*/ 716692 h 1594022"/>
                  <a:gd name="connsiteX4-9" fmla="*/ 3558746 w 3558746"/>
                  <a:gd name="connsiteY4-10" fmla="*/ 1594022 h 1594022"/>
                  <a:gd name="connsiteX0-11" fmla="*/ 3558746 w 3558746"/>
                  <a:gd name="connsiteY0-12" fmla="*/ 1594022 h 1594022"/>
                  <a:gd name="connsiteX1-13" fmla="*/ 0 w 3558746"/>
                  <a:gd name="connsiteY1-14" fmla="*/ 525162 h 1594022"/>
                  <a:gd name="connsiteX2-15" fmla="*/ 308919 w 3558746"/>
                  <a:gd name="connsiteY2-16" fmla="*/ 0 h 1594022"/>
                  <a:gd name="connsiteX3-17" fmla="*/ 3052119 w 3558746"/>
                  <a:gd name="connsiteY3-18" fmla="*/ 716692 h 1594022"/>
                  <a:gd name="connsiteX4-19" fmla="*/ 3558746 w 3558746"/>
                  <a:gd name="connsiteY4-20" fmla="*/ 1594022 h 1594022"/>
                  <a:gd name="connsiteX0-21" fmla="*/ 3558746 w 3558746"/>
                  <a:gd name="connsiteY0-22" fmla="*/ 1594022 h 1594022"/>
                  <a:gd name="connsiteX1-23" fmla="*/ 0 w 3558746"/>
                  <a:gd name="connsiteY1-24" fmla="*/ 525162 h 1594022"/>
                  <a:gd name="connsiteX2-25" fmla="*/ 308919 w 3558746"/>
                  <a:gd name="connsiteY2-26" fmla="*/ 0 h 1594022"/>
                  <a:gd name="connsiteX3-27" fmla="*/ 3052119 w 3558746"/>
                  <a:gd name="connsiteY3-28" fmla="*/ 716692 h 1594022"/>
                  <a:gd name="connsiteX4-29" fmla="*/ 3558746 w 3558746"/>
                  <a:gd name="connsiteY4-30" fmla="*/ 1594022 h 1594022"/>
                  <a:gd name="connsiteX0-31" fmla="*/ 3558746 w 3558746"/>
                  <a:gd name="connsiteY0-32" fmla="*/ 1594022 h 1594022"/>
                  <a:gd name="connsiteX1-33" fmla="*/ 0 w 3558746"/>
                  <a:gd name="connsiteY1-34" fmla="*/ 525162 h 1594022"/>
                  <a:gd name="connsiteX2-35" fmla="*/ 327969 w 3558746"/>
                  <a:gd name="connsiteY2-36" fmla="*/ 0 h 1594022"/>
                  <a:gd name="connsiteX3-37" fmla="*/ 3052119 w 3558746"/>
                  <a:gd name="connsiteY3-38" fmla="*/ 716692 h 1594022"/>
                  <a:gd name="connsiteX4-39" fmla="*/ 3558746 w 3558746"/>
                  <a:gd name="connsiteY4-40" fmla="*/ 1594022 h 15940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grpSp>
        <p:grpSp>
          <p:nvGrpSpPr>
            <p:cNvPr id="6" name="组合 5"/>
            <p:cNvGrpSpPr/>
            <p:nvPr/>
          </p:nvGrpSpPr>
          <p:grpSpPr>
            <a:xfrm>
              <a:off x="7303060" y="8404864"/>
              <a:ext cx="8305069" cy="1893815"/>
              <a:chOff x="7303060" y="8404864"/>
              <a:chExt cx="8305069" cy="1893815"/>
            </a:xfrm>
          </p:grpSpPr>
          <p:sp>
            <p:nvSpPr>
              <p:cNvPr id="40" name="Freeform 12"/>
              <p:cNvSpPr/>
              <p:nvPr/>
            </p:nvSpPr>
            <p:spPr>
              <a:xfrm>
                <a:off x="7303060" y="8404864"/>
                <a:ext cx="8305069" cy="1893815"/>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1" name="TextBox 40"/>
              <p:cNvSpPr txBox="1"/>
              <p:nvPr/>
            </p:nvSpPr>
            <p:spPr>
              <a:xfrm>
                <a:off x="10489730" y="9098417"/>
                <a:ext cx="2053633"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MARKET</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组合 4"/>
            <p:cNvGrpSpPr/>
            <p:nvPr/>
          </p:nvGrpSpPr>
          <p:grpSpPr>
            <a:xfrm>
              <a:off x="8543796" y="7024089"/>
              <a:ext cx="5823600" cy="1117920"/>
              <a:chOff x="8543796" y="7024089"/>
              <a:chExt cx="5823600" cy="1117920"/>
            </a:xfrm>
          </p:grpSpPr>
          <p:sp>
            <p:nvSpPr>
              <p:cNvPr id="39" name="Freeform 11"/>
              <p:cNvSpPr/>
              <p:nvPr/>
            </p:nvSpPr>
            <p:spPr>
              <a:xfrm>
                <a:off x="8543796" y="7024089"/>
                <a:ext cx="5823600" cy="1117920"/>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2" name="TextBox 41"/>
              <p:cNvSpPr txBox="1"/>
              <p:nvPr/>
            </p:nvSpPr>
            <p:spPr>
              <a:xfrm>
                <a:off x="10233009" y="7305942"/>
                <a:ext cx="2623951"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COSTUMER</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组合 3"/>
            <p:cNvGrpSpPr/>
            <p:nvPr/>
          </p:nvGrpSpPr>
          <p:grpSpPr>
            <a:xfrm>
              <a:off x="9366764" y="5662314"/>
              <a:ext cx="4177663" cy="1048248"/>
              <a:chOff x="9366764" y="5662314"/>
              <a:chExt cx="4177663" cy="1048248"/>
            </a:xfrm>
          </p:grpSpPr>
          <p:sp>
            <p:nvSpPr>
              <p:cNvPr id="37" name="Freeform 9"/>
              <p:cNvSpPr/>
              <p:nvPr/>
            </p:nvSpPr>
            <p:spPr>
              <a:xfrm>
                <a:off x="9366764" y="5662314"/>
                <a:ext cx="4177663" cy="1048248"/>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3" name="TextBox 42"/>
              <p:cNvSpPr txBox="1"/>
              <p:nvPr/>
            </p:nvSpPr>
            <p:spPr>
              <a:xfrm>
                <a:off x="10348634" y="5880832"/>
                <a:ext cx="2339938"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PRODUCT</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组合 1"/>
            <p:cNvGrpSpPr/>
            <p:nvPr/>
          </p:nvGrpSpPr>
          <p:grpSpPr>
            <a:xfrm>
              <a:off x="10183450" y="3078111"/>
              <a:ext cx="2544291" cy="2213673"/>
              <a:chOff x="10183450" y="3078111"/>
              <a:chExt cx="2544291" cy="2213673"/>
            </a:xfrm>
          </p:grpSpPr>
          <p:sp>
            <p:nvSpPr>
              <p:cNvPr id="35" name="Freeform 7"/>
              <p:cNvSpPr/>
              <p:nvPr/>
            </p:nvSpPr>
            <p:spPr>
              <a:xfrm>
                <a:off x="10183450" y="3078111"/>
                <a:ext cx="2544291" cy="2213673"/>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4" name="TextBox 43"/>
              <p:cNvSpPr txBox="1"/>
              <p:nvPr/>
            </p:nvSpPr>
            <p:spPr>
              <a:xfrm>
                <a:off x="10785988" y="4338544"/>
                <a:ext cx="1380247" cy="703188"/>
              </a:xfrm>
              <a:prstGeom prst="rect">
                <a:avLst/>
              </a:prstGeom>
              <a:noFill/>
            </p:spPr>
            <p:txBody>
              <a:bodyPr wrap="none" lIns="181463" tIns="90731" rIns="181463" bIns="90731">
                <a:spAutoFit/>
              </a:bodyPr>
              <a:lstStyle/>
              <a:p>
                <a:pPr>
                  <a:defRPr/>
                </a:pPr>
                <a:r>
                  <a:rPr lang="en-US"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NEW</a:t>
                </a:r>
                <a:endParaRPr lang="en-US"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5" name="组合 44"/>
          <p:cNvGrpSpPr/>
          <p:nvPr/>
        </p:nvGrpSpPr>
        <p:grpSpPr>
          <a:xfrm>
            <a:off x="3921729" y="2261264"/>
            <a:ext cx="3205360" cy="1242720"/>
            <a:chOff x="3236865" y="2991053"/>
            <a:chExt cx="4579937" cy="1779727"/>
          </a:xfrm>
        </p:grpSpPr>
        <p:sp>
          <p:nvSpPr>
            <p:cNvPr id="46"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63"/>
            <p:cNvSpPr txBox="1">
              <a:spLocks noChangeArrowheads="1"/>
            </p:cNvSpPr>
            <p:nvPr/>
          </p:nvSpPr>
          <p:spPr bwMode="auto">
            <a:xfrm>
              <a:off x="5182109" y="299105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4"/>
                  </a:solidFill>
                  <a:latin typeface="微软雅黑" panose="020B0503020204020204" pitchFamily="34" charset="-122"/>
                  <a:ea typeface="微软雅黑" panose="020B0503020204020204" pitchFamily="34" charset="-122"/>
                </a:rPr>
                <a:t>Corporate</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284216" y="4676898"/>
            <a:ext cx="3205360" cy="1242720"/>
            <a:chOff x="1838833" y="8559213"/>
            <a:chExt cx="4579937" cy="1779727"/>
          </a:xfrm>
        </p:grpSpPr>
        <p:sp>
          <p:nvSpPr>
            <p:cNvPr id="49" name="TextBox 62"/>
            <p:cNvSpPr txBox="1">
              <a:spLocks noChangeArrowheads="1"/>
            </p:cNvSpPr>
            <p:nvPr/>
          </p:nvSpPr>
          <p:spPr bwMode="auto">
            <a:xfrm>
              <a:off x="1838833" y="919738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63"/>
            <p:cNvSpPr txBox="1">
              <a:spLocks noChangeArrowheads="1"/>
            </p:cNvSpPr>
            <p:nvPr/>
          </p:nvSpPr>
          <p:spPr bwMode="auto">
            <a:xfrm>
              <a:off x="3784077" y="855921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9791176" y="3682937"/>
            <a:ext cx="3205360" cy="1242720"/>
            <a:chOff x="16876665" y="5016305"/>
            <a:chExt cx="4579937" cy="1779727"/>
          </a:xfrm>
        </p:grpSpPr>
        <p:sp>
          <p:nvSpPr>
            <p:cNvPr id="52"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63"/>
            <p:cNvSpPr txBox="1">
              <a:spLocks noChangeArrowheads="1"/>
            </p:cNvSpPr>
            <p:nvPr/>
          </p:nvSpPr>
          <p:spPr bwMode="auto">
            <a:xfrm>
              <a:off x="16970647" y="5016305"/>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1328080" y="5862398"/>
            <a:ext cx="3205360" cy="1242720"/>
            <a:chOff x="15573327" y="10471354"/>
            <a:chExt cx="4579937" cy="1779727"/>
          </a:xfrm>
        </p:grpSpPr>
        <p:sp>
          <p:nvSpPr>
            <p:cNvPr id="57"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63"/>
            <p:cNvSpPr txBox="1">
              <a:spLocks noChangeArrowheads="1"/>
            </p:cNvSpPr>
            <p:nvPr/>
          </p:nvSpPr>
          <p:spPr bwMode="auto">
            <a:xfrm>
              <a:off x="15667309" y="10471354"/>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sp>
        <p:nvSpPr>
          <p:cNvPr id="5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0-#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1+#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133"/>
          <p:cNvSpPr txBox="1"/>
          <p:nvPr/>
        </p:nvSpPr>
        <p:spPr>
          <a:xfrm>
            <a:off x="1421608" y="1149899"/>
            <a:ext cx="7597537" cy="374455"/>
          </a:xfrm>
          <a:prstGeom prst="rect">
            <a:avLst/>
          </a:prstGeom>
          <a:ln w="12700">
            <a:miter lim="400000"/>
          </a:ln>
        </p:spPr>
        <p:txBody>
          <a:bodyPr wrap="none" lIns="0" tIns="0" rIns="0" bIns="0">
            <a:normAutofit/>
          </a:bodyPr>
          <a:lstStyle>
            <a:lvl1pPr algn="ctr" defTabSz="584200">
              <a:defRPr sz="2000">
                <a:solidFill>
                  <a:srgbClr val="FFFFFF"/>
                </a:solidFill>
                <a:latin typeface="Lato Black"/>
                <a:ea typeface="Lato Black"/>
                <a:cs typeface="Lato Black"/>
                <a:sym typeface="Lato Black"/>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defRPr/>
            </a:pPr>
            <a:r>
              <a:rPr lang="en-US" b="1" smtClean="0">
                <a:latin typeface="微软雅黑" panose="020B0503020204020204" pitchFamily="34" charset="-122"/>
                <a:ea typeface="微软雅黑" panose="020B0503020204020204" pitchFamily="34" charset="-122"/>
              </a:rPr>
              <a:t>Creativity Infographic </a:t>
            </a:r>
            <a:endParaRPr lang="en-US" b="1" dirty="0">
              <a:latin typeface="微软雅黑" panose="020B0503020204020204" pitchFamily="34" charset="-122"/>
              <a:ea typeface="微软雅黑" panose="020B0503020204020204" pitchFamily="34" charset="-122"/>
            </a:endParaRPr>
          </a:p>
        </p:txBody>
      </p:sp>
      <p:grpSp>
        <p:nvGrpSpPr>
          <p:cNvPr id="4" name="Group 57"/>
          <p:cNvGrpSpPr/>
          <p:nvPr/>
        </p:nvGrpSpPr>
        <p:grpSpPr bwMode="auto">
          <a:xfrm>
            <a:off x="574135" y="3246518"/>
            <a:ext cx="4668931" cy="918476"/>
            <a:chOff x="346017" y="1329747"/>
            <a:chExt cx="2528952" cy="495614"/>
          </a:xfrm>
        </p:grpSpPr>
        <p:sp>
          <p:nvSpPr>
            <p:cNvPr id="5" name="TextBox 4"/>
            <p:cNvSpPr txBox="1"/>
            <p:nvPr/>
          </p:nvSpPr>
          <p:spPr>
            <a:xfrm>
              <a:off x="2052171" y="1329747"/>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46017" y="1523849"/>
              <a:ext cx="2528952"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 name="Oval 98"/>
          <p:cNvSpPr/>
          <p:nvPr/>
        </p:nvSpPr>
        <p:spPr>
          <a:xfrm>
            <a:off x="5503939" y="3296640"/>
            <a:ext cx="908656" cy="8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8" name="Freeform 29"/>
          <p:cNvSpPr/>
          <p:nvPr/>
        </p:nvSpPr>
        <p:spPr bwMode="auto">
          <a:xfrm>
            <a:off x="12321789" y="5838210"/>
            <a:ext cx="199318" cy="2949"/>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9171" tIns="84586" rIns="169171" bIns="84586"/>
          <a:lstStyle/>
          <a:p>
            <a:endParaRPr lang="zh-CN" altLang="en-US" b="1">
              <a:latin typeface="微软雅黑" panose="020B0503020204020204" pitchFamily="34" charset="-122"/>
              <a:ea typeface="微软雅黑" panose="020B0503020204020204" pitchFamily="34" charset="-122"/>
            </a:endParaRPr>
          </a:p>
        </p:txBody>
      </p:sp>
      <p:grpSp>
        <p:nvGrpSpPr>
          <p:cNvPr id="9" name="Group 134"/>
          <p:cNvGrpSpPr/>
          <p:nvPr/>
        </p:nvGrpSpPr>
        <p:grpSpPr bwMode="auto">
          <a:xfrm>
            <a:off x="6667603" y="3113836"/>
            <a:ext cx="2895974" cy="4502295"/>
            <a:chOff x="3606801" y="1272140"/>
            <a:chExt cx="1920875" cy="2970213"/>
          </a:xfrm>
        </p:grpSpPr>
        <p:sp>
          <p:nvSpPr>
            <p:cNvPr id="10" name="Freeform 37"/>
            <p:cNvSpPr/>
            <p:nvPr/>
          </p:nvSpPr>
          <p:spPr bwMode="auto">
            <a:xfrm>
              <a:off x="4586681" y="1272140"/>
              <a:ext cx="884614" cy="628277"/>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5"/>
            </a:solid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grpSp>
          <p:nvGrpSpPr>
            <p:cNvPr id="1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7"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8"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9"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grpSp>
        <p:sp>
          <p:nvSpPr>
            <p:cNvPr id="12" name="Freeform 40"/>
            <p:cNvSpPr/>
            <p:nvPr/>
          </p:nvSpPr>
          <p:spPr bwMode="auto">
            <a:xfrm>
              <a:off x="3663184" y="1272140"/>
              <a:ext cx="923497" cy="628277"/>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4"/>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sp>
          <p:nvSpPr>
            <p:cNvPr id="13" name="Freeform 41"/>
            <p:cNvSpPr/>
            <p:nvPr/>
          </p:nvSpPr>
          <p:spPr bwMode="auto">
            <a:xfrm>
              <a:off x="4586288" y="1984928"/>
              <a:ext cx="941388" cy="639763"/>
            </a:xfrm>
            <a:custGeom>
              <a:avLst/>
              <a:gdLst>
                <a:gd name="T0" fmla="*/ 0 w 892"/>
                <a:gd name="T1" fmla="*/ 606 h 606"/>
                <a:gd name="T2" fmla="*/ 0 w 892"/>
                <a:gd name="T3" fmla="*/ 0 h 606"/>
                <a:gd name="T4" fmla="*/ 864 w 892"/>
                <a:gd name="T5" fmla="*/ 0 h 606"/>
                <a:gd name="T6" fmla="*/ 892 w 892"/>
                <a:gd name="T7" fmla="*/ 235 h 606"/>
                <a:gd name="T8" fmla="*/ 816 w 892"/>
                <a:gd name="T9" fmla="*/ 606 h 606"/>
                <a:gd name="T10" fmla="*/ 0 w 892"/>
                <a:gd name="T11" fmla="*/ 606 h 606"/>
                <a:gd name="T12" fmla="*/ 0 60000 65536"/>
                <a:gd name="T13" fmla="*/ 0 60000 65536"/>
                <a:gd name="T14" fmla="*/ 0 60000 65536"/>
                <a:gd name="T15" fmla="*/ 0 60000 65536"/>
                <a:gd name="T16" fmla="*/ 0 60000 65536"/>
                <a:gd name="T17" fmla="*/ 0 60000 65536"/>
                <a:gd name="T18" fmla="*/ 0 w 892"/>
                <a:gd name="T19" fmla="*/ 0 h 606"/>
                <a:gd name="T20" fmla="*/ 892 w 89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 name="Freeform 42"/>
            <p:cNvSpPr/>
            <p:nvPr/>
          </p:nvSpPr>
          <p:spPr bwMode="auto">
            <a:xfrm>
              <a:off x="3606801" y="1984057"/>
              <a:ext cx="979880" cy="639948"/>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sp>
          <p:nvSpPr>
            <p:cNvPr id="15" name="Freeform 43"/>
            <p:cNvSpPr/>
            <p:nvPr/>
          </p:nvSpPr>
          <p:spPr bwMode="auto">
            <a:xfrm>
              <a:off x="3731230" y="2709591"/>
              <a:ext cx="855450" cy="64189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6" name="Freeform 44"/>
            <p:cNvSpPr/>
            <p:nvPr/>
          </p:nvSpPr>
          <p:spPr bwMode="auto">
            <a:xfrm>
              <a:off x="4586681" y="2709591"/>
              <a:ext cx="818511" cy="64189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grpSp>
      <p:grpSp>
        <p:nvGrpSpPr>
          <p:cNvPr id="20" name="Group 56"/>
          <p:cNvGrpSpPr/>
          <p:nvPr/>
        </p:nvGrpSpPr>
        <p:grpSpPr bwMode="auto">
          <a:xfrm>
            <a:off x="574135" y="4399365"/>
            <a:ext cx="4668931" cy="918476"/>
            <a:chOff x="230803" y="2043891"/>
            <a:chExt cx="2528952" cy="495613"/>
          </a:xfrm>
        </p:grpSpPr>
        <p:sp>
          <p:nvSpPr>
            <p:cNvPr id="21" name="TextBox 20"/>
            <p:cNvSpPr txBox="1"/>
            <p:nvPr/>
          </p:nvSpPr>
          <p:spPr>
            <a:xfrm>
              <a:off x="1936957" y="2043891"/>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30803" y="2237993"/>
              <a:ext cx="2528952"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3" name="Oval 108"/>
          <p:cNvSpPr/>
          <p:nvPr/>
        </p:nvSpPr>
        <p:spPr>
          <a:xfrm>
            <a:off x="5395486" y="4449488"/>
            <a:ext cx="911588" cy="890434"/>
          </a:xfrm>
          <a:prstGeom prst="ellipse">
            <a:avLst/>
          </a:prstGeom>
          <a:solidFill>
            <a:schemeClr val="accent6"/>
          </a:solidFill>
          <a:ln w="12700">
            <a:miter lim="400000"/>
          </a:ln>
        </p:spPr>
        <p:txBody>
          <a:bodyPr lIns="0" tIns="0" rIns="0" bIns="0" anchor="ctr"/>
          <a:lstStyle/>
          <a:p>
            <a:r>
              <a:rPr lang="en-US" altLang="zh-CN" sz="2200" b="1">
                <a:solidFill>
                  <a:srgbClr val="FFFFFF"/>
                </a:solidFill>
                <a:latin typeface="微软雅黑" panose="020B0503020204020204" pitchFamily="34" charset="-122"/>
                <a:ea typeface="微软雅黑" panose="020B0503020204020204" pitchFamily="34" charset="-122"/>
              </a:rPr>
              <a:t></a:t>
            </a:r>
            <a:endParaRPr lang="en-US" altLang="zh-CN" sz="2200" b="1">
              <a:solidFill>
                <a:srgbClr val="FFFFFF"/>
              </a:solidFill>
              <a:latin typeface="微软雅黑" panose="020B0503020204020204" pitchFamily="34" charset="-122"/>
              <a:ea typeface="微软雅黑" panose="020B0503020204020204" pitchFamily="34" charset="-122"/>
            </a:endParaRPr>
          </a:p>
        </p:txBody>
      </p:sp>
      <p:grpSp>
        <p:nvGrpSpPr>
          <p:cNvPr id="24" name="Group 53"/>
          <p:cNvGrpSpPr/>
          <p:nvPr/>
        </p:nvGrpSpPr>
        <p:grpSpPr bwMode="auto">
          <a:xfrm>
            <a:off x="534298" y="5681944"/>
            <a:ext cx="5133784" cy="977301"/>
            <a:chOff x="147732" y="2777368"/>
            <a:chExt cx="2780740" cy="525786"/>
          </a:xfrm>
        </p:grpSpPr>
        <p:sp>
          <p:nvSpPr>
            <p:cNvPr id="25" name="TextBox 24"/>
            <p:cNvSpPr txBox="1"/>
            <p:nvPr/>
          </p:nvSpPr>
          <p:spPr>
            <a:xfrm>
              <a:off x="2105674" y="2777368"/>
              <a:ext cx="822798" cy="184993"/>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47732" y="2972478"/>
              <a:ext cx="2780740" cy="330676"/>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Oval 113"/>
          <p:cNvSpPr/>
          <p:nvPr/>
        </p:nvSpPr>
        <p:spPr>
          <a:xfrm>
            <a:off x="5928955" y="5732066"/>
            <a:ext cx="911588" cy="890434"/>
          </a:xfrm>
          <a:prstGeom prst="ellipse">
            <a:avLst/>
          </a:prstGeom>
          <a:solidFill>
            <a:schemeClr val="accent4"/>
          </a:solidFill>
          <a:ln w="12700">
            <a:miter lim="400000"/>
          </a:ln>
        </p:spPr>
        <p:txBody>
          <a:bodyPr lIns="0" tIns="0" rIns="0" bIns="0" anchor="ctr"/>
          <a:lstStyle/>
          <a:p>
            <a:r>
              <a:rPr lang="en-US" altLang="zh-CN" sz="2200" b="1">
                <a:solidFill>
                  <a:srgbClr val="FFFFFF"/>
                </a:solidFill>
                <a:latin typeface="微软雅黑" panose="020B0503020204020204" pitchFamily="34" charset="-122"/>
                <a:ea typeface="微软雅黑" panose="020B0503020204020204" pitchFamily="34" charset="-122"/>
              </a:rPr>
              <a:t></a:t>
            </a:r>
            <a:endParaRPr lang="en-US" altLang="zh-CN" sz="2200" b="1">
              <a:solidFill>
                <a:srgbClr val="FFFFFF"/>
              </a:solidFill>
              <a:latin typeface="微软雅黑" panose="020B0503020204020204" pitchFamily="34" charset="-122"/>
              <a:ea typeface="微软雅黑" panose="020B0503020204020204" pitchFamily="34" charset="-122"/>
            </a:endParaRPr>
          </a:p>
        </p:txBody>
      </p:sp>
      <p:grpSp>
        <p:nvGrpSpPr>
          <p:cNvPr id="28" name="Group 58"/>
          <p:cNvGrpSpPr/>
          <p:nvPr/>
        </p:nvGrpSpPr>
        <p:grpSpPr bwMode="auto">
          <a:xfrm>
            <a:off x="11174690" y="3246518"/>
            <a:ext cx="4938187" cy="918476"/>
            <a:chOff x="5396563" y="1329747"/>
            <a:chExt cx="2671955" cy="495614"/>
          </a:xfrm>
        </p:grpSpPr>
        <p:sp>
          <p:nvSpPr>
            <p:cNvPr id="29" name="TextBox 28"/>
            <p:cNvSpPr txBox="1"/>
            <p:nvPr/>
          </p:nvSpPr>
          <p:spPr>
            <a:xfrm>
              <a:off x="5396563" y="1329747"/>
              <a:ext cx="821925"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426456" y="1523849"/>
              <a:ext cx="2642062"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Oval 117"/>
          <p:cNvSpPr/>
          <p:nvPr/>
        </p:nvSpPr>
        <p:spPr>
          <a:xfrm>
            <a:off x="9710136" y="3296640"/>
            <a:ext cx="911588" cy="89043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grpSp>
        <p:nvGrpSpPr>
          <p:cNvPr id="32" name="Group 55"/>
          <p:cNvGrpSpPr/>
          <p:nvPr/>
        </p:nvGrpSpPr>
        <p:grpSpPr bwMode="auto">
          <a:xfrm>
            <a:off x="11229937" y="4399365"/>
            <a:ext cx="4882942" cy="918476"/>
            <a:chOff x="5551195" y="2039246"/>
            <a:chExt cx="2926469" cy="495613"/>
          </a:xfrm>
        </p:grpSpPr>
        <p:sp>
          <p:nvSpPr>
            <p:cNvPr id="33" name="TextBox 32"/>
            <p:cNvSpPr txBox="1"/>
            <p:nvPr/>
          </p:nvSpPr>
          <p:spPr>
            <a:xfrm>
              <a:off x="5551195" y="2039246"/>
              <a:ext cx="895391" cy="182685"/>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51195" y="2233348"/>
              <a:ext cx="2926469"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Oval 121"/>
          <p:cNvSpPr/>
          <p:nvPr/>
        </p:nvSpPr>
        <p:spPr>
          <a:xfrm>
            <a:off x="9818590" y="4449488"/>
            <a:ext cx="908656" cy="890434"/>
          </a:xfrm>
          <a:prstGeom prst="ellipse">
            <a:avLst/>
          </a:prstGeom>
          <a:solidFill>
            <a:schemeClr val="accent6"/>
          </a:solidFill>
          <a:ln w="12700">
            <a:miter lim="400000"/>
          </a:ln>
        </p:spPr>
        <p:txBody>
          <a:bodyPr lIns="0" tIns="0" rIns="0" bIns="0" anchor="ctr"/>
          <a:lstStyle/>
          <a:p>
            <a:r>
              <a:rPr lang="en-US" altLang="zh-CN" sz="2200" b="1" dirty="0">
                <a:solidFill>
                  <a:srgbClr val="FFFFFF"/>
                </a:solidFill>
                <a:latin typeface="微软雅黑" panose="020B0503020204020204" pitchFamily="34" charset="-122"/>
                <a:ea typeface="微软雅黑" panose="020B0503020204020204" pitchFamily="34" charset="-122"/>
              </a:rPr>
              <a:t></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grpSp>
        <p:nvGrpSpPr>
          <p:cNvPr id="36" name="Group 54"/>
          <p:cNvGrpSpPr/>
          <p:nvPr/>
        </p:nvGrpSpPr>
        <p:grpSpPr bwMode="auto">
          <a:xfrm>
            <a:off x="11140776" y="5681943"/>
            <a:ext cx="5232203" cy="938202"/>
            <a:chOff x="5448623" y="2772723"/>
            <a:chExt cx="2834051" cy="504751"/>
          </a:xfrm>
        </p:grpSpPr>
        <p:sp>
          <p:nvSpPr>
            <p:cNvPr id="37" name="TextBox 36"/>
            <p:cNvSpPr txBox="1"/>
            <p:nvPr/>
          </p:nvSpPr>
          <p:spPr>
            <a:xfrm>
              <a:off x="5448623" y="2772723"/>
              <a:ext cx="822799" cy="184993"/>
            </a:xfrm>
            <a:prstGeom prst="rect">
              <a:avLst/>
            </a:prstGeom>
            <a:noFill/>
          </p:spPr>
          <p:txBody>
            <a:bodyPr wrap="none" lIns="0" tIns="0" rIns="0" bIns="0">
              <a:spAutoFit/>
            </a:bodyPr>
            <a:lstStyle/>
            <a:p>
              <a:pP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448623" y="2967833"/>
              <a:ext cx="2834051" cy="309641"/>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defTabSz="1691640">
                <a:spcBef>
                  <a:spcPct val="20000"/>
                </a:spcBef>
              </a:pPr>
              <a:r>
                <a:rPr lang="en-US" altLang="zh-CN" sz="17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7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9" name="Oval 131"/>
          <p:cNvSpPr/>
          <p:nvPr/>
        </p:nvSpPr>
        <p:spPr>
          <a:xfrm>
            <a:off x="9393572" y="5732066"/>
            <a:ext cx="911588" cy="89043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0" name="Oval 48"/>
          <p:cNvSpPr/>
          <p:nvPr/>
        </p:nvSpPr>
        <p:spPr>
          <a:xfrm>
            <a:off x="6459492" y="2258784"/>
            <a:ext cx="911586" cy="890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169171"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1" name="Oval 49"/>
          <p:cNvSpPr/>
          <p:nvPr/>
        </p:nvSpPr>
        <p:spPr>
          <a:xfrm>
            <a:off x="7629021" y="1937403"/>
            <a:ext cx="911588"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2" name="Oval 50"/>
          <p:cNvSpPr/>
          <p:nvPr/>
        </p:nvSpPr>
        <p:spPr>
          <a:xfrm>
            <a:off x="8860103" y="2344290"/>
            <a:ext cx="911588"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433334" y="8125528"/>
            <a:ext cx="14016751" cy="838146"/>
          </a:xfrm>
          <a:prstGeom prst="rect">
            <a:avLst/>
          </a:prstGeom>
          <a:noFill/>
        </p:spPr>
        <p:txBody>
          <a:bodyPr lIns="0" tIns="0" rIns="0" bIns="0">
            <a:spAutoFit/>
          </a:bodyPr>
          <a:lstStyle/>
          <a:p>
            <a:pPr defTabSz="1908810">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All the lorem ipsum generators</a:t>
            </a:r>
            <a:endParaRPr lang="en-US"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Straight Connector 52"/>
          <p:cNvCxnSpPr/>
          <p:nvPr/>
        </p:nvCxnSpPr>
        <p:spPr>
          <a:xfrm>
            <a:off x="574134" y="7795985"/>
            <a:ext cx="15538744"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5" name="Group 59"/>
          <p:cNvGrpSpPr/>
          <p:nvPr/>
        </p:nvGrpSpPr>
        <p:grpSpPr bwMode="auto">
          <a:xfrm>
            <a:off x="10272917" y="2126103"/>
            <a:ext cx="5627417" cy="974352"/>
            <a:chOff x="5424838" y="1329747"/>
            <a:chExt cx="3048121" cy="525765"/>
          </a:xfrm>
        </p:grpSpPr>
        <p:sp>
          <p:nvSpPr>
            <p:cNvPr id="46" name="TextBox 45"/>
            <p:cNvSpPr txBox="1"/>
            <p:nvPr/>
          </p:nvSpPr>
          <p:spPr>
            <a:xfrm>
              <a:off x="5442303" y="1329747"/>
              <a:ext cx="822799"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424838" y="1523849"/>
              <a:ext cx="3048121" cy="331663"/>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8" name="Group 62"/>
          <p:cNvGrpSpPr/>
          <p:nvPr/>
        </p:nvGrpSpPr>
        <p:grpSpPr bwMode="auto">
          <a:xfrm>
            <a:off x="574133" y="2017009"/>
            <a:ext cx="5627418" cy="977302"/>
            <a:chOff x="-173150" y="1329747"/>
            <a:chExt cx="3048119" cy="525787"/>
          </a:xfrm>
        </p:grpSpPr>
        <p:sp>
          <p:nvSpPr>
            <p:cNvPr id="49" name="TextBox 48"/>
            <p:cNvSpPr txBox="1"/>
            <p:nvPr/>
          </p:nvSpPr>
          <p:spPr>
            <a:xfrm>
              <a:off x="2052171" y="1329747"/>
              <a:ext cx="822798" cy="184994"/>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73150" y="1524858"/>
              <a:ext cx="3048119" cy="330676"/>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lide(fromBottom)">
                                      <p:cBhvr>
                                        <p:cTn id="12" dur="500"/>
                                        <p:tgtEl>
                                          <p:spTgt spid="4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500"/>
                                        <p:tgtEl>
                                          <p:spTgt spid="42"/>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Left)">
                                      <p:cBhvr>
                                        <p:cTn id="20" dur="500"/>
                                        <p:tgtEl>
                                          <p:spTgt spid="45"/>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slide(fromBottom)">
                                      <p:cBhvr>
                                        <p:cTn id="24" dur="500"/>
                                        <p:tgtEl>
                                          <p:spTgt spid="40"/>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lide(fromRight)">
                                      <p:cBhvr>
                                        <p:cTn id="28" dur="500"/>
                                        <p:tgtEl>
                                          <p:spTgt spid="48"/>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Left)">
                                      <p:cBhvr>
                                        <p:cTn id="36" dur="500"/>
                                        <p:tgtEl>
                                          <p:spTgt spid="28"/>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lide(fromRight)">
                                      <p:cBhvr>
                                        <p:cTn id="44" dur="500"/>
                                        <p:tgtEl>
                                          <p:spTgt spid="4"/>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lide(fromBottom)">
                                      <p:cBhvr>
                                        <p:cTn id="48" dur="500"/>
                                        <p:tgtEl>
                                          <p:spTgt spid="35"/>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lide(fromLeft)">
                                      <p:cBhvr>
                                        <p:cTn id="52" dur="500"/>
                                        <p:tgtEl>
                                          <p:spTgt spid="32"/>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Bottom)">
                                      <p:cBhvr>
                                        <p:cTn id="56" dur="500"/>
                                        <p:tgtEl>
                                          <p:spTgt spid="23"/>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Right)">
                                      <p:cBhvr>
                                        <p:cTn id="60" dur="500"/>
                                        <p:tgtEl>
                                          <p:spTgt spid="20"/>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slide(fromBottom)">
                                      <p:cBhvr>
                                        <p:cTn id="64" dur="500"/>
                                        <p:tgtEl>
                                          <p:spTgt spid="39"/>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lide(fromLeft)">
                                      <p:cBhvr>
                                        <p:cTn id="68" dur="500"/>
                                        <p:tgtEl>
                                          <p:spTgt spid="36"/>
                                        </p:tgtEl>
                                      </p:cBhvr>
                                    </p:animEffect>
                                  </p:childTnLst>
                                </p:cTn>
                              </p:par>
                            </p:childTnLst>
                          </p:cTn>
                        </p:par>
                        <p:par>
                          <p:cTn id="69" fill="hold">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lide(fromBottom)">
                                      <p:cBhvr>
                                        <p:cTn id="72" dur="500"/>
                                        <p:tgtEl>
                                          <p:spTgt spid="27"/>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slide(fromRight)">
                                      <p:cBhvr>
                                        <p:cTn id="76" dur="500"/>
                                        <p:tgtEl>
                                          <p:spTgt spid="24"/>
                                        </p:tgtEl>
                                      </p:cBhvr>
                                    </p:animEffect>
                                  </p:childTnLst>
                                </p:cTn>
                              </p:par>
                            </p:childTnLst>
                          </p:cTn>
                        </p:par>
                        <p:par>
                          <p:cTn id="77" fill="hold">
                            <p:stCondLst>
                              <p:cond delay="9000"/>
                            </p:stCondLst>
                            <p:childTnLst>
                              <p:par>
                                <p:cTn id="78" presetID="18" presetClass="entr" presetSubtype="3"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trips(upRight)">
                                      <p:cBhvr>
                                        <p:cTn id="80" dur="500"/>
                                        <p:tgtEl>
                                          <p:spTgt spid="44"/>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7" grpId="0" animBg="1"/>
      <p:bldP spid="31" grpId="0" animBg="1"/>
      <p:bldP spid="35" grpId="0" animBg="1"/>
      <p:bldP spid="39" grpId="0" animBg="1"/>
      <p:bldP spid="40" grpId="0" animBg="1"/>
      <p:bldP spid="41"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 y="6086466"/>
            <a:ext cx="17065622" cy="3492000"/>
          </a:xfrm>
          <a:prstGeom prst="rect">
            <a:avLst/>
          </a:prstGeom>
          <a:solidFill>
            <a:srgbClr val="4F2E15"/>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Rectangle 8"/>
          <p:cNvSpPr/>
          <p:nvPr/>
        </p:nvSpPr>
        <p:spPr>
          <a:xfrm>
            <a:off x="3837354" y="2189910"/>
            <a:ext cx="13228271" cy="395682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nvGrpSpPr>
          <p:cNvPr id="22" name="Group 9"/>
          <p:cNvGrpSpPr/>
          <p:nvPr/>
        </p:nvGrpSpPr>
        <p:grpSpPr bwMode="auto">
          <a:xfrm>
            <a:off x="3" y="2189910"/>
            <a:ext cx="4320508" cy="3956829"/>
            <a:chOff x="-165139" y="901147"/>
            <a:chExt cx="2339870" cy="2131459"/>
          </a:xfrm>
        </p:grpSpPr>
        <p:grpSp>
          <p:nvGrpSpPr>
            <p:cNvPr id="23" name="Group 41"/>
            <p:cNvGrpSpPr/>
            <p:nvPr/>
          </p:nvGrpSpPr>
          <p:grpSpPr>
            <a:xfrm>
              <a:off x="-165139" y="901147"/>
              <a:ext cx="2169802" cy="2131459"/>
              <a:chOff x="2973520" y="1419609"/>
              <a:chExt cx="2981049" cy="2131459"/>
            </a:xfrm>
            <a:solidFill>
              <a:schemeClr val="tx2">
                <a:lumMod val="60000"/>
                <a:lumOff val="40000"/>
              </a:schemeClr>
            </a:solidFill>
          </p:grpSpPr>
          <p:sp>
            <p:nvSpPr>
              <p:cNvPr id="25" name="Rectangle 12"/>
              <p:cNvSpPr/>
              <p:nvPr/>
            </p:nvSpPr>
            <p:spPr>
              <a:xfrm>
                <a:off x="2973520" y="1419609"/>
                <a:ext cx="2981049" cy="2131459"/>
              </a:xfrm>
              <a:prstGeom prst="rect">
                <a:avLst/>
              </a:prstGeom>
              <a:solidFill>
                <a:schemeClr val="accent3"/>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477468" y="1892714"/>
                <a:ext cx="2189067" cy="1085942"/>
              </a:xfrm>
              <a:prstGeom prst="rect">
                <a:avLst/>
              </a:prstGeom>
              <a:noFill/>
            </p:spPr>
            <p:txBody>
              <a:bodyPr>
                <a:spAutoFit/>
              </a:bodyPr>
              <a:lstStyle/>
              <a:p>
                <a:pPr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55162" y="1498957"/>
                <a:ext cx="633676" cy="787515"/>
              </a:xfrm>
              <a:prstGeom prst="rect">
                <a:avLst/>
              </a:prstGeom>
              <a:noFill/>
            </p:spPr>
            <p:txBody>
              <a:bodyPr anchor="ctr">
                <a:spAutoFit/>
              </a:bodyPr>
              <a:lstStyle/>
              <a:p>
                <a:pPr defTabSz="1908810">
                  <a:defRPr/>
                </a:pPr>
                <a:endParaRPr lang="en-US" sz="8900" dirty="0">
                  <a:solidFill>
                    <a:schemeClr val="bg1"/>
                  </a:solidFill>
                  <a:latin typeface="微软雅黑" panose="020B0503020204020204" pitchFamily="34" charset="-122"/>
                  <a:ea typeface="微软雅黑" panose="020B0503020204020204" pitchFamily="34" charset="-122"/>
                </a:endParaRPr>
              </a:p>
            </p:txBody>
          </p:sp>
        </p:grpSp>
        <p:sp>
          <p:nvSpPr>
            <p:cNvPr id="24" name="Isosceles Triangle 11"/>
            <p:cNvSpPr/>
            <p:nvPr/>
          </p:nvSpPr>
          <p:spPr>
            <a:xfrm rot="5400000">
              <a:off x="1846806" y="1869250"/>
              <a:ext cx="460598" cy="1952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677177" y="7747499"/>
            <a:ext cx="15654778" cy="784830"/>
          </a:xfrm>
          <a:prstGeom prst="rect">
            <a:avLst/>
          </a:prstGeom>
          <a:noFill/>
        </p:spPr>
        <p:txBody>
          <a:bodyPr wrap="square" lIns="0" tIns="0" rIns="0" bIns="0">
            <a:spAutoFit/>
          </a:bodyPr>
          <a:lstStyle/>
          <a:p>
            <a:pPr algn="just" defTabSz="1908810">
              <a:defRPr/>
            </a:pP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2">
                    <a:lumMod val="25000"/>
                    <a:lumOff val="75000"/>
                  </a:schemeClr>
                </a:solidFill>
                <a:latin typeface="微软雅黑" panose="020B0503020204020204" pitchFamily="34" charset="-122"/>
                <a:ea typeface="微软雅黑" panose="020B0503020204020204" pitchFamily="34" charset="-122"/>
              </a:rPr>
              <a:t>.</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2">
                    <a:lumMod val="25000"/>
                    <a:lumOff val="75000"/>
                  </a:schemeClr>
                </a:solidFill>
                <a:latin typeface="微软雅黑" panose="020B0503020204020204" pitchFamily="34" charset="-122"/>
                <a:ea typeface="微软雅黑" panose="020B0503020204020204" pitchFamily="34" charset="-122"/>
              </a:rPr>
              <a:t> </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入您的内容输入您的内容输入您的内容内容输入您的内容</a:t>
            </a:r>
            <a:r>
              <a:rPr lang="en-US" altLang="zh-CN" sz="1700" dirty="0">
                <a:solidFill>
                  <a:schemeClr val="tx2">
                    <a:lumMod val="25000"/>
                    <a:lumOff val="75000"/>
                  </a:schemeClr>
                </a:solidFill>
                <a:latin typeface="微软雅黑" panose="020B0503020204020204" pitchFamily="34" charset="-122"/>
                <a:ea typeface="微软雅黑" panose="020B0503020204020204" pitchFamily="34" charset="-122"/>
              </a:rPr>
              <a:t>.</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endParaRPr lang="en-US" sz="1700"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29" name="Oval 16"/>
          <p:cNvSpPr/>
          <p:nvPr/>
        </p:nvSpPr>
        <p:spPr>
          <a:xfrm>
            <a:off x="5177161" y="5509871"/>
            <a:ext cx="1163568" cy="1170440"/>
          </a:xfrm>
          <a:prstGeom prst="ellipse">
            <a:avLst/>
          </a:prstGeom>
          <a:solidFill>
            <a:srgbClr val="4F2E15"/>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30" name="Oval 17"/>
          <p:cNvSpPr/>
          <p:nvPr/>
        </p:nvSpPr>
        <p:spPr>
          <a:xfrm>
            <a:off x="6713083" y="5509871"/>
            <a:ext cx="1163568" cy="1170440"/>
          </a:xfrm>
          <a:prstGeom prst="ellipse">
            <a:avLst/>
          </a:prstGeom>
          <a:solidFill>
            <a:schemeClr val="accent3"/>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31" name="Oval 18"/>
          <p:cNvSpPr/>
          <p:nvPr/>
        </p:nvSpPr>
        <p:spPr>
          <a:xfrm>
            <a:off x="8249004" y="5509871"/>
            <a:ext cx="1163568" cy="1170440"/>
          </a:xfrm>
          <a:prstGeom prst="ellipse">
            <a:avLst/>
          </a:prstGeom>
          <a:solidFill>
            <a:schemeClr val="accent4"/>
          </a:solidFill>
          <a:ln w="57150">
            <a:solidFill>
              <a:schemeClr val="bg1"/>
            </a:solidFill>
            <a:miter lim="400000"/>
          </a:ln>
        </p:spPr>
        <p:txBody>
          <a:bodyPr lIns="0" tIns="0" rIns="0" bIns="0" anchor="ctr"/>
          <a:lstStyle/>
          <a:p>
            <a:r>
              <a:rPr lang="en-US" altLang="zh-CN" sz="2200">
                <a:solidFill>
                  <a:srgbClr val="FFFFFF"/>
                </a:solidFill>
                <a:latin typeface="微软雅黑" panose="020B0503020204020204" pitchFamily="34" charset="-122"/>
                <a:ea typeface="微软雅黑" panose="020B0503020204020204" pitchFamily="34" charset="-122"/>
              </a:rPr>
              <a:t></a:t>
            </a:r>
            <a:endParaRPr lang="en-US" altLang="zh-CN" sz="2200">
              <a:solidFill>
                <a:srgbClr val="FFFFFF"/>
              </a:solidFill>
              <a:latin typeface="微软雅黑" panose="020B0503020204020204" pitchFamily="34" charset="-122"/>
              <a:ea typeface="微软雅黑" panose="020B0503020204020204" pitchFamily="34" charset="-122"/>
            </a:endParaRPr>
          </a:p>
        </p:txBody>
      </p:sp>
      <p:sp>
        <p:nvSpPr>
          <p:cNvPr id="32" name="Oval 19"/>
          <p:cNvSpPr/>
          <p:nvPr/>
        </p:nvSpPr>
        <p:spPr>
          <a:xfrm>
            <a:off x="9784926" y="5509871"/>
            <a:ext cx="1163568" cy="1170440"/>
          </a:xfrm>
          <a:prstGeom prst="ellipse">
            <a:avLst/>
          </a:prstGeom>
          <a:solidFill>
            <a:schemeClr val="accent6"/>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cxnSp>
        <p:nvCxnSpPr>
          <p:cNvPr id="33" name="Straight Connector 20"/>
          <p:cNvCxnSpPr/>
          <p:nvPr/>
        </p:nvCxnSpPr>
        <p:spPr>
          <a:xfrm>
            <a:off x="688902" y="7214080"/>
            <a:ext cx="1564305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21"/>
          <p:cNvSpPr/>
          <p:nvPr/>
        </p:nvSpPr>
        <p:spPr>
          <a:xfrm>
            <a:off x="793037" y="6680312"/>
            <a:ext cx="1512312" cy="451310"/>
          </a:xfrm>
          <a:prstGeom prst="rect">
            <a:avLst/>
          </a:prstGeom>
        </p:spPr>
        <p:txBody>
          <a:bodyPr wrap="none" lIns="0" tIns="0" rIns="0" bIns="0" anchor="ctr">
            <a:spAutoFit/>
          </a:bodyPr>
          <a:lstStyle/>
          <a:p>
            <a:pPr defTabSz="1908810">
              <a:defRPr/>
            </a:pPr>
            <a:r>
              <a:rPr lang="zh-CN" altLang="en-US" sz="2900" b="1" dirty="0">
                <a:solidFill>
                  <a:schemeClr val="tx2">
                    <a:lumMod val="25000"/>
                    <a:lumOff val="75000"/>
                  </a:schemeClr>
                </a:solidFill>
                <a:latin typeface="微软雅黑" panose="020B0503020204020204" pitchFamily="34" charset="-122"/>
                <a:ea typeface="微软雅黑" panose="020B0503020204020204" pitchFamily="34" charset="-122"/>
              </a:rPr>
              <a:t>关于我们</a:t>
            </a:r>
            <a:endParaRPr lang="en-US" sz="2900" b="1"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17"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P spid="29" grpId="0" animBg="1"/>
      <p:bldP spid="30" grpId="0" animBg="1"/>
      <p:bldP spid="31" grpId="0" animBg="1"/>
      <p:bldP spid="32" grpId="0" animBg="1"/>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7" name="Shape 987"/>
          <p:cNvSpPr/>
          <p:nvPr/>
        </p:nvSpPr>
        <p:spPr>
          <a:xfrm>
            <a:off x="1821482" y="1964091"/>
            <a:ext cx="13956855" cy="784830"/>
          </a:xfrm>
          <a:prstGeom prst="rect">
            <a:avLst/>
          </a:prstGeom>
          <a:ln w="12700">
            <a:miter lim="400000"/>
          </a:ln>
        </p:spPr>
        <p:txBody>
          <a:bodyPr wrap="square"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dictum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lectus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Fusce</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990" name="Group 990"/>
          <p:cNvGrpSpPr/>
          <p:nvPr/>
        </p:nvGrpSpPr>
        <p:grpSpPr>
          <a:xfrm>
            <a:off x="9321062" y="3846366"/>
            <a:ext cx="2555598" cy="5867361"/>
            <a:chOff x="0" y="0"/>
            <a:chExt cx="3651531" cy="8402783"/>
          </a:xfrm>
          <a:solidFill>
            <a:schemeClr val="accent1"/>
          </a:solidFill>
        </p:grpSpPr>
        <p:sp>
          <p:nvSpPr>
            <p:cNvPr id="988" name="Shape 988"/>
            <p:cNvSpPr/>
            <p:nvPr/>
          </p:nvSpPr>
          <p:spPr>
            <a:xfrm>
              <a:off x="0" y="193543"/>
              <a:ext cx="2821037" cy="8209241"/>
            </a:xfrm>
            <a:custGeom>
              <a:avLst/>
              <a:gdLst/>
              <a:ahLst/>
              <a:cxnLst>
                <a:cxn ang="0">
                  <a:pos x="wd2" y="hd2"/>
                </a:cxn>
                <a:cxn ang="5400000">
                  <a:pos x="wd2" y="hd2"/>
                </a:cxn>
                <a:cxn ang="10800000">
                  <a:pos x="wd2" y="hd2"/>
                </a:cxn>
                <a:cxn ang="16200000">
                  <a:pos x="wd2" y="hd2"/>
                </a:cxn>
              </a:cxnLst>
              <a:rect l="0" t="0" r="r" b="b"/>
              <a:pathLst>
                <a:path w="21600" h="21600" extrusionOk="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89" name="Shape 989"/>
            <p:cNvSpPr/>
            <p:nvPr/>
          </p:nvSpPr>
          <p:spPr>
            <a:xfrm>
              <a:off x="2821389" y="0"/>
              <a:ext cx="830143" cy="1374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sp>
        <p:nvSpPr>
          <p:cNvPr id="991" name="Shape 991"/>
          <p:cNvSpPr/>
          <p:nvPr/>
        </p:nvSpPr>
        <p:spPr>
          <a:xfrm>
            <a:off x="5507308" y="5189308"/>
            <a:ext cx="2403204" cy="4546422"/>
          </a:xfrm>
          <a:custGeom>
            <a:avLst/>
            <a:gdLst/>
            <a:ahLst/>
            <a:cxnLst>
              <a:cxn ang="0">
                <a:pos x="wd2" y="hd2"/>
              </a:cxn>
              <a:cxn ang="5400000">
                <a:pos x="wd2" y="hd2"/>
              </a:cxn>
              <a:cxn ang="10800000">
                <a:pos x="wd2" y="hd2"/>
              </a:cxn>
              <a:cxn ang="16200000">
                <a:pos x="wd2" y="hd2"/>
              </a:cxn>
            </a:cxnLst>
            <a:rect l="0" t="0" r="r" b="b"/>
            <a:pathLst>
              <a:path w="21600" h="21600" extrusionOk="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solidFill>
            <a:schemeClr val="accent6"/>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2" name="Shape 992"/>
          <p:cNvSpPr/>
          <p:nvPr/>
        </p:nvSpPr>
        <p:spPr>
          <a:xfrm>
            <a:off x="6180323" y="3640279"/>
            <a:ext cx="3156959" cy="6082815"/>
          </a:xfrm>
          <a:custGeom>
            <a:avLst/>
            <a:gdLst/>
            <a:ahLst/>
            <a:cxnLst>
              <a:cxn ang="0">
                <a:pos x="wd2" y="hd2"/>
              </a:cxn>
              <a:cxn ang="5400000">
                <a:pos x="wd2" y="hd2"/>
              </a:cxn>
              <a:cxn ang="10800000">
                <a:pos x="wd2" y="hd2"/>
              </a:cxn>
              <a:cxn ang="16200000">
                <a:pos x="wd2" y="hd2"/>
              </a:cxn>
            </a:cxnLst>
            <a:rect l="0" t="0" r="r" b="b"/>
            <a:pathLst>
              <a:path w="21600" h="21600" extrusionOk="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solidFill>
            <a:schemeClr val="accent3"/>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nvGrpSpPr>
          <p:cNvPr id="995" name="Group 995"/>
          <p:cNvGrpSpPr/>
          <p:nvPr/>
        </p:nvGrpSpPr>
        <p:grpSpPr>
          <a:xfrm>
            <a:off x="10218416" y="6873484"/>
            <a:ext cx="2286002" cy="2815878"/>
            <a:chOff x="0" y="0"/>
            <a:chExt cx="3266323" cy="4032683"/>
          </a:xfrm>
          <a:solidFill>
            <a:schemeClr val="accent5"/>
          </a:solidFill>
        </p:grpSpPr>
        <p:sp>
          <p:nvSpPr>
            <p:cNvPr id="993" name="Shape 993"/>
            <p:cNvSpPr/>
            <p:nvPr/>
          </p:nvSpPr>
          <p:spPr>
            <a:xfrm>
              <a:off x="0" y="180843"/>
              <a:ext cx="2536171" cy="3851841"/>
            </a:xfrm>
            <a:custGeom>
              <a:avLst/>
              <a:gdLst/>
              <a:ahLst/>
              <a:cxnLst>
                <a:cxn ang="0">
                  <a:pos x="wd2" y="hd2"/>
                </a:cxn>
                <a:cxn ang="5400000">
                  <a:pos x="wd2" y="hd2"/>
                </a:cxn>
                <a:cxn ang="10800000">
                  <a:pos x="wd2" y="hd2"/>
                </a:cxn>
                <a:cxn ang="16200000">
                  <a:pos x="wd2" y="hd2"/>
                </a:cxn>
              </a:cxnLst>
              <a:rect l="0" t="0" r="r" b="b"/>
              <a:pathLst>
                <a:path w="21600" h="21600" extrusionOk="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4" name="Shape 994"/>
            <p:cNvSpPr/>
            <p:nvPr/>
          </p:nvSpPr>
          <p:spPr>
            <a:xfrm>
              <a:off x="2345402" y="0"/>
              <a:ext cx="920922" cy="14537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sp>
        <p:nvSpPr>
          <p:cNvPr id="996" name="Shape 996"/>
          <p:cNvSpPr/>
          <p:nvPr/>
        </p:nvSpPr>
        <p:spPr>
          <a:xfrm>
            <a:off x="7975031" y="5486201"/>
            <a:ext cx="3244663" cy="4236694"/>
          </a:xfrm>
          <a:custGeom>
            <a:avLst/>
            <a:gdLst/>
            <a:ahLst/>
            <a:cxnLst>
              <a:cxn ang="0">
                <a:pos x="wd2" y="hd2"/>
              </a:cxn>
              <a:cxn ang="5400000">
                <a:pos x="wd2" y="hd2"/>
              </a:cxn>
              <a:cxn ang="10800000">
                <a:pos x="wd2" y="hd2"/>
              </a:cxn>
              <a:cxn ang="16200000">
                <a:pos x="wd2" y="hd2"/>
              </a:cxn>
            </a:cxnLst>
            <a:rect l="0" t="0" r="r" b="b"/>
            <a:pathLst>
              <a:path w="21592" h="21600" extrusionOk="0">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solidFill>
            <a:schemeClr val="accent2"/>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7" name="Shape 997"/>
          <p:cNvSpPr/>
          <p:nvPr/>
        </p:nvSpPr>
        <p:spPr>
          <a:xfrm>
            <a:off x="4341174" y="6381497"/>
            <a:ext cx="2793220" cy="3344890"/>
          </a:xfrm>
          <a:custGeom>
            <a:avLst/>
            <a:gdLst/>
            <a:ahLst/>
            <a:cxnLst>
              <a:cxn ang="0">
                <a:pos x="wd2" y="hd2"/>
              </a:cxn>
              <a:cxn ang="5400000">
                <a:pos x="wd2" y="hd2"/>
              </a:cxn>
              <a:cxn ang="10800000">
                <a:pos x="wd2" y="hd2"/>
              </a:cxn>
              <a:cxn ang="16200000">
                <a:pos x="wd2" y="hd2"/>
              </a:cxn>
            </a:cxnLst>
            <a:rect l="0" t="0" r="r" b="b"/>
            <a:pathLst>
              <a:path w="21475" h="21600" extrusionOk="0">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solidFill>
            <a:schemeClr val="accent4"/>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8" name="Shape 998"/>
          <p:cNvSpPr/>
          <p:nvPr/>
        </p:nvSpPr>
        <p:spPr>
          <a:xfrm>
            <a:off x="5348252" y="3649350"/>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44BE9B"/>
                </a:solidFill>
                <a:latin typeface="Lato Light"/>
                <a:ea typeface="Lato Light"/>
                <a:cs typeface="Lato Light"/>
                <a:sym typeface="Lato Light"/>
              </a:defRPr>
            </a:lvl1pPr>
          </a:lstStyle>
          <a:p>
            <a:pPr lvl="0">
              <a:lnSpc>
                <a:spcPct val="100000"/>
              </a:lnSpc>
              <a:defRPr sz="1800">
                <a:solidFill>
                  <a:srgbClr val="000000"/>
                </a:solidFill>
              </a:defRPr>
            </a:pPr>
            <a:r>
              <a:rPr sz="4500">
                <a:solidFill>
                  <a:schemeClr val="accent3"/>
                </a:solidFill>
                <a:latin typeface="微软雅黑" panose="020B0503020204020204" pitchFamily="34" charset="-122"/>
                <a:ea typeface="微软雅黑" panose="020B0503020204020204" pitchFamily="34" charset="-122"/>
              </a:rPr>
              <a:t>01</a:t>
            </a:r>
            <a:endParaRPr sz="4500">
              <a:solidFill>
                <a:schemeClr val="accent3"/>
              </a:solidFill>
              <a:latin typeface="微软雅黑" panose="020B0503020204020204" pitchFamily="34" charset="-122"/>
              <a:ea typeface="微软雅黑" panose="020B0503020204020204" pitchFamily="34" charset="-122"/>
            </a:endParaRPr>
          </a:p>
        </p:txBody>
      </p:sp>
      <p:sp>
        <p:nvSpPr>
          <p:cNvPr id="999" name="Shape 999"/>
          <p:cNvSpPr/>
          <p:nvPr/>
        </p:nvSpPr>
        <p:spPr>
          <a:xfrm>
            <a:off x="1878163" y="3786633"/>
            <a:ext cx="3288742" cy="26603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44BE9B"/>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Title Example</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001" name="Shape 1001"/>
          <p:cNvSpPr/>
          <p:nvPr/>
        </p:nvSpPr>
        <p:spPr>
          <a:xfrm>
            <a:off x="11994677" y="3930411"/>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002641"/>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1"/>
                </a:solidFill>
                <a:latin typeface="微软雅黑" panose="020B0503020204020204" pitchFamily="34" charset="-122"/>
                <a:ea typeface="微软雅黑" panose="020B0503020204020204" pitchFamily="34" charset="-122"/>
              </a:rPr>
              <a:t>02</a:t>
            </a:r>
            <a:endParaRPr sz="4500" dirty="0">
              <a:solidFill>
                <a:schemeClr val="accent1"/>
              </a:solidFill>
              <a:latin typeface="微软雅黑" panose="020B0503020204020204" pitchFamily="34" charset="-122"/>
              <a:ea typeface="微软雅黑" panose="020B0503020204020204" pitchFamily="34" charset="-122"/>
            </a:endParaRPr>
          </a:p>
        </p:txBody>
      </p:sp>
      <p:sp>
        <p:nvSpPr>
          <p:cNvPr id="1002" name="Shape 1002"/>
          <p:cNvSpPr/>
          <p:nvPr/>
        </p:nvSpPr>
        <p:spPr>
          <a:xfrm>
            <a:off x="12910232" y="4061752"/>
            <a:ext cx="3288742" cy="26603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Title Example</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004" name="Shape 1004"/>
          <p:cNvSpPr/>
          <p:nvPr/>
        </p:nvSpPr>
        <p:spPr>
          <a:xfrm>
            <a:off x="11284214" y="5486201"/>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0087B1"/>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2"/>
                </a:solidFill>
                <a:latin typeface="微软雅黑" panose="020B0503020204020204" pitchFamily="34" charset="-122"/>
                <a:ea typeface="微软雅黑" panose="020B0503020204020204" pitchFamily="34" charset="-122"/>
              </a:rPr>
              <a:t>04</a:t>
            </a:r>
            <a:endParaRPr sz="4500" dirty="0">
              <a:solidFill>
                <a:schemeClr val="accent2"/>
              </a:solidFill>
              <a:latin typeface="微软雅黑" panose="020B0503020204020204" pitchFamily="34" charset="-122"/>
              <a:ea typeface="微软雅黑" panose="020B0503020204020204" pitchFamily="34" charset="-122"/>
            </a:endParaRPr>
          </a:p>
        </p:txBody>
      </p:sp>
      <p:sp>
        <p:nvSpPr>
          <p:cNvPr id="1005" name="Shape 1005"/>
          <p:cNvSpPr/>
          <p:nvPr/>
        </p:nvSpPr>
        <p:spPr>
          <a:xfrm>
            <a:off x="12194328" y="5623484"/>
            <a:ext cx="3288742" cy="26603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a:solidFill>
                  <a:schemeClr val="accent2"/>
                </a:solidFill>
                <a:latin typeface="微软雅黑" panose="020B0503020204020204" pitchFamily="34" charset="-122"/>
                <a:ea typeface="微软雅黑" panose="020B0503020204020204" pitchFamily="34" charset="-122"/>
              </a:rPr>
              <a:t>Title Example</a:t>
            </a:r>
            <a:endParaRPr sz="1700">
              <a:solidFill>
                <a:schemeClr val="accent2"/>
              </a:solidFill>
              <a:latin typeface="微软雅黑" panose="020B0503020204020204" pitchFamily="34" charset="-122"/>
              <a:ea typeface="微软雅黑" panose="020B0503020204020204" pitchFamily="34" charset="-122"/>
            </a:endParaRPr>
          </a:p>
        </p:txBody>
      </p:sp>
      <p:sp>
        <p:nvSpPr>
          <p:cNvPr id="1007" name="Shape 1007"/>
          <p:cNvSpPr/>
          <p:nvPr/>
        </p:nvSpPr>
        <p:spPr>
          <a:xfrm>
            <a:off x="4520125" y="5248997"/>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D44024"/>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5"/>
                </a:solidFill>
                <a:latin typeface="微软雅黑" panose="020B0503020204020204" pitchFamily="34" charset="-122"/>
                <a:ea typeface="微软雅黑" panose="020B0503020204020204" pitchFamily="34" charset="-122"/>
              </a:rPr>
              <a:t>03</a:t>
            </a:r>
            <a:endParaRPr sz="4500" dirty="0">
              <a:solidFill>
                <a:schemeClr val="accent5"/>
              </a:solidFill>
              <a:latin typeface="微软雅黑" panose="020B0503020204020204" pitchFamily="34" charset="-122"/>
              <a:ea typeface="微软雅黑" panose="020B0503020204020204" pitchFamily="34" charset="-122"/>
            </a:endParaRPr>
          </a:p>
        </p:txBody>
      </p:sp>
      <p:sp>
        <p:nvSpPr>
          <p:cNvPr id="1008" name="Shape 1008"/>
          <p:cNvSpPr/>
          <p:nvPr/>
        </p:nvSpPr>
        <p:spPr>
          <a:xfrm>
            <a:off x="1050036" y="5386280"/>
            <a:ext cx="3288742" cy="26603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D44024"/>
                </a:solidFill>
                <a:latin typeface="Lato"/>
                <a:ea typeface="Lato"/>
                <a:cs typeface="Lato"/>
                <a:sym typeface="Lato"/>
              </a:defRPr>
            </a:lvl1pPr>
          </a:lstStyle>
          <a:p>
            <a:pPr lvl="0">
              <a:lnSpc>
                <a:spcPct val="100000"/>
              </a:lnSpc>
              <a:defRPr sz="1800" b="0">
                <a:solidFill>
                  <a:srgbClr val="000000"/>
                </a:solidFill>
              </a:defRPr>
            </a:pPr>
            <a:r>
              <a:rPr sz="1700">
                <a:solidFill>
                  <a:schemeClr val="accent5"/>
                </a:solidFill>
                <a:latin typeface="微软雅黑" panose="020B0503020204020204" pitchFamily="34" charset="-122"/>
                <a:ea typeface="微软雅黑" panose="020B0503020204020204" pitchFamily="34" charset="-122"/>
              </a:rPr>
              <a:t>Title Example</a:t>
            </a:r>
            <a:endParaRPr sz="1700">
              <a:solidFill>
                <a:schemeClr val="accent5"/>
              </a:solidFill>
              <a:latin typeface="微软雅黑" panose="020B0503020204020204" pitchFamily="34" charset="-122"/>
              <a:ea typeface="微软雅黑" panose="020B0503020204020204" pitchFamily="34" charset="-122"/>
            </a:endParaRPr>
          </a:p>
        </p:txBody>
      </p:sp>
      <p:sp>
        <p:nvSpPr>
          <p:cNvPr id="1010" name="Shape 1010"/>
          <p:cNvSpPr/>
          <p:nvPr/>
        </p:nvSpPr>
        <p:spPr>
          <a:xfrm>
            <a:off x="3454328" y="6439608"/>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A0BC35"/>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3"/>
                </a:solidFill>
                <a:latin typeface="微软雅黑" panose="020B0503020204020204" pitchFamily="34" charset="-122"/>
                <a:ea typeface="微软雅黑" panose="020B0503020204020204" pitchFamily="34" charset="-122"/>
              </a:rPr>
              <a:t>05</a:t>
            </a:r>
            <a:endParaRPr sz="4500" dirty="0">
              <a:solidFill>
                <a:schemeClr val="accent3"/>
              </a:solidFill>
              <a:latin typeface="微软雅黑" panose="020B0503020204020204" pitchFamily="34" charset="-122"/>
              <a:ea typeface="微软雅黑" panose="020B0503020204020204" pitchFamily="34" charset="-122"/>
            </a:endParaRPr>
          </a:p>
        </p:txBody>
      </p:sp>
      <p:sp>
        <p:nvSpPr>
          <p:cNvPr id="1011" name="Shape 1011"/>
          <p:cNvSpPr/>
          <p:nvPr/>
        </p:nvSpPr>
        <p:spPr>
          <a:xfrm>
            <a:off x="1453572" y="6576891"/>
            <a:ext cx="1819409" cy="268637"/>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A0BC35"/>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Title Example</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013" name="Shape 1013"/>
          <p:cNvSpPr/>
          <p:nvPr/>
        </p:nvSpPr>
        <p:spPr>
          <a:xfrm>
            <a:off x="12705971" y="6972454"/>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FB8734"/>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5"/>
                </a:solidFill>
                <a:latin typeface="微软雅黑" panose="020B0503020204020204" pitchFamily="34" charset="-122"/>
                <a:ea typeface="微软雅黑" panose="020B0503020204020204" pitchFamily="34" charset="-122"/>
              </a:rPr>
              <a:t>06</a:t>
            </a:r>
            <a:endParaRPr sz="4500" dirty="0">
              <a:solidFill>
                <a:schemeClr val="accent5"/>
              </a:solidFill>
              <a:latin typeface="微软雅黑" panose="020B0503020204020204" pitchFamily="34" charset="-122"/>
              <a:ea typeface="微软雅黑" panose="020B0503020204020204" pitchFamily="34" charset="-122"/>
            </a:endParaRPr>
          </a:p>
        </p:txBody>
      </p:sp>
      <p:sp>
        <p:nvSpPr>
          <p:cNvPr id="1014" name="Shape 1014"/>
          <p:cNvSpPr/>
          <p:nvPr/>
        </p:nvSpPr>
        <p:spPr>
          <a:xfrm>
            <a:off x="13639350" y="7328201"/>
            <a:ext cx="1733358" cy="268637"/>
          </a:xfrm>
          <a:prstGeom prst="rect">
            <a:avLst/>
          </a:prstGeom>
          <a:ln w="12700">
            <a:miter lim="400000"/>
          </a:ln>
        </p:spPr>
        <p:txBody>
          <a:bodyPr wrap="square" lIns="0" tIns="0" rIns="0" bIns="0">
            <a:spAutoFit/>
          </a:bodyPr>
          <a:lstStyle>
            <a:lvl1pPr algn="l" defTabSz="647700">
              <a:lnSpc>
                <a:spcPct val="120000"/>
              </a:lnSpc>
              <a:spcBef>
                <a:spcPts val="1700"/>
              </a:spcBef>
              <a:defRPr sz="2500" b="1">
                <a:solidFill>
                  <a:srgbClr val="FB8734"/>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5"/>
                </a:solidFill>
                <a:latin typeface="微软雅黑" panose="020B0503020204020204" pitchFamily="34" charset="-122"/>
                <a:ea typeface="微软雅黑" panose="020B0503020204020204" pitchFamily="34" charset="-122"/>
              </a:rPr>
              <a:t>Title Example</a:t>
            </a:r>
            <a:endParaRPr sz="1700" dirty="0">
              <a:solidFill>
                <a:schemeClr val="accent5"/>
              </a:solidFill>
              <a:latin typeface="微软雅黑" panose="020B0503020204020204" pitchFamily="34" charset="-122"/>
              <a:ea typeface="微软雅黑" panose="020B0503020204020204" pitchFamily="34" charset="-122"/>
            </a:endParaRPr>
          </a:p>
        </p:txBody>
      </p:sp>
      <p:sp>
        <p:nvSpPr>
          <p:cNvPr id="37" name="Shape 967"/>
          <p:cNvSpPr/>
          <p:nvPr/>
        </p:nvSpPr>
        <p:spPr>
          <a:xfrm>
            <a:off x="1857020" y="4194771"/>
            <a:ext cx="3411450"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8" name="Shape 967"/>
          <p:cNvSpPr/>
          <p:nvPr/>
        </p:nvSpPr>
        <p:spPr>
          <a:xfrm>
            <a:off x="1857020" y="5708567"/>
            <a:ext cx="2484154"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9" name="Shape 967"/>
          <p:cNvSpPr/>
          <p:nvPr/>
        </p:nvSpPr>
        <p:spPr>
          <a:xfrm>
            <a:off x="1685607" y="7146434"/>
            <a:ext cx="2484154"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0" name="Shape 967"/>
          <p:cNvSpPr/>
          <p:nvPr/>
        </p:nvSpPr>
        <p:spPr>
          <a:xfrm>
            <a:off x="12896536" y="4411250"/>
            <a:ext cx="2484154"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1" name="Shape 967"/>
          <p:cNvSpPr/>
          <p:nvPr/>
        </p:nvSpPr>
        <p:spPr>
          <a:xfrm>
            <a:off x="12182155" y="5955302"/>
            <a:ext cx="3029514"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2" name="Shape 967"/>
          <p:cNvSpPr/>
          <p:nvPr/>
        </p:nvSpPr>
        <p:spPr>
          <a:xfrm>
            <a:off x="12705972" y="7776264"/>
            <a:ext cx="2674719"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6" nodeType="afterEffect">
                                  <p:stCondLst>
                                    <p:cond delay="200"/>
                                  </p:stCondLst>
                                  <p:childTnLst>
                                    <p:set>
                                      <p:cBhvr>
                                        <p:cTn id="6" dur="indefinite" fill="hold"/>
                                        <p:tgtEl>
                                          <p:spTgt spid="987"/>
                                        </p:tgtEl>
                                        <p:attrNameLst>
                                          <p:attrName>style.visibility</p:attrName>
                                        </p:attrNameLst>
                                      </p:cBhvr>
                                      <p:to>
                                        <p:strVal val="visible"/>
                                      </p:to>
                                    </p:set>
                                    <p:anim calcmode="lin" valueType="num">
                                      <p:cBhvr>
                                        <p:cTn id="7" dur="700" fill="hold"/>
                                        <p:tgtEl>
                                          <p:spTgt spid="987"/>
                                        </p:tgtEl>
                                        <p:attrNameLst>
                                          <p:attrName>ppt_x</p:attrName>
                                        </p:attrNameLst>
                                      </p:cBhvr>
                                      <p:tavLst>
                                        <p:tav tm="0">
                                          <p:val>
                                            <p:strVal val="#ppt_x"/>
                                          </p:val>
                                        </p:tav>
                                        <p:tav tm="100000">
                                          <p:val>
                                            <p:strVal val="#ppt_x"/>
                                          </p:val>
                                        </p:tav>
                                      </p:tavLst>
                                    </p:anim>
                                    <p:anim calcmode="lin" valueType="num">
                                      <p:cBhvr>
                                        <p:cTn id="8" dur="700" fill="hold"/>
                                        <p:tgtEl>
                                          <p:spTgt spid="987"/>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22" presetClass="entr" presetSubtype="4" fill="hold" grpId="7" nodeType="afterEffect">
                                  <p:stCondLst>
                                    <p:cond delay="100"/>
                                  </p:stCondLst>
                                  <p:childTnLst>
                                    <p:set>
                                      <p:cBhvr>
                                        <p:cTn id="11" dur="indefinite" fill="hold"/>
                                        <p:tgtEl>
                                          <p:spTgt spid="992"/>
                                        </p:tgtEl>
                                        <p:attrNameLst>
                                          <p:attrName>style.visibility</p:attrName>
                                        </p:attrNameLst>
                                      </p:cBhvr>
                                      <p:to>
                                        <p:strVal val="visible"/>
                                      </p:to>
                                    </p:set>
                                    <p:animEffect transition="in" filter="wipe(down)">
                                      <p:cBhvr>
                                        <p:cTn id="12" dur="250"/>
                                        <p:tgtEl>
                                          <p:spTgt spid="992"/>
                                        </p:tgtEl>
                                      </p:cBhvr>
                                    </p:animEffect>
                                  </p:childTnLst>
                                </p:cTn>
                              </p:par>
                            </p:childTnLst>
                          </p:cTn>
                        </p:par>
                        <p:par>
                          <p:cTn id="13" fill="hold">
                            <p:stCondLst>
                              <p:cond delay="1800"/>
                            </p:stCondLst>
                            <p:childTnLst>
                              <p:par>
                                <p:cTn id="14" presetID="22" presetClass="entr" presetSubtype="4" fill="hold" grpId="8" nodeType="afterEffect">
                                  <p:stCondLst>
                                    <p:cond delay="100"/>
                                  </p:stCondLst>
                                  <p:childTnLst>
                                    <p:set>
                                      <p:cBhvr>
                                        <p:cTn id="15" dur="indefinite" fill="hold"/>
                                        <p:tgtEl>
                                          <p:spTgt spid="991"/>
                                        </p:tgtEl>
                                        <p:attrNameLst>
                                          <p:attrName>style.visibility</p:attrName>
                                        </p:attrNameLst>
                                      </p:cBhvr>
                                      <p:to>
                                        <p:strVal val="visible"/>
                                      </p:to>
                                    </p:set>
                                    <p:animEffect transition="in" filter="wipe(down)">
                                      <p:cBhvr>
                                        <p:cTn id="16" dur="250"/>
                                        <p:tgtEl>
                                          <p:spTgt spid="991"/>
                                        </p:tgtEl>
                                      </p:cBhvr>
                                    </p:animEffect>
                                  </p:childTnLst>
                                </p:cTn>
                              </p:par>
                            </p:childTnLst>
                          </p:cTn>
                        </p:par>
                        <p:par>
                          <p:cTn id="17" fill="hold">
                            <p:stCondLst>
                              <p:cond delay="2400"/>
                            </p:stCondLst>
                            <p:childTnLst>
                              <p:par>
                                <p:cTn id="18" presetID="22" presetClass="entr" presetSubtype="4" fill="hold" grpId="9" nodeType="afterEffect">
                                  <p:stCondLst>
                                    <p:cond delay="100"/>
                                  </p:stCondLst>
                                  <p:childTnLst>
                                    <p:set>
                                      <p:cBhvr>
                                        <p:cTn id="19" dur="indefinite" fill="hold"/>
                                        <p:tgtEl>
                                          <p:spTgt spid="996"/>
                                        </p:tgtEl>
                                        <p:attrNameLst>
                                          <p:attrName>style.visibility</p:attrName>
                                        </p:attrNameLst>
                                      </p:cBhvr>
                                      <p:to>
                                        <p:strVal val="visible"/>
                                      </p:to>
                                    </p:set>
                                    <p:animEffect transition="in" filter="wipe(down)">
                                      <p:cBhvr>
                                        <p:cTn id="20" dur="250"/>
                                        <p:tgtEl>
                                          <p:spTgt spid="996"/>
                                        </p:tgtEl>
                                      </p:cBhvr>
                                    </p:animEffect>
                                  </p:childTnLst>
                                </p:cTn>
                              </p:par>
                            </p:childTnLst>
                          </p:cTn>
                        </p:par>
                        <p:par>
                          <p:cTn id="21" fill="hold">
                            <p:stCondLst>
                              <p:cond delay="3000"/>
                            </p:stCondLst>
                            <p:childTnLst>
                              <p:par>
                                <p:cTn id="22" presetID="22" presetClass="entr" presetSubtype="4" fill="hold" grpId="10" nodeType="afterEffect">
                                  <p:stCondLst>
                                    <p:cond delay="100"/>
                                  </p:stCondLst>
                                  <p:childTnLst>
                                    <p:set>
                                      <p:cBhvr>
                                        <p:cTn id="23" dur="indefinite" fill="hold"/>
                                        <p:tgtEl>
                                          <p:spTgt spid="997"/>
                                        </p:tgtEl>
                                        <p:attrNameLst>
                                          <p:attrName>style.visibility</p:attrName>
                                        </p:attrNameLst>
                                      </p:cBhvr>
                                      <p:to>
                                        <p:strVal val="visible"/>
                                      </p:to>
                                    </p:set>
                                    <p:animEffect transition="in" filter="wipe(down)">
                                      <p:cBhvr>
                                        <p:cTn id="24" dur="250"/>
                                        <p:tgtEl>
                                          <p:spTgt spid="997"/>
                                        </p:tgtEl>
                                      </p:cBhvr>
                                    </p:animEffect>
                                  </p:childTnLst>
                                </p:cTn>
                              </p:par>
                            </p:childTnLst>
                          </p:cTn>
                        </p:par>
                        <p:par>
                          <p:cTn id="25" fill="hold">
                            <p:stCondLst>
                              <p:cond delay="3600"/>
                            </p:stCondLst>
                            <p:childTnLst>
                              <p:par>
                                <p:cTn id="26" presetID="22" presetClass="entr" presetSubtype="4" fill="hold" grpId="11" nodeType="afterEffect">
                                  <p:stCondLst>
                                    <p:cond delay="100"/>
                                  </p:stCondLst>
                                  <p:childTnLst>
                                    <p:set>
                                      <p:cBhvr>
                                        <p:cTn id="27" dur="indefinite" fill="hold"/>
                                        <p:tgtEl>
                                          <p:spTgt spid="990"/>
                                        </p:tgtEl>
                                        <p:attrNameLst>
                                          <p:attrName>style.visibility</p:attrName>
                                        </p:attrNameLst>
                                      </p:cBhvr>
                                      <p:to>
                                        <p:strVal val="visible"/>
                                      </p:to>
                                    </p:set>
                                    <p:animEffect transition="in" filter="wipe(down)">
                                      <p:cBhvr>
                                        <p:cTn id="28" dur="250"/>
                                        <p:tgtEl>
                                          <p:spTgt spid="990"/>
                                        </p:tgtEl>
                                      </p:cBhvr>
                                    </p:animEffect>
                                  </p:childTnLst>
                                </p:cTn>
                              </p:par>
                            </p:childTnLst>
                          </p:cTn>
                        </p:par>
                        <p:par>
                          <p:cTn id="29" fill="hold">
                            <p:stCondLst>
                              <p:cond delay="4200"/>
                            </p:stCondLst>
                            <p:childTnLst>
                              <p:par>
                                <p:cTn id="30" presetID="22" presetClass="entr" presetSubtype="4" fill="hold" grpId="12" nodeType="afterEffect">
                                  <p:stCondLst>
                                    <p:cond delay="100"/>
                                  </p:stCondLst>
                                  <p:childTnLst>
                                    <p:set>
                                      <p:cBhvr>
                                        <p:cTn id="31" dur="indefinite" fill="hold"/>
                                        <p:tgtEl>
                                          <p:spTgt spid="995"/>
                                        </p:tgtEl>
                                        <p:attrNameLst>
                                          <p:attrName>style.visibility</p:attrName>
                                        </p:attrNameLst>
                                      </p:cBhvr>
                                      <p:to>
                                        <p:strVal val="visible"/>
                                      </p:to>
                                    </p:set>
                                    <p:animEffect transition="in" filter="wipe(down)">
                                      <p:cBhvr>
                                        <p:cTn id="32" dur="250"/>
                                        <p:tgtEl>
                                          <p:spTgt spid="995"/>
                                        </p:tgtEl>
                                      </p:cBhvr>
                                    </p:animEffect>
                                  </p:childTnLst>
                                </p:cTn>
                              </p:par>
                            </p:childTnLst>
                          </p:cTn>
                        </p:par>
                        <p:par>
                          <p:cTn id="33" fill="hold">
                            <p:stCondLst>
                              <p:cond delay="4800"/>
                            </p:stCondLst>
                            <p:childTnLst>
                              <p:par>
                                <p:cTn id="34" presetID="9" presetClass="entr" presetSubtype="0" fill="hold" grpId="13" nodeType="afterEffect">
                                  <p:stCondLst>
                                    <p:cond delay="100"/>
                                  </p:stCondLst>
                                  <p:childTnLst>
                                    <p:set>
                                      <p:cBhvr>
                                        <p:cTn id="35" dur="indefinite" fill="hold"/>
                                        <p:tgtEl>
                                          <p:spTgt spid="998"/>
                                        </p:tgtEl>
                                        <p:attrNameLst>
                                          <p:attrName>style.visibility</p:attrName>
                                        </p:attrNameLst>
                                      </p:cBhvr>
                                      <p:to>
                                        <p:strVal val="visible"/>
                                      </p:to>
                                    </p:set>
                                    <p:animEffect transition="in" filter="dissolve(in)">
                                      <p:cBhvr>
                                        <p:cTn id="36" dur="250"/>
                                        <p:tgtEl>
                                          <p:spTgt spid="998"/>
                                        </p:tgtEl>
                                      </p:cBhvr>
                                    </p:animEffect>
                                  </p:childTnLst>
                                </p:cTn>
                              </p:par>
                            </p:childTnLst>
                          </p:cTn>
                        </p:par>
                        <p:par>
                          <p:cTn id="37" fill="hold">
                            <p:stCondLst>
                              <p:cond delay="5400"/>
                            </p:stCondLst>
                            <p:childTnLst>
                              <p:par>
                                <p:cTn id="38" presetID="2" presetClass="entr" presetSubtype="8" fill="hold" grpId="14" nodeType="afterEffect">
                                  <p:stCondLst>
                                    <p:cond delay="100"/>
                                  </p:stCondLst>
                                  <p:childTnLst>
                                    <p:set>
                                      <p:cBhvr>
                                        <p:cTn id="39" dur="indefinite" fill="hold"/>
                                        <p:tgtEl>
                                          <p:spTgt spid="999"/>
                                        </p:tgtEl>
                                        <p:attrNameLst>
                                          <p:attrName>style.visibility</p:attrName>
                                        </p:attrNameLst>
                                      </p:cBhvr>
                                      <p:to>
                                        <p:strVal val="visible"/>
                                      </p:to>
                                    </p:set>
                                    <p:anim calcmode="lin" valueType="num">
                                      <p:cBhvr>
                                        <p:cTn id="40" dur="250" fill="hold"/>
                                        <p:tgtEl>
                                          <p:spTgt spid="999"/>
                                        </p:tgtEl>
                                        <p:attrNameLst>
                                          <p:attrName>ppt_x</p:attrName>
                                        </p:attrNameLst>
                                      </p:cBhvr>
                                      <p:tavLst>
                                        <p:tav tm="0">
                                          <p:val>
                                            <p:strVal val="0-#ppt_w/2"/>
                                          </p:val>
                                        </p:tav>
                                        <p:tav tm="100000">
                                          <p:val>
                                            <p:strVal val="#ppt_x"/>
                                          </p:val>
                                        </p:tav>
                                      </p:tavLst>
                                    </p:anim>
                                    <p:anim calcmode="lin" valueType="num">
                                      <p:cBhvr>
                                        <p:cTn id="41" dur="250" fill="hold"/>
                                        <p:tgtEl>
                                          <p:spTgt spid="999"/>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9" presetClass="entr" presetSubtype="0" fill="hold" grpId="16" nodeType="afterEffect">
                                  <p:stCondLst>
                                    <p:cond delay="100"/>
                                  </p:stCondLst>
                                  <p:childTnLst>
                                    <p:set>
                                      <p:cBhvr>
                                        <p:cTn id="44" dur="indefinite" fill="hold"/>
                                        <p:tgtEl>
                                          <p:spTgt spid="1001"/>
                                        </p:tgtEl>
                                        <p:attrNameLst>
                                          <p:attrName>style.visibility</p:attrName>
                                        </p:attrNameLst>
                                      </p:cBhvr>
                                      <p:to>
                                        <p:strVal val="visible"/>
                                      </p:to>
                                    </p:set>
                                    <p:animEffect transition="in" filter="dissolve(in)">
                                      <p:cBhvr>
                                        <p:cTn id="45" dur="250"/>
                                        <p:tgtEl>
                                          <p:spTgt spid="1001"/>
                                        </p:tgtEl>
                                      </p:cBhvr>
                                    </p:animEffect>
                                  </p:childTnLst>
                                </p:cTn>
                              </p:par>
                            </p:childTnLst>
                          </p:cTn>
                        </p:par>
                        <p:par>
                          <p:cTn id="46" fill="hold">
                            <p:stCondLst>
                              <p:cond delay="6600"/>
                            </p:stCondLst>
                            <p:childTnLst>
                              <p:par>
                                <p:cTn id="47" presetID="2" presetClass="entr" presetSubtype="2" fill="hold" grpId="17" nodeType="afterEffect">
                                  <p:stCondLst>
                                    <p:cond delay="100"/>
                                  </p:stCondLst>
                                  <p:childTnLst>
                                    <p:set>
                                      <p:cBhvr>
                                        <p:cTn id="48" dur="indefinite" fill="hold"/>
                                        <p:tgtEl>
                                          <p:spTgt spid="1002"/>
                                        </p:tgtEl>
                                        <p:attrNameLst>
                                          <p:attrName>style.visibility</p:attrName>
                                        </p:attrNameLst>
                                      </p:cBhvr>
                                      <p:to>
                                        <p:strVal val="visible"/>
                                      </p:to>
                                    </p:set>
                                    <p:anim calcmode="lin" valueType="num">
                                      <p:cBhvr>
                                        <p:cTn id="49" dur="250" fill="hold"/>
                                        <p:tgtEl>
                                          <p:spTgt spid="1002"/>
                                        </p:tgtEl>
                                        <p:attrNameLst>
                                          <p:attrName>ppt_x</p:attrName>
                                        </p:attrNameLst>
                                      </p:cBhvr>
                                      <p:tavLst>
                                        <p:tav tm="0">
                                          <p:val>
                                            <p:strVal val="1+#ppt_w/2"/>
                                          </p:val>
                                        </p:tav>
                                        <p:tav tm="100000">
                                          <p:val>
                                            <p:strVal val="#ppt_x"/>
                                          </p:val>
                                        </p:tav>
                                      </p:tavLst>
                                    </p:anim>
                                    <p:anim calcmode="lin" valueType="num">
                                      <p:cBhvr>
                                        <p:cTn id="50" dur="250" fill="hold"/>
                                        <p:tgtEl>
                                          <p:spTgt spid="1002"/>
                                        </p:tgtEl>
                                        <p:attrNameLst>
                                          <p:attrName>ppt_y</p:attrName>
                                        </p:attrNameLst>
                                      </p:cBhvr>
                                      <p:tavLst>
                                        <p:tav tm="0">
                                          <p:val>
                                            <p:strVal val="#ppt_y"/>
                                          </p:val>
                                        </p:tav>
                                        <p:tav tm="100000">
                                          <p:val>
                                            <p:strVal val="#ppt_y"/>
                                          </p:val>
                                        </p:tav>
                                      </p:tavLst>
                                    </p:anim>
                                  </p:childTnLst>
                                </p:cTn>
                              </p:par>
                            </p:childTnLst>
                          </p:cTn>
                        </p:par>
                        <p:par>
                          <p:cTn id="51" fill="hold">
                            <p:stCondLst>
                              <p:cond delay="7200"/>
                            </p:stCondLst>
                            <p:childTnLst>
                              <p:par>
                                <p:cTn id="52" presetID="9" presetClass="entr" presetSubtype="0" fill="hold" grpId="19" nodeType="afterEffect">
                                  <p:stCondLst>
                                    <p:cond delay="100"/>
                                  </p:stCondLst>
                                  <p:childTnLst>
                                    <p:set>
                                      <p:cBhvr>
                                        <p:cTn id="53" dur="indefinite" fill="hold"/>
                                        <p:tgtEl>
                                          <p:spTgt spid="1004"/>
                                        </p:tgtEl>
                                        <p:attrNameLst>
                                          <p:attrName>style.visibility</p:attrName>
                                        </p:attrNameLst>
                                      </p:cBhvr>
                                      <p:to>
                                        <p:strVal val="visible"/>
                                      </p:to>
                                    </p:set>
                                    <p:animEffect transition="in" filter="dissolve(in)">
                                      <p:cBhvr>
                                        <p:cTn id="54" dur="250"/>
                                        <p:tgtEl>
                                          <p:spTgt spid="1004"/>
                                        </p:tgtEl>
                                      </p:cBhvr>
                                    </p:animEffect>
                                  </p:childTnLst>
                                </p:cTn>
                              </p:par>
                            </p:childTnLst>
                          </p:cTn>
                        </p:par>
                        <p:par>
                          <p:cTn id="55" fill="hold">
                            <p:stCondLst>
                              <p:cond delay="7800"/>
                            </p:stCondLst>
                            <p:childTnLst>
                              <p:par>
                                <p:cTn id="56" presetID="2" presetClass="entr" presetSubtype="2" fill="hold" grpId="20" nodeType="afterEffect">
                                  <p:stCondLst>
                                    <p:cond delay="100"/>
                                  </p:stCondLst>
                                  <p:childTnLst>
                                    <p:set>
                                      <p:cBhvr>
                                        <p:cTn id="57" dur="indefinite" fill="hold"/>
                                        <p:tgtEl>
                                          <p:spTgt spid="1005"/>
                                        </p:tgtEl>
                                        <p:attrNameLst>
                                          <p:attrName>style.visibility</p:attrName>
                                        </p:attrNameLst>
                                      </p:cBhvr>
                                      <p:to>
                                        <p:strVal val="visible"/>
                                      </p:to>
                                    </p:set>
                                    <p:anim calcmode="lin" valueType="num">
                                      <p:cBhvr>
                                        <p:cTn id="58" dur="250" fill="hold"/>
                                        <p:tgtEl>
                                          <p:spTgt spid="1005"/>
                                        </p:tgtEl>
                                        <p:attrNameLst>
                                          <p:attrName>ppt_x</p:attrName>
                                        </p:attrNameLst>
                                      </p:cBhvr>
                                      <p:tavLst>
                                        <p:tav tm="0">
                                          <p:val>
                                            <p:strVal val="1+#ppt_w/2"/>
                                          </p:val>
                                        </p:tav>
                                        <p:tav tm="100000">
                                          <p:val>
                                            <p:strVal val="#ppt_x"/>
                                          </p:val>
                                        </p:tav>
                                      </p:tavLst>
                                    </p:anim>
                                    <p:anim calcmode="lin" valueType="num">
                                      <p:cBhvr>
                                        <p:cTn id="59" dur="250" fill="hold"/>
                                        <p:tgtEl>
                                          <p:spTgt spid="1005"/>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9" presetClass="entr" presetSubtype="0" fill="hold" grpId="22" nodeType="afterEffect">
                                  <p:stCondLst>
                                    <p:cond delay="100"/>
                                  </p:stCondLst>
                                  <p:childTnLst>
                                    <p:set>
                                      <p:cBhvr>
                                        <p:cTn id="62" dur="indefinite" fill="hold"/>
                                        <p:tgtEl>
                                          <p:spTgt spid="1007"/>
                                        </p:tgtEl>
                                        <p:attrNameLst>
                                          <p:attrName>style.visibility</p:attrName>
                                        </p:attrNameLst>
                                      </p:cBhvr>
                                      <p:to>
                                        <p:strVal val="visible"/>
                                      </p:to>
                                    </p:set>
                                    <p:animEffect transition="in" filter="dissolve(in)">
                                      <p:cBhvr>
                                        <p:cTn id="63" dur="250"/>
                                        <p:tgtEl>
                                          <p:spTgt spid="1007"/>
                                        </p:tgtEl>
                                      </p:cBhvr>
                                    </p:animEffect>
                                  </p:childTnLst>
                                </p:cTn>
                              </p:par>
                            </p:childTnLst>
                          </p:cTn>
                        </p:par>
                        <p:par>
                          <p:cTn id="64" fill="hold">
                            <p:stCondLst>
                              <p:cond delay="9000"/>
                            </p:stCondLst>
                            <p:childTnLst>
                              <p:par>
                                <p:cTn id="65" presetID="2" presetClass="entr" presetSubtype="8" fill="hold" grpId="23" nodeType="afterEffect">
                                  <p:stCondLst>
                                    <p:cond delay="100"/>
                                  </p:stCondLst>
                                  <p:childTnLst>
                                    <p:set>
                                      <p:cBhvr>
                                        <p:cTn id="66" dur="indefinite" fill="hold"/>
                                        <p:tgtEl>
                                          <p:spTgt spid="1008"/>
                                        </p:tgtEl>
                                        <p:attrNameLst>
                                          <p:attrName>style.visibility</p:attrName>
                                        </p:attrNameLst>
                                      </p:cBhvr>
                                      <p:to>
                                        <p:strVal val="visible"/>
                                      </p:to>
                                    </p:set>
                                    <p:anim calcmode="lin" valueType="num">
                                      <p:cBhvr>
                                        <p:cTn id="67" dur="250" fill="hold"/>
                                        <p:tgtEl>
                                          <p:spTgt spid="1008"/>
                                        </p:tgtEl>
                                        <p:attrNameLst>
                                          <p:attrName>ppt_x</p:attrName>
                                        </p:attrNameLst>
                                      </p:cBhvr>
                                      <p:tavLst>
                                        <p:tav tm="0">
                                          <p:val>
                                            <p:strVal val="0-#ppt_w/2"/>
                                          </p:val>
                                        </p:tav>
                                        <p:tav tm="100000">
                                          <p:val>
                                            <p:strVal val="#ppt_x"/>
                                          </p:val>
                                        </p:tav>
                                      </p:tavLst>
                                    </p:anim>
                                    <p:anim calcmode="lin" valueType="num">
                                      <p:cBhvr>
                                        <p:cTn id="68" dur="250" fill="hold"/>
                                        <p:tgtEl>
                                          <p:spTgt spid="1008"/>
                                        </p:tgtEl>
                                        <p:attrNameLst>
                                          <p:attrName>ppt_y</p:attrName>
                                        </p:attrNameLst>
                                      </p:cBhvr>
                                      <p:tavLst>
                                        <p:tav tm="0">
                                          <p:val>
                                            <p:strVal val="#ppt_y"/>
                                          </p:val>
                                        </p:tav>
                                        <p:tav tm="100000">
                                          <p:val>
                                            <p:strVal val="#ppt_y"/>
                                          </p:val>
                                        </p:tav>
                                      </p:tavLst>
                                    </p:anim>
                                  </p:childTnLst>
                                </p:cTn>
                              </p:par>
                            </p:childTnLst>
                          </p:cTn>
                        </p:par>
                        <p:par>
                          <p:cTn id="69" fill="hold">
                            <p:stCondLst>
                              <p:cond delay="9600"/>
                            </p:stCondLst>
                            <p:childTnLst>
                              <p:par>
                                <p:cTn id="70" presetID="9" presetClass="entr" presetSubtype="0" fill="hold" grpId="25" nodeType="afterEffect">
                                  <p:stCondLst>
                                    <p:cond delay="100"/>
                                  </p:stCondLst>
                                  <p:childTnLst>
                                    <p:set>
                                      <p:cBhvr>
                                        <p:cTn id="71" dur="indefinite" fill="hold"/>
                                        <p:tgtEl>
                                          <p:spTgt spid="1010"/>
                                        </p:tgtEl>
                                        <p:attrNameLst>
                                          <p:attrName>style.visibility</p:attrName>
                                        </p:attrNameLst>
                                      </p:cBhvr>
                                      <p:to>
                                        <p:strVal val="visible"/>
                                      </p:to>
                                    </p:set>
                                    <p:animEffect transition="in" filter="dissolve(in)">
                                      <p:cBhvr>
                                        <p:cTn id="72" dur="250"/>
                                        <p:tgtEl>
                                          <p:spTgt spid="1010"/>
                                        </p:tgtEl>
                                      </p:cBhvr>
                                    </p:animEffect>
                                  </p:childTnLst>
                                </p:cTn>
                              </p:par>
                            </p:childTnLst>
                          </p:cTn>
                        </p:par>
                        <p:par>
                          <p:cTn id="73" fill="hold">
                            <p:stCondLst>
                              <p:cond delay="10200"/>
                            </p:stCondLst>
                            <p:childTnLst>
                              <p:par>
                                <p:cTn id="74" presetID="2" presetClass="entr" presetSubtype="8" fill="hold" grpId="26" nodeType="afterEffect">
                                  <p:stCondLst>
                                    <p:cond delay="100"/>
                                  </p:stCondLst>
                                  <p:childTnLst>
                                    <p:set>
                                      <p:cBhvr>
                                        <p:cTn id="75" dur="indefinite" fill="hold"/>
                                        <p:tgtEl>
                                          <p:spTgt spid="1011"/>
                                        </p:tgtEl>
                                        <p:attrNameLst>
                                          <p:attrName>style.visibility</p:attrName>
                                        </p:attrNameLst>
                                      </p:cBhvr>
                                      <p:to>
                                        <p:strVal val="visible"/>
                                      </p:to>
                                    </p:set>
                                    <p:anim calcmode="lin" valueType="num">
                                      <p:cBhvr>
                                        <p:cTn id="76" dur="250" fill="hold"/>
                                        <p:tgtEl>
                                          <p:spTgt spid="1011"/>
                                        </p:tgtEl>
                                        <p:attrNameLst>
                                          <p:attrName>ppt_x</p:attrName>
                                        </p:attrNameLst>
                                      </p:cBhvr>
                                      <p:tavLst>
                                        <p:tav tm="0">
                                          <p:val>
                                            <p:strVal val="0-#ppt_w/2"/>
                                          </p:val>
                                        </p:tav>
                                        <p:tav tm="100000">
                                          <p:val>
                                            <p:strVal val="#ppt_x"/>
                                          </p:val>
                                        </p:tav>
                                      </p:tavLst>
                                    </p:anim>
                                    <p:anim calcmode="lin" valueType="num">
                                      <p:cBhvr>
                                        <p:cTn id="77" dur="250" fill="hold"/>
                                        <p:tgtEl>
                                          <p:spTgt spid="1011"/>
                                        </p:tgtEl>
                                        <p:attrNameLst>
                                          <p:attrName>ppt_y</p:attrName>
                                        </p:attrNameLst>
                                      </p:cBhvr>
                                      <p:tavLst>
                                        <p:tav tm="0">
                                          <p:val>
                                            <p:strVal val="#ppt_y"/>
                                          </p:val>
                                        </p:tav>
                                        <p:tav tm="100000">
                                          <p:val>
                                            <p:strVal val="#ppt_y"/>
                                          </p:val>
                                        </p:tav>
                                      </p:tavLst>
                                    </p:anim>
                                  </p:childTnLst>
                                </p:cTn>
                              </p:par>
                            </p:childTnLst>
                          </p:cTn>
                        </p:par>
                        <p:par>
                          <p:cTn id="78" fill="hold">
                            <p:stCondLst>
                              <p:cond delay="10800"/>
                            </p:stCondLst>
                            <p:childTnLst>
                              <p:par>
                                <p:cTn id="79" presetID="9" presetClass="entr" presetSubtype="0" fill="hold" grpId="28" nodeType="afterEffect">
                                  <p:stCondLst>
                                    <p:cond delay="100"/>
                                  </p:stCondLst>
                                  <p:childTnLst>
                                    <p:set>
                                      <p:cBhvr>
                                        <p:cTn id="80" dur="indefinite" fill="hold"/>
                                        <p:tgtEl>
                                          <p:spTgt spid="1013"/>
                                        </p:tgtEl>
                                        <p:attrNameLst>
                                          <p:attrName>style.visibility</p:attrName>
                                        </p:attrNameLst>
                                      </p:cBhvr>
                                      <p:to>
                                        <p:strVal val="visible"/>
                                      </p:to>
                                    </p:set>
                                    <p:animEffect transition="in" filter="dissolve(in)">
                                      <p:cBhvr>
                                        <p:cTn id="81" dur="250"/>
                                        <p:tgtEl>
                                          <p:spTgt spid="1013"/>
                                        </p:tgtEl>
                                      </p:cBhvr>
                                    </p:animEffect>
                                  </p:childTnLst>
                                </p:cTn>
                              </p:par>
                            </p:childTnLst>
                          </p:cTn>
                        </p:par>
                        <p:par>
                          <p:cTn id="82" fill="hold">
                            <p:stCondLst>
                              <p:cond delay="11400"/>
                            </p:stCondLst>
                            <p:childTnLst>
                              <p:par>
                                <p:cTn id="83" presetID="2" presetClass="entr" presetSubtype="2" fill="hold" grpId="29" nodeType="afterEffect">
                                  <p:stCondLst>
                                    <p:cond delay="100"/>
                                  </p:stCondLst>
                                  <p:childTnLst>
                                    <p:set>
                                      <p:cBhvr>
                                        <p:cTn id="84" dur="indefinite" fill="hold"/>
                                        <p:tgtEl>
                                          <p:spTgt spid="1014"/>
                                        </p:tgtEl>
                                        <p:attrNameLst>
                                          <p:attrName>style.visibility</p:attrName>
                                        </p:attrNameLst>
                                      </p:cBhvr>
                                      <p:to>
                                        <p:strVal val="visible"/>
                                      </p:to>
                                    </p:set>
                                    <p:anim calcmode="lin" valueType="num">
                                      <p:cBhvr>
                                        <p:cTn id="85" dur="250" fill="hold"/>
                                        <p:tgtEl>
                                          <p:spTgt spid="1014"/>
                                        </p:tgtEl>
                                        <p:attrNameLst>
                                          <p:attrName>ppt_x</p:attrName>
                                        </p:attrNameLst>
                                      </p:cBhvr>
                                      <p:tavLst>
                                        <p:tav tm="0">
                                          <p:val>
                                            <p:strVal val="1+#ppt_w/2"/>
                                          </p:val>
                                        </p:tav>
                                        <p:tav tm="100000">
                                          <p:val>
                                            <p:strVal val="#ppt_x"/>
                                          </p:val>
                                        </p:tav>
                                      </p:tavLst>
                                    </p:anim>
                                    <p:anim calcmode="lin" valueType="num">
                                      <p:cBhvr>
                                        <p:cTn id="86" dur="250" fill="hold"/>
                                        <p:tgtEl>
                                          <p:spTgt spid="1014"/>
                                        </p:tgtEl>
                                        <p:attrNameLst>
                                          <p:attrName>ppt_y</p:attrName>
                                        </p:attrNameLst>
                                      </p:cBhvr>
                                      <p:tavLst>
                                        <p:tav tm="0">
                                          <p:val>
                                            <p:strVal val="#ppt_y"/>
                                          </p:val>
                                        </p:tav>
                                        <p:tav tm="100000">
                                          <p:val>
                                            <p:strVal val="#ppt_y"/>
                                          </p:val>
                                        </p:tav>
                                      </p:tavLst>
                                    </p:anim>
                                  </p:childTnLst>
                                </p:cTn>
                              </p:par>
                            </p:childTnLst>
                          </p:cTn>
                        </p:par>
                        <p:par>
                          <p:cTn id="87" fill="hold">
                            <p:stCondLst>
                              <p:cond delay="12000"/>
                            </p:stCondLst>
                            <p:childTnLst>
                              <p:par>
                                <p:cTn id="88" presetID="2" presetClass="entr" presetSubtype="4" fill="hold" grpId="0" nodeType="afterEffect">
                                  <p:stCondLst>
                                    <p:cond delay="100"/>
                                  </p:stCondLst>
                                  <p:childTnLst>
                                    <p:set>
                                      <p:cBhvr>
                                        <p:cTn id="89" dur="indefinite" fill="hold"/>
                                        <p:tgtEl>
                                          <p:spTgt spid="37"/>
                                        </p:tgtEl>
                                        <p:attrNameLst>
                                          <p:attrName>style.visibility</p:attrName>
                                        </p:attrNameLst>
                                      </p:cBhvr>
                                      <p:to>
                                        <p:strVal val="visible"/>
                                      </p:to>
                                    </p:set>
                                    <p:anim calcmode="lin" valueType="num">
                                      <p:cBhvr>
                                        <p:cTn id="90" dur="250" fill="hold"/>
                                        <p:tgtEl>
                                          <p:spTgt spid="37"/>
                                        </p:tgtEl>
                                        <p:attrNameLst>
                                          <p:attrName>ppt_x</p:attrName>
                                        </p:attrNameLst>
                                      </p:cBhvr>
                                      <p:tavLst>
                                        <p:tav tm="0">
                                          <p:val>
                                            <p:strVal val="#ppt_x"/>
                                          </p:val>
                                        </p:tav>
                                        <p:tav tm="100000">
                                          <p:val>
                                            <p:strVal val="#ppt_x"/>
                                          </p:val>
                                        </p:tav>
                                      </p:tavLst>
                                    </p:anim>
                                    <p:anim calcmode="lin" valueType="num">
                                      <p:cBhvr>
                                        <p:cTn id="91" dur="250" fill="hold"/>
                                        <p:tgtEl>
                                          <p:spTgt spid="37"/>
                                        </p:tgtEl>
                                        <p:attrNameLst>
                                          <p:attrName>ppt_y</p:attrName>
                                        </p:attrNameLst>
                                      </p:cBhvr>
                                      <p:tavLst>
                                        <p:tav tm="0">
                                          <p:val>
                                            <p:strVal val="1+#ppt_h/2"/>
                                          </p:val>
                                        </p:tav>
                                        <p:tav tm="100000">
                                          <p:val>
                                            <p:strVal val="#ppt_y"/>
                                          </p:val>
                                        </p:tav>
                                      </p:tavLst>
                                    </p:anim>
                                  </p:childTnLst>
                                </p:cTn>
                              </p:par>
                            </p:childTnLst>
                          </p:cTn>
                        </p:par>
                        <p:par>
                          <p:cTn id="92" fill="hold">
                            <p:stCondLst>
                              <p:cond delay="12600"/>
                            </p:stCondLst>
                            <p:childTnLst>
                              <p:par>
                                <p:cTn id="93" presetID="2" presetClass="entr" presetSubtype="4" fill="hold" grpId="0" nodeType="afterEffect">
                                  <p:stCondLst>
                                    <p:cond delay="100"/>
                                  </p:stCondLst>
                                  <p:childTnLst>
                                    <p:set>
                                      <p:cBhvr>
                                        <p:cTn id="94" dur="indefinite" fill="hold"/>
                                        <p:tgtEl>
                                          <p:spTgt spid="38"/>
                                        </p:tgtEl>
                                        <p:attrNameLst>
                                          <p:attrName>style.visibility</p:attrName>
                                        </p:attrNameLst>
                                      </p:cBhvr>
                                      <p:to>
                                        <p:strVal val="visible"/>
                                      </p:to>
                                    </p:set>
                                    <p:anim calcmode="lin" valueType="num">
                                      <p:cBhvr>
                                        <p:cTn id="95" dur="250" fill="hold"/>
                                        <p:tgtEl>
                                          <p:spTgt spid="38"/>
                                        </p:tgtEl>
                                        <p:attrNameLst>
                                          <p:attrName>ppt_x</p:attrName>
                                        </p:attrNameLst>
                                      </p:cBhvr>
                                      <p:tavLst>
                                        <p:tav tm="0">
                                          <p:val>
                                            <p:strVal val="#ppt_x"/>
                                          </p:val>
                                        </p:tav>
                                        <p:tav tm="100000">
                                          <p:val>
                                            <p:strVal val="#ppt_x"/>
                                          </p:val>
                                        </p:tav>
                                      </p:tavLst>
                                    </p:anim>
                                    <p:anim calcmode="lin" valueType="num">
                                      <p:cBhvr>
                                        <p:cTn id="96" dur="250" fill="hold"/>
                                        <p:tgtEl>
                                          <p:spTgt spid="38"/>
                                        </p:tgtEl>
                                        <p:attrNameLst>
                                          <p:attrName>ppt_y</p:attrName>
                                        </p:attrNameLst>
                                      </p:cBhvr>
                                      <p:tavLst>
                                        <p:tav tm="0">
                                          <p:val>
                                            <p:strVal val="1+#ppt_h/2"/>
                                          </p:val>
                                        </p:tav>
                                        <p:tav tm="100000">
                                          <p:val>
                                            <p:strVal val="#ppt_y"/>
                                          </p:val>
                                        </p:tav>
                                      </p:tavLst>
                                    </p:anim>
                                  </p:childTnLst>
                                </p:cTn>
                              </p:par>
                            </p:childTnLst>
                          </p:cTn>
                        </p:par>
                        <p:par>
                          <p:cTn id="97" fill="hold">
                            <p:stCondLst>
                              <p:cond delay="13200"/>
                            </p:stCondLst>
                            <p:childTnLst>
                              <p:par>
                                <p:cTn id="98" presetID="2" presetClass="entr" presetSubtype="4" fill="hold" grpId="0" nodeType="afterEffect">
                                  <p:stCondLst>
                                    <p:cond delay="100"/>
                                  </p:stCondLst>
                                  <p:childTnLst>
                                    <p:set>
                                      <p:cBhvr>
                                        <p:cTn id="99" dur="indefinite" fill="hold"/>
                                        <p:tgtEl>
                                          <p:spTgt spid="39"/>
                                        </p:tgtEl>
                                        <p:attrNameLst>
                                          <p:attrName>style.visibility</p:attrName>
                                        </p:attrNameLst>
                                      </p:cBhvr>
                                      <p:to>
                                        <p:strVal val="visible"/>
                                      </p:to>
                                    </p:set>
                                    <p:anim calcmode="lin" valueType="num">
                                      <p:cBhvr>
                                        <p:cTn id="100" dur="250" fill="hold"/>
                                        <p:tgtEl>
                                          <p:spTgt spid="39"/>
                                        </p:tgtEl>
                                        <p:attrNameLst>
                                          <p:attrName>ppt_x</p:attrName>
                                        </p:attrNameLst>
                                      </p:cBhvr>
                                      <p:tavLst>
                                        <p:tav tm="0">
                                          <p:val>
                                            <p:strVal val="#ppt_x"/>
                                          </p:val>
                                        </p:tav>
                                        <p:tav tm="100000">
                                          <p:val>
                                            <p:strVal val="#ppt_x"/>
                                          </p:val>
                                        </p:tav>
                                      </p:tavLst>
                                    </p:anim>
                                    <p:anim calcmode="lin" valueType="num">
                                      <p:cBhvr>
                                        <p:cTn id="101" dur="250" fill="hold"/>
                                        <p:tgtEl>
                                          <p:spTgt spid="39"/>
                                        </p:tgtEl>
                                        <p:attrNameLst>
                                          <p:attrName>ppt_y</p:attrName>
                                        </p:attrNameLst>
                                      </p:cBhvr>
                                      <p:tavLst>
                                        <p:tav tm="0">
                                          <p:val>
                                            <p:strVal val="1+#ppt_h/2"/>
                                          </p:val>
                                        </p:tav>
                                        <p:tav tm="100000">
                                          <p:val>
                                            <p:strVal val="#ppt_y"/>
                                          </p:val>
                                        </p:tav>
                                      </p:tavLst>
                                    </p:anim>
                                  </p:childTnLst>
                                </p:cTn>
                              </p:par>
                            </p:childTnLst>
                          </p:cTn>
                        </p:par>
                        <p:par>
                          <p:cTn id="102" fill="hold">
                            <p:stCondLst>
                              <p:cond delay="13800"/>
                            </p:stCondLst>
                            <p:childTnLst>
                              <p:par>
                                <p:cTn id="103" presetID="2" presetClass="entr" presetSubtype="4" fill="hold" grpId="0" nodeType="afterEffect">
                                  <p:stCondLst>
                                    <p:cond delay="100"/>
                                  </p:stCondLst>
                                  <p:childTnLst>
                                    <p:set>
                                      <p:cBhvr>
                                        <p:cTn id="104" dur="indefinite" fill="hold"/>
                                        <p:tgtEl>
                                          <p:spTgt spid="40"/>
                                        </p:tgtEl>
                                        <p:attrNameLst>
                                          <p:attrName>style.visibility</p:attrName>
                                        </p:attrNameLst>
                                      </p:cBhvr>
                                      <p:to>
                                        <p:strVal val="visible"/>
                                      </p:to>
                                    </p:set>
                                    <p:anim calcmode="lin" valueType="num">
                                      <p:cBhvr>
                                        <p:cTn id="105" dur="250" fill="hold"/>
                                        <p:tgtEl>
                                          <p:spTgt spid="40"/>
                                        </p:tgtEl>
                                        <p:attrNameLst>
                                          <p:attrName>ppt_x</p:attrName>
                                        </p:attrNameLst>
                                      </p:cBhvr>
                                      <p:tavLst>
                                        <p:tav tm="0">
                                          <p:val>
                                            <p:strVal val="#ppt_x"/>
                                          </p:val>
                                        </p:tav>
                                        <p:tav tm="100000">
                                          <p:val>
                                            <p:strVal val="#ppt_x"/>
                                          </p:val>
                                        </p:tav>
                                      </p:tavLst>
                                    </p:anim>
                                    <p:anim calcmode="lin" valueType="num">
                                      <p:cBhvr>
                                        <p:cTn id="106" dur="250" fill="hold"/>
                                        <p:tgtEl>
                                          <p:spTgt spid="40"/>
                                        </p:tgtEl>
                                        <p:attrNameLst>
                                          <p:attrName>ppt_y</p:attrName>
                                        </p:attrNameLst>
                                      </p:cBhvr>
                                      <p:tavLst>
                                        <p:tav tm="0">
                                          <p:val>
                                            <p:strVal val="1+#ppt_h/2"/>
                                          </p:val>
                                        </p:tav>
                                        <p:tav tm="100000">
                                          <p:val>
                                            <p:strVal val="#ppt_y"/>
                                          </p:val>
                                        </p:tav>
                                      </p:tavLst>
                                    </p:anim>
                                  </p:childTnLst>
                                </p:cTn>
                              </p:par>
                            </p:childTnLst>
                          </p:cTn>
                        </p:par>
                        <p:par>
                          <p:cTn id="107" fill="hold">
                            <p:stCondLst>
                              <p:cond delay="14400"/>
                            </p:stCondLst>
                            <p:childTnLst>
                              <p:par>
                                <p:cTn id="108" presetID="2" presetClass="entr" presetSubtype="4" fill="hold" grpId="0" nodeType="afterEffect">
                                  <p:stCondLst>
                                    <p:cond delay="100"/>
                                  </p:stCondLst>
                                  <p:childTnLst>
                                    <p:set>
                                      <p:cBhvr>
                                        <p:cTn id="109" dur="indefinite" fill="hold"/>
                                        <p:tgtEl>
                                          <p:spTgt spid="41"/>
                                        </p:tgtEl>
                                        <p:attrNameLst>
                                          <p:attrName>style.visibility</p:attrName>
                                        </p:attrNameLst>
                                      </p:cBhvr>
                                      <p:to>
                                        <p:strVal val="visible"/>
                                      </p:to>
                                    </p:set>
                                    <p:anim calcmode="lin" valueType="num">
                                      <p:cBhvr>
                                        <p:cTn id="110" dur="250" fill="hold"/>
                                        <p:tgtEl>
                                          <p:spTgt spid="41"/>
                                        </p:tgtEl>
                                        <p:attrNameLst>
                                          <p:attrName>ppt_x</p:attrName>
                                        </p:attrNameLst>
                                      </p:cBhvr>
                                      <p:tavLst>
                                        <p:tav tm="0">
                                          <p:val>
                                            <p:strVal val="#ppt_x"/>
                                          </p:val>
                                        </p:tav>
                                        <p:tav tm="100000">
                                          <p:val>
                                            <p:strVal val="#ppt_x"/>
                                          </p:val>
                                        </p:tav>
                                      </p:tavLst>
                                    </p:anim>
                                    <p:anim calcmode="lin" valueType="num">
                                      <p:cBhvr>
                                        <p:cTn id="111" dur="250" fill="hold"/>
                                        <p:tgtEl>
                                          <p:spTgt spid="41"/>
                                        </p:tgtEl>
                                        <p:attrNameLst>
                                          <p:attrName>ppt_y</p:attrName>
                                        </p:attrNameLst>
                                      </p:cBhvr>
                                      <p:tavLst>
                                        <p:tav tm="0">
                                          <p:val>
                                            <p:strVal val="1+#ppt_h/2"/>
                                          </p:val>
                                        </p:tav>
                                        <p:tav tm="100000">
                                          <p:val>
                                            <p:strVal val="#ppt_y"/>
                                          </p:val>
                                        </p:tav>
                                      </p:tavLst>
                                    </p:anim>
                                  </p:childTnLst>
                                </p:cTn>
                              </p:par>
                            </p:childTnLst>
                          </p:cTn>
                        </p:par>
                        <p:par>
                          <p:cTn id="112" fill="hold">
                            <p:stCondLst>
                              <p:cond delay="15000"/>
                            </p:stCondLst>
                            <p:childTnLst>
                              <p:par>
                                <p:cTn id="113" presetID="2" presetClass="entr" presetSubtype="4" fill="hold" grpId="0" nodeType="afterEffect">
                                  <p:stCondLst>
                                    <p:cond delay="100"/>
                                  </p:stCondLst>
                                  <p:childTnLst>
                                    <p:set>
                                      <p:cBhvr>
                                        <p:cTn id="114" dur="indefinite" fill="hold"/>
                                        <p:tgtEl>
                                          <p:spTgt spid="42"/>
                                        </p:tgtEl>
                                        <p:attrNameLst>
                                          <p:attrName>style.visibility</p:attrName>
                                        </p:attrNameLst>
                                      </p:cBhvr>
                                      <p:to>
                                        <p:strVal val="visible"/>
                                      </p:to>
                                    </p:set>
                                    <p:anim calcmode="lin" valueType="num">
                                      <p:cBhvr>
                                        <p:cTn id="115" dur="250" fill="hold"/>
                                        <p:tgtEl>
                                          <p:spTgt spid="42"/>
                                        </p:tgtEl>
                                        <p:attrNameLst>
                                          <p:attrName>ppt_x</p:attrName>
                                        </p:attrNameLst>
                                      </p:cBhvr>
                                      <p:tavLst>
                                        <p:tav tm="0">
                                          <p:val>
                                            <p:strVal val="#ppt_x"/>
                                          </p:val>
                                        </p:tav>
                                        <p:tav tm="100000">
                                          <p:val>
                                            <p:strVal val="#ppt_x"/>
                                          </p:val>
                                        </p:tav>
                                      </p:tavLst>
                                    </p:anim>
                                    <p:anim calcmode="lin" valueType="num">
                                      <p:cBhvr>
                                        <p:cTn id="116" dur="2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 grpId="6" animBg="1" advAuto="0"/>
      <p:bldP spid="990" grpId="11" animBg="1" advAuto="0"/>
      <p:bldP spid="991" grpId="8" animBg="1" advAuto="0"/>
      <p:bldP spid="992" grpId="7" animBg="1" advAuto="0"/>
      <p:bldP spid="995" grpId="12" animBg="1" advAuto="0"/>
      <p:bldP spid="996" grpId="9" animBg="1" advAuto="0"/>
      <p:bldP spid="997" grpId="10" animBg="1" advAuto="0"/>
      <p:bldP spid="998" grpId="13" animBg="1" advAuto="0"/>
      <p:bldP spid="999" grpId="14" animBg="1" advAuto="0"/>
      <p:bldP spid="1001" grpId="16" animBg="1" advAuto="0"/>
      <p:bldP spid="1002" grpId="17" animBg="1" advAuto="0"/>
      <p:bldP spid="1004" grpId="19" animBg="1" advAuto="0"/>
      <p:bldP spid="1005" grpId="20" animBg="1" advAuto="0"/>
      <p:bldP spid="1007" grpId="22" animBg="1" advAuto="0"/>
      <p:bldP spid="1008" grpId="23" animBg="1" advAuto="0"/>
      <p:bldP spid="1010" grpId="25" animBg="1" advAuto="0"/>
      <p:bldP spid="1011" grpId="26" animBg="1" advAuto="0"/>
      <p:bldP spid="1013" grpId="28" animBg="1" advAuto="0"/>
      <p:bldP spid="1014" grpId="29" animBg="1" advAuto="0"/>
      <p:bldP spid="37" grpId="0" animBg="1" advAuto="0"/>
      <p:bldP spid="38" grpId="0" animBg="1" advAuto="0"/>
      <p:bldP spid="39" grpId="0" animBg="1" advAuto="0"/>
      <p:bldP spid="40" grpId="0" animBg="1" advAuto="0"/>
      <p:bldP spid="41" grpId="0" animBg="1" advAuto="0"/>
      <p:bldP spid="42"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795" y="-28320"/>
            <a:ext cx="17098419" cy="9605386"/>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753"/>
          <p:cNvSpPr/>
          <p:nvPr/>
        </p:nvSpPr>
        <p:spPr>
          <a:xfrm>
            <a:off x="1281410"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6" name="Shape 1754"/>
          <p:cNvSpPr/>
          <p:nvPr/>
        </p:nvSpPr>
        <p:spPr>
          <a:xfrm>
            <a:off x="1995898" y="3088631"/>
            <a:ext cx="307314" cy="306601"/>
          </a:xfrm>
          <a:custGeom>
            <a:avLst/>
            <a:gdLst/>
            <a:ahLst/>
            <a:cxnLst>
              <a:cxn ang="0">
                <a:pos x="wd2" y="hd2"/>
              </a:cxn>
              <a:cxn ang="5400000">
                <a:pos x="wd2" y="hd2"/>
              </a:cxn>
              <a:cxn ang="10800000">
                <a:pos x="wd2" y="hd2"/>
              </a:cxn>
              <a:cxn ang="16200000">
                <a:pos x="wd2" y="hd2"/>
              </a:cxn>
            </a:cxnLst>
            <a:rect l="0" t="0" r="r" b="b"/>
            <a:pathLst>
              <a:path w="21503"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7" name="Shape 1755"/>
          <p:cNvSpPr/>
          <p:nvPr/>
        </p:nvSpPr>
        <p:spPr>
          <a:xfrm>
            <a:off x="2762876"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8" name="Shape 1756"/>
          <p:cNvSpPr/>
          <p:nvPr/>
        </p:nvSpPr>
        <p:spPr>
          <a:xfrm>
            <a:off x="3508091"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9" name="Shape 1757"/>
          <p:cNvSpPr/>
          <p:nvPr/>
        </p:nvSpPr>
        <p:spPr>
          <a:xfrm>
            <a:off x="4293001"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0" name="Shape 1758"/>
          <p:cNvSpPr/>
          <p:nvPr/>
        </p:nvSpPr>
        <p:spPr>
          <a:xfrm>
            <a:off x="5035651" y="3088631"/>
            <a:ext cx="307309" cy="306601"/>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1" name="Shape 1759"/>
          <p:cNvSpPr/>
          <p:nvPr/>
        </p:nvSpPr>
        <p:spPr>
          <a:xfrm>
            <a:off x="5791114"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2" name="Shape 1760"/>
          <p:cNvSpPr/>
          <p:nvPr/>
        </p:nvSpPr>
        <p:spPr>
          <a:xfrm>
            <a:off x="6504317" y="3079690"/>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4"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3" name="Shape 1761"/>
          <p:cNvSpPr/>
          <p:nvPr/>
        </p:nvSpPr>
        <p:spPr>
          <a:xfrm>
            <a:off x="7202163" y="3088630"/>
            <a:ext cx="307310" cy="306603"/>
          </a:xfrm>
          <a:custGeom>
            <a:avLst/>
            <a:gdLst/>
            <a:ahLst/>
            <a:cxnLst>
              <a:cxn ang="0">
                <a:pos x="wd2" y="hd2"/>
              </a:cxn>
              <a:cxn ang="5400000">
                <a:pos x="wd2" y="hd2"/>
              </a:cxn>
              <a:cxn ang="10800000">
                <a:pos x="wd2" y="hd2"/>
              </a:cxn>
              <a:cxn ang="16200000">
                <a:pos x="wd2" y="hd2"/>
              </a:cxn>
            </a:cxnLst>
            <a:rect l="0" t="0" r="r" b="b"/>
            <a:pathLst>
              <a:path w="21459" h="21561" extrusionOk="0">
                <a:moveTo>
                  <a:pt x="20359" y="4320"/>
                </a:moveTo>
                <a:cubicBezTo>
                  <a:pt x="20702" y="4452"/>
                  <a:pt x="20959" y="4654"/>
                  <a:pt x="21124" y="4924"/>
                </a:cubicBezTo>
                <a:cubicBezTo>
                  <a:pt x="21467" y="5419"/>
                  <a:pt x="21546" y="6026"/>
                  <a:pt x="21363" y="6735"/>
                </a:cubicBezTo>
                <a:lnTo>
                  <a:pt x="17812" y="19433"/>
                </a:lnTo>
                <a:cubicBezTo>
                  <a:pt x="17663" y="20051"/>
                  <a:pt x="17338" y="20561"/>
                  <a:pt x="16840" y="20960"/>
                </a:cubicBezTo>
                <a:cubicBezTo>
                  <a:pt x="16342" y="21362"/>
                  <a:pt x="15810" y="21561"/>
                  <a:pt x="15241" y="21561"/>
                </a:cubicBezTo>
                <a:lnTo>
                  <a:pt x="3373" y="21561"/>
                </a:lnTo>
                <a:cubicBezTo>
                  <a:pt x="3030" y="21561"/>
                  <a:pt x="2697" y="21497"/>
                  <a:pt x="2378" y="21359"/>
                </a:cubicBezTo>
                <a:cubicBezTo>
                  <a:pt x="2055" y="21224"/>
                  <a:pt x="1746" y="21042"/>
                  <a:pt x="1455" y="20811"/>
                </a:cubicBezTo>
                <a:cubicBezTo>
                  <a:pt x="1162" y="20582"/>
                  <a:pt x="905" y="20312"/>
                  <a:pt x="682" y="19999"/>
                </a:cubicBezTo>
                <a:cubicBezTo>
                  <a:pt x="462" y="19685"/>
                  <a:pt x="287" y="19345"/>
                  <a:pt x="161" y="18979"/>
                </a:cubicBezTo>
                <a:cubicBezTo>
                  <a:pt x="-46" y="18345"/>
                  <a:pt x="-54" y="17750"/>
                  <a:pt x="137" y="17199"/>
                </a:cubicBezTo>
                <a:cubicBezTo>
                  <a:pt x="156" y="17050"/>
                  <a:pt x="171" y="16900"/>
                  <a:pt x="187" y="16760"/>
                </a:cubicBezTo>
                <a:cubicBezTo>
                  <a:pt x="205" y="16613"/>
                  <a:pt x="221" y="16449"/>
                  <a:pt x="237" y="16273"/>
                </a:cubicBezTo>
                <a:cubicBezTo>
                  <a:pt x="237" y="16179"/>
                  <a:pt x="221" y="16083"/>
                  <a:pt x="187" y="15986"/>
                </a:cubicBezTo>
                <a:cubicBezTo>
                  <a:pt x="156" y="15889"/>
                  <a:pt x="145" y="15792"/>
                  <a:pt x="161" y="15696"/>
                </a:cubicBezTo>
                <a:cubicBezTo>
                  <a:pt x="179" y="15549"/>
                  <a:pt x="245" y="15403"/>
                  <a:pt x="357" y="15256"/>
                </a:cubicBezTo>
                <a:cubicBezTo>
                  <a:pt x="470" y="15109"/>
                  <a:pt x="578" y="14942"/>
                  <a:pt x="677" y="14758"/>
                </a:cubicBezTo>
                <a:cubicBezTo>
                  <a:pt x="871" y="14412"/>
                  <a:pt x="1060" y="13987"/>
                  <a:pt x="1248" y="13486"/>
                </a:cubicBezTo>
                <a:cubicBezTo>
                  <a:pt x="1437" y="12987"/>
                  <a:pt x="1573" y="12554"/>
                  <a:pt x="1655" y="12190"/>
                </a:cubicBezTo>
                <a:cubicBezTo>
                  <a:pt x="1689" y="12041"/>
                  <a:pt x="1686" y="11897"/>
                  <a:pt x="1641" y="11762"/>
                </a:cubicBezTo>
                <a:cubicBezTo>
                  <a:pt x="1602" y="11627"/>
                  <a:pt x="1597" y="11504"/>
                  <a:pt x="1631" y="11390"/>
                </a:cubicBezTo>
                <a:cubicBezTo>
                  <a:pt x="1665" y="11240"/>
                  <a:pt x="1733" y="11111"/>
                  <a:pt x="1838" y="11006"/>
                </a:cubicBezTo>
                <a:cubicBezTo>
                  <a:pt x="1943" y="10897"/>
                  <a:pt x="2027" y="10789"/>
                  <a:pt x="2095" y="10672"/>
                </a:cubicBezTo>
                <a:cubicBezTo>
                  <a:pt x="2179" y="10508"/>
                  <a:pt x="2268" y="10308"/>
                  <a:pt x="2365" y="10082"/>
                </a:cubicBezTo>
                <a:cubicBezTo>
                  <a:pt x="2459" y="9860"/>
                  <a:pt x="2551" y="9628"/>
                  <a:pt x="2635" y="9391"/>
                </a:cubicBezTo>
                <a:cubicBezTo>
                  <a:pt x="2718" y="9150"/>
                  <a:pt x="2784" y="8919"/>
                  <a:pt x="2836" y="8690"/>
                </a:cubicBezTo>
                <a:cubicBezTo>
                  <a:pt x="2886" y="8462"/>
                  <a:pt x="2918" y="8271"/>
                  <a:pt x="2936" y="8119"/>
                </a:cubicBezTo>
                <a:cubicBezTo>
                  <a:pt x="2952" y="7972"/>
                  <a:pt x="2944" y="7817"/>
                  <a:pt x="2910" y="7655"/>
                </a:cubicBezTo>
                <a:cubicBezTo>
                  <a:pt x="2876" y="7497"/>
                  <a:pt x="2876" y="7365"/>
                  <a:pt x="2910" y="7248"/>
                </a:cubicBezTo>
                <a:cubicBezTo>
                  <a:pt x="2959" y="7101"/>
                  <a:pt x="3046" y="6978"/>
                  <a:pt x="3166" y="6879"/>
                </a:cubicBezTo>
                <a:cubicBezTo>
                  <a:pt x="3287" y="6779"/>
                  <a:pt x="3389" y="6665"/>
                  <a:pt x="3476" y="6533"/>
                </a:cubicBezTo>
                <a:cubicBezTo>
                  <a:pt x="3557" y="6421"/>
                  <a:pt x="3649" y="6263"/>
                  <a:pt x="3746" y="6049"/>
                </a:cubicBezTo>
                <a:cubicBezTo>
                  <a:pt x="3840" y="5841"/>
                  <a:pt x="3937" y="5610"/>
                  <a:pt x="4034" y="5354"/>
                </a:cubicBezTo>
                <a:cubicBezTo>
                  <a:pt x="4128" y="5102"/>
                  <a:pt x="4209" y="4856"/>
                  <a:pt x="4278" y="4619"/>
                </a:cubicBezTo>
                <a:cubicBezTo>
                  <a:pt x="4343" y="4381"/>
                  <a:pt x="4385" y="4170"/>
                  <a:pt x="4403" y="3980"/>
                </a:cubicBezTo>
                <a:cubicBezTo>
                  <a:pt x="4419" y="3868"/>
                  <a:pt x="4403" y="3754"/>
                  <a:pt x="4354" y="3637"/>
                </a:cubicBezTo>
                <a:cubicBezTo>
                  <a:pt x="4304" y="3519"/>
                  <a:pt x="4293" y="3391"/>
                  <a:pt x="4327" y="3250"/>
                </a:cubicBezTo>
                <a:cubicBezTo>
                  <a:pt x="4361" y="3121"/>
                  <a:pt x="4437" y="2980"/>
                  <a:pt x="4561" y="2837"/>
                </a:cubicBezTo>
                <a:cubicBezTo>
                  <a:pt x="4681" y="2693"/>
                  <a:pt x="4791" y="2543"/>
                  <a:pt x="4893" y="2394"/>
                </a:cubicBezTo>
                <a:cubicBezTo>
                  <a:pt x="5024" y="2159"/>
                  <a:pt x="5145" y="1887"/>
                  <a:pt x="5250" y="1573"/>
                </a:cubicBezTo>
                <a:cubicBezTo>
                  <a:pt x="5355" y="1262"/>
                  <a:pt x="5480" y="975"/>
                  <a:pt x="5624" y="717"/>
                </a:cubicBezTo>
                <a:cubicBezTo>
                  <a:pt x="5771" y="462"/>
                  <a:pt x="5965" y="260"/>
                  <a:pt x="6204" y="116"/>
                </a:cubicBezTo>
                <a:cubicBezTo>
                  <a:pt x="6439" y="-30"/>
                  <a:pt x="6767" y="-39"/>
                  <a:pt x="7176" y="93"/>
                </a:cubicBezTo>
                <a:lnTo>
                  <a:pt x="7149" y="152"/>
                </a:lnTo>
                <a:cubicBezTo>
                  <a:pt x="7409" y="55"/>
                  <a:pt x="7634" y="11"/>
                  <a:pt x="7828" y="11"/>
                </a:cubicBezTo>
                <a:lnTo>
                  <a:pt x="17613" y="11"/>
                </a:lnTo>
                <a:cubicBezTo>
                  <a:pt x="18265" y="11"/>
                  <a:pt x="18763" y="278"/>
                  <a:pt x="19106" y="805"/>
                </a:cubicBezTo>
                <a:cubicBezTo>
                  <a:pt x="19447" y="1303"/>
                  <a:pt x="19523" y="1904"/>
                  <a:pt x="19329" y="2617"/>
                </a:cubicBezTo>
                <a:lnTo>
                  <a:pt x="15781" y="15329"/>
                </a:lnTo>
                <a:cubicBezTo>
                  <a:pt x="15629" y="15918"/>
                  <a:pt x="15307" y="16420"/>
                  <a:pt x="14809" y="16830"/>
                </a:cubicBezTo>
                <a:cubicBezTo>
                  <a:pt x="14311" y="17243"/>
                  <a:pt x="13782" y="17448"/>
                  <a:pt x="13221" y="17448"/>
                </a:cubicBezTo>
                <a:lnTo>
                  <a:pt x="2019" y="17448"/>
                </a:lnTo>
                <a:cubicBezTo>
                  <a:pt x="1935" y="17448"/>
                  <a:pt x="1851" y="17460"/>
                  <a:pt x="1762" y="17478"/>
                </a:cubicBezTo>
                <a:cubicBezTo>
                  <a:pt x="1675" y="17495"/>
                  <a:pt x="1597" y="17551"/>
                  <a:pt x="1529" y="17645"/>
                </a:cubicBezTo>
                <a:cubicBezTo>
                  <a:pt x="1429" y="17832"/>
                  <a:pt x="1429" y="18096"/>
                  <a:pt x="1529" y="18430"/>
                </a:cubicBezTo>
                <a:cubicBezTo>
                  <a:pt x="1665" y="18835"/>
                  <a:pt x="1914" y="19187"/>
                  <a:pt x="2283" y="19489"/>
                </a:cubicBezTo>
                <a:cubicBezTo>
                  <a:pt x="2650" y="19796"/>
                  <a:pt x="3014" y="19946"/>
                  <a:pt x="3373" y="19946"/>
                </a:cubicBezTo>
                <a:lnTo>
                  <a:pt x="15241" y="19946"/>
                </a:lnTo>
                <a:cubicBezTo>
                  <a:pt x="15485" y="19946"/>
                  <a:pt x="15723" y="19846"/>
                  <a:pt x="15962" y="19644"/>
                </a:cubicBezTo>
                <a:cubicBezTo>
                  <a:pt x="16200" y="19445"/>
                  <a:pt x="16358" y="19222"/>
                  <a:pt x="16434" y="18976"/>
                </a:cubicBezTo>
                <a:lnTo>
                  <a:pt x="20309" y="5129"/>
                </a:lnTo>
                <a:cubicBezTo>
                  <a:pt x="20343" y="4979"/>
                  <a:pt x="20364" y="4841"/>
                  <a:pt x="20372" y="4715"/>
                </a:cubicBezTo>
                <a:cubicBezTo>
                  <a:pt x="20377" y="4592"/>
                  <a:pt x="20372" y="4460"/>
                  <a:pt x="20359" y="4320"/>
                </a:cubicBezTo>
                <a:moveTo>
                  <a:pt x="6285" y="8083"/>
                </a:moveTo>
                <a:cubicBezTo>
                  <a:pt x="6201" y="8447"/>
                  <a:pt x="6311" y="8629"/>
                  <a:pt x="6610" y="8629"/>
                </a:cubicBezTo>
                <a:lnTo>
                  <a:pt x="14324" y="8629"/>
                </a:lnTo>
                <a:cubicBezTo>
                  <a:pt x="14460" y="8629"/>
                  <a:pt x="14586" y="8579"/>
                  <a:pt x="14707" y="8473"/>
                </a:cubicBezTo>
                <a:cubicBezTo>
                  <a:pt x="14830" y="8371"/>
                  <a:pt x="14906" y="8239"/>
                  <a:pt x="14940" y="8083"/>
                </a:cubicBezTo>
                <a:lnTo>
                  <a:pt x="15241" y="7028"/>
                </a:lnTo>
                <a:cubicBezTo>
                  <a:pt x="15275" y="6882"/>
                  <a:pt x="15262" y="6753"/>
                  <a:pt x="15205" y="6641"/>
                </a:cubicBezTo>
                <a:cubicBezTo>
                  <a:pt x="15144" y="6536"/>
                  <a:pt x="15050" y="6483"/>
                  <a:pt x="14914" y="6483"/>
                </a:cubicBezTo>
                <a:lnTo>
                  <a:pt x="7202" y="6483"/>
                </a:lnTo>
                <a:cubicBezTo>
                  <a:pt x="7066" y="6483"/>
                  <a:pt x="6935" y="6533"/>
                  <a:pt x="6806" y="6638"/>
                </a:cubicBezTo>
                <a:cubicBezTo>
                  <a:pt x="6675" y="6741"/>
                  <a:pt x="6594" y="6870"/>
                  <a:pt x="6560" y="7028"/>
                </a:cubicBezTo>
                <a:lnTo>
                  <a:pt x="6285" y="8083"/>
                </a:lnTo>
                <a:close/>
                <a:moveTo>
                  <a:pt x="7149" y="4868"/>
                </a:moveTo>
                <a:cubicBezTo>
                  <a:pt x="7115" y="5017"/>
                  <a:pt x="7131" y="5140"/>
                  <a:pt x="7194" y="5240"/>
                </a:cubicBezTo>
                <a:cubicBezTo>
                  <a:pt x="7257" y="5337"/>
                  <a:pt x="7354" y="5387"/>
                  <a:pt x="7488" y="5387"/>
                </a:cubicBezTo>
                <a:lnTo>
                  <a:pt x="15192" y="5387"/>
                </a:lnTo>
                <a:cubicBezTo>
                  <a:pt x="15325" y="5387"/>
                  <a:pt x="15451" y="5337"/>
                  <a:pt x="15574" y="5240"/>
                </a:cubicBezTo>
                <a:cubicBezTo>
                  <a:pt x="15695" y="5140"/>
                  <a:pt x="15784" y="5017"/>
                  <a:pt x="15844" y="4868"/>
                </a:cubicBezTo>
                <a:lnTo>
                  <a:pt x="16119" y="3772"/>
                </a:lnTo>
                <a:cubicBezTo>
                  <a:pt x="16153" y="3622"/>
                  <a:pt x="16140" y="3493"/>
                  <a:pt x="16082" y="3388"/>
                </a:cubicBezTo>
                <a:cubicBezTo>
                  <a:pt x="16022" y="3279"/>
                  <a:pt x="15923" y="3224"/>
                  <a:pt x="15781" y="3224"/>
                </a:cubicBezTo>
                <a:lnTo>
                  <a:pt x="8077" y="3224"/>
                </a:lnTo>
                <a:cubicBezTo>
                  <a:pt x="7943" y="3224"/>
                  <a:pt x="7818" y="3279"/>
                  <a:pt x="7695" y="3388"/>
                </a:cubicBezTo>
                <a:cubicBezTo>
                  <a:pt x="7574" y="3493"/>
                  <a:pt x="7488" y="3622"/>
                  <a:pt x="7438" y="3772"/>
                </a:cubicBezTo>
                <a:lnTo>
                  <a:pt x="7149" y="48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4" name="Shape 1762"/>
          <p:cNvSpPr/>
          <p:nvPr/>
        </p:nvSpPr>
        <p:spPr>
          <a:xfrm>
            <a:off x="7884629"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5" name="Shape 1763"/>
          <p:cNvSpPr/>
          <p:nvPr/>
        </p:nvSpPr>
        <p:spPr>
          <a:xfrm>
            <a:off x="8601675"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6" name="Shape 1764"/>
          <p:cNvSpPr/>
          <p:nvPr/>
        </p:nvSpPr>
        <p:spPr>
          <a:xfrm>
            <a:off x="9339208"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7" name="Shape 1765"/>
          <p:cNvSpPr/>
          <p:nvPr/>
        </p:nvSpPr>
        <p:spPr>
          <a:xfrm>
            <a:off x="10081862" y="3088631"/>
            <a:ext cx="307306" cy="3066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8" name="Shape 1766"/>
          <p:cNvSpPr/>
          <p:nvPr/>
        </p:nvSpPr>
        <p:spPr>
          <a:xfrm>
            <a:off x="10825798"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9" name="Shape 1767"/>
          <p:cNvSpPr/>
          <p:nvPr/>
        </p:nvSpPr>
        <p:spPr>
          <a:xfrm>
            <a:off x="10825798"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0" name="Shape 1768"/>
          <p:cNvSpPr/>
          <p:nvPr/>
        </p:nvSpPr>
        <p:spPr>
          <a:xfrm>
            <a:off x="11547965"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1" name="Shape 1769"/>
          <p:cNvSpPr/>
          <p:nvPr/>
        </p:nvSpPr>
        <p:spPr>
          <a:xfrm>
            <a:off x="12293180" y="3722276"/>
            <a:ext cx="307306" cy="306597"/>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2" name="Shape 1770"/>
          <p:cNvSpPr/>
          <p:nvPr/>
        </p:nvSpPr>
        <p:spPr>
          <a:xfrm>
            <a:off x="13008945" y="3720995"/>
            <a:ext cx="307307" cy="306600"/>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1"/>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1"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7"/>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3" name="Shape 1771"/>
          <p:cNvSpPr/>
          <p:nvPr/>
        </p:nvSpPr>
        <p:spPr>
          <a:xfrm>
            <a:off x="13751599" y="3720995"/>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4" name="Shape 1772"/>
          <p:cNvSpPr/>
          <p:nvPr/>
        </p:nvSpPr>
        <p:spPr>
          <a:xfrm>
            <a:off x="14517301"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5" name="Shape 1773"/>
          <p:cNvSpPr/>
          <p:nvPr/>
        </p:nvSpPr>
        <p:spPr>
          <a:xfrm>
            <a:off x="15289406" y="3723550"/>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6" name="Shape 1774"/>
          <p:cNvSpPr/>
          <p:nvPr/>
        </p:nvSpPr>
        <p:spPr>
          <a:xfrm>
            <a:off x="1289092" y="4311193"/>
            <a:ext cx="307305" cy="306608"/>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7" name="Shape 1775"/>
          <p:cNvSpPr/>
          <p:nvPr/>
        </p:nvSpPr>
        <p:spPr>
          <a:xfrm>
            <a:off x="2004856"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8" name="Shape 1776"/>
          <p:cNvSpPr/>
          <p:nvPr/>
        </p:nvSpPr>
        <p:spPr>
          <a:xfrm>
            <a:off x="2760315" y="431120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9" name="Shape 1777"/>
          <p:cNvSpPr/>
          <p:nvPr/>
        </p:nvSpPr>
        <p:spPr>
          <a:xfrm>
            <a:off x="3517055" y="43112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0" name="Shape 1778"/>
          <p:cNvSpPr/>
          <p:nvPr/>
        </p:nvSpPr>
        <p:spPr>
          <a:xfrm>
            <a:off x="4295562"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9"/>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1" name="Shape 1779"/>
          <p:cNvSpPr/>
          <p:nvPr/>
        </p:nvSpPr>
        <p:spPr>
          <a:xfrm>
            <a:off x="5035655" y="4320142"/>
            <a:ext cx="307305" cy="306601"/>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2" name="Shape 1780"/>
          <p:cNvSpPr/>
          <p:nvPr/>
        </p:nvSpPr>
        <p:spPr>
          <a:xfrm>
            <a:off x="5791114"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2"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3" name="Shape 1781"/>
          <p:cNvSpPr/>
          <p:nvPr/>
        </p:nvSpPr>
        <p:spPr>
          <a:xfrm>
            <a:off x="5788553"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4" name="Shape 1782"/>
          <p:cNvSpPr/>
          <p:nvPr/>
        </p:nvSpPr>
        <p:spPr>
          <a:xfrm>
            <a:off x="6501756"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5" name="Shape 1783"/>
          <p:cNvSpPr/>
          <p:nvPr/>
        </p:nvSpPr>
        <p:spPr>
          <a:xfrm>
            <a:off x="7207278"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8"/>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6" name="Shape 1784"/>
          <p:cNvSpPr/>
          <p:nvPr/>
        </p:nvSpPr>
        <p:spPr>
          <a:xfrm>
            <a:off x="7891033" y="496528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7" name="Shape 1785"/>
          <p:cNvSpPr/>
          <p:nvPr/>
        </p:nvSpPr>
        <p:spPr>
          <a:xfrm>
            <a:off x="8592712" y="4957616"/>
            <a:ext cx="307309" cy="306600"/>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8" name="Shape 1786"/>
          <p:cNvSpPr/>
          <p:nvPr/>
        </p:nvSpPr>
        <p:spPr>
          <a:xfrm>
            <a:off x="9346890"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8"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9" name="Shape 1787"/>
          <p:cNvSpPr/>
          <p:nvPr/>
        </p:nvSpPr>
        <p:spPr>
          <a:xfrm>
            <a:off x="10081862"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0" name="Shape 1788"/>
          <p:cNvSpPr/>
          <p:nvPr/>
        </p:nvSpPr>
        <p:spPr>
          <a:xfrm>
            <a:off x="10829638"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1" name="Shape 1789"/>
          <p:cNvSpPr/>
          <p:nvPr/>
        </p:nvSpPr>
        <p:spPr>
          <a:xfrm>
            <a:off x="11545404"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lnTo>
                  <a:pt x="18001" y="1728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2" name="Shape 1790"/>
          <p:cNvSpPr/>
          <p:nvPr/>
        </p:nvSpPr>
        <p:spPr>
          <a:xfrm>
            <a:off x="12289338"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3" name="Shape 1791"/>
          <p:cNvSpPr/>
          <p:nvPr/>
        </p:nvSpPr>
        <p:spPr>
          <a:xfrm>
            <a:off x="13016627"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4" name="Shape 1792"/>
          <p:cNvSpPr/>
          <p:nvPr/>
        </p:nvSpPr>
        <p:spPr>
          <a:xfrm>
            <a:off x="13758002"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5" name="Shape 1793"/>
          <p:cNvSpPr/>
          <p:nvPr/>
        </p:nvSpPr>
        <p:spPr>
          <a:xfrm>
            <a:off x="14514740"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lnTo>
                  <a:pt x="18459"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6" name="Shape 1794"/>
          <p:cNvSpPr/>
          <p:nvPr/>
        </p:nvSpPr>
        <p:spPr>
          <a:xfrm>
            <a:off x="15290691" y="4958884"/>
            <a:ext cx="307304" cy="306610"/>
          </a:xfrm>
          <a:custGeom>
            <a:avLst/>
            <a:gdLst/>
            <a:ahLst/>
            <a:cxnLst>
              <a:cxn ang="0">
                <a:pos x="wd2" y="hd2"/>
              </a:cxn>
              <a:cxn ang="5400000">
                <a:pos x="wd2" y="hd2"/>
              </a:cxn>
              <a:cxn ang="10800000">
                <a:pos x="wd2" y="hd2"/>
              </a:cxn>
              <a:cxn ang="16200000">
                <a:pos x="wd2" y="hd2"/>
              </a:cxn>
            </a:cxnLst>
            <a:rect l="0" t="0" r="r" b="b"/>
            <a:pathLst>
              <a:path w="21514" h="21590" extrusionOk="0">
                <a:moveTo>
                  <a:pt x="21362" y="20642"/>
                </a:moveTo>
                <a:cubicBezTo>
                  <a:pt x="21549" y="20868"/>
                  <a:pt x="21563" y="21110"/>
                  <a:pt x="21408" y="21359"/>
                </a:cubicBezTo>
                <a:cubicBezTo>
                  <a:pt x="21319" y="21503"/>
                  <a:pt x="21195" y="21579"/>
                  <a:pt x="21038" y="21590"/>
                </a:cubicBezTo>
                <a:cubicBezTo>
                  <a:pt x="20963" y="21590"/>
                  <a:pt x="20895" y="21562"/>
                  <a:pt x="20837" y="21508"/>
                </a:cubicBezTo>
                <a:lnTo>
                  <a:pt x="15038" y="17554"/>
                </a:lnTo>
                <a:cubicBezTo>
                  <a:pt x="14487" y="18273"/>
                  <a:pt x="13904" y="18879"/>
                  <a:pt x="13295" y="19376"/>
                </a:cubicBezTo>
                <a:cubicBezTo>
                  <a:pt x="12686" y="19872"/>
                  <a:pt x="12082" y="20236"/>
                  <a:pt x="11482" y="20462"/>
                </a:cubicBezTo>
                <a:cubicBezTo>
                  <a:pt x="10887" y="20693"/>
                  <a:pt x="10320" y="20781"/>
                  <a:pt x="9786" y="20727"/>
                </a:cubicBezTo>
                <a:cubicBezTo>
                  <a:pt x="9250" y="20671"/>
                  <a:pt x="8774" y="20462"/>
                  <a:pt x="8355" y="20092"/>
                </a:cubicBezTo>
                <a:cubicBezTo>
                  <a:pt x="7788" y="19596"/>
                  <a:pt x="7432" y="18885"/>
                  <a:pt x="7292" y="17949"/>
                </a:cubicBezTo>
                <a:cubicBezTo>
                  <a:pt x="7149" y="17018"/>
                  <a:pt x="7182" y="15994"/>
                  <a:pt x="7393" y="14863"/>
                </a:cubicBezTo>
                <a:lnTo>
                  <a:pt x="3996" y="11856"/>
                </a:lnTo>
                <a:cubicBezTo>
                  <a:pt x="3427" y="12152"/>
                  <a:pt x="2884" y="12296"/>
                  <a:pt x="2366" y="12285"/>
                </a:cubicBezTo>
                <a:cubicBezTo>
                  <a:pt x="1844" y="12279"/>
                  <a:pt x="1387" y="12099"/>
                  <a:pt x="991" y="11746"/>
                </a:cubicBezTo>
                <a:cubicBezTo>
                  <a:pt x="609" y="11394"/>
                  <a:pt x="340" y="10925"/>
                  <a:pt x="178" y="10336"/>
                </a:cubicBezTo>
                <a:cubicBezTo>
                  <a:pt x="17" y="9746"/>
                  <a:pt x="-37" y="9086"/>
                  <a:pt x="26" y="8347"/>
                </a:cubicBezTo>
                <a:cubicBezTo>
                  <a:pt x="87" y="7608"/>
                  <a:pt x="253" y="6833"/>
                  <a:pt x="532" y="6023"/>
                </a:cubicBezTo>
                <a:cubicBezTo>
                  <a:pt x="809" y="5214"/>
                  <a:pt x="1181" y="4418"/>
                  <a:pt x="1654" y="3648"/>
                </a:cubicBezTo>
                <a:cubicBezTo>
                  <a:pt x="2125" y="2870"/>
                  <a:pt x="2645" y="2210"/>
                  <a:pt x="3214" y="1654"/>
                </a:cubicBezTo>
                <a:cubicBezTo>
                  <a:pt x="3781" y="1101"/>
                  <a:pt x="4348" y="684"/>
                  <a:pt x="4919" y="402"/>
                </a:cubicBezTo>
                <a:cubicBezTo>
                  <a:pt x="5486" y="128"/>
                  <a:pt x="6032" y="-10"/>
                  <a:pt x="6549" y="1"/>
                </a:cubicBezTo>
                <a:cubicBezTo>
                  <a:pt x="7069" y="7"/>
                  <a:pt x="7524" y="187"/>
                  <a:pt x="7913" y="540"/>
                </a:cubicBezTo>
                <a:cubicBezTo>
                  <a:pt x="8308" y="910"/>
                  <a:pt x="8582" y="1395"/>
                  <a:pt x="8737" y="1990"/>
                </a:cubicBezTo>
                <a:cubicBezTo>
                  <a:pt x="8889" y="2591"/>
                  <a:pt x="8936" y="3256"/>
                  <a:pt x="8877" y="3995"/>
                </a:cubicBezTo>
                <a:lnTo>
                  <a:pt x="12253" y="7036"/>
                </a:lnTo>
                <a:cubicBezTo>
                  <a:pt x="13082" y="6469"/>
                  <a:pt x="13885" y="6139"/>
                  <a:pt x="14663" y="6049"/>
                </a:cubicBezTo>
                <a:cubicBezTo>
                  <a:pt x="15440" y="5961"/>
                  <a:pt x="16113" y="6170"/>
                  <a:pt x="16679" y="6683"/>
                </a:cubicBezTo>
                <a:cubicBezTo>
                  <a:pt x="17092" y="7053"/>
                  <a:pt x="17391" y="7544"/>
                  <a:pt x="17584" y="8150"/>
                </a:cubicBezTo>
                <a:cubicBezTo>
                  <a:pt x="17773" y="8754"/>
                  <a:pt x="17860" y="9433"/>
                  <a:pt x="17846" y="10181"/>
                </a:cubicBezTo>
                <a:cubicBezTo>
                  <a:pt x="17829" y="10931"/>
                  <a:pt x="17717" y="11724"/>
                  <a:pt x="17504" y="12573"/>
                </a:cubicBezTo>
                <a:cubicBezTo>
                  <a:pt x="17291" y="13416"/>
                  <a:pt x="16979" y="14265"/>
                  <a:pt x="16569" y="15111"/>
                </a:cubicBezTo>
                <a:lnTo>
                  <a:pt x="21362" y="20642"/>
                </a:lnTo>
                <a:close/>
                <a:moveTo>
                  <a:pt x="2087" y="9949"/>
                </a:moveTo>
                <a:cubicBezTo>
                  <a:pt x="2244" y="10076"/>
                  <a:pt x="2432" y="10144"/>
                  <a:pt x="2650" y="10144"/>
                </a:cubicBezTo>
                <a:cubicBezTo>
                  <a:pt x="2881" y="10144"/>
                  <a:pt x="3125" y="10059"/>
                  <a:pt x="3383" y="9907"/>
                </a:cubicBezTo>
                <a:cubicBezTo>
                  <a:pt x="3638" y="9746"/>
                  <a:pt x="3907" y="9538"/>
                  <a:pt x="4184" y="9284"/>
                </a:cubicBezTo>
                <a:cubicBezTo>
                  <a:pt x="4460" y="9024"/>
                  <a:pt x="4732" y="8728"/>
                  <a:pt x="4999" y="8387"/>
                </a:cubicBezTo>
                <a:cubicBezTo>
                  <a:pt x="5263" y="8043"/>
                  <a:pt x="5512" y="7685"/>
                  <a:pt x="5744" y="7318"/>
                </a:cubicBezTo>
                <a:cubicBezTo>
                  <a:pt x="5814" y="7191"/>
                  <a:pt x="5844" y="7053"/>
                  <a:pt x="5821" y="6903"/>
                </a:cubicBezTo>
                <a:cubicBezTo>
                  <a:pt x="5797" y="6759"/>
                  <a:pt x="5744" y="6638"/>
                  <a:pt x="5652" y="6551"/>
                </a:cubicBezTo>
                <a:cubicBezTo>
                  <a:pt x="5549" y="6458"/>
                  <a:pt x="5434" y="6418"/>
                  <a:pt x="5310" y="6435"/>
                </a:cubicBezTo>
                <a:cubicBezTo>
                  <a:pt x="5186" y="6446"/>
                  <a:pt x="5083" y="6522"/>
                  <a:pt x="5001" y="6655"/>
                </a:cubicBezTo>
                <a:cubicBezTo>
                  <a:pt x="4418" y="7591"/>
                  <a:pt x="3903" y="8237"/>
                  <a:pt x="3455" y="8590"/>
                </a:cubicBezTo>
                <a:cubicBezTo>
                  <a:pt x="3006" y="8937"/>
                  <a:pt x="2736" y="9095"/>
                  <a:pt x="2647" y="9058"/>
                </a:cubicBezTo>
                <a:cubicBezTo>
                  <a:pt x="2542" y="8971"/>
                  <a:pt x="2425" y="8937"/>
                  <a:pt x="2298" y="8965"/>
                </a:cubicBezTo>
                <a:cubicBezTo>
                  <a:pt x="2172" y="8990"/>
                  <a:pt x="2071" y="9058"/>
                  <a:pt x="1996" y="9168"/>
                </a:cubicBezTo>
                <a:cubicBezTo>
                  <a:pt x="1923" y="9295"/>
                  <a:pt x="1895" y="9433"/>
                  <a:pt x="1919" y="9580"/>
                </a:cubicBezTo>
                <a:cubicBezTo>
                  <a:pt x="1942" y="9729"/>
                  <a:pt x="1998" y="9851"/>
                  <a:pt x="2087" y="9949"/>
                </a:cubicBezTo>
                <a:moveTo>
                  <a:pt x="9299" y="14649"/>
                </a:moveTo>
                <a:cubicBezTo>
                  <a:pt x="9358" y="14722"/>
                  <a:pt x="9444" y="14759"/>
                  <a:pt x="9554" y="14759"/>
                </a:cubicBezTo>
                <a:cubicBezTo>
                  <a:pt x="9704" y="14759"/>
                  <a:pt x="9828" y="14682"/>
                  <a:pt x="9924" y="14527"/>
                </a:cubicBezTo>
                <a:cubicBezTo>
                  <a:pt x="9999" y="14400"/>
                  <a:pt x="10030" y="14268"/>
                  <a:pt x="10011" y="14132"/>
                </a:cubicBezTo>
                <a:cubicBezTo>
                  <a:pt x="9999" y="13994"/>
                  <a:pt x="9941" y="13879"/>
                  <a:pt x="9835" y="13785"/>
                </a:cubicBezTo>
                <a:lnTo>
                  <a:pt x="5945" y="10302"/>
                </a:lnTo>
                <a:cubicBezTo>
                  <a:pt x="5826" y="10429"/>
                  <a:pt x="5701" y="10550"/>
                  <a:pt x="5580" y="10672"/>
                </a:cubicBezTo>
                <a:cubicBezTo>
                  <a:pt x="5458" y="10793"/>
                  <a:pt x="5334" y="10903"/>
                  <a:pt x="5217" y="10990"/>
                </a:cubicBezTo>
                <a:lnTo>
                  <a:pt x="9299" y="14649"/>
                </a:lnTo>
                <a:close/>
                <a:moveTo>
                  <a:pt x="14354" y="15029"/>
                </a:moveTo>
                <a:cubicBezTo>
                  <a:pt x="14429" y="14919"/>
                  <a:pt x="14459" y="14792"/>
                  <a:pt x="14445" y="14643"/>
                </a:cubicBezTo>
                <a:cubicBezTo>
                  <a:pt x="14429" y="14496"/>
                  <a:pt x="14370" y="14375"/>
                  <a:pt x="14265" y="14285"/>
                </a:cubicBezTo>
                <a:cubicBezTo>
                  <a:pt x="14176" y="14197"/>
                  <a:pt x="14068" y="14158"/>
                  <a:pt x="13944" y="14175"/>
                </a:cubicBezTo>
                <a:cubicBezTo>
                  <a:pt x="13822" y="14197"/>
                  <a:pt x="13719" y="14268"/>
                  <a:pt x="13649" y="14395"/>
                </a:cubicBezTo>
                <a:cubicBezTo>
                  <a:pt x="13267" y="15007"/>
                  <a:pt x="12883" y="15531"/>
                  <a:pt x="12499" y="15960"/>
                </a:cubicBezTo>
                <a:cubicBezTo>
                  <a:pt x="12114" y="16389"/>
                  <a:pt x="11758" y="16733"/>
                  <a:pt x="11428" y="16978"/>
                </a:cubicBezTo>
                <a:cubicBezTo>
                  <a:pt x="11098" y="17226"/>
                  <a:pt x="10807" y="17387"/>
                  <a:pt x="10555" y="17463"/>
                </a:cubicBezTo>
                <a:cubicBezTo>
                  <a:pt x="10299" y="17542"/>
                  <a:pt x="10119" y="17520"/>
                  <a:pt x="10013" y="17404"/>
                </a:cubicBezTo>
                <a:cubicBezTo>
                  <a:pt x="9910" y="17317"/>
                  <a:pt x="9800" y="17283"/>
                  <a:pt x="9686" y="17311"/>
                </a:cubicBezTo>
                <a:cubicBezTo>
                  <a:pt x="9568" y="17337"/>
                  <a:pt x="9472" y="17421"/>
                  <a:pt x="9400" y="17554"/>
                </a:cubicBezTo>
                <a:cubicBezTo>
                  <a:pt x="9325" y="17664"/>
                  <a:pt x="9292" y="17791"/>
                  <a:pt x="9304" y="17937"/>
                </a:cubicBezTo>
                <a:cubicBezTo>
                  <a:pt x="9315" y="18087"/>
                  <a:pt x="9376" y="18208"/>
                  <a:pt x="9489" y="18295"/>
                </a:cubicBezTo>
                <a:cubicBezTo>
                  <a:pt x="9707" y="18504"/>
                  <a:pt x="9962" y="18606"/>
                  <a:pt x="10262" y="18606"/>
                </a:cubicBezTo>
                <a:cubicBezTo>
                  <a:pt x="10569" y="18606"/>
                  <a:pt x="10899" y="18510"/>
                  <a:pt x="11255" y="18318"/>
                </a:cubicBezTo>
                <a:cubicBezTo>
                  <a:pt x="11611" y="18126"/>
                  <a:pt x="11965" y="17867"/>
                  <a:pt x="12325" y="17542"/>
                </a:cubicBezTo>
                <a:cubicBezTo>
                  <a:pt x="12684" y="17215"/>
                  <a:pt x="13035" y="16837"/>
                  <a:pt x="13379" y="16400"/>
                </a:cubicBezTo>
                <a:cubicBezTo>
                  <a:pt x="13721" y="15960"/>
                  <a:pt x="14047" y="15503"/>
                  <a:pt x="14354" y="15029"/>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7" name="Shape 1795"/>
          <p:cNvSpPr/>
          <p:nvPr/>
        </p:nvSpPr>
        <p:spPr>
          <a:xfrm>
            <a:off x="14514740" y="563085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8" name="Shape 1796"/>
          <p:cNvSpPr/>
          <p:nvPr/>
        </p:nvSpPr>
        <p:spPr>
          <a:xfrm>
            <a:off x="1528940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9" name="Shape 1797"/>
          <p:cNvSpPr/>
          <p:nvPr/>
        </p:nvSpPr>
        <p:spPr>
          <a:xfrm>
            <a:off x="1287811" y="6314321"/>
            <a:ext cx="307307" cy="306600"/>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0" name="Shape 1798"/>
          <p:cNvSpPr/>
          <p:nvPr/>
        </p:nvSpPr>
        <p:spPr>
          <a:xfrm>
            <a:off x="2004856"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1" name="Shape 1799"/>
          <p:cNvSpPr/>
          <p:nvPr/>
        </p:nvSpPr>
        <p:spPr>
          <a:xfrm>
            <a:off x="2757754" y="631432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9"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2" name="Shape 1800"/>
          <p:cNvSpPr/>
          <p:nvPr/>
        </p:nvSpPr>
        <p:spPr>
          <a:xfrm>
            <a:off x="3510652" y="631176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3" name="Shape 1801"/>
          <p:cNvSpPr/>
          <p:nvPr/>
        </p:nvSpPr>
        <p:spPr>
          <a:xfrm>
            <a:off x="4294281" y="631304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4" name="Shape 1802"/>
          <p:cNvSpPr/>
          <p:nvPr/>
        </p:nvSpPr>
        <p:spPr>
          <a:xfrm>
            <a:off x="5029255" y="6306656"/>
            <a:ext cx="307306" cy="30660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5" name="Shape 1803"/>
          <p:cNvSpPr/>
          <p:nvPr/>
        </p:nvSpPr>
        <p:spPr>
          <a:xfrm>
            <a:off x="5794954" y="6306657"/>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6" name="Shape 1804"/>
          <p:cNvSpPr/>
          <p:nvPr/>
        </p:nvSpPr>
        <p:spPr>
          <a:xfrm>
            <a:off x="6578579" y="6307933"/>
            <a:ext cx="161340" cy="306598"/>
          </a:xfrm>
          <a:custGeom>
            <a:avLst/>
            <a:gdLst/>
            <a:ahLst/>
            <a:cxnLst>
              <a:cxn ang="0">
                <a:pos x="wd2" y="hd2"/>
              </a:cxn>
              <a:cxn ang="5400000">
                <a:pos x="wd2" y="hd2"/>
              </a:cxn>
              <a:cxn ang="10800000">
                <a:pos x="wd2" y="hd2"/>
              </a:cxn>
              <a:cxn ang="16200000">
                <a:pos x="wd2" y="hd2"/>
              </a:cxn>
            </a:cxnLst>
            <a:rect l="0" t="0" r="r" b="b"/>
            <a:pathLst>
              <a:path w="21493" h="21545" extrusionOk="0">
                <a:moveTo>
                  <a:pt x="21493" y="18170"/>
                </a:moveTo>
                <a:lnTo>
                  <a:pt x="9885" y="21363"/>
                </a:lnTo>
                <a:cubicBezTo>
                  <a:pt x="9184" y="21572"/>
                  <a:pt x="8638" y="21600"/>
                  <a:pt x="8231" y="21451"/>
                </a:cubicBezTo>
                <a:cubicBezTo>
                  <a:pt x="7824" y="21301"/>
                  <a:pt x="7696" y="21020"/>
                  <a:pt x="7835" y="20595"/>
                </a:cubicBezTo>
                <a:lnTo>
                  <a:pt x="10040" y="13800"/>
                </a:lnTo>
                <a:lnTo>
                  <a:pt x="712" y="9002"/>
                </a:lnTo>
                <a:cubicBezTo>
                  <a:pt x="118" y="8706"/>
                  <a:pt x="-107" y="8436"/>
                  <a:pt x="48" y="8188"/>
                </a:cubicBezTo>
                <a:cubicBezTo>
                  <a:pt x="198" y="7941"/>
                  <a:pt x="664" y="7789"/>
                  <a:pt x="1434" y="7735"/>
                </a:cubicBezTo>
                <a:lnTo>
                  <a:pt x="14396" y="6738"/>
                </a:lnTo>
                <a:lnTo>
                  <a:pt x="20214" y="552"/>
                </a:lnTo>
                <a:cubicBezTo>
                  <a:pt x="20605" y="183"/>
                  <a:pt x="21033" y="0"/>
                  <a:pt x="21493" y="0"/>
                </a:cubicBezTo>
                <a:lnTo>
                  <a:pt x="21493" y="1817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7" name="Shape 1805"/>
          <p:cNvSpPr/>
          <p:nvPr/>
        </p:nvSpPr>
        <p:spPr>
          <a:xfrm>
            <a:off x="7203437" y="6305379"/>
            <a:ext cx="307311" cy="306592"/>
          </a:xfrm>
          <a:custGeom>
            <a:avLst/>
            <a:gdLst/>
            <a:ahLst/>
            <a:cxnLst>
              <a:cxn ang="0">
                <a:pos x="wd2" y="hd2"/>
              </a:cxn>
              <a:cxn ang="5400000">
                <a:pos x="wd2" y="hd2"/>
              </a:cxn>
              <a:cxn ang="10800000">
                <a:pos x="wd2" y="hd2"/>
              </a:cxn>
              <a:cxn ang="16200000">
                <a:pos x="wd2" y="hd2"/>
              </a:cxn>
            </a:cxnLst>
            <a:rect l="0" t="0" r="r" b="b"/>
            <a:pathLst>
              <a:path w="21591" h="21591"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8" name="Shape 1806"/>
          <p:cNvSpPr/>
          <p:nvPr/>
        </p:nvSpPr>
        <p:spPr>
          <a:xfrm>
            <a:off x="7889751" y="6307934"/>
            <a:ext cx="307306" cy="306592"/>
          </a:xfrm>
          <a:custGeom>
            <a:avLst/>
            <a:gdLst/>
            <a:ahLst/>
            <a:cxnLst>
              <a:cxn ang="0">
                <a:pos x="wd2" y="hd2"/>
              </a:cxn>
              <a:cxn ang="5400000">
                <a:pos x="wd2" y="hd2"/>
              </a:cxn>
              <a:cxn ang="10800000">
                <a:pos x="wd2" y="hd2"/>
              </a:cxn>
              <a:cxn ang="16200000">
                <a:pos x="wd2" y="hd2"/>
              </a:cxn>
            </a:cxnLst>
            <a:rect l="0" t="0" r="r" b="b"/>
            <a:pathLst>
              <a:path w="21600" h="21591"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9" name="Shape 1807"/>
          <p:cNvSpPr/>
          <p:nvPr/>
        </p:nvSpPr>
        <p:spPr>
          <a:xfrm>
            <a:off x="8592713"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0" name="Shape 1808"/>
          <p:cNvSpPr/>
          <p:nvPr/>
        </p:nvSpPr>
        <p:spPr>
          <a:xfrm>
            <a:off x="9345611"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1" y="4919"/>
                </a:cubicBezTo>
                <a:cubicBezTo>
                  <a:pt x="18322" y="4704"/>
                  <a:pt x="18424" y="4450"/>
                  <a:pt x="18424" y="4153"/>
                </a:cubicBezTo>
                <a:cubicBezTo>
                  <a:pt x="18424" y="3837"/>
                  <a:pt x="18322" y="3580"/>
                  <a:pt x="18121" y="3373"/>
                </a:cubicBezTo>
                <a:cubicBezTo>
                  <a:pt x="17921" y="3170"/>
                  <a:pt x="17661" y="3071"/>
                  <a:pt x="17344" y="307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1" name="Shape 1809"/>
          <p:cNvSpPr/>
          <p:nvPr/>
        </p:nvSpPr>
        <p:spPr>
          <a:xfrm>
            <a:off x="11550525"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2" name="Shape 1810"/>
          <p:cNvSpPr/>
          <p:nvPr/>
        </p:nvSpPr>
        <p:spPr>
          <a:xfrm>
            <a:off x="12294460"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3" name="Shape 1811"/>
          <p:cNvSpPr/>
          <p:nvPr/>
        </p:nvSpPr>
        <p:spPr>
          <a:xfrm>
            <a:off x="13007664" y="3088631"/>
            <a:ext cx="307303" cy="306601"/>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4" name="Shape 1812"/>
          <p:cNvSpPr/>
          <p:nvPr/>
        </p:nvSpPr>
        <p:spPr>
          <a:xfrm>
            <a:off x="13751599" y="3088631"/>
            <a:ext cx="307307" cy="3066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8"/>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5" name="Shape 1813"/>
          <p:cNvSpPr/>
          <p:nvPr/>
        </p:nvSpPr>
        <p:spPr>
          <a:xfrm>
            <a:off x="14516021"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6" name="Shape 1814"/>
          <p:cNvSpPr/>
          <p:nvPr/>
        </p:nvSpPr>
        <p:spPr>
          <a:xfrm>
            <a:off x="15291967"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7" name="Shape 1815"/>
          <p:cNvSpPr/>
          <p:nvPr/>
        </p:nvSpPr>
        <p:spPr>
          <a:xfrm>
            <a:off x="1281410"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8" name="Shape 1816"/>
          <p:cNvSpPr/>
          <p:nvPr/>
        </p:nvSpPr>
        <p:spPr>
          <a:xfrm>
            <a:off x="2004856" y="3723550"/>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9" name="Shape 1817"/>
          <p:cNvSpPr/>
          <p:nvPr/>
        </p:nvSpPr>
        <p:spPr>
          <a:xfrm>
            <a:off x="2760315" y="3722272"/>
            <a:ext cx="307306" cy="306598"/>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0" name="Shape 1818"/>
          <p:cNvSpPr/>
          <p:nvPr/>
        </p:nvSpPr>
        <p:spPr>
          <a:xfrm>
            <a:off x="3515773"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1" name="Shape 1819"/>
          <p:cNvSpPr/>
          <p:nvPr/>
        </p:nvSpPr>
        <p:spPr>
          <a:xfrm>
            <a:off x="4296841" y="3722272"/>
            <a:ext cx="307306" cy="30660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2" name="Shape 1820"/>
          <p:cNvSpPr/>
          <p:nvPr/>
        </p:nvSpPr>
        <p:spPr>
          <a:xfrm>
            <a:off x="5031812"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3" name="Shape 1821"/>
          <p:cNvSpPr/>
          <p:nvPr/>
        </p:nvSpPr>
        <p:spPr>
          <a:xfrm>
            <a:off x="5788553"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4" name="Shape 1822"/>
          <p:cNvSpPr/>
          <p:nvPr/>
        </p:nvSpPr>
        <p:spPr>
          <a:xfrm>
            <a:off x="6497916"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5" name="Shape 1823"/>
          <p:cNvSpPr/>
          <p:nvPr/>
        </p:nvSpPr>
        <p:spPr>
          <a:xfrm>
            <a:off x="7200876"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6" name="Shape 1824"/>
          <p:cNvSpPr/>
          <p:nvPr/>
        </p:nvSpPr>
        <p:spPr>
          <a:xfrm>
            <a:off x="7885911"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7" name="Shape 1825"/>
          <p:cNvSpPr/>
          <p:nvPr/>
        </p:nvSpPr>
        <p:spPr>
          <a:xfrm>
            <a:off x="8592712" y="3722272"/>
            <a:ext cx="307306" cy="306601"/>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8" name="Shape 1826"/>
          <p:cNvSpPr/>
          <p:nvPr/>
        </p:nvSpPr>
        <p:spPr>
          <a:xfrm>
            <a:off x="9337928"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9" name="Shape 1827"/>
          <p:cNvSpPr/>
          <p:nvPr/>
        </p:nvSpPr>
        <p:spPr>
          <a:xfrm>
            <a:off x="10080583"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783" y="124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0" name="Shape 1828"/>
          <p:cNvSpPr/>
          <p:nvPr/>
        </p:nvSpPr>
        <p:spPr>
          <a:xfrm>
            <a:off x="6505598"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1" name="Shape 1829"/>
          <p:cNvSpPr/>
          <p:nvPr/>
        </p:nvSpPr>
        <p:spPr>
          <a:xfrm>
            <a:off x="7198315"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2" name="Shape 1830"/>
          <p:cNvSpPr/>
          <p:nvPr/>
        </p:nvSpPr>
        <p:spPr>
          <a:xfrm>
            <a:off x="7887190"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3" name="Shape 1831"/>
          <p:cNvSpPr/>
          <p:nvPr/>
        </p:nvSpPr>
        <p:spPr>
          <a:xfrm>
            <a:off x="8601675"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4" name="Shape 1832"/>
          <p:cNvSpPr/>
          <p:nvPr/>
        </p:nvSpPr>
        <p:spPr>
          <a:xfrm>
            <a:off x="9346890"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5" name="Shape 1833"/>
          <p:cNvSpPr/>
          <p:nvPr/>
        </p:nvSpPr>
        <p:spPr>
          <a:xfrm>
            <a:off x="10080587" y="4311201"/>
            <a:ext cx="307310" cy="306600"/>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6" name="Shape 1834"/>
          <p:cNvSpPr/>
          <p:nvPr/>
        </p:nvSpPr>
        <p:spPr>
          <a:xfrm>
            <a:off x="10825798" y="43112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7" name="Shape 1835"/>
          <p:cNvSpPr/>
          <p:nvPr/>
        </p:nvSpPr>
        <p:spPr>
          <a:xfrm>
            <a:off x="11546683"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8" name="Shape 1836"/>
          <p:cNvSpPr/>
          <p:nvPr/>
        </p:nvSpPr>
        <p:spPr>
          <a:xfrm>
            <a:off x="12289334" y="4311194"/>
            <a:ext cx="307306" cy="306600"/>
          </a:xfrm>
          <a:custGeom>
            <a:avLst/>
            <a:gdLst/>
            <a:ahLst/>
            <a:cxnLst>
              <a:cxn ang="0">
                <a:pos x="wd2" y="hd2"/>
              </a:cxn>
              <a:cxn ang="5400000">
                <a:pos x="wd2" y="hd2"/>
              </a:cxn>
              <a:cxn ang="10800000">
                <a:pos x="wd2" y="hd2"/>
              </a:cxn>
              <a:cxn ang="16200000">
                <a:pos x="wd2" y="hd2"/>
              </a:cxn>
            </a:cxnLst>
            <a:rect l="0" t="0" r="r" b="b"/>
            <a:pathLst>
              <a:path w="21549" h="21483" extrusionOk="0">
                <a:moveTo>
                  <a:pt x="19089" y="14103"/>
                </a:moveTo>
                <a:lnTo>
                  <a:pt x="17953" y="15973"/>
                </a:lnTo>
                <a:lnTo>
                  <a:pt x="20739" y="18369"/>
                </a:lnTo>
                <a:cubicBezTo>
                  <a:pt x="21061" y="18647"/>
                  <a:pt x="21258" y="19021"/>
                  <a:pt x="21331" y="19488"/>
                </a:cubicBezTo>
                <a:cubicBezTo>
                  <a:pt x="21401" y="19955"/>
                  <a:pt x="21321" y="20379"/>
                  <a:pt x="21087" y="20767"/>
                </a:cubicBezTo>
                <a:cubicBezTo>
                  <a:pt x="20842" y="21150"/>
                  <a:pt x="20528" y="21383"/>
                  <a:pt x="20145" y="21459"/>
                </a:cubicBezTo>
                <a:cubicBezTo>
                  <a:pt x="19763" y="21535"/>
                  <a:pt x="19408" y="21434"/>
                  <a:pt x="19089" y="21156"/>
                </a:cubicBezTo>
                <a:lnTo>
                  <a:pt x="10067" y="13442"/>
                </a:lnTo>
                <a:cubicBezTo>
                  <a:pt x="9483" y="14159"/>
                  <a:pt x="8844" y="14741"/>
                  <a:pt x="8154" y="15191"/>
                </a:cubicBezTo>
                <a:cubicBezTo>
                  <a:pt x="7467" y="15644"/>
                  <a:pt x="6769" y="15950"/>
                  <a:pt x="6061" y="16113"/>
                </a:cubicBezTo>
                <a:cubicBezTo>
                  <a:pt x="5354" y="16279"/>
                  <a:pt x="4657" y="16291"/>
                  <a:pt x="3976" y="16142"/>
                </a:cubicBezTo>
                <a:cubicBezTo>
                  <a:pt x="3296" y="15995"/>
                  <a:pt x="2667" y="15672"/>
                  <a:pt x="2099" y="15177"/>
                </a:cubicBezTo>
                <a:cubicBezTo>
                  <a:pt x="1456" y="14631"/>
                  <a:pt x="958" y="13923"/>
                  <a:pt x="606" y="13059"/>
                </a:cubicBezTo>
                <a:cubicBezTo>
                  <a:pt x="252" y="12193"/>
                  <a:pt x="55" y="11260"/>
                  <a:pt x="10" y="10259"/>
                </a:cubicBezTo>
                <a:cubicBezTo>
                  <a:pt x="-37" y="9257"/>
                  <a:pt x="78" y="8223"/>
                  <a:pt x="348" y="7157"/>
                </a:cubicBezTo>
                <a:cubicBezTo>
                  <a:pt x="615" y="6085"/>
                  <a:pt x="1040" y="5064"/>
                  <a:pt x="1618" y="4086"/>
                </a:cubicBezTo>
                <a:cubicBezTo>
                  <a:pt x="2200" y="3107"/>
                  <a:pt x="2873" y="2300"/>
                  <a:pt x="3634" y="1664"/>
                </a:cubicBezTo>
                <a:cubicBezTo>
                  <a:pt x="4394" y="1026"/>
                  <a:pt x="5176" y="568"/>
                  <a:pt x="5983" y="292"/>
                </a:cubicBezTo>
                <a:cubicBezTo>
                  <a:pt x="6786" y="11"/>
                  <a:pt x="7584" y="-65"/>
                  <a:pt x="8375" y="56"/>
                </a:cubicBezTo>
                <a:cubicBezTo>
                  <a:pt x="9163" y="174"/>
                  <a:pt x="9884" y="512"/>
                  <a:pt x="10525" y="1057"/>
                </a:cubicBezTo>
                <a:cubicBezTo>
                  <a:pt x="11095" y="1532"/>
                  <a:pt x="11550" y="2134"/>
                  <a:pt x="11886" y="2863"/>
                </a:cubicBezTo>
                <a:cubicBezTo>
                  <a:pt x="12224" y="3585"/>
                  <a:pt x="12445" y="4381"/>
                  <a:pt x="12548" y="5236"/>
                </a:cubicBezTo>
                <a:cubicBezTo>
                  <a:pt x="12654" y="6094"/>
                  <a:pt x="12639" y="6985"/>
                  <a:pt x="12506" y="7913"/>
                </a:cubicBezTo>
                <a:cubicBezTo>
                  <a:pt x="12367" y="8844"/>
                  <a:pt x="12116" y="9758"/>
                  <a:pt x="11741" y="10655"/>
                </a:cubicBezTo>
                <a:lnTo>
                  <a:pt x="16392" y="14654"/>
                </a:lnTo>
                <a:lnTo>
                  <a:pt x="17526" y="12781"/>
                </a:lnTo>
                <a:lnTo>
                  <a:pt x="16348" y="11786"/>
                </a:lnTo>
                <a:cubicBezTo>
                  <a:pt x="16242" y="11696"/>
                  <a:pt x="16176" y="11572"/>
                  <a:pt x="16155" y="11417"/>
                </a:cubicBezTo>
                <a:cubicBezTo>
                  <a:pt x="16134" y="11260"/>
                  <a:pt x="16160" y="11111"/>
                  <a:pt x="16235" y="10979"/>
                </a:cubicBezTo>
                <a:lnTo>
                  <a:pt x="16808" y="10050"/>
                </a:lnTo>
                <a:cubicBezTo>
                  <a:pt x="16883" y="9924"/>
                  <a:pt x="16982" y="9845"/>
                  <a:pt x="17106" y="9814"/>
                </a:cubicBezTo>
                <a:cubicBezTo>
                  <a:pt x="17230" y="9783"/>
                  <a:pt x="17350" y="9814"/>
                  <a:pt x="17470" y="9913"/>
                </a:cubicBezTo>
                <a:lnTo>
                  <a:pt x="21335" y="13239"/>
                </a:lnTo>
                <a:cubicBezTo>
                  <a:pt x="21455" y="13329"/>
                  <a:pt x="21525" y="13453"/>
                  <a:pt x="21542" y="13611"/>
                </a:cubicBezTo>
                <a:cubicBezTo>
                  <a:pt x="21563" y="13768"/>
                  <a:pt x="21535" y="13912"/>
                  <a:pt x="21457" y="14047"/>
                </a:cubicBezTo>
                <a:lnTo>
                  <a:pt x="20908" y="14977"/>
                </a:lnTo>
                <a:cubicBezTo>
                  <a:pt x="20835" y="15104"/>
                  <a:pt x="20730" y="15180"/>
                  <a:pt x="20601" y="15214"/>
                </a:cubicBezTo>
                <a:cubicBezTo>
                  <a:pt x="20467" y="15245"/>
                  <a:pt x="20347" y="15214"/>
                  <a:pt x="20235" y="15126"/>
                </a:cubicBezTo>
                <a:lnTo>
                  <a:pt x="19089" y="14103"/>
                </a:lnTo>
                <a:close/>
                <a:moveTo>
                  <a:pt x="9558" y="7733"/>
                </a:moveTo>
                <a:cubicBezTo>
                  <a:pt x="9762" y="7404"/>
                  <a:pt x="9896" y="7047"/>
                  <a:pt x="9964" y="6670"/>
                </a:cubicBezTo>
                <a:cubicBezTo>
                  <a:pt x="10030" y="6293"/>
                  <a:pt x="10037" y="5916"/>
                  <a:pt x="9987" y="5540"/>
                </a:cubicBezTo>
                <a:cubicBezTo>
                  <a:pt x="9931" y="5163"/>
                  <a:pt x="9821" y="4808"/>
                  <a:pt x="9654" y="4477"/>
                </a:cubicBezTo>
                <a:cubicBezTo>
                  <a:pt x="9485" y="4145"/>
                  <a:pt x="9262" y="3861"/>
                  <a:pt x="8985" y="3627"/>
                </a:cubicBezTo>
                <a:cubicBezTo>
                  <a:pt x="8708" y="3386"/>
                  <a:pt x="8412" y="3222"/>
                  <a:pt x="8098" y="3141"/>
                </a:cubicBezTo>
                <a:cubicBezTo>
                  <a:pt x="7781" y="3062"/>
                  <a:pt x="7469" y="3054"/>
                  <a:pt x="7154" y="3116"/>
                </a:cubicBezTo>
                <a:cubicBezTo>
                  <a:pt x="6840" y="3180"/>
                  <a:pt x="6544" y="3313"/>
                  <a:pt x="6267" y="3515"/>
                </a:cubicBezTo>
                <a:cubicBezTo>
                  <a:pt x="5988" y="3715"/>
                  <a:pt x="5753" y="3982"/>
                  <a:pt x="5558" y="4314"/>
                </a:cubicBezTo>
                <a:cubicBezTo>
                  <a:pt x="5281" y="4789"/>
                  <a:pt x="5136" y="5307"/>
                  <a:pt x="5120" y="5855"/>
                </a:cubicBezTo>
                <a:cubicBezTo>
                  <a:pt x="5105" y="6409"/>
                  <a:pt x="5202" y="6921"/>
                  <a:pt x="5411" y="7399"/>
                </a:cubicBezTo>
                <a:cubicBezTo>
                  <a:pt x="4972" y="7309"/>
                  <a:pt x="4533" y="7365"/>
                  <a:pt x="4103" y="7565"/>
                </a:cubicBezTo>
                <a:cubicBezTo>
                  <a:pt x="3671" y="7767"/>
                  <a:pt x="3312" y="8107"/>
                  <a:pt x="3019" y="8583"/>
                </a:cubicBezTo>
                <a:cubicBezTo>
                  <a:pt x="2817" y="8914"/>
                  <a:pt x="2681" y="9269"/>
                  <a:pt x="2615" y="9646"/>
                </a:cubicBezTo>
                <a:cubicBezTo>
                  <a:pt x="2547" y="10022"/>
                  <a:pt x="2542" y="10394"/>
                  <a:pt x="2596" y="10762"/>
                </a:cubicBezTo>
                <a:cubicBezTo>
                  <a:pt x="2655" y="11130"/>
                  <a:pt x="2765" y="11479"/>
                  <a:pt x="2937" y="11814"/>
                </a:cubicBezTo>
                <a:cubicBezTo>
                  <a:pt x="3103" y="12143"/>
                  <a:pt x="3322" y="12430"/>
                  <a:pt x="3592" y="12660"/>
                </a:cubicBezTo>
                <a:cubicBezTo>
                  <a:pt x="3869" y="12902"/>
                  <a:pt x="4164" y="13065"/>
                  <a:pt x="4481" y="13147"/>
                </a:cubicBezTo>
                <a:cubicBezTo>
                  <a:pt x="4793" y="13226"/>
                  <a:pt x="5105" y="13237"/>
                  <a:pt x="5411" y="13172"/>
                </a:cubicBezTo>
                <a:cubicBezTo>
                  <a:pt x="5718" y="13110"/>
                  <a:pt x="6011" y="12978"/>
                  <a:pt x="6286" y="12775"/>
                </a:cubicBezTo>
                <a:cubicBezTo>
                  <a:pt x="6568" y="12573"/>
                  <a:pt x="6805" y="12309"/>
                  <a:pt x="7007" y="11974"/>
                </a:cubicBezTo>
                <a:cubicBezTo>
                  <a:pt x="7300" y="11499"/>
                  <a:pt x="7452" y="10984"/>
                  <a:pt x="7469" y="10433"/>
                </a:cubicBezTo>
                <a:cubicBezTo>
                  <a:pt x="7483" y="9882"/>
                  <a:pt x="7382" y="9367"/>
                  <a:pt x="7164" y="8892"/>
                </a:cubicBezTo>
                <a:cubicBezTo>
                  <a:pt x="7607" y="8979"/>
                  <a:pt x="8042" y="8931"/>
                  <a:pt x="8473" y="8737"/>
                </a:cubicBezTo>
                <a:cubicBezTo>
                  <a:pt x="8908" y="8543"/>
                  <a:pt x="9267" y="8211"/>
                  <a:pt x="9558" y="773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9" name="Shape 1837"/>
          <p:cNvSpPr/>
          <p:nvPr/>
        </p:nvSpPr>
        <p:spPr>
          <a:xfrm>
            <a:off x="13007660" y="4311201"/>
            <a:ext cx="307313" cy="306600"/>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0" name="Shape 1838"/>
          <p:cNvSpPr/>
          <p:nvPr/>
        </p:nvSpPr>
        <p:spPr>
          <a:xfrm>
            <a:off x="13750319"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1" name="Shape 1839"/>
          <p:cNvSpPr/>
          <p:nvPr/>
        </p:nvSpPr>
        <p:spPr>
          <a:xfrm>
            <a:off x="14517303" y="4320142"/>
            <a:ext cx="307305" cy="306601"/>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7"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2" name="Shape 1840"/>
          <p:cNvSpPr/>
          <p:nvPr/>
        </p:nvSpPr>
        <p:spPr>
          <a:xfrm>
            <a:off x="15298368" y="431120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3" name="Shape 1841"/>
          <p:cNvSpPr/>
          <p:nvPr/>
        </p:nvSpPr>
        <p:spPr>
          <a:xfrm>
            <a:off x="1281410"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4" name="Shape 1842"/>
          <p:cNvSpPr/>
          <p:nvPr/>
        </p:nvSpPr>
        <p:spPr>
          <a:xfrm>
            <a:off x="1997174"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5" name="Shape 1843"/>
          <p:cNvSpPr/>
          <p:nvPr/>
        </p:nvSpPr>
        <p:spPr>
          <a:xfrm>
            <a:off x="2760315"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6" name="Shape 1844"/>
          <p:cNvSpPr/>
          <p:nvPr/>
        </p:nvSpPr>
        <p:spPr>
          <a:xfrm>
            <a:off x="3513213"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7" name="Shape 1845"/>
          <p:cNvSpPr/>
          <p:nvPr/>
        </p:nvSpPr>
        <p:spPr>
          <a:xfrm>
            <a:off x="4298123" y="496272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8" name="Shape 1846"/>
          <p:cNvSpPr/>
          <p:nvPr/>
        </p:nvSpPr>
        <p:spPr>
          <a:xfrm>
            <a:off x="5035655"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9" name="Shape 1847"/>
          <p:cNvSpPr/>
          <p:nvPr/>
        </p:nvSpPr>
        <p:spPr>
          <a:xfrm>
            <a:off x="1289092"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0" name="Shape 1848"/>
          <p:cNvSpPr/>
          <p:nvPr/>
        </p:nvSpPr>
        <p:spPr>
          <a:xfrm>
            <a:off x="200357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1" name="Shape 1849"/>
          <p:cNvSpPr/>
          <p:nvPr/>
        </p:nvSpPr>
        <p:spPr>
          <a:xfrm>
            <a:off x="2759035" y="5630854"/>
            <a:ext cx="307303" cy="306601"/>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2" name="Shape 1850"/>
          <p:cNvSpPr/>
          <p:nvPr/>
        </p:nvSpPr>
        <p:spPr>
          <a:xfrm>
            <a:off x="3513208" y="5630856"/>
            <a:ext cx="307318" cy="306606"/>
          </a:xfrm>
          <a:custGeom>
            <a:avLst/>
            <a:gdLst/>
            <a:ahLst/>
            <a:cxnLst>
              <a:cxn ang="0">
                <a:pos x="wd2" y="hd2"/>
              </a:cxn>
              <a:cxn ang="5400000">
                <a:pos x="wd2" y="hd2"/>
              </a:cxn>
              <a:cxn ang="10800000">
                <a:pos x="wd2" y="hd2"/>
              </a:cxn>
              <a:cxn ang="16200000">
                <a:pos x="wd2" y="hd2"/>
              </a:cxn>
            </a:cxnLst>
            <a:rect l="0" t="0" r="r" b="b"/>
            <a:pathLst>
              <a:path w="21519"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9"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5" y="10463"/>
                </a:lnTo>
                <a:cubicBezTo>
                  <a:pt x="19683" y="10757"/>
                  <a:pt x="19535" y="10961"/>
                  <a:pt x="19317"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3" name="Shape 1851"/>
          <p:cNvSpPr/>
          <p:nvPr/>
        </p:nvSpPr>
        <p:spPr>
          <a:xfrm>
            <a:off x="4298123"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4" name="Shape 1852"/>
          <p:cNvSpPr/>
          <p:nvPr/>
        </p:nvSpPr>
        <p:spPr>
          <a:xfrm>
            <a:off x="5030534"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5" name="Shape 1853"/>
          <p:cNvSpPr/>
          <p:nvPr/>
        </p:nvSpPr>
        <p:spPr>
          <a:xfrm>
            <a:off x="5785992"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2"/>
                </a:cubicBezTo>
                <a:cubicBezTo>
                  <a:pt x="20292" y="16193"/>
                  <a:pt x="19504" y="17382"/>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2"/>
                  <a:pt x="1308" y="16193"/>
                  <a:pt x="783" y="14872"/>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6"/>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6" name="Shape 1854"/>
          <p:cNvSpPr/>
          <p:nvPr/>
        </p:nvSpPr>
        <p:spPr>
          <a:xfrm>
            <a:off x="650047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lnTo>
                  <a:pt x="20711" y="8213"/>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7" name="Shape 1855"/>
          <p:cNvSpPr/>
          <p:nvPr/>
        </p:nvSpPr>
        <p:spPr>
          <a:xfrm>
            <a:off x="7205997" y="5637247"/>
            <a:ext cx="307313" cy="306604"/>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8" name="Shape 1856"/>
          <p:cNvSpPr/>
          <p:nvPr/>
        </p:nvSpPr>
        <p:spPr>
          <a:xfrm>
            <a:off x="7888480" y="5630857"/>
            <a:ext cx="307301" cy="306601"/>
          </a:xfrm>
          <a:custGeom>
            <a:avLst/>
            <a:gdLst/>
            <a:ahLst/>
            <a:cxnLst>
              <a:cxn ang="0">
                <a:pos x="wd2" y="hd2"/>
              </a:cxn>
              <a:cxn ang="5400000">
                <a:pos x="wd2" y="hd2"/>
              </a:cxn>
              <a:cxn ang="10800000">
                <a:pos x="wd2" y="hd2"/>
              </a:cxn>
              <a:cxn ang="16200000">
                <a:pos x="wd2" y="hd2"/>
              </a:cxn>
            </a:cxnLst>
            <a:rect l="0" t="0" r="r" b="b"/>
            <a:pathLst>
              <a:path w="21363" h="21600" extrusionOk="0">
                <a:moveTo>
                  <a:pt x="19758" y="15897"/>
                </a:moveTo>
                <a:cubicBezTo>
                  <a:pt x="20595" y="15897"/>
                  <a:pt x="21109" y="15996"/>
                  <a:pt x="21293" y="16199"/>
                </a:cubicBezTo>
                <a:cubicBezTo>
                  <a:pt x="21477" y="16403"/>
                  <a:pt x="21260" y="16662"/>
                  <a:pt x="20640" y="16978"/>
                </a:cubicBezTo>
                <a:lnTo>
                  <a:pt x="12115" y="21287"/>
                </a:lnTo>
                <a:cubicBezTo>
                  <a:pt x="11707" y="21493"/>
                  <a:pt x="11227" y="21600"/>
                  <a:pt x="10675" y="21600"/>
                </a:cubicBezTo>
                <a:cubicBezTo>
                  <a:pt x="10116" y="21600"/>
                  <a:pt x="9647" y="21493"/>
                  <a:pt x="9257" y="21287"/>
                </a:cubicBezTo>
                <a:lnTo>
                  <a:pt x="676" y="16978"/>
                </a:lnTo>
                <a:cubicBezTo>
                  <a:pt x="90" y="16662"/>
                  <a:pt x="-117" y="16403"/>
                  <a:pt x="62" y="16199"/>
                </a:cubicBezTo>
                <a:cubicBezTo>
                  <a:pt x="240" y="15996"/>
                  <a:pt x="748" y="15897"/>
                  <a:pt x="1586" y="15897"/>
                </a:cubicBezTo>
                <a:lnTo>
                  <a:pt x="7012" y="15897"/>
                </a:lnTo>
                <a:lnTo>
                  <a:pt x="7012" y="5706"/>
                </a:lnTo>
                <a:lnTo>
                  <a:pt x="1586" y="5706"/>
                </a:lnTo>
                <a:cubicBezTo>
                  <a:pt x="748" y="5706"/>
                  <a:pt x="240" y="5604"/>
                  <a:pt x="62" y="5401"/>
                </a:cubicBezTo>
                <a:cubicBezTo>
                  <a:pt x="-111" y="5197"/>
                  <a:pt x="112" y="4941"/>
                  <a:pt x="732" y="4624"/>
                </a:cubicBezTo>
                <a:lnTo>
                  <a:pt x="9257" y="311"/>
                </a:lnTo>
                <a:cubicBezTo>
                  <a:pt x="9664" y="104"/>
                  <a:pt x="10133" y="0"/>
                  <a:pt x="10675" y="0"/>
                </a:cubicBezTo>
                <a:cubicBezTo>
                  <a:pt x="11227" y="0"/>
                  <a:pt x="11707" y="104"/>
                  <a:pt x="12115" y="311"/>
                </a:cubicBezTo>
                <a:lnTo>
                  <a:pt x="20696" y="4624"/>
                </a:lnTo>
                <a:cubicBezTo>
                  <a:pt x="21282" y="4941"/>
                  <a:pt x="21483" y="5197"/>
                  <a:pt x="21293" y="5401"/>
                </a:cubicBezTo>
                <a:cubicBezTo>
                  <a:pt x="21109" y="5604"/>
                  <a:pt x="20595" y="5706"/>
                  <a:pt x="19758" y="5706"/>
                </a:cubicBezTo>
                <a:lnTo>
                  <a:pt x="14359" y="5706"/>
                </a:lnTo>
                <a:lnTo>
                  <a:pt x="14359" y="15897"/>
                </a:lnTo>
                <a:lnTo>
                  <a:pt x="19758" y="158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9" name="Shape 1857"/>
          <p:cNvSpPr/>
          <p:nvPr/>
        </p:nvSpPr>
        <p:spPr>
          <a:xfrm>
            <a:off x="8601677" y="5630857"/>
            <a:ext cx="307303" cy="306601"/>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0" name="Shape 1858"/>
          <p:cNvSpPr/>
          <p:nvPr/>
        </p:nvSpPr>
        <p:spPr>
          <a:xfrm>
            <a:off x="9345607" y="5632136"/>
            <a:ext cx="307300" cy="306600"/>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7"/>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1" name="Shape 1859"/>
          <p:cNvSpPr/>
          <p:nvPr/>
        </p:nvSpPr>
        <p:spPr>
          <a:xfrm>
            <a:off x="10089545" y="5632136"/>
            <a:ext cx="307309" cy="306600"/>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2" name="Shape 1860"/>
          <p:cNvSpPr/>
          <p:nvPr/>
        </p:nvSpPr>
        <p:spPr>
          <a:xfrm>
            <a:off x="10827077" y="563341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3" name="Shape 1861"/>
          <p:cNvSpPr/>
          <p:nvPr/>
        </p:nvSpPr>
        <p:spPr>
          <a:xfrm>
            <a:off x="11545404" y="563213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4" name="Shape 1862"/>
          <p:cNvSpPr/>
          <p:nvPr/>
        </p:nvSpPr>
        <p:spPr>
          <a:xfrm>
            <a:off x="12291899" y="5639801"/>
            <a:ext cx="307301" cy="306600"/>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lnTo>
                  <a:pt x="17535"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5" name="Shape 1863"/>
          <p:cNvSpPr/>
          <p:nvPr/>
        </p:nvSpPr>
        <p:spPr>
          <a:xfrm>
            <a:off x="13016627" y="5639792"/>
            <a:ext cx="307306" cy="306610"/>
          </a:xfrm>
          <a:custGeom>
            <a:avLst/>
            <a:gdLst/>
            <a:ahLst/>
            <a:cxnLst>
              <a:cxn ang="0">
                <a:pos x="wd2" y="hd2"/>
              </a:cxn>
              <a:cxn ang="5400000">
                <a:pos x="wd2" y="hd2"/>
              </a:cxn>
              <a:cxn ang="10800000">
                <a:pos x="wd2" y="hd2"/>
              </a:cxn>
              <a:cxn ang="16200000">
                <a:pos x="wd2" y="hd2"/>
              </a:cxn>
            </a:cxnLst>
            <a:rect l="0" t="0" r="r" b="b"/>
            <a:pathLst>
              <a:path w="21600" h="21509" extrusionOk="0">
                <a:moveTo>
                  <a:pt x="21191" y="7448"/>
                </a:moveTo>
                <a:cubicBezTo>
                  <a:pt x="21463" y="7755"/>
                  <a:pt x="21600" y="8139"/>
                  <a:pt x="21600" y="8598"/>
                </a:cubicBezTo>
                <a:cubicBezTo>
                  <a:pt x="21600" y="9036"/>
                  <a:pt x="21463" y="9419"/>
                  <a:pt x="21191" y="9747"/>
                </a:cubicBezTo>
                <a:lnTo>
                  <a:pt x="15436" y="16663"/>
                </a:lnTo>
                <a:cubicBezTo>
                  <a:pt x="15037" y="17137"/>
                  <a:pt x="14691" y="17304"/>
                  <a:pt x="14402" y="17160"/>
                </a:cubicBezTo>
                <a:cubicBezTo>
                  <a:pt x="14114" y="17017"/>
                  <a:pt x="13969" y="16611"/>
                  <a:pt x="13969" y="15950"/>
                </a:cubicBezTo>
                <a:lnTo>
                  <a:pt x="13969" y="11329"/>
                </a:lnTo>
                <a:cubicBezTo>
                  <a:pt x="11922" y="11346"/>
                  <a:pt x="10123" y="11610"/>
                  <a:pt x="8566" y="12119"/>
                </a:cubicBezTo>
                <a:cubicBezTo>
                  <a:pt x="7011" y="12633"/>
                  <a:pt x="5699" y="13318"/>
                  <a:pt x="4629" y="14186"/>
                </a:cubicBezTo>
                <a:cubicBezTo>
                  <a:pt x="3560" y="15055"/>
                  <a:pt x="2720" y="16075"/>
                  <a:pt x="2110" y="17254"/>
                </a:cubicBezTo>
                <a:cubicBezTo>
                  <a:pt x="1501" y="18424"/>
                  <a:pt x="1119" y="19693"/>
                  <a:pt x="962" y="21047"/>
                </a:cubicBezTo>
                <a:cubicBezTo>
                  <a:pt x="930" y="21354"/>
                  <a:pt x="786" y="21509"/>
                  <a:pt x="526" y="21509"/>
                </a:cubicBezTo>
                <a:lnTo>
                  <a:pt x="502" y="21509"/>
                </a:lnTo>
                <a:cubicBezTo>
                  <a:pt x="247" y="21509"/>
                  <a:pt x="100" y="21354"/>
                  <a:pt x="69" y="21047"/>
                </a:cubicBezTo>
                <a:cubicBezTo>
                  <a:pt x="22" y="20567"/>
                  <a:pt x="0" y="20094"/>
                  <a:pt x="0" y="19620"/>
                </a:cubicBezTo>
                <a:cubicBezTo>
                  <a:pt x="0" y="17666"/>
                  <a:pt x="277" y="15833"/>
                  <a:pt x="840" y="14107"/>
                </a:cubicBezTo>
                <a:cubicBezTo>
                  <a:pt x="1398" y="12388"/>
                  <a:pt x="2247" y="10879"/>
                  <a:pt x="3393" y="9595"/>
                </a:cubicBezTo>
                <a:cubicBezTo>
                  <a:pt x="4539" y="8305"/>
                  <a:pt x="5988" y="7281"/>
                  <a:pt x="7741" y="6527"/>
                </a:cubicBezTo>
                <a:cubicBezTo>
                  <a:pt x="9494" y="5773"/>
                  <a:pt x="11570" y="5384"/>
                  <a:pt x="13969" y="5369"/>
                </a:cubicBezTo>
                <a:lnTo>
                  <a:pt x="13969" y="1263"/>
                </a:lnTo>
                <a:cubicBezTo>
                  <a:pt x="13969" y="593"/>
                  <a:pt x="14111" y="190"/>
                  <a:pt x="14393" y="46"/>
                </a:cubicBezTo>
                <a:cubicBezTo>
                  <a:pt x="14672" y="-91"/>
                  <a:pt x="15022" y="82"/>
                  <a:pt x="15436" y="549"/>
                </a:cubicBezTo>
                <a:lnTo>
                  <a:pt x="21191" y="744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6" name="Shape 1864"/>
          <p:cNvSpPr/>
          <p:nvPr/>
        </p:nvSpPr>
        <p:spPr>
          <a:xfrm>
            <a:off x="13759282" y="5639801"/>
            <a:ext cx="307301" cy="306600"/>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7" name="Shape 1865"/>
          <p:cNvSpPr/>
          <p:nvPr/>
        </p:nvSpPr>
        <p:spPr>
          <a:xfrm>
            <a:off x="10089545" y="630793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8" name="Shape 1866"/>
          <p:cNvSpPr/>
          <p:nvPr/>
        </p:nvSpPr>
        <p:spPr>
          <a:xfrm>
            <a:off x="10827077"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9" name="Shape 1867"/>
          <p:cNvSpPr/>
          <p:nvPr/>
        </p:nvSpPr>
        <p:spPr>
          <a:xfrm>
            <a:off x="11542843" y="6306655"/>
            <a:ext cx="307305" cy="306601"/>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0" name="Shape 1868"/>
          <p:cNvSpPr/>
          <p:nvPr/>
        </p:nvSpPr>
        <p:spPr>
          <a:xfrm>
            <a:off x="12286777"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lnTo>
                  <a:pt x="21600"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1" name="Shape 1869"/>
          <p:cNvSpPr/>
          <p:nvPr/>
        </p:nvSpPr>
        <p:spPr>
          <a:xfrm>
            <a:off x="13015347" y="6305378"/>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2" name="Shape 1870"/>
          <p:cNvSpPr/>
          <p:nvPr/>
        </p:nvSpPr>
        <p:spPr>
          <a:xfrm>
            <a:off x="13758002"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lnTo>
                  <a:pt x="6791"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3" name="Shape 1871"/>
          <p:cNvSpPr/>
          <p:nvPr/>
        </p:nvSpPr>
        <p:spPr>
          <a:xfrm>
            <a:off x="14509609" y="6306657"/>
            <a:ext cx="307309" cy="306600"/>
          </a:xfrm>
          <a:custGeom>
            <a:avLst/>
            <a:gdLst/>
            <a:ahLst/>
            <a:cxnLst>
              <a:cxn ang="0">
                <a:pos x="wd2" y="hd2"/>
              </a:cxn>
              <a:cxn ang="5400000">
                <a:pos x="wd2" y="hd2"/>
              </a:cxn>
              <a:cxn ang="10800000">
                <a:pos x="wd2" y="hd2"/>
              </a:cxn>
              <a:cxn ang="16200000">
                <a:pos x="wd2" y="hd2"/>
              </a:cxn>
            </a:cxnLst>
            <a:rect l="0" t="0" r="r" b="b"/>
            <a:pathLst>
              <a:path w="21542" h="21600" extrusionOk="0">
                <a:moveTo>
                  <a:pt x="11686" y="1799"/>
                </a:moveTo>
                <a:cubicBezTo>
                  <a:pt x="12905" y="1906"/>
                  <a:pt x="14057" y="2203"/>
                  <a:pt x="15145" y="2683"/>
                </a:cubicBezTo>
                <a:cubicBezTo>
                  <a:pt x="16235" y="3165"/>
                  <a:pt x="17215" y="3803"/>
                  <a:pt x="18090" y="4597"/>
                </a:cubicBezTo>
                <a:cubicBezTo>
                  <a:pt x="18966" y="5390"/>
                  <a:pt x="19698" y="6308"/>
                  <a:pt x="20287" y="7355"/>
                </a:cubicBezTo>
                <a:cubicBezTo>
                  <a:pt x="20876" y="8400"/>
                  <a:pt x="21291" y="9538"/>
                  <a:pt x="21530" y="10775"/>
                </a:cubicBezTo>
                <a:cubicBezTo>
                  <a:pt x="21575" y="11034"/>
                  <a:pt x="21499" y="11229"/>
                  <a:pt x="21301" y="11356"/>
                </a:cubicBezTo>
                <a:cubicBezTo>
                  <a:pt x="21224" y="11407"/>
                  <a:pt x="21153" y="11435"/>
                  <a:pt x="21079" y="11435"/>
                </a:cubicBezTo>
                <a:cubicBezTo>
                  <a:pt x="20931" y="11435"/>
                  <a:pt x="20824" y="11382"/>
                  <a:pt x="20762" y="11272"/>
                </a:cubicBezTo>
                <a:cubicBezTo>
                  <a:pt x="20017" y="10354"/>
                  <a:pt x="19187" y="9891"/>
                  <a:pt x="18274" y="9880"/>
                </a:cubicBezTo>
                <a:cubicBezTo>
                  <a:pt x="17618" y="9880"/>
                  <a:pt x="16995" y="10128"/>
                  <a:pt x="16404" y="10619"/>
                </a:cubicBezTo>
                <a:cubicBezTo>
                  <a:pt x="15815" y="11111"/>
                  <a:pt x="15321" y="11797"/>
                  <a:pt x="14913" y="12681"/>
                </a:cubicBezTo>
                <a:cubicBezTo>
                  <a:pt x="14842" y="12887"/>
                  <a:pt x="14706" y="12991"/>
                  <a:pt x="14517" y="12991"/>
                </a:cubicBezTo>
                <a:cubicBezTo>
                  <a:pt x="14324" y="12991"/>
                  <a:pt x="14193" y="12887"/>
                  <a:pt x="14117" y="12681"/>
                </a:cubicBezTo>
                <a:cubicBezTo>
                  <a:pt x="13492" y="11328"/>
                  <a:pt x="12681" y="10453"/>
                  <a:pt x="11684" y="10058"/>
                </a:cubicBezTo>
                <a:lnTo>
                  <a:pt x="11684" y="17164"/>
                </a:lnTo>
                <a:cubicBezTo>
                  <a:pt x="11684" y="17780"/>
                  <a:pt x="11595" y="18350"/>
                  <a:pt x="11417" y="18884"/>
                </a:cubicBezTo>
                <a:cubicBezTo>
                  <a:pt x="11235" y="19415"/>
                  <a:pt x="10994" y="19886"/>
                  <a:pt x="10692" y="20298"/>
                </a:cubicBezTo>
                <a:cubicBezTo>
                  <a:pt x="10386" y="20705"/>
                  <a:pt x="10031" y="21027"/>
                  <a:pt x="9623" y="21258"/>
                </a:cubicBezTo>
                <a:cubicBezTo>
                  <a:pt x="9215" y="21487"/>
                  <a:pt x="8779" y="21600"/>
                  <a:pt x="8316" y="21600"/>
                </a:cubicBezTo>
                <a:cubicBezTo>
                  <a:pt x="7853" y="21600"/>
                  <a:pt x="7412" y="21487"/>
                  <a:pt x="6997" y="21258"/>
                </a:cubicBezTo>
                <a:cubicBezTo>
                  <a:pt x="6582" y="21027"/>
                  <a:pt x="6222" y="20705"/>
                  <a:pt x="5916" y="20298"/>
                </a:cubicBezTo>
                <a:cubicBezTo>
                  <a:pt x="5614" y="19886"/>
                  <a:pt x="5370" y="19417"/>
                  <a:pt x="5191" y="18884"/>
                </a:cubicBezTo>
                <a:cubicBezTo>
                  <a:pt x="5012" y="18350"/>
                  <a:pt x="4924" y="17780"/>
                  <a:pt x="4924" y="17164"/>
                </a:cubicBezTo>
                <a:cubicBezTo>
                  <a:pt x="4924" y="16851"/>
                  <a:pt x="5012" y="16591"/>
                  <a:pt x="5191" y="16391"/>
                </a:cubicBezTo>
                <a:cubicBezTo>
                  <a:pt x="5370" y="16187"/>
                  <a:pt x="5585" y="16086"/>
                  <a:pt x="5838" y="16086"/>
                </a:cubicBezTo>
                <a:cubicBezTo>
                  <a:pt x="6105" y="16086"/>
                  <a:pt x="6322" y="16188"/>
                  <a:pt x="6494" y="16391"/>
                </a:cubicBezTo>
                <a:cubicBezTo>
                  <a:pt x="6663" y="16591"/>
                  <a:pt x="6749" y="16851"/>
                  <a:pt x="6749" y="17164"/>
                </a:cubicBezTo>
                <a:cubicBezTo>
                  <a:pt x="6749" y="17800"/>
                  <a:pt x="6902" y="18333"/>
                  <a:pt x="7204" y="18777"/>
                </a:cubicBezTo>
                <a:cubicBezTo>
                  <a:pt x="7510" y="19217"/>
                  <a:pt x="7879" y="19437"/>
                  <a:pt x="8314" y="19437"/>
                </a:cubicBezTo>
                <a:cubicBezTo>
                  <a:pt x="8733" y="19437"/>
                  <a:pt x="9093" y="19217"/>
                  <a:pt x="9399" y="18777"/>
                </a:cubicBezTo>
                <a:cubicBezTo>
                  <a:pt x="9702" y="18333"/>
                  <a:pt x="9854" y="17800"/>
                  <a:pt x="9854" y="17164"/>
                </a:cubicBezTo>
                <a:lnTo>
                  <a:pt x="9854" y="10058"/>
                </a:lnTo>
                <a:cubicBezTo>
                  <a:pt x="8857" y="10461"/>
                  <a:pt x="8044" y="11337"/>
                  <a:pt x="7421" y="12681"/>
                </a:cubicBezTo>
                <a:cubicBezTo>
                  <a:pt x="7345" y="12887"/>
                  <a:pt x="7212" y="12991"/>
                  <a:pt x="7021" y="12991"/>
                </a:cubicBezTo>
                <a:cubicBezTo>
                  <a:pt x="6830" y="12991"/>
                  <a:pt x="6701" y="12887"/>
                  <a:pt x="6632" y="12681"/>
                </a:cubicBezTo>
                <a:cubicBezTo>
                  <a:pt x="6229" y="11797"/>
                  <a:pt x="5735" y="11111"/>
                  <a:pt x="5148" y="10619"/>
                </a:cubicBezTo>
                <a:cubicBezTo>
                  <a:pt x="4562" y="10128"/>
                  <a:pt x="3942" y="9880"/>
                  <a:pt x="3286" y="9880"/>
                </a:cubicBezTo>
                <a:cubicBezTo>
                  <a:pt x="2365" y="9880"/>
                  <a:pt x="1542" y="10345"/>
                  <a:pt x="810" y="11272"/>
                </a:cubicBezTo>
                <a:cubicBezTo>
                  <a:pt x="719" y="11382"/>
                  <a:pt x="598" y="11435"/>
                  <a:pt x="457" y="11435"/>
                </a:cubicBezTo>
                <a:cubicBezTo>
                  <a:pt x="383" y="11435"/>
                  <a:pt x="307" y="11407"/>
                  <a:pt x="240" y="11356"/>
                </a:cubicBezTo>
                <a:cubicBezTo>
                  <a:pt x="49" y="11229"/>
                  <a:pt x="-25" y="11034"/>
                  <a:pt x="8" y="10775"/>
                </a:cubicBezTo>
                <a:cubicBezTo>
                  <a:pt x="247" y="9538"/>
                  <a:pt x="662" y="8400"/>
                  <a:pt x="1261" y="7355"/>
                </a:cubicBezTo>
                <a:cubicBezTo>
                  <a:pt x="1857" y="6308"/>
                  <a:pt x="2596" y="5390"/>
                  <a:pt x="3469" y="4597"/>
                </a:cubicBezTo>
                <a:cubicBezTo>
                  <a:pt x="4345" y="3803"/>
                  <a:pt x="5323" y="3168"/>
                  <a:pt x="6403" y="2688"/>
                </a:cubicBezTo>
                <a:cubicBezTo>
                  <a:pt x="7484" y="2214"/>
                  <a:pt x="8636" y="1917"/>
                  <a:pt x="9852" y="1799"/>
                </a:cubicBezTo>
                <a:lnTo>
                  <a:pt x="9852" y="1081"/>
                </a:lnTo>
                <a:cubicBezTo>
                  <a:pt x="9852" y="768"/>
                  <a:pt x="9938" y="508"/>
                  <a:pt x="10119" y="305"/>
                </a:cubicBezTo>
                <a:cubicBezTo>
                  <a:pt x="10298" y="102"/>
                  <a:pt x="10513" y="0"/>
                  <a:pt x="10765" y="0"/>
                </a:cubicBezTo>
                <a:cubicBezTo>
                  <a:pt x="11030" y="0"/>
                  <a:pt x="11250" y="102"/>
                  <a:pt x="11421" y="305"/>
                </a:cubicBezTo>
                <a:cubicBezTo>
                  <a:pt x="11591" y="508"/>
                  <a:pt x="11677" y="768"/>
                  <a:pt x="11677" y="1081"/>
                </a:cubicBezTo>
                <a:lnTo>
                  <a:pt x="11677" y="1799"/>
                </a:lnTo>
                <a:lnTo>
                  <a:pt x="11686" y="17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4" name="Shape 1872"/>
          <p:cNvSpPr/>
          <p:nvPr/>
        </p:nvSpPr>
        <p:spPr>
          <a:xfrm>
            <a:off x="15295807" y="630793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5"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5" name="Shape 1873"/>
          <p:cNvSpPr/>
          <p:nvPr/>
        </p:nvSpPr>
        <p:spPr>
          <a:xfrm>
            <a:off x="1289092" y="6968402"/>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lnTo>
                  <a:pt x="21140" y="11871"/>
                </a:lnTo>
                <a:close/>
                <a:moveTo>
                  <a:pt x="17380" y="7426"/>
                </a:moveTo>
                <a:cubicBezTo>
                  <a:pt x="17559" y="7641"/>
                  <a:pt x="17620" y="7823"/>
                  <a:pt x="17561" y="7970"/>
                </a:cubicBezTo>
                <a:cubicBezTo>
                  <a:pt x="17502" y="8111"/>
                  <a:pt x="17350"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6" name="Shape 1874"/>
          <p:cNvSpPr/>
          <p:nvPr/>
        </p:nvSpPr>
        <p:spPr>
          <a:xfrm>
            <a:off x="2004856" y="6968402"/>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7" name="Shape 1875"/>
          <p:cNvSpPr/>
          <p:nvPr/>
        </p:nvSpPr>
        <p:spPr>
          <a:xfrm>
            <a:off x="2757754" y="6969679"/>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8" name="Shape 1876"/>
          <p:cNvSpPr/>
          <p:nvPr/>
        </p:nvSpPr>
        <p:spPr>
          <a:xfrm>
            <a:off x="3517055" y="6969686"/>
            <a:ext cx="307305" cy="306592"/>
          </a:xfrm>
          <a:custGeom>
            <a:avLst/>
            <a:gdLst/>
            <a:ahLst/>
            <a:cxnLst>
              <a:cxn ang="0">
                <a:pos x="wd2" y="hd2"/>
              </a:cxn>
              <a:cxn ang="5400000">
                <a:pos x="wd2" y="hd2"/>
              </a:cxn>
              <a:cxn ang="10800000">
                <a:pos x="wd2" y="hd2"/>
              </a:cxn>
              <a:cxn ang="16200000">
                <a:pos x="wd2" y="hd2"/>
              </a:cxn>
            </a:cxnLst>
            <a:rect l="0" t="0" r="r" b="b"/>
            <a:pathLst>
              <a:path w="21600" h="21371" extrusionOk="0">
                <a:moveTo>
                  <a:pt x="18753" y="718"/>
                </a:moveTo>
                <a:cubicBezTo>
                  <a:pt x="19532" y="110"/>
                  <a:pt x="20206" y="-115"/>
                  <a:pt x="20761" y="54"/>
                </a:cubicBezTo>
                <a:cubicBezTo>
                  <a:pt x="21315" y="219"/>
                  <a:pt x="21600" y="737"/>
                  <a:pt x="21600" y="1596"/>
                </a:cubicBezTo>
                <a:lnTo>
                  <a:pt x="21600" y="19774"/>
                </a:lnTo>
                <a:cubicBezTo>
                  <a:pt x="21600" y="20633"/>
                  <a:pt x="21320" y="21151"/>
                  <a:pt x="20771" y="21316"/>
                </a:cubicBezTo>
                <a:cubicBezTo>
                  <a:pt x="20226" y="21485"/>
                  <a:pt x="19552" y="21264"/>
                  <a:pt x="18753" y="20652"/>
                </a:cubicBezTo>
                <a:lnTo>
                  <a:pt x="10980" y="14800"/>
                </a:lnTo>
                <a:lnTo>
                  <a:pt x="934" y="14800"/>
                </a:lnTo>
                <a:cubicBezTo>
                  <a:pt x="679" y="14800"/>
                  <a:pt x="460" y="14733"/>
                  <a:pt x="275" y="14601"/>
                </a:cubicBezTo>
                <a:cubicBezTo>
                  <a:pt x="95" y="14470"/>
                  <a:pt x="0" y="14301"/>
                  <a:pt x="0" y="14095"/>
                </a:cubicBezTo>
                <a:lnTo>
                  <a:pt x="0" y="7275"/>
                </a:lnTo>
                <a:cubicBezTo>
                  <a:pt x="0" y="7080"/>
                  <a:pt x="95" y="6915"/>
                  <a:pt x="275" y="6780"/>
                </a:cubicBezTo>
                <a:cubicBezTo>
                  <a:pt x="460" y="6641"/>
                  <a:pt x="679" y="6574"/>
                  <a:pt x="934" y="6574"/>
                </a:cubicBezTo>
                <a:lnTo>
                  <a:pt x="10980" y="6574"/>
                </a:lnTo>
                <a:lnTo>
                  <a:pt x="18753" y="71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9" name="Shape 1877"/>
          <p:cNvSpPr/>
          <p:nvPr/>
        </p:nvSpPr>
        <p:spPr>
          <a:xfrm>
            <a:off x="4301963" y="6969686"/>
            <a:ext cx="307306" cy="306606"/>
          </a:xfrm>
          <a:custGeom>
            <a:avLst/>
            <a:gdLst/>
            <a:ahLst/>
            <a:cxnLst>
              <a:cxn ang="0">
                <a:pos x="wd2" y="hd2"/>
              </a:cxn>
              <a:cxn ang="5400000">
                <a:pos x="wd2" y="hd2"/>
              </a:cxn>
              <a:cxn ang="10800000">
                <a:pos x="wd2" y="hd2"/>
              </a:cxn>
              <a:cxn ang="16200000">
                <a:pos x="wd2" y="hd2"/>
              </a:cxn>
            </a:cxnLst>
            <a:rect l="0" t="0" r="r" b="b"/>
            <a:pathLst>
              <a:path w="21600" h="21373" extrusionOk="0">
                <a:moveTo>
                  <a:pt x="13252" y="718"/>
                </a:moveTo>
                <a:cubicBezTo>
                  <a:pt x="13802" y="110"/>
                  <a:pt x="14279" y="-115"/>
                  <a:pt x="14671" y="54"/>
                </a:cubicBezTo>
                <a:cubicBezTo>
                  <a:pt x="15062" y="219"/>
                  <a:pt x="15264" y="737"/>
                  <a:pt x="15264" y="1596"/>
                </a:cubicBezTo>
                <a:lnTo>
                  <a:pt x="15264" y="19774"/>
                </a:lnTo>
                <a:cubicBezTo>
                  <a:pt x="15264" y="20633"/>
                  <a:pt x="15066" y="21151"/>
                  <a:pt x="14681" y="21320"/>
                </a:cubicBezTo>
                <a:cubicBezTo>
                  <a:pt x="14293" y="21485"/>
                  <a:pt x="13816" y="21264"/>
                  <a:pt x="13252" y="20656"/>
                </a:cubicBezTo>
                <a:lnTo>
                  <a:pt x="7759" y="14803"/>
                </a:lnTo>
                <a:lnTo>
                  <a:pt x="660" y="14803"/>
                </a:lnTo>
                <a:cubicBezTo>
                  <a:pt x="480" y="14803"/>
                  <a:pt x="325" y="14735"/>
                  <a:pt x="194" y="14604"/>
                </a:cubicBezTo>
                <a:cubicBezTo>
                  <a:pt x="67" y="14473"/>
                  <a:pt x="0" y="14304"/>
                  <a:pt x="0" y="14097"/>
                </a:cubicBezTo>
                <a:lnTo>
                  <a:pt x="0" y="7276"/>
                </a:lnTo>
                <a:cubicBezTo>
                  <a:pt x="0" y="7081"/>
                  <a:pt x="67" y="6916"/>
                  <a:pt x="194" y="6777"/>
                </a:cubicBezTo>
                <a:cubicBezTo>
                  <a:pt x="325" y="6642"/>
                  <a:pt x="480" y="6571"/>
                  <a:pt x="660" y="6571"/>
                </a:cubicBezTo>
                <a:lnTo>
                  <a:pt x="7759" y="6571"/>
                </a:lnTo>
                <a:lnTo>
                  <a:pt x="13252" y="718"/>
                </a:lnTo>
                <a:close/>
                <a:moveTo>
                  <a:pt x="18003" y="3322"/>
                </a:moveTo>
                <a:cubicBezTo>
                  <a:pt x="18331" y="3127"/>
                  <a:pt x="18667" y="3085"/>
                  <a:pt x="19023" y="3179"/>
                </a:cubicBezTo>
                <a:cubicBezTo>
                  <a:pt x="19380" y="3273"/>
                  <a:pt x="19655" y="3494"/>
                  <a:pt x="19839" y="3843"/>
                </a:cubicBezTo>
                <a:cubicBezTo>
                  <a:pt x="21018" y="6023"/>
                  <a:pt x="21600" y="8300"/>
                  <a:pt x="21600" y="10687"/>
                </a:cubicBezTo>
                <a:cubicBezTo>
                  <a:pt x="21600" y="13092"/>
                  <a:pt x="21018" y="15373"/>
                  <a:pt x="19839" y="17526"/>
                </a:cubicBezTo>
                <a:cubicBezTo>
                  <a:pt x="19584" y="18018"/>
                  <a:pt x="19189" y="18266"/>
                  <a:pt x="18660" y="18266"/>
                </a:cubicBezTo>
                <a:cubicBezTo>
                  <a:pt x="18437" y="18266"/>
                  <a:pt x="18215" y="18194"/>
                  <a:pt x="17999" y="18048"/>
                </a:cubicBezTo>
                <a:cubicBezTo>
                  <a:pt x="17671" y="17857"/>
                  <a:pt x="17459" y="17572"/>
                  <a:pt x="17353" y="17189"/>
                </a:cubicBezTo>
                <a:cubicBezTo>
                  <a:pt x="17255" y="16806"/>
                  <a:pt x="17290" y="16438"/>
                  <a:pt x="17473" y="16089"/>
                </a:cubicBezTo>
                <a:cubicBezTo>
                  <a:pt x="18419" y="14352"/>
                  <a:pt x="18893" y="12551"/>
                  <a:pt x="18893" y="10687"/>
                </a:cubicBezTo>
                <a:cubicBezTo>
                  <a:pt x="18893" y="8818"/>
                  <a:pt x="18416" y="7013"/>
                  <a:pt x="17473" y="5276"/>
                </a:cubicBezTo>
                <a:cubicBezTo>
                  <a:pt x="17290" y="4931"/>
                  <a:pt x="17255" y="4567"/>
                  <a:pt x="17353" y="4181"/>
                </a:cubicBezTo>
                <a:cubicBezTo>
                  <a:pt x="17459" y="3802"/>
                  <a:pt x="17675" y="3513"/>
                  <a:pt x="18003" y="332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0" name="Shape 1878"/>
          <p:cNvSpPr/>
          <p:nvPr/>
        </p:nvSpPr>
        <p:spPr>
          <a:xfrm>
            <a:off x="5027972" y="6970961"/>
            <a:ext cx="307305" cy="306597"/>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1" name="Shape 1879"/>
          <p:cNvSpPr/>
          <p:nvPr/>
        </p:nvSpPr>
        <p:spPr>
          <a:xfrm>
            <a:off x="5789832" y="6970957"/>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2" name="Shape 1880"/>
          <p:cNvSpPr/>
          <p:nvPr/>
        </p:nvSpPr>
        <p:spPr>
          <a:xfrm>
            <a:off x="6505598" y="69709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3" name="Shape 1881"/>
          <p:cNvSpPr/>
          <p:nvPr/>
        </p:nvSpPr>
        <p:spPr>
          <a:xfrm>
            <a:off x="7203436" y="6970957"/>
            <a:ext cx="307306" cy="306590"/>
          </a:xfrm>
          <a:custGeom>
            <a:avLst/>
            <a:gdLst/>
            <a:ahLst/>
            <a:cxnLst>
              <a:cxn ang="0">
                <a:pos x="wd2" y="hd2"/>
              </a:cxn>
              <a:cxn ang="5400000">
                <a:pos x="wd2" y="hd2"/>
              </a:cxn>
              <a:cxn ang="10800000">
                <a:pos x="wd2" y="hd2"/>
              </a:cxn>
              <a:cxn ang="16200000">
                <a:pos x="wd2" y="hd2"/>
              </a:cxn>
            </a:cxnLst>
            <a:rect l="0" t="0" r="r" b="b"/>
            <a:pathLst>
              <a:path w="21600" h="21594"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4" name="Shape 1882"/>
          <p:cNvSpPr/>
          <p:nvPr/>
        </p:nvSpPr>
        <p:spPr>
          <a:xfrm>
            <a:off x="7889751" y="6970957"/>
            <a:ext cx="307306" cy="306590"/>
          </a:xfrm>
          <a:custGeom>
            <a:avLst/>
            <a:gdLst/>
            <a:ahLst/>
            <a:cxnLst>
              <a:cxn ang="0">
                <a:pos x="wd2" y="hd2"/>
              </a:cxn>
              <a:cxn ang="5400000">
                <a:pos x="wd2" y="hd2"/>
              </a:cxn>
              <a:cxn ang="10800000">
                <a:pos x="wd2" y="hd2"/>
              </a:cxn>
              <a:cxn ang="16200000">
                <a:pos x="wd2" y="hd2"/>
              </a:cxn>
            </a:cxnLst>
            <a:rect l="0" t="0" r="r" b="b"/>
            <a:pathLst>
              <a:path w="21600" h="21594"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5" name="Rectangle 183"/>
          <p:cNvSpPr>
            <a:spLocks noChangeArrowheads="1"/>
          </p:cNvSpPr>
          <p:nvPr/>
        </p:nvSpPr>
        <p:spPr bwMode="auto">
          <a:xfrm>
            <a:off x="1289092" y="2200104"/>
            <a:ext cx="1937745" cy="587779"/>
          </a:xfrm>
          <a:prstGeom prst="rect">
            <a:avLst/>
          </a:prstGeom>
          <a:noFill/>
          <a:ln>
            <a:noFill/>
          </a:ln>
        </p:spPr>
        <p:txBody>
          <a:bodyPr wrap="none" lIns="127870" tIns="31967" rIns="63935" bIns="31967">
            <a:spAutoFit/>
          </a:bodyPr>
          <a:lstStyle/>
          <a:p>
            <a:pPr algn="l"/>
            <a:r>
              <a:rPr lang="zh-CN" altLang="en-US" sz="3400" b="1" dirty="0">
                <a:solidFill>
                  <a:schemeClr val="tx2">
                    <a:lumMod val="25000"/>
                    <a:lumOff val="75000"/>
                  </a:schemeClr>
                </a:solidFill>
                <a:latin typeface="微软雅黑" panose="020B0503020204020204" pitchFamily="34" charset="-122"/>
                <a:ea typeface="微软雅黑" panose="020B0503020204020204" pitchFamily="34" charset="-122"/>
              </a:rPr>
              <a:t>备用图标</a:t>
            </a:r>
            <a:endParaRPr lang="en-US" altLang="zh-CN" sz="3400" b="1"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14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descr="C:\Users\Administrator\Desktop\素材\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10309" y="2180132"/>
            <a:ext cx="13604624" cy="41834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Desktop\素材\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9" t="6691" r="2718" b="1882"/>
          <a:stretch>
            <a:fillRect/>
          </a:stretch>
        </p:blipFill>
        <p:spPr bwMode="auto">
          <a:xfrm>
            <a:off x="2475185" y="2343150"/>
            <a:ext cx="12429920" cy="393164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15012547" y="364697"/>
            <a:ext cx="1950137" cy="545445"/>
            <a:chOff x="19935585" y="796498"/>
            <a:chExt cx="2786428" cy="781145"/>
          </a:xfrm>
        </p:grpSpPr>
        <p:sp>
          <p:nvSpPr>
            <p:cNvPr id="10" name="Shape 13"/>
            <p:cNvSpPr/>
            <p:nvPr/>
          </p:nvSpPr>
          <p:spPr>
            <a:xfrm>
              <a:off x="20995945" y="796498"/>
              <a:ext cx="1726068" cy="764008"/>
            </a:xfrm>
            <a:prstGeom prst="rect">
              <a:avLst/>
            </a:prstGeom>
            <a:ln w="12700">
              <a:miter lim="400000"/>
            </a:ln>
          </p:spPr>
          <p:txBody>
            <a:bodyPr wrap="square" lIns="50800" tIns="50800" rIns="50800" bIns="50800" anchor="ctr">
              <a:spAutoFit/>
            </a:bodyPr>
            <a:lstStyle>
              <a:lvl1pPr indent="12700" algn="l" defTabSz="825500">
                <a:defRPr sz="10000">
                  <a:solidFill>
                    <a:srgbClr val="53585F"/>
                  </a:solidFill>
                  <a:latin typeface="Lato Light"/>
                  <a:ea typeface="Lato Light"/>
                  <a:cs typeface="Lato Light"/>
                  <a:sym typeface="Lato Light"/>
                </a:defRPr>
              </a:lvl1pPr>
            </a:lstStyle>
            <a:p>
              <a:pPr lvl="0">
                <a:defRPr sz="1800">
                  <a:solidFill>
                    <a:srgbClr val="000000"/>
                  </a:solidFill>
                </a:defRPr>
              </a:pPr>
              <a:r>
                <a:rPr lang="en-US" sz="2800" b="1" spc="-210" dirty="0">
                  <a:solidFill>
                    <a:schemeClr val="tx1">
                      <a:lumMod val="85000"/>
                      <a:lumOff val="15000"/>
                    </a:schemeClr>
                  </a:solidFill>
                  <a:latin typeface="微软雅黑" panose="020B0503020204020204" pitchFamily="34" charset="-122"/>
                  <a:ea typeface="微软雅黑" panose="020B0503020204020204" pitchFamily="34" charset="-122"/>
                </a:rPr>
                <a:t>LOGO</a:t>
              </a:r>
              <a:endParaRPr sz="2800" b="1" spc="-21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19935585" y="819429"/>
              <a:ext cx="1021556" cy="758214"/>
            </a:xfrm>
            <a:custGeom>
              <a:avLst/>
              <a:gdLst>
                <a:gd name="T0" fmla="*/ 1566 w 1959"/>
                <a:gd name="T1" fmla="*/ 471 h 1454"/>
                <a:gd name="T2" fmla="*/ 975 w 1959"/>
                <a:gd name="T3" fmla="*/ 1069 h 1454"/>
                <a:gd name="T4" fmla="*/ 385 w 1959"/>
                <a:gd name="T5" fmla="*/ 471 h 1454"/>
                <a:gd name="T6" fmla="*/ 590 w 1959"/>
                <a:gd name="T7" fmla="*/ 274 h 1454"/>
                <a:gd name="T8" fmla="*/ 839 w 1959"/>
                <a:gd name="T9" fmla="*/ 274 h 1454"/>
                <a:gd name="T10" fmla="*/ 839 w 1959"/>
                <a:gd name="T11" fmla="*/ 0 h 1454"/>
                <a:gd name="T12" fmla="*/ 471 w 1959"/>
                <a:gd name="T13" fmla="*/ 0 h 1454"/>
                <a:gd name="T14" fmla="*/ 0 w 1959"/>
                <a:gd name="T15" fmla="*/ 471 h 1454"/>
                <a:gd name="T16" fmla="*/ 975 w 1959"/>
                <a:gd name="T17" fmla="*/ 1454 h 1454"/>
                <a:gd name="T18" fmla="*/ 1959 w 1959"/>
                <a:gd name="T19" fmla="*/ 471 h 1454"/>
                <a:gd name="T20" fmla="*/ 1480 w 1959"/>
                <a:gd name="T21" fmla="*/ 0 h 1454"/>
                <a:gd name="T22" fmla="*/ 1112 w 1959"/>
                <a:gd name="T23" fmla="*/ 0 h 1454"/>
                <a:gd name="T24" fmla="*/ 1112 w 1959"/>
                <a:gd name="T25" fmla="*/ 274 h 1454"/>
                <a:gd name="T26" fmla="*/ 1369 w 1959"/>
                <a:gd name="T27" fmla="*/ 274 h 1454"/>
                <a:gd name="T28" fmla="*/ 1566 w 1959"/>
                <a:gd name="T29" fmla="*/ 471 h 1454"/>
                <a:gd name="T30" fmla="*/ 1566 w 1959"/>
                <a:gd name="T31" fmla="*/ 471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454">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8" name="Shape 1605"/>
          <p:cNvSpPr/>
          <p:nvPr/>
        </p:nvSpPr>
        <p:spPr>
          <a:xfrm>
            <a:off x="2939846" y="6484345"/>
            <a:ext cx="10989697" cy="1208869"/>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nSpc>
                <a:spcPct val="100000"/>
              </a:lnSpc>
              <a:defRPr sz="1800">
                <a:solidFill>
                  <a:srgbClr val="000000"/>
                </a:solidFill>
              </a:defRPr>
            </a:pP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谢</a:t>
            </a:r>
            <a:r>
              <a:rPr lang="zh-CN" altLang="en-US" sz="7200" b="1" dirty="0" smtClean="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谢观赏</a:t>
            </a:r>
            <a:endParaRPr lang="en-US" altLang="zh-CN"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endParaRPr>
          </a:p>
        </p:txBody>
      </p:sp>
      <p:sp>
        <p:nvSpPr>
          <p:cNvPr id="20" name="Shape 1607"/>
          <p:cNvSpPr/>
          <p:nvPr/>
        </p:nvSpPr>
        <p:spPr>
          <a:xfrm>
            <a:off x="4917947" y="7729290"/>
            <a:ext cx="6963864" cy="369332"/>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2400" dirty="0">
                <a:solidFill>
                  <a:schemeClr val="tx1">
                    <a:lumMod val="85000"/>
                    <a:lumOff val="15000"/>
                  </a:schemeClr>
                </a:solidFill>
              </a:rPr>
              <a:t>We know, is amazing, but that's all!</a:t>
            </a:r>
            <a:endParaRPr sz="2400" dirty="0">
              <a:solidFill>
                <a:schemeClr val="tx1">
                  <a:lumMod val="85000"/>
                  <a:lumOff val="15000"/>
                </a:schemeClr>
              </a:solidFill>
            </a:endParaRPr>
          </a:p>
        </p:txBody>
      </p:sp>
      <p:pic>
        <p:nvPicPr>
          <p:cNvPr id="9"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7" t="13017" r="75379" b="17628"/>
          <a:stretch>
            <a:fillRect/>
          </a:stretch>
        </p:blipFill>
        <p:spPr bwMode="auto">
          <a:xfrm>
            <a:off x="2475185" y="2672641"/>
            <a:ext cx="2159877" cy="2932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44" t="20135" r="55651" b="15729"/>
          <a:stretch>
            <a:fillRect/>
          </a:stretch>
        </p:blipFill>
        <p:spPr bwMode="auto">
          <a:xfrm>
            <a:off x="5044967" y="2893358"/>
            <a:ext cx="2364828" cy="2711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4" t="12271" r="31450" b="12034"/>
          <a:stretch>
            <a:fillRect/>
          </a:stretch>
        </p:blipFill>
        <p:spPr bwMode="auto">
          <a:xfrm>
            <a:off x="7803931" y="2648993"/>
            <a:ext cx="31058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44" t="9287" r="2661" b="12001"/>
          <a:stretch>
            <a:fillRect/>
          </a:stretch>
        </p:blipFill>
        <p:spPr bwMode="auto">
          <a:xfrm>
            <a:off x="11059509" y="2521427"/>
            <a:ext cx="3641835" cy="3327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Administrator\Desktop\素材\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25" y="3130478"/>
            <a:ext cx="1067963" cy="2723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素材\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369" y="3044006"/>
            <a:ext cx="2038426" cy="27005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素材\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307" y="3037229"/>
            <a:ext cx="3115459" cy="2910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素材\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559" y="3323725"/>
            <a:ext cx="2908134" cy="2951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8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nodeType="withEffect">
                                  <p:stCondLst>
                                    <p:cond delay="18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nodeType="withEffect">
                                  <p:stCondLst>
                                    <p:cond delay="2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par>
                                <p:cTn id="25" presetID="6" presetClass="entr" presetSubtype="32" fill="hold" nodeType="withEffect">
                                  <p:stCondLst>
                                    <p:cond delay="3400"/>
                                  </p:stCondLst>
                                  <p:childTnLst>
                                    <p:set>
                                      <p:cBhvr>
                                        <p:cTn id="26" dur="1" fill="hold">
                                          <p:stCondLst>
                                            <p:cond delay="0"/>
                                          </p:stCondLst>
                                        </p:cTn>
                                        <p:tgtEl>
                                          <p:spTgt spid="2050"/>
                                        </p:tgtEl>
                                        <p:attrNameLst>
                                          <p:attrName>style.visibility</p:attrName>
                                        </p:attrNameLst>
                                      </p:cBhvr>
                                      <p:to>
                                        <p:strVal val="visible"/>
                                      </p:to>
                                    </p:set>
                                    <p:animEffect transition="in" filter="circle(out)">
                                      <p:cBhvr>
                                        <p:cTn id="27" dur="2000"/>
                                        <p:tgtEl>
                                          <p:spTgt spid="2050"/>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par>
                                <p:cTn id="34" presetID="53" presetClass="entr" presetSubtype="16" fill="hold" nodeType="withEffect">
                                  <p:stCondLst>
                                    <p:cond delay="600"/>
                                  </p:stCondLst>
                                  <p:childTnLst>
                                    <p:set>
                                      <p:cBhvr>
                                        <p:cTn id="35" dur="1" fill="hold">
                                          <p:stCondLst>
                                            <p:cond delay="0"/>
                                          </p:stCondLst>
                                        </p:cTn>
                                        <p:tgtEl>
                                          <p:spTgt spid="2052"/>
                                        </p:tgtEl>
                                        <p:attrNameLst>
                                          <p:attrName>style.visibility</p:attrName>
                                        </p:attrNameLst>
                                      </p:cBhvr>
                                      <p:to>
                                        <p:strVal val="visible"/>
                                      </p:to>
                                    </p:set>
                                    <p:anim calcmode="lin" valueType="num">
                                      <p:cBhvr>
                                        <p:cTn id="36" dur="750" fill="hold"/>
                                        <p:tgtEl>
                                          <p:spTgt spid="2052"/>
                                        </p:tgtEl>
                                        <p:attrNameLst>
                                          <p:attrName>ppt_w</p:attrName>
                                        </p:attrNameLst>
                                      </p:cBhvr>
                                      <p:tavLst>
                                        <p:tav tm="0">
                                          <p:val>
                                            <p:fltVal val="0"/>
                                          </p:val>
                                        </p:tav>
                                        <p:tav tm="100000">
                                          <p:val>
                                            <p:strVal val="#ppt_w"/>
                                          </p:val>
                                        </p:tav>
                                      </p:tavLst>
                                    </p:anim>
                                    <p:anim calcmode="lin" valueType="num">
                                      <p:cBhvr>
                                        <p:cTn id="37" dur="750" fill="hold"/>
                                        <p:tgtEl>
                                          <p:spTgt spid="2052"/>
                                        </p:tgtEl>
                                        <p:attrNameLst>
                                          <p:attrName>ppt_h</p:attrName>
                                        </p:attrNameLst>
                                      </p:cBhvr>
                                      <p:tavLst>
                                        <p:tav tm="0">
                                          <p:val>
                                            <p:fltVal val="0"/>
                                          </p:val>
                                        </p:tav>
                                        <p:tav tm="100000">
                                          <p:val>
                                            <p:strVal val="#ppt_h"/>
                                          </p:val>
                                        </p:tav>
                                      </p:tavLst>
                                    </p:anim>
                                    <p:animEffect transition="in" filter="fade">
                                      <p:cBhvr>
                                        <p:cTn id="38" dur="750"/>
                                        <p:tgtEl>
                                          <p:spTgt spid="2052"/>
                                        </p:tgtEl>
                                      </p:cBhvr>
                                    </p:animEffect>
                                  </p:childTnLst>
                                </p:cTn>
                              </p:par>
                              <p:par>
                                <p:cTn id="39" presetID="53" presetClass="entr" presetSubtype="16" fill="hold" nodeType="withEffect">
                                  <p:stCondLst>
                                    <p:cond delay="110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750" fill="hold"/>
                                        <p:tgtEl>
                                          <p:spTgt spid="2053"/>
                                        </p:tgtEl>
                                        <p:attrNameLst>
                                          <p:attrName>ppt_w</p:attrName>
                                        </p:attrNameLst>
                                      </p:cBhvr>
                                      <p:tavLst>
                                        <p:tav tm="0">
                                          <p:val>
                                            <p:fltVal val="0"/>
                                          </p:val>
                                        </p:tav>
                                        <p:tav tm="100000">
                                          <p:val>
                                            <p:strVal val="#ppt_w"/>
                                          </p:val>
                                        </p:tav>
                                      </p:tavLst>
                                    </p:anim>
                                    <p:anim calcmode="lin" valueType="num">
                                      <p:cBhvr>
                                        <p:cTn id="42" dur="750" fill="hold"/>
                                        <p:tgtEl>
                                          <p:spTgt spid="2053"/>
                                        </p:tgtEl>
                                        <p:attrNameLst>
                                          <p:attrName>ppt_h</p:attrName>
                                        </p:attrNameLst>
                                      </p:cBhvr>
                                      <p:tavLst>
                                        <p:tav tm="0">
                                          <p:val>
                                            <p:fltVal val="0"/>
                                          </p:val>
                                        </p:tav>
                                        <p:tav tm="100000">
                                          <p:val>
                                            <p:strVal val="#ppt_h"/>
                                          </p:val>
                                        </p:tav>
                                      </p:tavLst>
                                    </p:anim>
                                    <p:animEffect transition="in" filter="fade">
                                      <p:cBhvr>
                                        <p:cTn id="43" dur="750"/>
                                        <p:tgtEl>
                                          <p:spTgt spid="2053"/>
                                        </p:tgtEl>
                                      </p:cBhvr>
                                    </p:animEffect>
                                  </p:childTnLst>
                                </p:cTn>
                              </p:par>
                              <p:par>
                                <p:cTn id="44" presetID="53" presetClass="entr" presetSubtype="16" fill="hold" nodeType="withEffect">
                                  <p:stCondLst>
                                    <p:cond delay="1600"/>
                                  </p:stCondLst>
                                  <p:childTnLst>
                                    <p:set>
                                      <p:cBhvr>
                                        <p:cTn id="45" dur="1" fill="hold">
                                          <p:stCondLst>
                                            <p:cond delay="0"/>
                                          </p:stCondLst>
                                        </p:cTn>
                                        <p:tgtEl>
                                          <p:spTgt spid="2054"/>
                                        </p:tgtEl>
                                        <p:attrNameLst>
                                          <p:attrName>style.visibility</p:attrName>
                                        </p:attrNameLst>
                                      </p:cBhvr>
                                      <p:to>
                                        <p:strVal val="visible"/>
                                      </p:to>
                                    </p:set>
                                    <p:anim calcmode="lin" valueType="num">
                                      <p:cBhvr>
                                        <p:cTn id="46" dur="750" fill="hold"/>
                                        <p:tgtEl>
                                          <p:spTgt spid="2054"/>
                                        </p:tgtEl>
                                        <p:attrNameLst>
                                          <p:attrName>ppt_w</p:attrName>
                                        </p:attrNameLst>
                                      </p:cBhvr>
                                      <p:tavLst>
                                        <p:tav tm="0">
                                          <p:val>
                                            <p:fltVal val="0"/>
                                          </p:val>
                                        </p:tav>
                                        <p:tav tm="100000">
                                          <p:val>
                                            <p:strVal val="#ppt_w"/>
                                          </p:val>
                                        </p:tav>
                                      </p:tavLst>
                                    </p:anim>
                                    <p:anim calcmode="lin" valueType="num">
                                      <p:cBhvr>
                                        <p:cTn id="47" dur="750" fill="hold"/>
                                        <p:tgtEl>
                                          <p:spTgt spid="2054"/>
                                        </p:tgtEl>
                                        <p:attrNameLst>
                                          <p:attrName>ppt_h</p:attrName>
                                        </p:attrNameLst>
                                      </p:cBhvr>
                                      <p:tavLst>
                                        <p:tav tm="0">
                                          <p:val>
                                            <p:fltVal val="0"/>
                                          </p:val>
                                        </p:tav>
                                        <p:tav tm="100000">
                                          <p:val>
                                            <p:strVal val="#ppt_h"/>
                                          </p:val>
                                        </p:tav>
                                      </p:tavLst>
                                    </p:anim>
                                    <p:animEffect transition="in" filter="fade">
                                      <p:cBhvr>
                                        <p:cTn id="48" dur="750"/>
                                        <p:tgtEl>
                                          <p:spTgt spid="2054"/>
                                        </p:tgtEl>
                                      </p:cBhvr>
                                    </p:animEffect>
                                  </p:childTnLst>
                                </p:cTn>
                              </p:par>
                              <p:par>
                                <p:cTn id="49" presetID="22" presetClass="entr" presetSubtype="1" fill="hold" nodeType="withEffect">
                                  <p:stCondLst>
                                    <p:cond delay="2600"/>
                                  </p:stCondLst>
                                  <p:childTnLst>
                                    <p:set>
                                      <p:cBhvr>
                                        <p:cTn id="50" dur="1" fill="hold">
                                          <p:stCondLst>
                                            <p:cond delay="0"/>
                                          </p:stCondLst>
                                        </p:cTn>
                                        <p:tgtEl>
                                          <p:spTgt spid="2055"/>
                                        </p:tgtEl>
                                        <p:attrNameLst>
                                          <p:attrName>style.visibility</p:attrName>
                                        </p:attrNameLst>
                                      </p:cBhvr>
                                      <p:to>
                                        <p:strVal val="visible"/>
                                      </p:to>
                                    </p:set>
                                    <p:animEffect transition="in" filter="wipe(up)">
                                      <p:cBhvr>
                                        <p:cTn id="51" dur="1150"/>
                                        <p:tgtEl>
                                          <p:spTgt spid="2055"/>
                                        </p:tgtEl>
                                      </p:cBhvr>
                                    </p:animEffect>
                                  </p:childTnLst>
                                </p:cTn>
                              </p:par>
                            </p:childTnLst>
                          </p:cTn>
                        </p:par>
                        <p:par>
                          <p:cTn id="52" fill="hold">
                            <p:stCondLst>
                              <p:cond delay="20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by="(-#ppt_w*2)" calcmode="lin" valueType="num">
                                      <p:cBhvr rctx="PPT">
                                        <p:cTn id="55" dur="500" autoRev="1" fill="hold">
                                          <p:stCondLst>
                                            <p:cond delay="0"/>
                                          </p:stCondLst>
                                        </p:cTn>
                                        <p:tgtEl>
                                          <p:spTgt spid="18"/>
                                        </p:tgtEl>
                                        <p:attrNameLst>
                                          <p:attrName>ppt_w</p:attrName>
                                        </p:attrNameLst>
                                      </p:cBhvr>
                                    </p:anim>
                                    <p:anim by="(#ppt_w*0.50)" calcmode="lin" valueType="num">
                                      <p:cBhvr>
                                        <p:cTn id="56" dur="500" decel="50000" autoRev="1" fill="hold">
                                          <p:stCondLst>
                                            <p:cond delay="0"/>
                                          </p:stCondLst>
                                        </p:cTn>
                                        <p:tgtEl>
                                          <p:spTgt spid="18"/>
                                        </p:tgtEl>
                                        <p:attrNameLst>
                                          <p:attrName>ppt_x</p:attrName>
                                        </p:attrNameLst>
                                      </p:cBhvr>
                                    </p:anim>
                                    <p:anim from="(-#ppt_h/2)" to="(#ppt_y)" calcmode="lin" valueType="num">
                                      <p:cBhvr>
                                        <p:cTn id="57" dur="1000" fill="hold">
                                          <p:stCondLst>
                                            <p:cond delay="0"/>
                                          </p:stCondLst>
                                        </p:cTn>
                                        <p:tgtEl>
                                          <p:spTgt spid="18"/>
                                        </p:tgtEl>
                                        <p:attrNameLst>
                                          <p:attrName>ppt_y</p:attrName>
                                        </p:attrNameLst>
                                      </p:cBhvr>
                                    </p:anim>
                                    <p:animRot by="21600000">
                                      <p:cBhvr>
                                        <p:cTn id="58" dur="1000" fill="hold">
                                          <p:stCondLst>
                                            <p:cond delay="0"/>
                                          </p:stCondLst>
                                        </p:cTn>
                                        <p:tgtEl>
                                          <p:spTgt spid="18"/>
                                        </p:tgtEl>
                                        <p:attrNameLst>
                                          <p:attrName>r</p:attrName>
                                        </p:attrNameLst>
                                      </p:cBhvr>
                                    </p:animRot>
                                  </p:childTnLst>
                                </p:cTn>
                              </p:par>
                              <p:par>
                                <p:cTn id="59" presetID="2" presetClass="entr" presetSubtype="4" fill="hold" grpId="0" nodeType="withEffect">
                                  <p:stCondLst>
                                    <p:cond delay="95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850" fill="hold"/>
                                        <p:tgtEl>
                                          <p:spTgt spid="20"/>
                                        </p:tgtEl>
                                        <p:attrNameLst>
                                          <p:attrName>ppt_x</p:attrName>
                                        </p:attrNameLst>
                                      </p:cBhvr>
                                      <p:tavLst>
                                        <p:tav tm="0">
                                          <p:val>
                                            <p:strVal val="#ppt_x"/>
                                          </p:val>
                                        </p:tav>
                                        <p:tav tm="100000">
                                          <p:val>
                                            <p:strVal val="#ppt_x"/>
                                          </p:val>
                                        </p:tav>
                                      </p:tavLst>
                                    </p:anim>
                                    <p:anim calcmode="lin" valueType="num">
                                      <p:cBhvr additive="base">
                                        <p:cTn id="62" dur="850" fill="hold"/>
                                        <p:tgtEl>
                                          <p:spTgt spid="20"/>
                                        </p:tgtEl>
                                        <p:attrNameLst>
                                          <p:attrName>ppt_y</p:attrName>
                                        </p:attrNameLst>
                                      </p:cBhvr>
                                      <p:tavLst>
                                        <p:tav tm="0">
                                          <p:val>
                                            <p:strVal val="1+#ppt_h/2"/>
                                          </p:val>
                                        </p:tav>
                                        <p:tav tm="100000">
                                          <p:val>
                                            <p:strVal val="#ppt_y"/>
                                          </p:val>
                                        </p:tav>
                                      </p:tavLst>
                                    </p:anim>
                                  </p:childTnLst>
                                </p:cTn>
                              </p:par>
                              <p:par>
                                <p:cTn id="63" presetID="42" presetClass="entr" presetSubtype="0" fill="hold" nodeType="withEffect">
                                  <p:stCondLst>
                                    <p:cond delay="1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163" y="-50546"/>
            <a:ext cx="17012601" cy="9627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60"/>
          </a:p>
        </p:txBody>
      </p:sp>
      <p:sp>
        <p:nvSpPr>
          <p:cNvPr id="7" name="矩形 6"/>
          <p:cNvSpPr/>
          <p:nvPr/>
        </p:nvSpPr>
        <p:spPr>
          <a:xfrm>
            <a:off x="20748" y="3612685"/>
            <a:ext cx="17025015" cy="17283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9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38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38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8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8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8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38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6783224" y="1955319"/>
            <a:ext cx="3498291" cy="1064118"/>
          </a:xfrm>
          <a:prstGeom prst="rect">
            <a:avLst/>
          </a:prstGeom>
        </p:spPr>
      </p:pic>
      <p:sp>
        <p:nvSpPr>
          <p:cNvPr id="5" name="文本框 4"/>
          <p:cNvSpPr txBox="1"/>
          <p:nvPr/>
        </p:nvSpPr>
        <p:spPr>
          <a:xfrm>
            <a:off x="5885817" y="5773732"/>
            <a:ext cx="5307293" cy="1466215"/>
          </a:xfrm>
          <a:prstGeom prst="rect">
            <a:avLst/>
          </a:prstGeom>
          <a:noFill/>
        </p:spPr>
        <p:txBody>
          <a:bodyPr wrap="square" rtlCol="0">
            <a:spAutoFit/>
          </a:bodyPr>
          <a:p>
            <a:pPr algn="ctr"/>
            <a:r>
              <a:rPr lang="en-US" altLang="zh-CN" sz="447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447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447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447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447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92262" y="3136032"/>
            <a:ext cx="11263914" cy="6439750"/>
          </a:xfrm>
          <a:prstGeom prst="rect">
            <a:avLst/>
          </a:prstGeom>
          <a:noFill/>
          <a:extLst>
            <a:ext uri="{909E8E84-426E-40DD-AFC4-6F175D3DCCD1}">
              <a14:hiddenFill xmlns:a14="http://schemas.microsoft.com/office/drawing/2010/main">
                <a:solidFill>
                  <a:srgbClr val="FFFFFF"/>
                </a:solidFill>
              </a14:hiddenFill>
            </a:ext>
          </a:extLst>
        </p:spPr>
      </p:pic>
      <p:sp>
        <p:nvSpPr>
          <p:cNvPr id="157" name="Shape 157"/>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sp>
        <p:nvSpPr>
          <p:cNvPr id="161" name="Shape 161"/>
          <p:cNvSpPr/>
          <p:nvPr/>
        </p:nvSpPr>
        <p:spPr>
          <a:xfrm>
            <a:off x="1194440" y="2022960"/>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tristique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sagittis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Sed</a:t>
            </a:r>
            <a:r>
              <a:rPr sz="1700" dirty="0">
                <a:solidFill>
                  <a:schemeClr val="tx1">
                    <a:lumMod val="50000"/>
                    <a:lumOff val="50000"/>
                  </a:schemeClr>
                </a:solidFill>
                <a:latin typeface="微软雅黑" panose="020B0503020204020204" pitchFamily="34" charset="-122"/>
                <a:ea typeface="微软雅黑" panose="020B0503020204020204" pitchFamily="34" charset="-122"/>
              </a:rPr>
              <a:t> non ligula dui.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ultricies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turpis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commodo</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tempor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194439" y="3749116"/>
            <a:ext cx="3141077" cy="5078313"/>
          </a:xfrm>
          <a:prstGeom prst="rect">
            <a:avLst/>
          </a:prstGeom>
        </p:spPr>
        <p:txBody>
          <a:bodyPr wrap="square">
            <a:spAutoFit/>
          </a:bodyPr>
          <a:lstStyle/>
          <a:p>
            <a:pPr algn="l" defTabSz="452755">
              <a:spcBef>
                <a:spcPts val="1190"/>
              </a:spcBef>
              <a:defRPr sz="1800"/>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 输入您的内容输入您的内容输入您的输入您的内容输入您的内容输入您的内容输入您的内容内容输入您的内容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prism/>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4" nodeType="afterEffect">
                                  <p:stCondLst>
                                    <p:cond delay="200"/>
                                  </p:stCondLst>
                                  <p:childTnLst>
                                    <p:set>
                                      <p:cBhvr>
                                        <p:cTn id="6" dur="indefinite" fill="hold"/>
                                        <p:tgtEl>
                                          <p:spTgt spid="161"/>
                                        </p:tgtEl>
                                        <p:attrNameLst>
                                          <p:attrName>style.visibility</p:attrName>
                                        </p:attrNameLst>
                                      </p:cBhvr>
                                      <p:to>
                                        <p:strVal val="visible"/>
                                      </p:to>
                                    </p:set>
                                    <p:anim calcmode="lin" valueType="num">
                                      <p:cBhvr>
                                        <p:cTn id="7" dur="700" fill="hold"/>
                                        <p:tgtEl>
                                          <p:spTgt spid="161"/>
                                        </p:tgtEl>
                                        <p:attrNameLst>
                                          <p:attrName>ppt_x</p:attrName>
                                        </p:attrNameLst>
                                      </p:cBhvr>
                                      <p:tavLst>
                                        <p:tav tm="0">
                                          <p:val>
                                            <p:strVal val="0-#ppt_w/2"/>
                                          </p:val>
                                        </p:tav>
                                        <p:tav tm="100000">
                                          <p:val>
                                            <p:strVal val="#ppt_x"/>
                                          </p:val>
                                        </p:tav>
                                      </p:tavLst>
                                    </p:anim>
                                    <p:anim calcmode="lin" valueType="num">
                                      <p:cBhvr>
                                        <p:cTn id="8" dur="700" fill="hold"/>
                                        <p:tgtEl>
                                          <p:spTgt spid="1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13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4" animBg="1" advAuto="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 name="Shape 240"/>
          <p:cNvSpPr/>
          <p:nvPr/>
        </p:nvSpPr>
        <p:spPr>
          <a:xfrm>
            <a:off x="1194440" y="1812875"/>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tristique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sagittis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Sed</a:t>
            </a:r>
            <a:r>
              <a:rPr sz="1700" dirty="0">
                <a:solidFill>
                  <a:schemeClr val="tx1">
                    <a:lumMod val="50000"/>
                    <a:lumOff val="50000"/>
                  </a:schemeClr>
                </a:solidFill>
                <a:latin typeface="微软雅黑" panose="020B0503020204020204" pitchFamily="34" charset="-122"/>
                <a:ea typeface="微软雅黑" panose="020B0503020204020204" pitchFamily="34" charset="-122"/>
              </a:rPr>
              <a:t> non ligula dui.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ultricies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turpis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commodo</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3" name="Shape 243"/>
          <p:cNvSpPr/>
          <p:nvPr/>
        </p:nvSpPr>
        <p:spPr>
          <a:xfrm>
            <a:off x="162167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4" name="Shape 244"/>
          <p:cNvSpPr/>
          <p:nvPr/>
        </p:nvSpPr>
        <p:spPr>
          <a:xfrm>
            <a:off x="1594416" y="6656790"/>
            <a:ext cx="2535996" cy="1569660"/>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5" name="Shape 245"/>
          <p:cNvSpPr/>
          <p:nvPr/>
        </p:nvSpPr>
        <p:spPr>
          <a:xfrm>
            <a:off x="4567462"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6" name="Shape 246"/>
          <p:cNvSpPr/>
          <p:nvPr/>
        </p:nvSpPr>
        <p:spPr>
          <a:xfrm>
            <a:off x="4540207"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7" name="Shape 247"/>
          <p:cNvSpPr/>
          <p:nvPr/>
        </p:nvSpPr>
        <p:spPr>
          <a:xfrm>
            <a:off x="745888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8" name="Shape 248"/>
          <p:cNvSpPr/>
          <p:nvPr/>
        </p:nvSpPr>
        <p:spPr>
          <a:xfrm>
            <a:off x="7431626"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9" name="Shape 249"/>
          <p:cNvSpPr/>
          <p:nvPr/>
        </p:nvSpPr>
        <p:spPr>
          <a:xfrm>
            <a:off x="10295930"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50" name="Shape 250"/>
          <p:cNvSpPr/>
          <p:nvPr/>
        </p:nvSpPr>
        <p:spPr>
          <a:xfrm>
            <a:off x="10268675"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51" name="Shape 251"/>
          <p:cNvSpPr/>
          <p:nvPr/>
        </p:nvSpPr>
        <p:spPr>
          <a:xfrm>
            <a:off x="1602849"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John Doe</a:t>
            </a:r>
            <a:endParaRPr sz="2100" dirty="0">
              <a:latin typeface="方正兰亭粗黑_GBK" pitchFamily="2" charset="-122"/>
              <a:ea typeface="方正兰亭粗黑_GBK" pitchFamily="2" charset="-122"/>
            </a:endParaRPr>
          </a:p>
        </p:txBody>
      </p:sp>
      <p:sp>
        <p:nvSpPr>
          <p:cNvPr id="252" name="Shape 252"/>
          <p:cNvSpPr/>
          <p:nvPr/>
        </p:nvSpPr>
        <p:spPr>
          <a:xfrm>
            <a:off x="4581637"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Ashley Thomson</a:t>
            </a:r>
            <a:endParaRPr sz="2100" dirty="0">
              <a:latin typeface="方正兰亭粗黑_GBK" pitchFamily="2" charset="-122"/>
              <a:ea typeface="方正兰亭粗黑_GBK" pitchFamily="2" charset="-122"/>
            </a:endParaRPr>
          </a:p>
        </p:txBody>
      </p:sp>
      <p:sp>
        <p:nvSpPr>
          <p:cNvPr id="253" name="Shape 253"/>
          <p:cNvSpPr/>
          <p:nvPr/>
        </p:nvSpPr>
        <p:spPr>
          <a:xfrm>
            <a:off x="7467173" y="5789257"/>
            <a:ext cx="2402058"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Marcus Owen</a:t>
            </a:r>
            <a:endParaRPr sz="2100" dirty="0">
              <a:latin typeface="方正兰亭粗黑_GBK" pitchFamily="2" charset="-122"/>
              <a:ea typeface="方正兰亭粗黑_GBK" pitchFamily="2" charset="-122"/>
            </a:endParaRPr>
          </a:p>
        </p:txBody>
      </p:sp>
      <p:sp>
        <p:nvSpPr>
          <p:cNvPr id="254" name="Shape 254"/>
          <p:cNvSpPr/>
          <p:nvPr/>
        </p:nvSpPr>
        <p:spPr>
          <a:xfrm>
            <a:off x="10280824"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Tesla Vine</a:t>
            </a:r>
            <a:endParaRPr sz="2100" dirty="0">
              <a:latin typeface="方正兰亭粗黑_GBK" pitchFamily="2" charset="-122"/>
              <a:ea typeface="方正兰亭粗黑_GBK" pitchFamily="2" charset="-122"/>
            </a:endParaRPr>
          </a:p>
        </p:txBody>
      </p:sp>
      <p:sp>
        <p:nvSpPr>
          <p:cNvPr id="255" name="Shape 255"/>
          <p:cNvSpPr/>
          <p:nvPr/>
        </p:nvSpPr>
        <p:spPr>
          <a:xfrm>
            <a:off x="1654699" y="3287581"/>
            <a:ext cx="2310971" cy="2305668"/>
          </a:xfrm>
          <a:prstGeom prst="roundRect">
            <a:avLst>
              <a:gd name="adj" fmla="val 50000"/>
            </a:avLst>
          </a:prstGeom>
          <a:blipFill dpi="0" rotWithShape="1">
            <a:blip r:embed="rId1"/>
            <a:srcRect/>
            <a:stretch>
              <a:fillRect l="-33000" t="1000" r="-76000" b="-27000"/>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56" name="Shape 256"/>
          <p:cNvSpPr/>
          <p:nvPr/>
        </p:nvSpPr>
        <p:spPr>
          <a:xfrm>
            <a:off x="1319353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57" name="Shape 257"/>
          <p:cNvSpPr/>
          <p:nvPr/>
        </p:nvSpPr>
        <p:spPr>
          <a:xfrm>
            <a:off x="13166275" y="6656790"/>
            <a:ext cx="2535996" cy="1569660"/>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58" name="Shape 258"/>
          <p:cNvSpPr/>
          <p:nvPr/>
        </p:nvSpPr>
        <p:spPr>
          <a:xfrm>
            <a:off x="13178425"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Allan </a:t>
            </a:r>
            <a:r>
              <a:rPr sz="2100" dirty="0" err="1">
                <a:latin typeface="方正兰亭粗黑_GBK" pitchFamily="2" charset="-122"/>
                <a:ea typeface="方正兰亭粗黑_GBK" pitchFamily="2" charset="-122"/>
              </a:rPr>
              <a:t>McKensy</a:t>
            </a:r>
            <a:endParaRPr sz="2100" dirty="0">
              <a:latin typeface="方正兰亭粗黑_GBK" pitchFamily="2" charset="-122"/>
              <a:ea typeface="方正兰亭粗黑_GBK" pitchFamily="2" charset="-122"/>
            </a:endParaRPr>
          </a:p>
        </p:txBody>
      </p:sp>
      <p:sp>
        <p:nvSpPr>
          <p:cNvPr id="259" name="Shape 259"/>
          <p:cNvSpPr/>
          <p:nvPr/>
        </p:nvSpPr>
        <p:spPr>
          <a:xfrm>
            <a:off x="4616483" y="3287581"/>
            <a:ext cx="2310971" cy="2305668"/>
          </a:xfrm>
          <a:prstGeom prst="roundRect">
            <a:avLst>
              <a:gd name="adj" fmla="val 50000"/>
            </a:avLst>
          </a:prstGeom>
          <a:blipFill rotWithShape="1">
            <a:blip r:embed="rId2" cstate="email"/>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0" name="Shape 260"/>
          <p:cNvSpPr/>
          <p:nvPr/>
        </p:nvSpPr>
        <p:spPr>
          <a:xfrm>
            <a:off x="7491909" y="3287581"/>
            <a:ext cx="2310971" cy="2305668"/>
          </a:xfrm>
          <a:prstGeom prst="roundRect">
            <a:avLst>
              <a:gd name="adj" fmla="val 50000"/>
            </a:avLst>
          </a:prstGeom>
          <a:blipFill dpi="0" rotWithShape="1">
            <a:blip r:embed="rId3"/>
            <a:srcRect/>
            <a:stretch>
              <a:fillRect l="-39000" r="-30000" b="-19000"/>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1" name="Shape 261"/>
          <p:cNvSpPr/>
          <p:nvPr/>
        </p:nvSpPr>
        <p:spPr>
          <a:xfrm>
            <a:off x="10277414" y="3287581"/>
            <a:ext cx="2310971" cy="2305668"/>
          </a:xfrm>
          <a:prstGeom prst="roundRect">
            <a:avLst>
              <a:gd name="adj" fmla="val 50000"/>
            </a:avLst>
          </a:prstGeom>
          <a:blipFill rotWithShape="1">
            <a:blip r:embed="rId4"/>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2" name="Shape 262"/>
          <p:cNvSpPr/>
          <p:nvPr/>
        </p:nvSpPr>
        <p:spPr>
          <a:xfrm>
            <a:off x="13199893" y="3287581"/>
            <a:ext cx="2310971" cy="2305668"/>
          </a:xfrm>
          <a:prstGeom prst="roundRect">
            <a:avLst>
              <a:gd name="adj" fmla="val 50000"/>
            </a:avLst>
          </a:prstGeom>
          <a:blipFill rotWithShape="1">
            <a:blip r:embed="rId5" cstate="email"/>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3600"/>
                                  </p:iterate>
                                  <p:childTnLst>
                                    <p:set>
                                      <p:cBhvr>
                                        <p:cTn id="6" dur="1" fill="hold">
                                          <p:stCondLst>
                                            <p:cond delay="0"/>
                                          </p:stCondLst>
                                        </p:cTn>
                                        <p:tgtEl>
                                          <p:spTgt spid="240"/>
                                        </p:tgtEl>
                                        <p:attrNameLst>
                                          <p:attrName>style.visibility</p:attrName>
                                        </p:attrNameLst>
                                      </p:cBhvr>
                                      <p:to>
                                        <p:strVal val="visible"/>
                                      </p:to>
                                    </p:set>
                                    <p:anim calcmode="lin" valueType="num">
                                      <p:cBhvr>
                                        <p:cTn id="7" dur="200" fill="hold"/>
                                        <p:tgtEl>
                                          <p:spTgt spid="240"/>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40"/>
                                        </p:tgtEl>
                                        <p:attrNameLst>
                                          <p:attrName>ppt_y</p:attrName>
                                        </p:attrNameLst>
                                      </p:cBhvr>
                                      <p:tavLst>
                                        <p:tav tm="0">
                                          <p:val>
                                            <p:strVal val="#ppt_y"/>
                                          </p:val>
                                        </p:tav>
                                        <p:tav tm="100000">
                                          <p:val>
                                            <p:strVal val="#ppt_y"/>
                                          </p:val>
                                        </p:tav>
                                      </p:tavLst>
                                    </p:anim>
                                    <p:anim calcmode="lin" valueType="num">
                                      <p:cBhvr>
                                        <p:cTn id="9" dur="200" fill="hold"/>
                                        <p:tgtEl>
                                          <p:spTgt spid="240"/>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40"/>
                                        </p:tgtEl>
                                      </p:cBhvr>
                                    </p:animEffect>
                                  </p:childTnLst>
                                </p:cTn>
                              </p:par>
                              <p:par>
                                <p:cTn id="12" presetID="52" presetClass="entr" presetSubtype="0" fill="hold" grpId="0" nodeType="withEffect">
                                  <p:stCondLst>
                                    <p:cond delay="250"/>
                                  </p:stCondLst>
                                  <p:childTnLst>
                                    <p:set>
                                      <p:cBhvr>
                                        <p:cTn id="13" dur="1" fill="hold">
                                          <p:stCondLst>
                                            <p:cond delay="0"/>
                                          </p:stCondLst>
                                        </p:cTn>
                                        <p:tgtEl>
                                          <p:spTgt spid="255"/>
                                        </p:tgtEl>
                                        <p:attrNameLst>
                                          <p:attrName>style.visibility</p:attrName>
                                        </p:attrNameLst>
                                      </p:cBhvr>
                                      <p:to>
                                        <p:strVal val="visible"/>
                                      </p:to>
                                    </p:set>
                                    <p:animScale>
                                      <p:cBhvr>
                                        <p:cTn id="14" dur="750" decel="50000" fill="hold">
                                          <p:stCondLst>
                                            <p:cond delay="0"/>
                                          </p:stCondLst>
                                        </p:cTn>
                                        <p:tgtEl>
                                          <p:spTgt spid="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255"/>
                                        </p:tgtEl>
                                        <p:attrNameLst>
                                          <p:attrName>ppt_x</p:attrName>
                                          <p:attrName>ppt_y</p:attrName>
                                        </p:attrNameLst>
                                      </p:cBhvr>
                                    </p:animMotion>
                                    <p:animEffect transition="in" filter="fade">
                                      <p:cBhvr>
                                        <p:cTn id="16" dur="750"/>
                                        <p:tgtEl>
                                          <p:spTgt spid="255"/>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259"/>
                                        </p:tgtEl>
                                        <p:attrNameLst>
                                          <p:attrName>style.visibility</p:attrName>
                                        </p:attrNameLst>
                                      </p:cBhvr>
                                      <p:to>
                                        <p:strVal val="visible"/>
                                      </p:to>
                                    </p:set>
                                    <p:animScale>
                                      <p:cBhvr>
                                        <p:cTn id="19" dur="750" decel="50000" fill="hold">
                                          <p:stCondLst>
                                            <p:cond delay="0"/>
                                          </p:stCondLst>
                                        </p:cTn>
                                        <p:tgtEl>
                                          <p:spTgt spid="2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750" decel="50000" fill="hold">
                                          <p:stCondLst>
                                            <p:cond delay="0"/>
                                          </p:stCondLst>
                                        </p:cTn>
                                        <p:tgtEl>
                                          <p:spTgt spid="259"/>
                                        </p:tgtEl>
                                        <p:attrNameLst>
                                          <p:attrName>ppt_x</p:attrName>
                                          <p:attrName>ppt_y</p:attrName>
                                        </p:attrNameLst>
                                      </p:cBhvr>
                                    </p:animMotion>
                                    <p:animEffect transition="in" filter="fade">
                                      <p:cBhvr>
                                        <p:cTn id="21" dur="750"/>
                                        <p:tgtEl>
                                          <p:spTgt spid="259"/>
                                        </p:tgtEl>
                                      </p:cBhvr>
                                    </p:animEffect>
                                  </p:childTnLst>
                                </p:cTn>
                              </p:par>
                              <p:par>
                                <p:cTn id="22" presetID="52" presetClass="entr" presetSubtype="0" fill="hold" grpId="0" nodeType="withEffect">
                                  <p:stCondLst>
                                    <p:cond delay="750"/>
                                  </p:stCondLst>
                                  <p:childTnLst>
                                    <p:set>
                                      <p:cBhvr>
                                        <p:cTn id="23" dur="1" fill="hold">
                                          <p:stCondLst>
                                            <p:cond delay="0"/>
                                          </p:stCondLst>
                                        </p:cTn>
                                        <p:tgtEl>
                                          <p:spTgt spid="260"/>
                                        </p:tgtEl>
                                        <p:attrNameLst>
                                          <p:attrName>style.visibility</p:attrName>
                                        </p:attrNameLst>
                                      </p:cBhvr>
                                      <p:to>
                                        <p:strVal val="visible"/>
                                      </p:to>
                                    </p:set>
                                    <p:animScale>
                                      <p:cBhvr>
                                        <p:cTn id="24" dur="750" decel="50000" fill="hold">
                                          <p:stCondLst>
                                            <p:cond delay="0"/>
                                          </p:stCondLst>
                                        </p:cTn>
                                        <p:tgtEl>
                                          <p:spTgt spid="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260"/>
                                        </p:tgtEl>
                                        <p:attrNameLst>
                                          <p:attrName>ppt_x</p:attrName>
                                          <p:attrName>ppt_y</p:attrName>
                                        </p:attrNameLst>
                                      </p:cBhvr>
                                    </p:animMotion>
                                    <p:animEffect transition="in" filter="fade">
                                      <p:cBhvr>
                                        <p:cTn id="26" dur="750"/>
                                        <p:tgtEl>
                                          <p:spTgt spid="260"/>
                                        </p:tgtEl>
                                      </p:cBhvr>
                                    </p:animEffect>
                                  </p:childTnLst>
                                </p:cTn>
                              </p:par>
                              <p:par>
                                <p:cTn id="27" presetID="52" presetClass="entr" presetSubtype="0" fill="hold" grpId="0" nodeType="withEffect">
                                  <p:stCondLst>
                                    <p:cond delay="1000"/>
                                  </p:stCondLst>
                                  <p:childTnLst>
                                    <p:set>
                                      <p:cBhvr>
                                        <p:cTn id="28" dur="1" fill="hold">
                                          <p:stCondLst>
                                            <p:cond delay="0"/>
                                          </p:stCondLst>
                                        </p:cTn>
                                        <p:tgtEl>
                                          <p:spTgt spid="261"/>
                                        </p:tgtEl>
                                        <p:attrNameLst>
                                          <p:attrName>style.visibility</p:attrName>
                                        </p:attrNameLst>
                                      </p:cBhvr>
                                      <p:to>
                                        <p:strVal val="visible"/>
                                      </p:to>
                                    </p:set>
                                    <p:animScale>
                                      <p:cBhvr>
                                        <p:cTn id="29" dur="750" decel="50000" fill="hold">
                                          <p:stCondLst>
                                            <p:cond delay="0"/>
                                          </p:stCondLst>
                                        </p:cTn>
                                        <p:tgtEl>
                                          <p:spTgt spid="2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261"/>
                                        </p:tgtEl>
                                        <p:attrNameLst>
                                          <p:attrName>ppt_x</p:attrName>
                                          <p:attrName>ppt_y</p:attrName>
                                        </p:attrNameLst>
                                      </p:cBhvr>
                                    </p:animMotion>
                                    <p:animEffect transition="in" filter="fade">
                                      <p:cBhvr>
                                        <p:cTn id="31" dur="750"/>
                                        <p:tgtEl>
                                          <p:spTgt spid="261"/>
                                        </p:tgtEl>
                                      </p:cBhvr>
                                    </p:animEffect>
                                  </p:childTnLst>
                                </p:cTn>
                              </p:par>
                              <p:par>
                                <p:cTn id="32" presetID="52" presetClass="entr" presetSubtype="0" fill="hold" grpId="0" nodeType="withEffect">
                                  <p:stCondLst>
                                    <p:cond delay="1250"/>
                                  </p:stCondLst>
                                  <p:childTnLst>
                                    <p:set>
                                      <p:cBhvr>
                                        <p:cTn id="33" dur="1" fill="hold">
                                          <p:stCondLst>
                                            <p:cond delay="0"/>
                                          </p:stCondLst>
                                        </p:cTn>
                                        <p:tgtEl>
                                          <p:spTgt spid="262"/>
                                        </p:tgtEl>
                                        <p:attrNameLst>
                                          <p:attrName>style.visibility</p:attrName>
                                        </p:attrNameLst>
                                      </p:cBhvr>
                                      <p:to>
                                        <p:strVal val="visible"/>
                                      </p:to>
                                    </p:set>
                                    <p:animScale>
                                      <p:cBhvr>
                                        <p:cTn id="34" dur="750" decel="50000" fill="hold">
                                          <p:stCondLst>
                                            <p:cond delay="0"/>
                                          </p:stCondLst>
                                        </p:cTn>
                                        <p:tgtEl>
                                          <p:spTgt spid="2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750" decel="50000" fill="hold">
                                          <p:stCondLst>
                                            <p:cond delay="0"/>
                                          </p:stCondLst>
                                        </p:cTn>
                                        <p:tgtEl>
                                          <p:spTgt spid="262"/>
                                        </p:tgtEl>
                                        <p:attrNameLst>
                                          <p:attrName>ppt_x</p:attrName>
                                          <p:attrName>ppt_y</p:attrName>
                                        </p:attrNameLst>
                                      </p:cBhvr>
                                    </p:animMotion>
                                    <p:animEffect transition="in" filter="fade">
                                      <p:cBhvr>
                                        <p:cTn id="36" dur="750"/>
                                        <p:tgtEl>
                                          <p:spTgt spid="262"/>
                                        </p:tgtEl>
                                      </p:cBhvr>
                                    </p:animEffect>
                                  </p:childTnLst>
                                </p:cTn>
                              </p:par>
                            </p:childTnLst>
                          </p:cTn>
                        </p:par>
                        <p:par>
                          <p:cTn id="37" fill="hold">
                            <p:stCondLst>
                              <p:cond delay="0"/>
                            </p:stCondLst>
                            <p:childTnLst>
                              <p:par>
                                <p:cTn id="38" presetID="2" presetClass="entr" presetSubtype="8" fill="hold" grpId="0" nodeType="afterEffect">
                                  <p:stCondLst>
                                    <p:cond delay="0"/>
                                  </p:stCondLst>
                                  <p:childTnLst>
                                    <p:set>
                                      <p:cBhvr>
                                        <p:cTn id="39" dur="1" fill="hold">
                                          <p:stCondLst>
                                            <p:cond delay="0"/>
                                          </p:stCondLst>
                                        </p:cTn>
                                        <p:tgtEl>
                                          <p:spTgt spid="251"/>
                                        </p:tgtEl>
                                        <p:attrNameLst>
                                          <p:attrName>style.visibility</p:attrName>
                                        </p:attrNameLst>
                                      </p:cBhvr>
                                      <p:to>
                                        <p:strVal val="visible"/>
                                      </p:to>
                                    </p:set>
                                    <p:anim calcmode="lin" valueType="num">
                                      <p:cBhvr additive="base">
                                        <p:cTn id="40" dur="500" fill="hold"/>
                                        <p:tgtEl>
                                          <p:spTgt spid="251"/>
                                        </p:tgtEl>
                                        <p:attrNameLst>
                                          <p:attrName>ppt_x</p:attrName>
                                        </p:attrNameLst>
                                      </p:cBhvr>
                                      <p:tavLst>
                                        <p:tav tm="0">
                                          <p:val>
                                            <p:strVal val="0-#ppt_w/2"/>
                                          </p:val>
                                        </p:tav>
                                        <p:tav tm="100000">
                                          <p:val>
                                            <p:strVal val="#ppt_x"/>
                                          </p:val>
                                        </p:tav>
                                      </p:tavLst>
                                    </p:anim>
                                    <p:anim calcmode="lin" valueType="num">
                                      <p:cBhvr additive="base">
                                        <p:cTn id="41" dur="500" fill="hold"/>
                                        <p:tgtEl>
                                          <p:spTgt spid="25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43"/>
                                        </p:tgtEl>
                                        <p:attrNameLst>
                                          <p:attrName>style.visibility</p:attrName>
                                        </p:attrNameLst>
                                      </p:cBhvr>
                                      <p:to>
                                        <p:strVal val="visible"/>
                                      </p:to>
                                    </p:set>
                                    <p:anim calcmode="lin" valueType="num">
                                      <p:cBhvr additive="base">
                                        <p:cTn id="44" dur="500" fill="hold"/>
                                        <p:tgtEl>
                                          <p:spTgt spid="243"/>
                                        </p:tgtEl>
                                        <p:attrNameLst>
                                          <p:attrName>ppt_x</p:attrName>
                                        </p:attrNameLst>
                                      </p:cBhvr>
                                      <p:tavLst>
                                        <p:tav tm="0">
                                          <p:val>
                                            <p:strVal val="1+#ppt_w/2"/>
                                          </p:val>
                                        </p:tav>
                                        <p:tav tm="100000">
                                          <p:val>
                                            <p:strVal val="#ppt_x"/>
                                          </p:val>
                                        </p:tav>
                                      </p:tavLst>
                                    </p:anim>
                                    <p:anim calcmode="lin" valueType="num">
                                      <p:cBhvr additive="base">
                                        <p:cTn id="45" dur="500" fill="hold"/>
                                        <p:tgtEl>
                                          <p:spTgt spid="243"/>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252"/>
                                        </p:tgtEl>
                                        <p:attrNameLst>
                                          <p:attrName>style.visibility</p:attrName>
                                        </p:attrNameLst>
                                      </p:cBhvr>
                                      <p:to>
                                        <p:strVal val="visible"/>
                                      </p:to>
                                    </p:set>
                                    <p:anim calcmode="lin" valueType="num">
                                      <p:cBhvr additive="base">
                                        <p:cTn id="49" dur="500" fill="hold"/>
                                        <p:tgtEl>
                                          <p:spTgt spid="252"/>
                                        </p:tgtEl>
                                        <p:attrNameLst>
                                          <p:attrName>ppt_x</p:attrName>
                                        </p:attrNameLst>
                                      </p:cBhvr>
                                      <p:tavLst>
                                        <p:tav tm="0">
                                          <p:val>
                                            <p:strVal val="0-#ppt_w/2"/>
                                          </p:val>
                                        </p:tav>
                                        <p:tav tm="100000">
                                          <p:val>
                                            <p:strVal val="#ppt_x"/>
                                          </p:val>
                                        </p:tav>
                                      </p:tavLst>
                                    </p:anim>
                                    <p:anim calcmode="lin" valueType="num">
                                      <p:cBhvr additive="base">
                                        <p:cTn id="50" dur="500" fill="hold"/>
                                        <p:tgtEl>
                                          <p:spTgt spid="25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45"/>
                                        </p:tgtEl>
                                        <p:attrNameLst>
                                          <p:attrName>style.visibility</p:attrName>
                                        </p:attrNameLst>
                                      </p:cBhvr>
                                      <p:to>
                                        <p:strVal val="visible"/>
                                      </p:to>
                                    </p:set>
                                    <p:anim calcmode="lin" valueType="num">
                                      <p:cBhvr additive="base">
                                        <p:cTn id="53" dur="500" fill="hold"/>
                                        <p:tgtEl>
                                          <p:spTgt spid="245"/>
                                        </p:tgtEl>
                                        <p:attrNameLst>
                                          <p:attrName>ppt_x</p:attrName>
                                        </p:attrNameLst>
                                      </p:cBhvr>
                                      <p:tavLst>
                                        <p:tav tm="0">
                                          <p:val>
                                            <p:strVal val="1+#ppt_w/2"/>
                                          </p:val>
                                        </p:tav>
                                        <p:tav tm="100000">
                                          <p:val>
                                            <p:strVal val="#ppt_x"/>
                                          </p:val>
                                        </p:tav>
                                      </p:tavLst>
                                    </p:anim>
                                    <p:anim calcmode="lin" valueType="num">
                                      <p:cBhvr additive="base">
                                        <p:cTn id="54" dur="500" fill="hold"/>
                                        <p:tgtEl>
                                          <p:spTgt spid="245"/>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grpId="0" nodeType="afterEffect">
                                  <p:stCondLst>
                                    <p:cond delay="0"/>
                                  </p:stCondLst>
                                  <p:childTnLst>
                                    <p:set>
                                      <p:cBhvr>
                                        <p:cTn id="57" dur="1" fill="hold">
                                          <p:stCondLst>
                                            <p:cond delay="0"/>
                                          </p:stCondLst>
                                        </p:cTn>
                                        <p:tgtEl>
                                          <p:spTgt spid="253"/>
                                        </p:tgtEl>
                                        <p:attrNameLst>
                                          <p:attrName>style.visibility</p:attrName>
                                        </p:attrNameLst>
                                      </p:cBhvr>
                                      <p:to>
                                        <p:strVal val="visible"/>
                                      </p:to>
                                    </p:set>
                                    <p:anim calcmode="lin" valueType="num">
                                      <p:cBhvr additive="base">
                                        <p:cTn id="58" dur="500" fill="hold"/>
                                        <p:tgtEl>
                                          <p:spTgt spid="253"/>
                                        </p:tgtEl>
                                        <p:attrNameLst>
                                          <p:attrName>ppt_x</p:attrName>
                                        </p:attrNameLst>
                                      </p:cBhvr>
                                      <p:tavLst>
                                        <p:tav tm="0">
                                          <p:val>
                                            <p:strVal val="0-#ppt_w/2"/>
                                          </p:val>
                                        </p:tav>
                                        <p:tav tm="100000">
                                          <p:val>
                                            <p:strVal val="#ppt_x"/>
                                          </p:val>
                                        </p:tav>
                                      </p:tavLst>
                                    </p:anim>
                                    <p:anim calcmode="lin" valueType="num">
                                      <p:cBhvr additive="base">
                                        <p:cTn id="59" dur="500" fill="hold"/>
                                        <p:tgtEl>
                                          <p:spTgt spid="25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47"/>
                                        </p:tgtEl>
                                        <p:attrNameLst>
                                          <p:attrName>style.visibility</p:attrName>
                                        </p:attrNameLst>
                                      </p:cBhvr>
                                      <p:to>
                                        <p:strVal val="visible"/>
                                      </p:to>
                                    </p:set>
                                    <p:anim calcmode="lin" valueType="num">
                                      <p:cBhvr additive="base">
                                        <p:cTn id="62" dur="500" fill="hold"/>
                                        <p:tgtEl>
                                          <p:spTgt spid="247"/>
                                        </p:tgtEl>
                                        <p:attrNameLst>
                                          <p:attrName>ppt_x</p:attrName>
                                        </p:attrNameLst>
                                      </p:cBhvr>
                                      <p:tavLst>
                                        <p:tav tm="0">
                                          <p:val>
                                            <p:strVal val="1+#ppt_w/2"/>
                                          </p:val>
                                        </p:tav>
                                        <p:tav tm="100000">
                                          <p:val>
                                            <p:strVal val="#ppt_x"/>
                                          </p:val>
                                        </p:tav>
                                      </p:tavLst>
                                    </p:anim>
                                    <p:anim calcmode="lin" valueType="num">
                                      <p:cBhvr additive="base">
                                        <p:cTn id="63" dur="500" fill="hold"/>
                                        <p:tgtEl>
                                          <p:spTgt spid="247"/>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8" fill="hold" grpId="0" nodeType="afterEffect">
                                  <p:stCondLst>
                                    <p:cond delay="0"/>
                                  </p:stCondLst>
                                  <p:childTnLst>
                                    <p:set>
                                      <p:cBhvr>
                                        <p:cTn id="66" dur="1" fill="hold">
                                          <p:stCondLst>
                                            <p:cond delay="0"/>
                                          </p:stCondLst>
                                        </p:cTn>
                                        <p:tgtEl>
                                          <p:spTgt spid="254"/>
                                        </p:tgtEl>
                                        <p:attrNameLst>
                                          <p:attrName>style.visibility</p:attrName>
                                        </p:attrNameLst>
                                      </p:cBhvr>
                                      <p:to>
                                        <p:strVal val="visible"/>
                                      </p:to>
                                    </p:set>
                                    <p:anim calcmode="lin" valueType="num">
                                      <p:cBhvr additive="base">
                                        <p:cTn id="67" dur="500" fill="hold"/>
                                        <p:tgtEl>
                                          <p:spTgt spid="254"/>
                                        </p:tgtEl>
                                        <p:attrNameLst>
                                          <p:attrName>ppt_x</p:attrName>
                                        </p:attrNameLst>
                                      </p:cBhvr>
                                      <p:tavLst>
                                        <p:tav tm="0">
                                          <p:val>
                                            <p:strVal val="0-#ppt_w/2"/>
                                          </p:val>
                                        </p:tav>
                                        <p:tav tm="100000">
                                          <p:val>
                                            <p:strVal val="#ppt_x"/>
                                          </p:val>
                                        </p:tav>
                                      </p:tavLst>
                                    </p:anim>
                                    <p:anim calcmode="lin" valueType="num">
                                      <p:cBhvr additive="base">
                                        <p:cTn id="68" dur="500" fill="hold"/>
                                        <p:tgtEl>
                                          <p:spTgt spid="25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49"/>
                                        </p:tgtEl>
                                        <p:attrNameLst>
                                          <p:attrName>style.visibility</p:attrName>
                                        </p:attrNameLst>
                                      </p:cBhvr>
                                      <p:to>
                                        <p:strVal val="visible"/>
                                      </p:to>
                                    </p:set>
                                    <p:anim calcmode="lin" valueType="num">
                                      <p:cBhvr additive="base">
                                        <p:cTn id="71" dur="500" fill="hold"/>
                                        <p:tgtEl>
                                          <p:spTgt spid="249"/>
                                        </p:tgtEl>
                                        <p:attrNameLst>
                                          <p:attrName>ppt_x</p:attrName>
                                        </p:attrNameLst>
                                      </p:cBhvr>
                                      <p:tavLst>
                                        <p:tav tm="0">
                                          <p:val>
                                            <p:strVal val="1+#ppt_w/2"/>
                                          </p:val>
                                        </p:tav>
                                        <p:tav tm="100000">
                                          <p:val>
                                            <p:strVal val="#ppt_x"/>
                                          </p:val>
                                        </p:tav>
                                      </p:tavLst>
                                    </p:anim>
                                    <p:anim calcmode="lin" valueType="num">
                                      <p:cBhvr additive="base">
                                        <p:cTn id="72" dur="500" fill="hold"/>
                                        <p:tgtEl>
                                          <p:spTgt spid="249"/>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8" fill="hold" grpId="0" nodeType="afterEffect">
                                  <p:stCondLst>
                                    <p:cond delay="0"/>
                                  </p:stCondLst>
                                  <p:childTnLst>
                                    <p:set>
                                      <p:cBhvr>
                                        <p:cTn id="75" dur="1" fill="hold">
                                          <p:stCondLst>
                                            <p:cond delay="0"/>
                                          </p:stCondLst>
                                        </p:cTn>
                                        <p:tgtEl>
                                          <p:spTgt spid="258"/>
                                        </p:tgtEl>
                                        <p:attrNameLst>
                                          <p:attrName>style.visibility</p:attrName>
                                        </p:attrNameLst>
                                      </p:cBhvr>
                                      <p:to>
                                        <p:strVal val="visible"/>
                                      </p:to>
                                    </p:set>
                                    <p:anim calcmode="lin" valueType="num">
                                      <p:cBhvr additive="base">
                                        <p:cTn id="76" dur="500" fill="hold"/>
                                        <p:tgtEl>
                                          <p:spTgt spid="258"/>
                                        </p:tgtEl>
                                        <p:attrNameLst>
                                          <p:attrName>ppt_x</p:attrName>
                                        </p:attrNameLst>
                                      </p:cBhvr>
                                      <p:tavLst>
                                        <p:tav tm="0">
                                          <p:val>
                                            <p:strVal val="0-#ppt_w/2"/>
                                          </p:val>
                                        </p:tav>
                                        <p:tav tm="100000">
                                          <p:val>
                                            <p:strVal val="#ppt_x"/>
                                          </p:val>
                                        </p:tav>
                                      </p:tavLst>
                                    </p:anim>
                                    <p:anim calcmode="lin" valueType="num">
                                      <p:cBhvr additive="base">
                                        <p:cTn id="77" dur="500" fill="hold"/>
                                        <p:tgtEl>
                                          <p:spTgt spid="2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56"/>
                                        </p:tgtEl>
                                        <p:attrNameLst>
                                          <p:attrName>style.visibility</p:attrName>
                                        </p:attrNameLst>
                                      </p:cBhvr>
                                      <p:to>
                                        <p:strVal val="visible"/>
                                      </p:to>
                                    </p:set>
                                    <p:anim calcmode="lin" valueType="num">
                                      <p:cBhvr additive="base">
                                        <p:cTn id="80" dur="500" fill="hold"/>
                                        <p:tgtEl>
                                          <p:spTgt spid="256"/>
                                        </p:tgtEl>
                                        <p:attrNameLst>
                                          <p:attrName>ppt_x</p:attrName>
                                        </p:attrNameLst>
                                      </p:cBhvr>
                                      <p:tavLst>
                                        <p:tav tm="0">
                                          <p:val>
                                            <p:strVal val="1+#ppt_w/2"/>
                                          </p:val>
                                        </p:tav>
                                        <p:tav tm="100000">
                                          <p:val>
                                            <p:strVal val="#ppt_x"/>
                                          </p:val>
                                        </p:tav>
                                      </p:tavLst>
                                    </p:anim>
                                    <p:anim calcmode="lin" valueType="num">
                                      <p:cBhvr additive="base">
                                        <p:cTn id="81" dur="500" fill="hold"/>
                                        <p:tgtEl>
                                          <p:spTgt spid="256"/>
                                        </p:tgtEl>
                                        <p:attrNameLst>
                                          <p:attrName>ppt_y</p:attrName>
                                        </p:attrNameLst>
                                      </p:cBhvr>
                                      <p:tavLst>
                                        <p:tav tm="0">
                                          <p:val>
                                            <p:strVal val="#ppt_y"/>
                                          </p:val>
                                        </p:tav>
                                        <p:tav tm="100000">
                                          <p:val>
                                            <p:strVal val="#ppt_y"/>
                                          </p:val>
                                        </p:tav>
                                      </p:tavLst>
                                    </p:anim>
                                  </p:childTnLst>
                                </p:cTn>
                              </p:par>
                            </p:childTnLst>
                          </p:cTn>
                        </p:par>
                        <p:par>
                          <p:cTn id="82" fill="hold">
                            <p:stCondLst>
                              <p:cond delay="2500"/>
                            </p:stCondLst>
                            <p:childTnLst>
                              <p:par>
                                <p:cTn id="83" presetID="42" presetClass="entr" presetSubtype="0" fill="hold" grpId="0" nodeType="afterEffect">
                                  <p:stCondLst>
                                    <p:cond delay="0"/>
                                  </p:stCondLst>
                                  <p:childTnLst>
                                    <p:set>
                                      <p:cBhvr>
                                        <p:cTn id="84" dur="1" fill="hold">
                                          <p:stCondLst>
                                            <p:cond delay="0"/>
                                          </p:stCondLst>
                                        </p:cTn>
                                        <p:tgtEl>
                                          <p:spTgt spid="244"/>
                                        </p:tgtEl>
                                        <p:attrNameLst>
                                          <p:attrName>style.visibility</p:attrName>
                                        </p:attrNameLst>
                                      </p:cBhvr>
                                      <p:to>
                                        <p:strVal val="visible"/>
                                      </p:to>
                                    </p:set>
                                    <p:animEffect transition="in" filter="fade">
                                      <p:cBhvr>
                                        <p:cTn id="85" dur="750"/>
                                        <p:tgtEl>
                                          <p:spTgt spid="244"/>
                                        </p:tgtEl>
                                      </p:cBhvr>
                                    </p:animEffect>
                                    <p:anim calcmode="lin" valueType="num">
                                      <p:cBhvr>
                                        <p:cTn id="86" dur="750" fill="hold"/>
                                        <p:tgtEl>
                                          <p:spTgt spid="244"/>
                                        </p:tgtEl>
                                        <p:attrNameLst>
                                          <p:attrName>ppt_x</p:attrName>
                                        </p:attrNameLst>
                                      </p:cBhvr>
                                      <p:tavLst>
                                        <p:tav tm="0">
                                          <p:val>
                                            <p:strVal val="#ppt_x"/>
                                          </p:val>
                                        </p:tav>
                                        <p:tav tm="100000">
                                          <p:val>
                                            <p:strVal val="#ppt_x"/>
                                          </p:val>
                                        </p:tav>
                                      </p:tavLst>
                                    </p:anim>
                                    <p:anim calcmode="lin" valueType="num">
                                      <p:cBhvr>
                                        <p:cTn id="87" dur="750" fill="hold"/>
                                        <p:tgtEl>
                                          <p:spTgt spid="244"/>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750"/>
                                        <p:tgtEl>
                                          <p:spTgt spid="246"/>
                                        </p:tgtEl>
                                      </p:cBhvr>
                                    </p:animEffect>
                                    <p:anim calcmode="lin" valueType="num">
                                      <p:cBhvr>
                                        <p:cTn id="92" dur="750" fill="hold"/>
                                        <p:tgtEl>
                                          <p:spTgt spid="246"/>
                                        </p:tgtEl>
                                        <p:attrNameLst>
                                          <p:attrName>ppt_x</p:attrName>
                                        </p:attrNameLst>
                                      </p:cBhvr>
                                      <p:tavLst>
                                        <p:tav tm="0">
                                          <p:val>
                                            <p:strVal val="#ppt_x"/>
                                          </p:val>
                                        </p:tav>
                                        <p:tav tm="100000">
                                          <p:val>
                                            <p:strVal val="#ppt_x"/>
                                          </p:val>
                                        </p:tav>
                                      </p:tavLst>
                                    </p:anim>
                                    <p:anim calcmode="lin" valueType="num">
                                      <p:cBhvr>
                                        <p:cTn id="93" dur="750" fill="hold"/>
                                        <p:tgtEl>
                                          <p:spTgt spid="246"/>
                                        </p:tgtEl>
                                        <p:attrNameLst>
                                          <p:attrName>ppt_y</p:attrName>
                                        </p:attrNameLst>
                                      </p:cBhvr>
                                      <p:tavLst>
                                        <p:tav tm="0">
                                          <p:val>
                                            <p:strVal val="#ppt_y+.1"/>
                                          </p:val>
                                        </p:tav>
                                        <p:tav tm="100000">
                                          <p:val>
                                            <p:strVal val="#ppt_y"/>
                                          </p:val>
                                        </p:tav>
                                      </p:tavLst>
                                    </p:anim>
                                  </p:childTnLst>
                                </p:cTn>
                              </p:par>
                            </p:childTnLst>
                          </p:cTn>
                        </p:par>
                        <p:par>
                          <p:cTn id="94" fill="hold">
                            <p:stCondLst>
                              <p:cond delay="4500"/>
                            </p:stCondLst>
                            <p:childTnLst>
                              <p:par>
                                <p:cTn id="95" presetID="42" presetClass="entr" presetSubtype="0" fill="hold" grpId="0" nodeType="after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750"/>
                                        <p:tgtEl>
                                          <p:spTgt spid="248"/>
                                        </p:tgtEl>
                                      </p:cBhvr>
                                    </p:animEffect>
                                    <p:anim calcmode="lin" valueType="num">
                                      <p:cBhvr>
                                        <p:cTn id="98" dur="750" fill="hold"/>
                                        <p:tgtEl>
                                          <p:spTgt spid="248"/>
                                        </p:tgtEl>
                                        <p:attrNameLst>
                                          <p:attrName>ppt_x</p:attrName>
                                        </p:attrNameLst>
                                      </p:cBhvr>
                                      <p:tavLst>
                                        <p:tav tm="0">
                                          <p:val>
                                            <p:strVal val="#ppt_x"/>
                                          </p:val>
                                        </p:tav>
                                        <p:tav tm="100000">
                                          <p:val>
                                            <p:strVal val="#ppt_x"/>
                                          </p:val>
                                        </p:tav>
                                      </p:tavLst>
                                    </p:anim>
                                    <p:anim calcmode="lin" valueType="num">
                                      <p:cBhvr>
                                        <p:cTn id="99" dur="750" fill="hold"/>
                                        <p:tgtEl>
                                          <p:spTgt spid="248"/>
                                        </p:tgtEl>
                                        <p:attrNameLst>
                                          <p:attrName>ppt_y</p:attrName>
                                        </p:attrNameLst>
                                      </p:cBhvr>
                                      <p:tavLst>
                                        <p:tav tm="0">
                                          <p:val>
                                            <p:strVal val="#ppt_y+.1"/>
                                          </p:val>
                                        </p:tav>
                                        <p:tav tm="100000">
                                          <p:val>
                                            <p:strVal val="#ppt_y"/>
                                          </p:val>
                                        </p:tav>
                                      </p:tavLst>
                                    </p:anim>
                                  </p:childTnLst>
                                </p:cTn>
                              </p:par>
                            </p:childTnLst>
                          </p:cTn>
                        </p:par>
                        <p:par>
                          <p:cTn id="100" fill="hold">
                            <p:stCondLst>
                              <p:cond delay="5500"/>
                            </p:stCondLst>
                            <p:childTnLst>
                              <p:par>
                                <p:cTn id="101" presetID="42" presetClass="entr" presetSubtype="0" fill="hold" grpId="0" nodeType="afterEffect">
                                  <p:stCondLst>
                                    <p:cond delay="0"/>
                                  </p:stCondLst>
                                  <p:childTnLst>
                                    <p:set>
                                      <p:cBhvr>
                                        <p:cTn id="102" dur="1" fill="hold">
                                          <p:stCondLst>
                                            <p:cond delay="0"/>
                                          </p:stCondLst>
                                        </p:cTn>
                                        <p:tgtEl>
                                          <p:spTgt spid="250"/>
                                        </p:tgtEl>
                                        <p:attrNameLst>
                                          <p:attrName>style.visibility</p:attrName>
                                        </p:attrNameLst>
                                      </p:cBhvr>
                                      <p:to>
                                        <p:strVal val="visible"/>
                                      </p:to>
                                    </p:set>
                                    <p:animEffect transition="in" filter="fade">
                                      <p:cBhvr>
                                        <p:cTn id="103" dur="750"/>
                                        <p:tgtEl>
                                          <p:spTgt spid="250"/>
                                        </p:tgtEl>
                                      </p:cBhvr>
                                    </p:animEffect>
                                    <p:anim calcmode="lin" valueType="num">
                                      <p:cBhvr>
                                        <p:cTn id="104" dur="750" fill="hold"/>
                                        <p:tgtEl>
                                          <p:spTgt spid="250"/>
                                        </p:tgtEl>
                                        <p:attrNameLst>
                                          <p:attrName>ppt_x</p:attrName>
                                        </p:attrNameLst>
                                      </p:cBhvr>
                                      <p:tavLst>
                                        <p:tav tm="0">
                                          <p:val>
                                            <p:strVal val="#ppt_x"/>
                                          </p:val>
                                        </p:tav>
                                        <p:tav tm="100000">
                                          <p:val>
                                            <p:strVal val="#ppt_x"/>
                                          </p:val>
                                        </p:tav>
                                      </p:tavLst>
                                    </p:anim>
                                    <p:anim calcmode="lin" valueType="num">
                                      <p:cBhvr>
                                        <p:cTn id="105" dur="750" fill="hold"/>
                                        <p:tgtEl>
                                          <p:spTgt spid="250"/>
                                        </p:tgtEl>
                                        <p:attrNameLst>
                                          <p:attrName>ppt_y</p:attrName>
                                        </p:attrNameLst>
                                      </p:cBhvr>
                                      <p:tavLst>
                                        <p:tav tm="0">
                                          <p:val>
                                            <p:strVal val="#ppt_y+.1"/>
                                          </p:val>
                                        </p:tav>
                                        <p:tav tm="100000">
                                          <p:val>
                                            <p:strVal val="#ppt_y"/>
                                          </p:val>
                                        </p:tav>
                                      </p:tavLst>
                                    </p:anim>
                                  </p:childTnLst>
                                </p:cTn>
                              </p:par>
                            </p:childTnLst>
                          </p:cTn>
                        </p:par>
                        <p:par>
                          <p:cTn id="106" fill="hold">
                            <p:stCondLst>
                              <p:cond delay="6500"/>
                            </p:stCondLst>
                            <p:childTnLst>
                              <p:par>
                                <p:cTn id="107" presetID="42" presetClass="entr" presetSubtype="0" fill="hold" grpId="0" nodeType="afterEffect">
                                  <p:stCondLst>
                                    <p:cond delay="0"/>
                                  </p:stCondLst>
                                  <p:childTnLst>
                                    <p:set>
                                      <p:cBhvr>
                                        <p:cTn id="108" dur="1" fill="hold">
                                          <p:stCondLst>
                                            <p:cond delay="0"/>
                                          </p:stCondLst>
                                        </p:cTn>
                                        <p:tgtEl>
                                          <p:spTgt spid="257"/>
                                        </p:tgtEl>
                                        <p:attrNameLst>
                                          <p:attrName>style.visibility</p:attrName>
                                        </p:attrNameLst>
                                      </p:cBhvr>
                                      <p:to>
                                        <p:strVal val="visible"/>
                                      </p:to>
                                    </p:set>
                                    <p:animEffect transition="in" filter="fade">
                                      <p:cBhvr>
                                        <p:cTn id="109" dur="750"/>
                                        <p:tgtEl>
                                          <p:spTgt spid="257"/>
                                        </p:tgtEl>
                                      </p:cBhvr>
                                    </p:animEffect>
                                    <p:anim calcmode="lin" valueType="num">
                                      <p:cBhvr>
                                        <p:cTn id="110" dur="750" fill="hold"/>
                                        <p:tgtEl>
                                          <p:spTgt spid="257"/>
                                        </p:tgtEl>
                                        <p:attrNameLst>
                                          <p:attrName>ppt_x</p:attrName>
                                        </p:attrNameLst>
                                      </p:cBhvr>
                                      <p:tavLst>
                                        <p:tav tm="0">
                                          <p:val>
                                            <p:strVal val="#ppt_x"/>
                                          </p:val>
                                        </p:tav>
                                        <p:tav tm="100000">
                                          <p:val>
                                            <p:strVal val="#ppt_x"/>
                                          </p:val>
                                        </p:tav>
                                      </p:tavLst>
                                    </p:anim>
                                    <p:anim calcmode="lin" valueType="num">
                                      <p:cBhvr>
                                        <p:cTn id="111" dur="75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57"/>
          <p:cNvGrpSpPr/>
          <p:nvPr/>
        </p:nvGrpSpPr>
        <p:grpSpPr bwMode="auto">
          <a:xfrm>
            <a:off x="1339222" y="2907498"/>
            <a:ext cx="3130466" cy="4557889"/>
            <a:chOff x="881369" y="1362003"/>
            <a:chExt cx="1696235" cy="2454809"/>
          </a:xfrm>
        </p:grpSpPr>
        <p:sp>
          <p:nvSpPr>
            <p:cNvPr id="4" name="TextBox 3"/>
            <p:cNvSpPr txBox="1"/>
            <p:nvPr/>
          </p:nvSpPr>
          <p:spPr>
            <a:xfrm>
              <a:off x="881369" y="2770095"/>
              <a:ext cx="1010117" cy="331527"/>
            </a:xfrm>
            <a:prstGeom prst="rect">
              <a:avLst/>
            </a:prstGeom>
            <a:noFill/>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r>
                <a:rPr lang="en-US" altLang="zh-CN" b="1" dirty="0">
                  <a:solidFill>
                    <a:srgbClr val="595959"/>
                  </a:solidFill>
                  <a:latin typeface="微软雅黑" panose="020B0503020204020204" pitchFamily="34" charset="-122"/>
                  <a:ea typeface="微软雅黑" panose="020B0503020204020204" pitchFamily="34" charset="-122"/>
                </a:rPr>
                <a:t>Rachel Dark</a:t>
              </a:r>
              <a:endParaRPr lang="en-US" altLang="zh-CN" b="1" dirty="0">
                <a:solidFill>
                  <a:srgbClr val="262626"/>
                </a:solidFill>
                <a:latin typeface="微软雅黑" panose="020B0503020204020204" pitchFamily="34" charset="-122"/>
                <a:ea typeface="微软雅黑" panose="020B0503020204020204" pitchFamily="34" charset="-122"/>
              </a:endParaRPr>
            </a:p>
            <a:p>
              <a:pPr algn="l"/>
              <a:r>
                <a:rPr lang="en-US" altLang="zh-CN" b="1" dirty="0">
                  <a:solidFill>
                    <a:srgbClr val="00B0F0"/>
                  </a:solidFill>
                  <a:latin typeface="微软雅黑" panose="020B0503020204020204" pitchFamily="34" charset="-122"/>
                  <a:ea typeface="微软雅黑" panose="020B0503020204020204" pitchFamily="34" charset="-122"/>
                </a:rPr>
                <a:t>CONSULTANT</a:t>
              </a:r>
              <a:endParaRPr lang="en-US" altLang="zh-CN" b="1" dirty="0">
                <a:solidFill>
                  <a:srgbClr val="00B0F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81369" y="3253215"/>
              <a:ext cx="1696235" cy="56359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ounded Rectangle 30"/>
            <p:cNvSpPr/>
            <p:nvPr/>
          </p:nvSpPr>
          <p:spPr>
            <a:xfrm>
              <a:off x="881369" y="1362003"/>
              <a:ext cx="1424646" cy="1354558"/>
            </a:xfrm>
            <a:prstGeom prst="roundRect">
              <a:avLst>
                <a:gd name="adj" fmla="val 9356"/>
              </a:avLst>
            </a:prstGeom>
            <a:blipFill dpi="0" rotWithShape="1">
              <a:blip r:embed="rId1"/>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a:solidFill>
                  <a:srgbClr val="FFFFFF"/>
                </a:solidFill>
                <a:latin typeface="微软雅黑" panose="020B0503020204020204" pitchFamily="34" charset="-122"/>
                <a:ea typeface="微软雅黑" panose="020B0503020204020204" pitchFamily="34" charset="-122"/>
              </a:endParaRPr>
            </a:p>
          </p:txBody>
        </p:sp>
        <p:sp>
          <p:nvSpPr>
            <p:cNvPr id="7" name="Oval 31"/>
            <p:cNvSpPr/>
            <p:nvPr/>
          </p:nvSpPr>
          <p:spPr>
            <a:xfrm>
              <a:off x="2079949" y="2456100"/>
              <a:ext cx="378219" cy="379037"/>
            </a:xfrm>
            <a:prstGeom prst="ellipse">
              <a:avLst/>
            </a:prstGeom>
            <a:solidFill>
              <a:schemeClr val="accent3"/>
            </a:solidFill>
            <a:ln w="57150">
              <a:solidFill>
                <a:schemeClr val="bg1"/>
              </a:solidFill>
              <a:miter lim="400000"/>
            </a:ln>
          </p:spPr>
          <p:txBody>
            <a:bodyPr lIns="0" tIns="0" rIns="0" bIns="0" anchor="ctr"/>
            <a:lstStyle/>
            <a:p>
              <a:pPr algn="l"/>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grpSp>
      <p:grpSp>
        <p:nvGrpSpPr>
          <p:cNvPr id="8" name="Group 105"/>
          <p:cNvGrpSpPr/>
          <p:nvPr/>
        </p:nvGrpSpPr>
        <p:grpSpPr bwMode="auto">
          <a:xfrm>
            <a:off x="4704921" y="2724594"/>
            <a:ext cx="4605471" cy="2994403"/>
            <a:chOff x="2559512" y="1326479"/>
            <a:chExt cx="2493314" cy="1612211"/>
          </a:xfrm>
        </p:grpSpPr>
        <p:sp>
          <p:nvSpPr>
            <p:cNvPr id="9" name="TextBox 8"/>
            <p:cNvSpPr txBox="1"/>
            <p:nvPr/>
          </p:nvSpPr>
          <p:spPr>
            <a:xfrm>
              <a:off x="2575725" y="1671013"/>
              <a:ext cx="2477101" cy="1267677"/>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repeat predefined chunks as necessary</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86"/>
            <p:cNvSpPr/>
            <p:nvPr/>
          </p:nvSpPr>
          <p:spPr>
            <a:xfrm>
              <a:off x="2559512" y="1326479"/>
              <a:ext cx="1926583" cy="242989"/>
            </a:xfrm>
            <a:prstGeom prst="rect">
              <a:avLst/>
            </a:prstGeom>
          </p:spPr>
          <p:txBody>
            <a:bodyPr wrap="none" lIns="0" tIns="0" rIns="0" bIns="0" anchor="ctr">
              <a:spAutoFit/>
            </a:bodyPr>
            <a:lstStyle/>
            <a:p>
              <a:pPr algn="l" defTabSz="1908810">
                <a:defRPr/>
              </a:pPr>
              <a:r>
                <a:rPr lang="en-US" sz="2900" b="1" dirty="0">
                  <a:solidFill>
                    <a:schemeClr val="tx2">
                      <a:lumMod val="75000"/>
                    </a:schemeClr>
                  </a:solidFill>
                  <a:latin typeface="微软雅黑" panose="020B0503020204020204" pitchFamily="34" charset="-122"/>
                  <a:ea typeface="微软雅黑" panose="020B0503020204020204" pitchFamily="34" charset="-122"/>
                </a:rPr>
                <a:t>About Rachel Dark</a:t>
              </a:r>
              <a:endParaRPr lang="en-US" sz="2900" b="1"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11" name="Group 32"/>
          <p:cNvGrpSpPr/>
          <p:nvPr/>
        </p:nvGrpSpPr>
        <p:grpSpPr bwMode="auto">
          <a:xfrm>
            <a:off x="9871964" y="2724593"/>
            <a:ext cx="5721601" cy="3691568"/>
            <a:chOff x="5275094" y="1326479"/>
            <a:chExt cx="3098967" cy="1987926"/>
          </a:xfrm>
        </p:grpSpPr>
        <p:grpSp>
          <p:nvGrpSpPr>
            <p:cNvPr id="12" name="Group 104"/>
            <p:cNvGrpSpPr/>
            <p:nvPr/>
          </p:nvGrpSpPr>
          <p:grpSpPr bwMode="auto">
            <a:xfrm>
              <a:off x="5286904" y="1713306"/>
              <a:ext cx="3087157" cy="230428"/>
              <a:chOff x="5286904" y="1650039"/>
              <a:chExt cx="3087157" cy="230428"/>
            </a:xfrm>
          </p:grpSpPr>
          <p:sp>
            <p:nvSpPr>
              <p:cNvPr id="23" name="Rectangle 74"/>
              <p:cNvSpPr/>
              <p:nvPr/>
            </p:nvSpPr>
            <p:spPr>
              <a:xfrm rot="10800000">
                <a:off x="5286207" y="1650678"/>
                <a:ext cx="3087854" cy="230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4" name="Rectangle 75"/>
              <p:cNvSpPr/>
              <p:nvPr/>
            </p:nvSpPr>
            <p:spPr>
              <a:xfrm>
                <a:off x="5286207" y="1650678"/>
                <a:ext cx="2352802" cy="230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80%</a:t>
                </a:r>
                <a:endParaRPr lang="en-US" sz="2200" dirty="0">
                  <a:solidFill>
                    <a:schemeClr val="bg1"/>
                  </a:solidFill>
                  <a:latin typeface="微软雅黑" panose="020B0503020204020204" pitchFamily="34" charset="-122"/>
                  <a:ea typeface="微软雅黑" panose="020B0503020204020204" pitchFamily="34" charset="-122"/>
                </a:endParaRPr>
              </a:p>
            </p:txBody>
          </p:sp>
        </p:grpSp>
        <p:sp>
          <p:nvSpPr>
            <p:cNvPr id="13" name="Rectangle 87"/>
            <p:cNvSpPr/>
            <p:nvPr/>
          </p:nvSpPr>
          <p:spPr>
            <a:xfrm>
              <a:off x="5277622" y="1326479"/>
              <a:ext cx="1838130" cy="243032"/>
            </a:xfrm>
            <a:prstGeom prst="rect">
              <a:avLst/>
            </a:prstGeom>
          </p:spPr>
          <p:txBody>
            <a:bodyPr wrap="none" lIns="0" tIns="0" rIns="0" bIns="0" anchor="ctr">
              <a:spAutoFit/>
            </a:bodyPr>
            <a:lstStyle/>
            <a:p>
              <a:pPr defTabSz="1908810">
                <a:defRPr/>
              </a:pPr>
              <a:r>
                <a:rPr lang="en-US" sz="2900" b="1" dirty="0">
                  <a:solidFill>
                    <a:schemeClr val="tx2">
                      <a:lumMod val="75000"/>
                    </a:schemeClr>
                  </a:solidFill>
                  <a:latin typeface="微软雅黑" panose="020B0503020204020204" pitchFamily="34" charset="-122"/>
                  <a:ea typeface="微软雅黑" panose="020B0503020204020204" pitchFamily="34" charset="-122"/>
                </a:rPr>
                <a:t>Work Experiences</a:t>
              </a:r>
              <a:endParaRPr lang="en-US" sz="2900" b="1" dirty="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14" name="Group 103"/>
            <p:cNvGrpSpPr/>
            <p:nvPr/>
          </p:nvGrpSpPr>
          <p:grpSpPr bwMode="auto">
            <a:xfrm>
              <a:off x="5286904" y="2170195"/>
              <a:ext cx="3087157" cy="230429"/>
              <a:chOff x="5286904" y="2122785"/>
              <a:chExt cx="3087157" cy="230429"/>
            </a:xfrm>
          </p:grpSpPr>
          <p:sp>
            <p:nvSpPr>
              <p:cNvPr id="21" name="Rectangle 89"/>
              <p:cNvSpPr/>
              <p:nvPr/>
            </p:nvSpPr>
            <p:spPr>
              <a:xfrm rot="10800000">
                <a:off x="5286207" y="2122221"/>
                <a:ext cx="3087854"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2" name="Rectangle 90"/>
              <p:cNvSpPr/>
              <p:nvPr/>
            </p:nvSpPr>
            <p:spPr>
              <a:xfrm>
                <a:off x="5286207" y="2122221"/>
                <a:ext cx="1820961" cy="230225"/>
              </a:xfrm>
              <a:prstGeom prst="rect">
                <a:avLst/>
              </a:prstGeom>
              <a:solidFill>
                <a:schemeClr val="accent6"/>
              </a:solidFill>
              <a:ln w="12700">
                <a:miter lim="400000"/>
              </a:ln>
            </p:spPr>
            <p:txBody>
              <a:bodyPr lIns="0" tIns="0" rIns="0" bIns="0" anchor="ctr"/>
              <a:lstStyle/>
              <a:p>
                <a:r>
                  <a:rPr lang="en-US" sz="2200" dirty="0">
                    <a:solidFill>
                      <a:srgbClr val="FFFFFF"/>
                    </a:solidFill>
                    <a:latin typeface="微软雅黑" panose="020B0503020204020204" pitchFamily="34" charset="-122"/>
                    <a:ea typeface="微软雅黑" panose="020B0503020204020204" pitchFamily="34" charset="-122"/>
                  </a:rPr>
                  <a:t>KEY WORD 02N    60%</a:t>
                </a:r>
                <a:endParaRPr lang="en-US" sz="2200" dirty="0">
                  <a:solidFill>
                    <a:srgbClr val="FFFFFF"/>
                  </a:solidFill>
                  <a:latin typeface="微软雅黑" panose="020B0503020204020204" pitchFamily="34" charset="-122"/>
                  <a:ea typeface="微软雅黑" panose="020B0503020204020204" pitchFamily="34" charset="-122"/>
                </a:endParaRPr>
              </a:p>
            </p:txBody>
          </p:sp>
        </p:grpSp>
        <p:grpSp>
          <p:nvGrpSpPr>
            <p:cNvPr id="15" name="Group 102"/>
            <p:cNvGrpSpPr/>
            <p:nvPr/>
          </p:nvGrpSpPr>
          <p:grpSpPr bwMode="auto">
            <a:xfrm>
              <a:off x="5286904" y="2627085"/>
              <a:ext cx="3087157" cy="230429"/>
              <a:chOff x="5286904" y="2613366"/>
              <a:chExt cx="3087157" cy="230429"/>
            </a:xfrm>
          </p:grpSpPr>
          <p:sp>
            <p:nvSpPr>
              <p:cNvPr id="19" name="Rectangle 91"/>
              <p:cNvSpPr/>
              <p:nvPr/>
            </p:nvSpPr>
            <p:spPr>
              <a:xfrm rot="10800000">
                <a:off x="5286207" y="2613186"/>
                <a:ext cx="3087854"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0" name="Rectangle 92"/>
              <p:cNvSpPr/>
              <p:nvPr/>
            </p:nvSpPr>
            <p:spPr>
              <a:xfrm>
                <a:off x="5286207" y="2613186"/>
                <a:ext cx="2108313" cy="230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70%</a:t>
                </a:r>
                <a:endParaRPr 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16" name="Group 101"/>
            <p:cNvGrpSpPr/>
            <p:nvPr/>
          </p:nvGrpSpPr>
          <p:grpSpPr bwMode="auto">
            <a:xfrm>
              <a:off x="5275094" y="3083976"/>
              <a:ext cx="3087157" cy="230429"/>
              <a:chOff x="5275094" y="3106125"/>
              <a:chExt cx="3087157" cy="230429"/>
            </a:xfrm>
          </p:grpSpPr>
          <p:sp>
            <p:nvSpPr>
              <p:cNvPr id="17" name="Rectangle 93"/>
              <p:cNvSpPr/>
              <p:nvPr/>
            </p:nvSpPr>
            <p:spPr>
              <a:xfrm rot="10800000">
                <a:off x="5275094" y="3106329"/>
                <a:ext cx="3087853"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18" name="Rectangle 94"/>
              <p:cNvSpPr/>
              <p:nvPr/>
            </p:nvSpPr>
            <p:spPr>
              <a:xfrm>
                <a:off x="5275094" y="3106329"/>
                <a:ext cx="2754460" cy="230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90%</a:t>
                </a:r>
                <a:endParaRPr lang="en-US" sz="2200"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Group 99"/>
          <p:cNvGrpSpPr/>
          <p:nvPr/>
        </p:nvGrpSpPr>
        <p:grpSpPr bwMode="auto">
          <a:xfrm>
            <a:off x="4737281" y="6346077"/>
            <a:ext cx="3977569" cy="846206"/>
            <a:chOff x="5666533" y="3551069"/>
            <a:chExt cx="2154927" cy="456362"/>
          </a:xfrm>
        </p:grpSpPr>
        <p:sp>
          <p:nvSpPr>
            <p:cNvPr id="26" name="Oval 95"/>
            <p:cNvSpPr/>
            <p:nvPr/>
          </p:nvSpPr>
          <p:spPr>
            <a:xfrm>
              <a:off x="5666533" y="3551069"/>
              <a:ext cx="455759" cy="456362"/>
            </a:xfrm>
            <a:prstGeom prst="ellipse">
              <a:avLst/>
            </a:prstGeom>
            <a:solidFill>
              <a:schemeClr val="tx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latin typeface="微软雅黑" panose="020B0503020204020204" pitchFamily="34" charset="-122"/>
                  <a:ea typeface="微软雅黑" panose="020B0503020204020204" pitchFamily="34" charset="-122"/>
                </a:rPr>
                <a:t></a:t>
              </a:r>
              <a:endParaRPr lang="en-US" altLang="zh-CN" sz="3400" dirty="0">
                <a:solidFill>
                  <a:schemeClr val="bg1"/>
                </a:solidFill>
                <a:latin typeface="微软雅黑" panose="020B0503020204020204" pitchFamily="34" charset="-122"/>
                <a:ea typeface="微软雅黑" panose="020B0503020204020204" pitchFamily="34" charset="-122"/>
              </a:endParaRPr>
            </a:p>
          </p:txBody>
        </p:sp>
        <p:sp>
          <p:nvSpPr>
            <p:cNvPr id="27" name="Oval 96"/>
            <p:cNvSpPr/>
            <p:nvPr/>
          </p:nvSpPr>
          <p:spPr>
            <a:xfrm>
              <a:off x="6233452" y="3551069"/>
              <a:ext cx="455758" cy="456362"/>
            </a:xfrm>
            <a:prstGeom prst="ellipse">
              <a:avLst/>
            </a:prstGeom>
            <a:solidFill>
              <a:schemeClr val="accent6"/>
            </a:solidFill>
            <a:ln w="12700">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28" name="Oval 97"/>
            <p:cNvSpPr/>
            <p:nvPr/>
          </p:nvSpPr>
          <p:spPr>
            <a:xfrm>
              <a:off x="6798783" y="3551069"/>
              <a:ext cx="455758" cy="45636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anchor="ctr"/>
            <a:lstStyle/>
            <a:p>
              <a:pPr algn="ctr"/>
              <a:r>
                <a:rPr lang="en-US" altLang="zh-CN" sz="3400">
                  <a:solidFill>
                    <a:srgbClr val="FFFFFF"/>
                  </a:solidFill>
                  <a:latin typeface="微软雅黑" panose="020B0503020204020204" pitchFamily="34" charset="-122"/>
                  <a:ea typeface="微软雅黑" panose="020B0503020204020204" pitchFamily="34" charset="-122"/>
                </a:rPr>
                <a:t></a:t>
              </a:r>
              <a:endParaRPr lang="en-US" altLang="zh-CN" sz="3400">
                <a:solidFill>
                  <a:schemeClr val="bg1"/>
                </a:solidFill>
                <a:latin typeface="微软雅黑" panose="020B0503020204020204" pitchFamily="34" charset="-122"/>
                <a:ea typeface="微软雅黑" panose="020B0503020204020204" pitchFamily="34" charset="-122"/>
              </a:endParaRPr>
            </a:p>
          </p:txBody>
        </p:sp>
        <p:sp>
          <p:nvSpPr>
            <p:cNvPr id="29" name="Oval 98"/>
            <p:cNvSpPr/>
            <p:nvPr/>
          </p:nvSpPr>
          <p:spPr>
            <a:xfrm>
              <a:off x="7365701" y="3551069"/>
              <a:ext cx="455759" cy="45636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latin typeface="微软雅黑" panose="020B0503020204020204" pitchFamily="34" charset="-122"/>
                  <a:ea typeface="微软雅黑" panose="020B0503020204020204" pitchFamily="34" charset="-122"/>
                </a:rPr>
                <a:t></a:t>
              </a:r>
              <a:endParaRPr lang="en-US" altLang="zh-CN" sz="34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9848514" y="6769180"/>
            <a:ext cx="5724532" cy="523220"/>
          </a:xfrm>
          <a:prstGeom prst="rect">
            <a:avLst/>
          </a:prstGeom>
          <a:noFill/>
        </p:spPr>
        <p:txBody>
          <a:bodyPr lIns="0" tIns="0" rIns="0" bIns="0">
            <a:spAutoFit/>
          </a:bodyPr>
          <a:lstStyle/>
          <a:p>
            <a:pPr algn="just" defTabSz="1908810">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lide(fromBottom)">
                                      <p:cBhvr>
                                        <p:cTn id="16" dur="500"/>
                                        <p:tgtEl>
                                          <p:spTgt spid="25"/>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Bottom)">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0"/>
          <p:cNvSpPr/>
          <p:nvPr/>
        </p:nvSpPr>
        <p:spPr>
          <a:xfrm>
            <a:off x="3655143" y="2105200"/>
            <a:ext cx="9552611" cy="395977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nvGrpSpPr>
          <p:cNvPr id="4" name="Group 9"/>
          <p:cNvGrpSpPr/>
          <p:nvPr/>
        </p:nvGrpSpPr>
        <p:grpSpPr bwMode="auto">
          <a:xfrm>
            <a:off x="-14656" y="2105200"/>
            <a:ext cx="4030328" cy="3959779"/>
            <a:chOff x="-7985" y="901147"/>
            <a:chExt cx="2182716" cy="2131459"/>
          </a:xfrm>
        </p:grpSpPr>
        <p:grpSp>
          <p:nvGrpSpPr>
            <p:cNvPr id="5" name="Group 41"/>
            <p:cNvGrpSpPr/>
            <p:nvPr/>
          </p:nvGrpSpPr>
          <p:grpSpPr>
            <a:xfrm>
              <a:off x="-7985" y="901147"/>
              <a:ext cx="2012646" cy="2131459"/>
              <a:chOff x="3189432" y="1419609"/>
              <a:chExt cx="2765136" cy="2131459"/>
            </a:xfrm>
            <a:solidFill>
              <a:schemeClr val="tx2">
                <a:lumMod val="60000"/>
                <a:lumOff val="40000"/>
              </a:schemeClr>
            </a:solidFill>
          </p:grpSpPr>
          <p:sp>
            <p:nvSpPr>
              <p:cNvPr id="7"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3589508" y="1972966"/>
                <a:ext cx="2189067" cy="1341920"/>
              </a:xfrm>
              <a:prstGeom prst="rect">
                <a:avLst/>
              </a:prstGeom>
              <a:noFill/>
            </p:spPr>
            <p:txBody>
              <a:bodyPr>
                <a:spAutoFit/>
              </a:bodyPr>
              <a:lstStyle/>
              <a:p>
                <a:pPr algn="l"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algn="l" defTabSz="1908810">
                  <a:defRPr/>
                </a:pPr>
                <a:endParaRPr lang="en-US" altLang="zh-CN" sz="3100" b="1" dirty="0">
                  <a:solidFill>
                    <a:schemeClr val="bg1"/>
                  </a:solidFill>
                  <a:latin typeface="微软雅黑" panose="020B0503020204020204" pitchFamily="34" charset="-122"/>
                  <a:ea typeface="微软雅黑" panose="020B0503020204020204" pitchFamily="34" charset="-122"/>
                </a:endParaRPr>
              </a:p>
              <a:p>
                <a:pPr algn="l"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algn="l"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6" name="Isosceles Triangle 11"/>
            <p:cNvSpPr/>
            <p:nvPr/>
          </p:nvSpPr>
          <p:spPr>
            <a:xfrm rot="5400000">
              <a:off x="1846183" y="1869250"/>
              <a:ext cx="461843" cy="19525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433334" y="7377039"/>
            <a:ext cx="14016751" cy="784830"/>
          </a:xfrm>
          <a:prstGeom prst="rect">
            <a:avLst/>
          </a:prstGeom>
          <a:noFill/>
        </p:spPr>
        <p:txBody>
          <a:bodyPr lIns="0" tIns="0" rIns="0" bIns="0">
            <a:spAutoFit/>
          </a:bodyPr>
          <a:lstStyle/>
          <a:p>
            <a:pPr algn="just" defTabSz="1908810">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1" name="Straight Connector 20"/>
          <p:cNvCxnSpPr/>
          <p:nvPr/>
        </p:nvCxnSpPr>
        <p:spPr>
          <a:xfrm>
            <a:off x="1445058" y="7129370"/>
            <a:ext cx="1399330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2" name="Group 9"/>
          <p:cNvGrpSpPr/>
          <p:nvPr/>
        </p:nvGrpSpPr>
        <p:grpSpPr>
          <a:xfrm>
            <a:off x="12679227" y="2105844"/>
            <a:ext cx="4386398" cy="3958750"/>
            <a:chOff x="-203033" y="901147"/>
            <a:chExt cx="2207694" cy="2131459"/>
          </a:xfrm>
          <a:solidFill>
            <a:schemeClr val="accent2"/>
          </a:solidFill>
        </p:grpSpPr>
        <p:grpSp>
          <p:nvGrpSpPr>
            <p:cNvPr id="13" name="Group 41"/>
            <p:cNvGrpSpPr/>
            <p:nvPr/>
          </p:nvGrpSpPr>
          <p:grpSpPr>
            <a:xfrm>
              <a:off x="-7985" y="901147"/>
              <a:ext cx="2012646" cy="2131459"/>
              <a:chOff x="3189432" y="1419609"/>
              <a:chExt cx="2765136" cy="2131459"/>
            </a:xfrm>
            <a:grpFill/>
          </p:grpSpPr>
          <p:sp>
            <p:nvSpPr>
              <p:cNvPr id="15" name="Rectangle 25"/>
              <p:cNvSpPr/>
              <p:nvPr/>
            </p:nvSpPr>
            <p:spPr>
              <a:xfrm>
                <a:off x="3189432" y="1419609"/>
                <a:ext cx="276513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449458" y="1983088"/>
                <a:ext cx="2189067" cy="1342269"/>
              </a:xfrm>
              <a:prstGeom prst="rect">
                <a:avLst/>
              </a:prstGeom>
              <a:grpFill/>
            </p:spPr>
            <p:txBody>
              <a:bodyPr>
                <a:spAutoFit/>
              </a:bodyPr>
              <a:lstStyle/>
              <a:p>
                <a:pPr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algn="l"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14" name="Isosceles Triangle 24"/>
            <p:cNvSpPr/>
            <p:nvPr/>
          </p:nvSpPr>
          <p:spPr>
            <a:xfrm rot="16200000">
              <a:off x="-335937"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grpSp>
      <p:sp>
        <p:nvSpPr>
          <p:cNvPr id="18" name="Rounded Rectangle 31"/>
          <p:cNvSpPr/>
          <p:nvPr/>
        </p:nvSpPr>
        <p:spPr>
          <a:xfrm>
            <a:off x="5550852" y="5428111"/>
            <a:ext cx="1266256" cy="1273733"/>
          </a:xfrm>
          <a:prstGeom prst="roundRect">
            <a:avLst/>
          </a:prstGeom>
          <a:solidFill>
            <a:schemeClr val="accent1"/>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A</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19" name="Rounded Rectangle 32"/>
          <p:cNvSpPr/>
          <p:nvPr/>
        </p:nvSpPr>
        <p:spPr>
          <a:xfrm>
            <a:off x="7081654" y="5428111"/>
            <a:ext cx="1266256" cy="1273733"/>
          </a:xfrm>
          <a:prstGeom prst="roundRect">
            <a:avLst/>
          </a:prstGeom>
          <a:solidFill>
            <a:schemeClr val="accent3"/>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B</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0" name="Rounded Rectangle 33"/>
          <p:cNvSpPr/>
          <p:nvPr/>
        </p:nvSpPr>
        <p:spPr>
          <a:xfrm>
            <a:off x="8617576" y="5428111"/>
            <a:ext cx="1266256" cy="1273733"/>
          </a:xfrm>
          <a:prstGeom prst="roundRect">
            <a:avLst/>
          </a:prstGeom>
          <a:solidFill>
            <a:schemeClr val="accent4"/>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C</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1" name="Rounded Rectangle 34"/>
          <p:cNvSpPr/>
          <p:nvPr/>
        </p:nvSpPr>
        <p:spPr>
          <a:xfrm>
            <a:off x="10150568" y="5428111"/>
            <a:ext cx="1269187" cy="1273733"/>
          </a:xfrm>
          <a:prstGeom prst="roundRect">
            <a:avLst/>
          </a:prstGeom>
          <a:solidFill>
            <a:schemeClr val="accent6"/>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D</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upRight)">
                                      <p:cBhvr>
                                        <p:cTn id="42" dur="500"/>
                                        <p:tgtEl>
                                          <p:spTgt spid="1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8" grpId="0" animBg="1"/>
      <p:bldP spid="19" grpId="0" animBg="1"/>
      <p:bldP spid="20" grpId="0" animBg="1"/>
      <p:bldP spid="21" grpId="0" animBg="1"/>
    </p:bldLst>
  </p:timing>
</p:sld>
</file>

<file path=ppt/tags/tag1.xml><?xml version="1.0" encoding="utf-8"?>
<p:tagLst xmlns:p="http://schemas.openxmlformats.org/presentationml/2006/main">
  <p:tag name="ISPRING_RESOURCE_PATHS_HASH_PRESENTER" val="ffed9dca776571ba2bb2b65a98689cfe5911"/>
  <p:tag name="commondata" val="eyJoZGlkIjoiYTQ3YTc2YjBlNWRhYjQ0NTA0MDBkN2E0YWM4YTZjZGMifQ=="/>
</p:tagLst>
</file>

<file path=ppt/theme/_rels/theme2.xml.rels><?xml version="1.0" encoding="UTF-8" standalone="yes"?>
<Relationships xmlns="http://schemas.openxmlformats.org/package/2006/relationships"><Relationship Id="rId1" Type="http://schemas.openxmlformats.org/officeDocument/2006/relationships/image" Target="../media/image52.png"/></Relationships>
</file>

<file path=ppt/theme/theme1.xml><?xml version="1.0" encoding="utf-8"?>
<a:theme xmlns:a="http://schemas.openxmlformats.org/drawingml/2006/main" name="White">
  <a:themeElements>
    <a:clrScheme name="时装设计">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19802</Words>
  <Application>WPS 演示</Application>
  <PresentationFormat>自定义</PresentationFormat>
  <Paragraphs>1608</Paragraphs>
  <Slides>53</Slides>
  <Notes>4</Notes>
  <HiddenSlides>0</HiddenSlides>
  <MMClips>0</MMClips>
  <ScaleCrop>false</ScaleCrop>
  <HeadingPairs>
    <vt:vector size="6" baseType="variant">
      <vt:variant>
        <vt:lpstr>已用的字体</vt:lpstr>
      </vt:variant>
      <vt:variant>
        <vt:i4>39</vt:i4>
      </vt:variant>
      <vt:variant>
        <vt:lpstr>主题</vt:lpstr>
      </vt:variant>
      <vt:variant>
        <vt:i4>1</vt:i4>
      </vt:variant>
      <vt:variant>
        <vt:lpstr>幻灯片标题</vt:lpstr>
      </vt:variant>
      <vt:variant>
        <vt:i4>53</vt:i4>
      </vt:variant>
    </vt:vector>
  </HeadingPairs>
  <TitlesOfParts>
    <vt:vector size="93" baseType="lpstr">
      <vt:lpstr>Arial</vt:lpstr>
      <vt:lpstr>宋体</vt:lpstr>
      <vt:lpstr>Wingdings</vt:lpstr>
      <vt:lpstr>Helvetica Light</vt:lpstr>
      <vt:lpstr>Lato</vt:lpstr>
      <vt:lpstr>Segoe Print</vt:lpstr>
      <vt:lpstr>Lato Black</vt:lpstr>
      <vt:lpstr>微软雅黑</vt:lpstr>
      <vt:lpstr>FontAwesome</vt:lpstr>
      <vt:lpstr>Avenir Book</vt:lpstr>
      <vt:lpstr>Microsoft YaHei UI</vt:lpstr>
      <vt:lpstr>Lato Light</vt:lpstr>
      <vt:lpstr>Estrangelo Edessa</vt:lpstr>
      <vt:lpstr>方正兰亭黑简体</vt:lpstr>
      <vt:lpstr>黑体</vt:lpstr>
      <vt:lpstr>方正中等线简体</vt:lpstr>
      <vt:lpstr>方正兰亭粗黑_GBK</vt:lpstr>
      <vt:lpstr>Calibri</vt:lpstr>
      <vt:lpstr>Arial Unicode MS</vt:lpstr>
      <vt:lpstr>Lato Light</vt:lpstr>
      <vt:lpstr>MS PGothic</vt:lpstr>
      <vt:lpstr>Lato Regular</vt:lpstr>
      <vt:lpstr>Gill Sans</vt:lpstr>
      <vt:lpstr>FontAwesome</vt:lpstr>
      <vt:lpstr>Lato</vt:lpstr>
      <vt:lpstr>Gill Sans</vt:lpstr>
      <vt:lpstr>Geneva</vt:lpstr>
      <vt:lpstr>Calibri</vt:lpstr>
      <vt:lpstr>Helvetica</vt:lpstr>
      <vt:lpstr>华文黑体</vt:lpstr>
      <vt:lpstr>Source Sans Pro ExtraLight</vt:lpstr>
      <vt:lpstr>Helvetica</vt:lpstr>
      <vt:lpstr>Open Sans Light</vt:lpstr>
      <vt:lpstr>Open Sans</vt:lpstr>
      <vt:lpstr>Meiryo</vt:lpstr>
      <vt:lpstr>Yu Gothic UI</vt:lpstr>
      <vt:lpstr>Arial Narrow</vt:lpstr>
      <vt:lpstr>Calibri Light</vt:lpstr>
      <vt:lpstr>Times New Roman</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216</cp:revision>
  <dcterms:created xsi:type="dcterms:W3CDTF">2024-05-06T07:24:23Z</dcterms:created>
  <dcterms:modified xsi:type="dcterms:W3CDTF">2024-05-06T07:24:49Z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A1359E5E8EBC4E25A2D2D58D72A8DBCD_13</vt:lpwstr>
  </property>
  <property fmtid="{D5CDD505-2E9C-101B-9397-08002B2CF9AE}" pid="3" name="KSOProductBuildVer">
    <vt:lpwstr>2052-12.1.0.16417</vt:lpwstr>
  </property>
</Properties>
</file>