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2" r:id="rId3"/>
    <p:sldId id="261" r:id="rId4"/>
    <p:sldId id="264" r:id="rId5"/>
    <p:sldId id="256" r:id="rId6"/>
    <p:sldId id="260" r:id="rId7"/>
    <p:sldId id="268" r:id="rId8"/>
    <p:sldId id="259" r:id="rId9"/>
    <p:sldId id="258" r:id="rId10"/>
    <p:sldId id="269" r:id="rId11"/>
    <p:sldId id="270" r:id="rId12"/>
    <p:sldId id="272" r:id="rId13"/>
    <p:sldId id="271" r:id="rId14"/>
    <p:sldId id="267" r:id="rId15"/>
    <p:sldId id="273" r:id="rId16"/>
    <p:sldId id="275" r:id="rId17"/>
    <p:sldId id="276" r:id="rId18"/>
    <p:sldId id="274" r:id="rId19"/>
    <p:sldId id="263" r:id="rId20"/>
    <p:sldId id="266" r:id="rId21"/>
    <p:sldId id="265" r:id="rId22"/>
    <p:sldId id="277" r:id="rId23"/>
    <p:sldId id="278" r:id="rId24"/>
    <p:sldId id="279" r:id="rId25"/>
    <p:sldId id="287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8F190E"/>
    <a:srgbClr val="D36062"/>
    <a:srgbClr val="1C2743"/>
    <a:srgbClr val="D85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72" y="114"/>
      </p:cViewPr>
      <p:guideLst>
        <p:guide orient="horz" pos="2160"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image" Target="../media/image11.png"/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Workbook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20929451265333e-17"/>
                  <c:y val="-0.02697218557834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517258096"/>
        <c:axId val="-517255920"/>
      </c:barChart>
      <c:lineChart>
        <c:grouping val="standard"/>
        <c:varyColors val="0"/>
        <c:ser>
          <c:idx val="1"/>
          <c:order val="1"/>
          <c:tx>
            <c:strRef>
              <c:f>Sheet1!$C$2</c:f>
              <c:strCache>
                <c:ptCount val="1"/>
                <c:pt idx="0">
                  <c:v>系列 12</c:v>
                </c:pt>
              </c:strCache>
            </c:strRef>
          </c:tx>
          <c:spPr>
            <a:ln w="12700" cap="rnd">
              <a:solidFill>
                <a:schemeClr val="bg1"/>
              </a:solidFill>
              <a:prstDash val="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Sheet1!$A$3:$A$6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5</c:v>
                </c:pt>
                <c:pt idx="3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-517258096"/>
        <c:axId val="-517255920"/>
      </c:lineChart>
      <c:catAx>
        <c:axId val="-51725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-517255920"/>
        <c:crosses val="autoZero"/>
        <c:auto val="1"/>
        <c:lblAlgn val="ctr"/>
        <c:lblOffset val="100"/>
        <c:noMultiLvlLbl val="0"/>
      </c:catAx>
      <c:valAx>
        <c:axId val="-51725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51725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2200041609469"/>
          <c:y val="0.065924960320274"/>
          <c:w val="0.924819503030314"/>
          <c:h val="0.8883537413481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</c:spPr>
          <c:explosion val="0"/>
          <c:dPt>
            <c:idx val="0"/>
            <c:bubble3D val="0"/>
            <c:explosion val="2"/>
            <c:spPr>
              <a:solidFill>
                <a:schemeClr val="accent1">
                  <a:alpha val="60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explosion val="3"/>
            <c:spPr>
              <a:solidFill>
                <a:schemeClr val="bg1">
                  <a:alpha val="8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alpha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Sheet1!$A$2:$A$32</c:f>
              <c:numCache>
                <c:formatCode>yyyy/m/d</c:formatCode>
                <c:ptCount val="31"/>
                <c:pt idx="0" c:formatCode="yyyy/m/d">
                  <c:v>41275</c:v>
                </c:pt>
                <c:pt idx="1" c:formatCode="yyyy/m/d">
                  <c:v>41276</c:v>
                </c:pt>
                <c:pt idx="2" c:formatCode="yyyy/m/d">
                  <c:v>41277</c:v>
                </c:pt>
                <c:pt idx="3" c:formatCode="yyyy/m/d">
                  <c:v>41278</c:v>
                </c:pt>
                <c:pt idx="4" c:formatCode="yyyy/m/d">
                  <c:v>41279</c:v>
                </c:pt>
                <c:pt idx="5" c:formatCode="yyyy/m/d">
                  <c:v>41280</c:v>
                </c:pt>
                <c:pt idx="6" c:formatCode="yyyy/m/d">
                  <c:v>41281</c:v>
                </c:pt>
                <c:pt idx="7" c:formatCode="yyyy/m/d">
                  <c:v>41282</c:v>
                </c:pt>
                <c:pt idx="8" c:formatCode="yyyy/m/d">
                  <c:v>41283</c:v>
                </c:pt>
                <c:pt idx="9" c:formatCode="yyyy/m/d">
                  <c:v>41284</c:v>
                </c:pt>
                <c:pt idx="10" c:formatCode="yyyy/m/d">
                  <c:v>41285</c:v>
                </c:pt>
                <c:pt idx="11" c:formatCode="yyyy/m/d">
                  <c:v>41286</c:v>
                </c:pt>
                <c:pt idx="12" c:formatCode="yyyy/m/d">
                  <c:v>41287</c:v>
                </c:pt>
                <c:pt idx="13" c:formatCode="yyyy/m/d">
                  <c:v>41288</c:v>
                </c:pt>
                <c:pt idx="14" c:formatCode="yyyy/m/d">
                  <c:v>41289</c:v>
                </c:pt>
                <c:pt idx="15" c:formatCode="yyyy/m/d">
                  <c:v>41290</c:v>
                </c:pt>
                <c:pt idx="16" c:formatCode="yyyy/m/d">
                  <c:v>41291</c:v>
                </c:pt>
                <c:pt idx="17" c:formatCode="yyyy/m/d">
                  <c:v>41292</c:v>
                </c:pt>
                <c:pt idx="18" c:formatCode="yyyy/m/d">
                  <c:v>41293</c:v>
                </c:pt>
                <c:pt idx="19" c:formatCode="yyyy/m/d">
                  <c:v>41294</c:v>
                </c:pt>
                <c:pt idx="20" c:formatCode="yyyy/m/d">
                  <c:v>41295</c:v>
                </c:pt>
                <c:pt idx="21" c:formatCode="yyyy/m/d">
                  <c:v>41296</c:v>
                </c:pt>
                <c:pt idx="22" c:formatCode="yyyy/m/d">
                  <c:v>41297</c:v>
                </c:pt>
                <c:pt idx="23" c:formatCode="yyyy/m/d">
                  <c:v>41298</c:v>
                </c:pt>
                <c:pt idx="24" c:formatCode="yyyy/m/d">
                  <c:v>41299</c:v>
                </c:pt>
                <c:pt idx="25" c:formatCode="yyyy/m/d">
                  <c:v>41300</c:v>
                </c:pt>
                <c:pt idx="26" c:formatCode="yyyy/m/d">
                  <c:v>41301</c:v>
                </c:pt>
                <c:pt idx="27" c:formatCode="yyyy/m/d">
                  <c:v>41302</c:v>
                </c:pt>
                <c:pt idx="28" c:formatCode="yyyy/m/d">
                  <c:v>41303</c:v>
                </c:pt>
                <c:pt idx="29" c:formatCode="yyyy/m/d">
                  <c:v>41304</c:v>
                </c:pt>
                <c:pt idx="30" c:formatCode="yyyy/m/d">
                  <c:v>41305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5.02975875321242</c:v>
                </c:pt>
                <c:pt idx="1">
                  <c:v>1.23221913057076</c:v>
                </c:pt>
                <c:pt idx="2">
                  <c:v>2.62732429717597</c:v>
                </c:pt>
                <c:pt idx="3">
                  <c:v>5.0931483885978</c:v>
                </c:pt>
                <c:pt idx="4">
                  <c:v>3.58547746421186</c:v>
                </c:pt>
                <c:pt idx="5">
                  <c:v>6.95971006537245</c:v>
                </c:pt>
                <c:pt idx="6">
                  <c:v>8.05477658168869</c:v>
                </c:pt>
                <c:pt idx="7">
                  <c:v>8.83156639566046</c:v>
                </c:pt>
                <c:pt idx="8">
                  <c:v>8.924393327563</c:v>
                </c:pt>
                <c:pt idx="9">
                  <c:v>2.0238756581639</c:v>
                </c:pt>
                <c:pt idx="10">
                  <c:v>7.95172227138593</c:v>
                </c:pt>
                <c:pt idx="11">
                  <c:v>6.13158398462241</c:v>
                </c:pt>
                <c:pt idx="12">
                  <c:v>8.55851480589589</c:v>
                </c:pt>
                <c:pt idx="13">
                  <c:v>7.97979496361111</c:v>
                </c:pt>
                <c:pt idx="14">
                  <c:v>9.4986740110336</c:v>
                </c:pt>
                <c:pt idx="15">
                  <c:v>4.58475617951042</c:v>
                </c:pt>
                <c:pt idx="16">
                  <c:v>2.76144753878122</c:v>
                </c:pt>
                <c:pt idx="17">
                  <c:v>9.80827409148498</c:v>
                </c:pt>
                <c:pt idx="18">
                  <c:v>8.5203688029146</c:v>
                </c:pt>
                <c:pt idx="19">
                  <c:v>1.57543709449085</c:v>
                </c:pt>
                <c:pt idx="20">
                  <c:v>1.50727722774184</c:v>
                </c:pt>
                <c:pt idx="21">
                  <c:v>8.07805185552896</c:v>
                </c:pt>
                <c:pt idx="22">
                  <c:v>4.1275647392975</c:v>
                </c:pt>
                <c:pt idx="23">
                  <c:v>5.59393227766981</c:v>
                </c:pt>
                <c:pt idx="24">
                  <c:v>7.83241608778954</c:v>
                </c:pt>
                <c:pt idx="25">
                  <c:v>6.68902174270271</c:v>
                </c:pt>
                <c:pt idx="26">
                  <c:v>1.86923744050073</c:v>
                </c:pt>
                <c:pt idx="27">
                  <c:v>5.28157846244301</c:v>
                </c:pt>
                <c:pt idx="28">
                  <c:v>1.36458189462228</c:v>
                </c:pt>
                <c:pt idx="29">
                  <c:v>4.64324710143366</c:v>
                </c:pt>
                <c:pt idx="30">
                  <c:v>4.54965086334095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17270608"/>
        <c:axId val="-517268976"/>
      </c:barChart>
      <c:dateAx>
        <c:axId val="-517270608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-517268976"/>
        <c:crosses val="autoZero"/>
        <c:auto val="0"/>
        <c:lblOffset val="100"/>
        <c:baseTimeUnit val="days"/>
        <c:majorUnit val="7"/>
        <c:majorTimeUnit val="days"/>
      </c:dateAx>
      <c:valAx>
        <c:axId val="-517268976"/>
        <c:scaling>
          <c:orientation val="minMax"/>
          <c:max val="10"/>
        </c:scaling>
        <c:delete val="1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-517270608"/>
        <c:crossesAt val="41275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85725" cap="rnd">
              <a:solidFill>
                <a:schemeClr val="accent1">
                  <a:alpha val="67000"/>
                </a:schemeClr>
              </a:solidFill>
              <a:round/>
            </a:ln>
            <a:effectLst>
              <a:outerShdw blurRad="50800" dist="76200" dir="2700000" algn="tl" rotWithShape="0">
                <a:prstClr val="black">
                  <a:alpha val="20000"/>
                </a:prstClr>
              </a:outerShdw>
            </a:effectLst>
          </c:spPr>
          <c:marker>
            <c:symbol val="circle"/>
            <c:size val="15"/>
            <c:spPr>
              <a:solidFill>
                <a:schemeClr val="bg1"/>
              </a:solidFill>
              <a:ln w="50800">
                <a:solidFill>
                  <a:schemeClr val="accent1">
                    <a:alpha val="67000"/>
                  </a:schemeClr>
                </a:solidFill>
              </a:ln>
              <a:effectLst>
                <a:outerShdw blurRad="50800" dist="76200" dir="2700000" algn="tl" rotWithShape="0">
                  <a:prstClr val="black">
                    <a:alpha val="20000"/>
                  </a:prstClr>
                </a:outerShdw>
              </a:effectLst>
            </c:spPr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17270064"/>
        <c:axId val="-517267344"/>
      </c:radarChart>
      <c:catAx>
        <c:axId val="-517270064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517267344"/>
        <c:crosses val="autoZero"/>
        <c:auto val="1"/>
        <c:lblAlgn val="ctr"/>
        <c:lblOffset val="100"/>
        <c:noMultiLvlLbl val="0"/>
      </c:catAx>
      <c:valAx>
        <c:axId val="-51726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5172700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14249342177577"/>
          <c:y val="0.070684724422115"/>
          <c:w val="0.945754514131104"/>
          <c:h val="0.776470347145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alpha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alpha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1">
                <a:alpha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7"/>
        <c:overlap val="-11"/>
        <c:axId val="-517266800"/>
        <c:axId val="-517262448"/>
      </c:barChart>
      <c:catAx>
        <c:axId val="-5172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517262448"/>
        <c:crosses val="autoZero"/>
        <c:auto val="1"/>
        <c:lblAlgn val="ctr"/>
        <c:lblOffset val="100"/>
        <c:noMultiLvlLbl val="0"/>
      </c:catAx>
      <c:valAx>
        <c:axId val="-517262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51726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Product</c:v>
                </c:pt>
              </c:strCache>
            </c:strRef>
          </c:tx>
          <c:spPr>
            <a:ln w="31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>
                  <a:alpha val="60000"/>
                </a:schemeClr>
              </a:solidFill>
              <a:ln w="25400">
                <a:solidFill>
                  <a:schemeClr val="bg1"/>
                </a:solidFill>
              </a:ln>
              <a:effectLst/>
            </c:spPr>
          </c:marker>
          <c:dPt>
            <c:idx val="3"/>
            <c:marker>
              <c:symbol val="circle"/>
              <c:size val="10"/>
              <c:spPr>
                <a:solidFill>
                  <a:schemeClr val="accent1">
                    <a:alpha val="60000"/>
                  </a:schemeClr>
                </a:solidFill>
                <a:ln w="25400">
                  <a:solidFill>
                    <a:schemeClr val="bg1"/>
                  </a:solidFill>
                </a:ln>
                <a:effectLst/>
              </c:spPr>
            </c:marker>
            <c:bubble3D val="0"/>
          </c:dPt>
          <c:dLbls>
            <c:delete val="1"/>
          </c:dLbls>
          <c:cat>
            <c:numRef>
              <c:f>Sheet1!$A$3:$A$14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2.4</c:v>
                </c:pt>
                <c:pt idx="9">
                  <c:v>4.4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17265168"/>
        <c:axId val="-517264624"/>
      </c:lineChart>
      <c:catAx>
        <c:axId val="-51726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-517264624"/>
        <c:crosses val="autoZero"/>
        <c:auto val="1"/>
        <c:lblAlgn val="ctr"/>
        <c:lblOffset val="100"/>
        <c:tickLblSkip val="2"/>
        <c:noMultiLvlLbl val="0"/>
      </c:catAx>
      <c:valAx>
        <c:axId val="-517264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-51726516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</c:spPr>
          <c:explosion val="0"/>
          <c:dPt>
            <c:idx val="0"/>
            <c:bubble3D val="0"/>
            <c:explosion val="12"/>
            <c:spPr>
              <a:solidFill>
                <a:schemeClr val="accent1">
                  <a:alpha val="60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explosion val="9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explosion val="19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08185331000292"/>
                  <c:y val="-0.286187187571471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6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37962962963"/>
                      <c:h val="0.38031639004149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B1578-5393-40BC-9807-36718FE5D8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0080-7732-405D-88AD-4453CB52A3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35D5-952F-42CA-8C53-22E0614E17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4B9C-FE73-4842-8BA5-52FC73C14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35D5-952F-42CA-8C53-22E0614E17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4B9C-FE73-4842-8BA5-52FC73C14C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035D5-952F-42CA-8C53-22E0614E17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24B9C-FE73-4842-8BA5-52FC73C14C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831080" y="0"/>
            <a:ext cx="7360919" cy="685800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0"/>
            <a:ext cx="6262518" cy="6858000"/>
          </a:xfrm>
          <a:prstGeom prst="rect">
            <a:avLst/>
          </a:prstGeom>
        </p:spPr>
      </p:pic>
      <p:sp>
        <p:nvSpPr>
          <p:cNvPr id="48" name="平行四边形 47"/>
          <p:cNvSpPr/>
          <p:nvPr/>
        </p:nvSpPr>
        <p:spPr>
          <a:xfrm>
            <a:off x="1057983" y="0"/>
            <a:ext cx="10076032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26009" y="4249325"/>
            <a:ext cx="653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latin typeface="+mj-lt"/>
              </a:rPr>
              <a:t>WE DID A GREAT JOB THIS YEAR</a:t>
            </a:r>
            <a:endParaRPr lang="zh-CN" altLang="en-US" sz="3600" dirty="0">
              <a:latin typeface="+mj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24558" y="5039367"/>
            <a:ext cx="65428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/>
              <a:t>Supporters say that the ease of use of presentation software can save a lot of time for people who otherwise would have used other </a:t>
            </a:r>
            <a:r>
              <a:rPr lang="en-US" altLang="zh-CN" sz="1100" dirty="0" smtClean="0"/>
              <a:t>types</a:t>
            </a:r>
            <a:r>
              <a:rPr lang="en-US" altLang="zh-CN" sz="1100" dirty="0"/>
              <a:t>. Supporters say that the ease of </a:t>
            </a:r>
            <a:r>
              <a:rPr lang="en-US" altLang="zh-CN" sz="1100" dirty="0" smtClean="0"/>
              <a:t>use.</a:t>
            </a:r>
            <a:endParaRPr lang="en-US" altLang="zh-CN" sz="1100" dirty="0"/>
          </a:p>
        </p:txBody>
      </p:sp>
      <p:cxnSp>
        <p:nvCxnSpPr>
          <p:cNvPr id="43" name="直接连接符 42"/>
          <p:cNvCxnSpPr/>
          <p:nvPr/>
        </p:nvCxnSpPr>
        <p:spPr>
          <a:xfrm>
            <a:off x="2824558" y="4183140"/>
            <a:ext cx="6542885" cy="0"/>
          </a:xfrm>
          <a:prstGeom prst="line">
            <a:avLst/>
          </a:prstGeom>
          <a:ln>
            <a:solidFill>
              <a:srgbClr val="1C27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824558" y="4956616"/>
            <a:ext cx="6542885" cy="0"/>
          </a:xfrm>
          <a:prstGeom prst="line">
            <a:avLst/>
          </a:prstGeom>
          <a:ln>
            <a:solidFill>
              <a:srgbClr val="1C27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直角三角形 50"/>
          <p:cNvSpPr/>
          <p:nvPr/>
        </p:nvSpPr>
        <p:spPr>
          <a:xfrm rot="10800000" flipH="1">
            <a:off x="1" y="-6598"/>
            <a:ext cx="1018337" cy="40154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直角三角形 54"/>
          <p:cNvSpPr/>
          <p:nvPr/>
        </p:nvSpPr>
        <p:spPr>
          <a:xfrm flipH="1">
            <a:off x="11188130" y="2842580"/>
            <a:ext cx="1018337" cy="40154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0" y="-6598"/>
            <a:ext cx="12206467" cy="258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613334" y="609038"/>
            <a:ext cx="22037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200" b="1" dirty="0">
                <a:blipFill>
                  <a:blip r:embed="rId3"/>
                  <a:stretch>
                    <a:fillRect/>
                  </a:stretch>
                </a:blipFill>
                <a:ea typeface="+mj-ea"/>
              </a:rPr>
              <a:t>0</a:t>
            </a:r>
            <a:endParaRPr lang="zh-CN" altLang="en-US" sz="23200" b="1" dirty="0">
              <a:blipFill>
                <a:blip r:embed="rId3"/>
                <a:stretch>
                  <a:fillRect/>
                </a:stretch>
              </a:blipFill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0942" y="597616"/>
            <a:ext cx="22037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200" b="1" dirty="0">
                <a:blipFill>
                  <a:blip r:embed="rId4"/>
                  <a:stretch>
                    <a:fillRect/>
                  </a:stretch>
                </a:blipFill>
                <a:ea typeface="+mj-ea"/>
              </a:rPr>
              <a:t>3</a:t>
            </a:r>
            <a:endParaRPr lang="zh-CN" altLang="en-US" sz="23200" b="1" dirty="0">
              <a:blipFill>
                <a:blip r:embed="rId4"/>
                <a:stretch>
                  <a:fillRect/>
                </a:stretch>
              </a:blipFill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5734" y="586784"/>
            <a:ext cx="22037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200" b="1" dirty="0" smtClean="0">
                <a:blipFill>
                  <a:blip r:embed="rId5"/>
                  <a:stretch>
                    <a:fillRect/>
                  </a:stretch>
                </a:blipFill>
                <a:ea typeface="+mj-ea"/>
              </a:rPr>
              <a:t>2</a:t>
            </a:r>
            <a:endParaRPr lang="zh-CN" altLang="en-US" sz="23200" b="1" dirty="0">
              <a:blipFill>
                <a:blip r:embed="rId5"/>
                <a:stretch>
                  <a:fillRect/>
                </a:stretch>
              </a:blipFill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61180" y="586783"/>
            <a:ext cx="22037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200" b="1" dirty="0" smtClean="0">
                <a:blipFill>
                  <a:blip r:embed="rId6"/>
                  <a:stretch>
                    <a:fillRect/>
                  </a:stretch>
                </a:blipFill>
                <a:ea typeface="+mj-ea"/>
              </a:rPr>
              <a:t>0</a:t>
            </a:r>
            <a:endParaRPr lang="zh-CN" altLang="en-US" sz="23200" b="1" dirty="0">
              <a:blipFill>
                <a:blip r:embed="rId6"/>
                <a:stretch>
                  <a:fillRect/>
                </a:stretch>
              </a:blip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852742"/>
            <a:ext cx="12192000" cy="515251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图表 2"/>
          <p:cNvGraphicFramePr/>
          <p:nvPr/>
        </p:nvGraphicFramePr>
        <p:xfrm>
          <a:off x="3936912" y="1406703"/>
          <a:ext cx="4169044" cy="434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Freeform 50"/>
          <p:cNvSpPr>
            <a:spLocks noChangeAspect="1" noEditPoints="1"/>
          </p:cNvSpPr>
          <p:nvPr/>
        </p:nvSpPr>
        <p:spPr bwMode="auto">
          <a:xfrm>
            <a:off x="5542553" y="2822977"/>
            <a:ext cx="1005292" cy="950660"/>
          </a:xfrm>
          <a:custGeom>
            <a:avLst/>
            <a:gdLst>
              <a:gd name="T0" fmla="*/ 0 w 395"/>
              <a:gd name="T1" fmla="*/ 0 h 367"/>
              <a:gd name="T2" fmla="*/ 0 w 395"/>
              <a:gd name="T3" fmla="*/ 367 h 367"/>
              <a:gd name="T4" fmla="*/ 395 w 395"/>
              <a:gd name="T5" fmla="*/ 367 h 367"/>
              <a:gd name="T6" fmla="*/ 395 w 395"/>
              <a:gd name="T7" fmla="*/ 0 h 367"/>
              <a:gd name="T8" fmla="*/ 0 w 395"/>
              <a:gd name="T9" fmla="*/ 0 h 367"/>
              <a:gd name="T10" fmla="*/ 18 w 395"/>
              <a:gd name="T11" fmla="*/ 17 h 367"/>
              <a:gd name="T12" fmla="*/ 378 w 395"/>
              <a:gd name="T13" fmla="*/ 17 h 367"/>
              <a:gd name="T14" fmla="*/ 378 w 395"/>
              <a:gd name="T15" fmla="*/ 349 h 367"/>
              <a:gd name="T16" fmla="*/ 18 w 395"/>
              <a:gd name="T17" fmla="*/ 349 h 367"/>
              <a:gd name="T18" fmla="*/ 18 w 395"/>
              <a:gd name="T19" fmla="*/ 17 h 367"/>
              <a:gd name="T20" fmla="*/ 57 w 395"/>
              <a:gd name="T21" fmla="*/ 56 h 367"/>
              <a:gd name="T22" fmla="*/ 57 w 395"/>
              <a:gd name="T23" fmla="*/ 84 h 367"/>
              <a:gd name="T24" fmla="*/ 85 w 395"/>
              <a:gd name="T25" fmla="*/ 84 h 367"/>
              <a:gd name="T26" fmla="*/ 85 w 395"/>
              <a:gd name="T27" fmla="*/ 56 h 367"/>
              <a:gd name="T28" fmla="*/ 57 w 395"/>
              <a:gd name="T29" fmla="*/ 56 h 367"/>
              <a:gd name="T30" fmla="*/ 113 w 395"/>
              <a:gd name="T31" fmla="*/ 56 h 367"/>
              <a:gd name="T32" fmla="*/ 113 w 395"/>
              <a:gd name="T33" fmla="*/ 84 h 367"/>
              <a:gd name="T34" fmla="*/ 339 w 395"/>
              <a:gd name="T35" fmla="*/ 84 h 367"/>
              <a:gd name="T36" fmla="*/ 339 w 395"/>
              <a:gd name="T37" fmla="*/ 56 h 367"/>
              <a:gd name="T38" fmla="*/ 113 w 395"/>
              <a:gd name="T39" fmla="*/ 56 h 367"/>
              <a:gd name="T40" fmla="*/ 57 w 395"/>
              <a:gd name="T41" fmla="*/ 131 h 367"/>
              <a:gd name="T42" fmla="*/ 57 w 395"/>
              <a:gd name="T43" fmla="*/ 159 h 367"/>
              <a:gd name="T44" fmla="*/ 85 w 395"/>
              <a:gd name="T45" fmla="*/ 159 h 367"/>
              <a:gd name="T46" fmla="*/ 85 w 395"/>
              <a:gd name="T47" fmla="*/ 131 h 367"/>
              <a:gd name="T48" fmla="*/ 57 w 395"/>
              <a:gd name="T49" fmla="*/ 131 h 367"/>
              <a:gd name="T50" fmla="*/ 113 w 395"/>
              <a:gd name="T51" fmla="*/ 131 h 367"/>
              <a:gd name="T52" fmla="*/ 113 w 395"/>
              <a:gd name="T53" fmla="*/ 159 h 367"/>
              <a:gd name="T54" fmla="*/ 339 w 395"/>
              <a:gd name="T55" fmla="*/ 159 h 367"/>
              <a:gd name="T56" fmla="*/ 339 w 395"/>
              <a:gd name="T57" fmla="*/ 131 h 367"/>
              <a:gd name="T58" fmla="*/ 113 w 395"/>
              <a:gd name="T59" fmla="*/ 131 h 367"/>
              <a:gd name="T60" fmla="*/ 57 w 395"/>
              <a:gd name="T61" fmla="*/ 207 h 367"/>
              <a:gd name="T62" fmla="*/ 57 w 395"/>
              <a:gd name="T63" fmla="*/ 235 h 367"/>
              <a:gd name="T64" fmla="*/ 85 w 395"/>
              <a:gd name="T65" fmla="*/ 235 h 367"/>
              <a:gd name="T66" fmla="*/ 85 w 395"/>
              <a:gd name="T67" fmla="*/ 207 h 367"/>
              <a:gd name="T68" fmla="*/ 57 w 395"/>
              <a:gd name="T69" fmla="*/ 207 h 367"/>
              <a:gd name="T70" fmla="*/ 113 w 395"/>
              <a:gd name="T71" fmla="*/ 207 h 367"/>
              <a:gd name="T72" fmla="*/ 113 w 395"/>
              <a:gd name="T73" fmla="*/ 235 h 367"/>
              <a:gd name="T74" fmla="*/ 339 w 395"/>
              <a:gd name="T75" fmla="*/ 235 h 367"/>
              <a:gd name="T76" fmla="*/ 339 w 395"/>
              <a:gd name="T77" fmla="*/ 207 h 367"/>
              <a:gd name="T78" fmla="*/ 113 w 395"/>
              <a:gd name="T79" fmla="*/ 207 h 367"/>
              <a:gd name="T80" fmla="*/ 57 w 395"/>
              <a:gd name="T81" fmla="*/ 282 h 367"/>
              <a:gd name="T82" fmla="*/ 57 w 395"/>
              <a:gd name="T83" fmla="*/ 310 h 367"/>
              <a:gd name="T84" fmla="*/ 85 w 395"/>
              <a:gd name="T85" fmla="*/ 310 h 367"/>
              <a:gd name="T86" fmla="*/ 85 w 395"/>
              <a:gd name="T87" fmla="*/ 282 h 367"/>
              <a:gd name="T88" fmla="*/ 57 w 395"/>
              <a:gd name="T89" fmla="*/ 282 h 367"/>
              <a:gd name="T90" fmla="*/ 113 w 395"/>
              <a:gd name="T91" fmla="*/ 282 h 367"/>
              <a:gd name="T92" fmla="*/ 113 w 395"/>
              <a:gd name="T93" fmla="*/ 310 h 367"/>
              <a:gd name="T94" fmla="*/ 339 w 395"/>
              <a:gd name="T95" fmla="*/ 310 h 367"/>
              <a:gd name="T96" fmla="*/ 339 w 395"/>
              <a:gd name="T97" fmla="*/ 282 h 367"/>
              <a:gd name="T98" fmla="*/ 113 w 395"/>
              <a:gd name="T99" fmla="*/ 282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5" h="367">
                <a:moveTo>
                  <a:pt x="0" y="0"/>
                </a:moveTo>
                <a:lnTo>
                  <a:pt x="0" y="367"/>
                </a:lnTo>
                <a:lnTo>
                  <a:pt x="395" y="367"/>
                </a:lnTo>
                <a:lnTo>
                  <a:pt x="395" y="0"/>
                </a:lnTo>
                <a:lnTo>
                  <a:pt x="0" y="0"/>
                </a:lnTo>
                <a:close/>
                <a:moveTo>
                  <a:pt x="18" y="17"/>
                </a:moveTo>
                <a:lnTo>
                  <a:pt x="378" y="17"/>
                </a:lnTo>
                <a:lnTo>
                  <a:pt x="378" y="349"/>
                </a:lnTo>
                <a:lnTo>
                  <a:pt x="18" y="349"/>
                </a:lnTo>
                <a:lnTo>
                  <a:pt x="18" y="17"/>
                </a:lnTo>
                <a:close/>
                <a:moveTo>
                  <a:pt x="57" y="56"/>
                </a:moveTo>
                <a:lnTo>
                  <a:pt x="57" y="84"/>
                </a:lnTo>
                <a:lnTo>
                  <a:pt x="85" y="84"/>
                </a:lnTo>
                <a:lnTo>
                  <a:pt x="85" y="56"/>
                </a:lnTo>
                <a:lnTo>
                  <a:pt x="57" y="56"/>
                </a:lnTo>
                <a:close/>
                <a:moveTo>
                  <a:pt x="113" y="56"/>
                </a:moveTo>
                <a:lnTo>
                  <a:pt x="113" y="84"/>
                </a:lnTo>
                <a:lnTo>
                  <a:pt x="339" y="84"/>
                </a:lnTo>
                <a:lnTo>
                  <a:pt x="339" y="56"/>
                </a:lnTo>
                <a:lnTo>
                  <a:pt x="113" y="56"/>
                </a:lnTo>
                <a:close/>
                <a:moveTo>
                  <a:pt x="57" y="131"/>
                </a:moveTo>
                <a:lnTo>
                  <a:pt x="57" y="159"/>
                </a:lnTo>
                <a:lnTo>
                  <a:pt x="85" y="159"/>
                </a:lnTo>
                <a:lnTo>
                  <a:pt x="85" y="131"/>
                </a:lnTo>
                <a:lnTo>
                  <a:pt x="57" y="131"/>
                </a:lnTo>
                <a:close/>
                <a:moveTo>
                  <a:pt x="113" y="131"/>
                </a:moveTo>
                <a:lnTo>
                  <a:pt x="113" y="159"/>
                </a:lnTo>
                <a:lnTo>
                  <a:pt x="339" y="159"/>
                </a:lnTo>
                <a:lnTo>
                  <a:pt x="339" y="131"/>
                </a:lnTo>
                <a:lnTo>
                  <a:pt x="113" y="131"/>
                </a:lnTo>
                <a:close/>
                <a:moveTo>
                  <a:pt x="57" y="207"/>
                </a:moveTo>
                <a:lnTo>
                  <a:pt x="57" y="235"/>
                </a:lnTo>
                <a:lnTo>
                  <a:pt x="85" y="235"/>
                </a:lnTo>
                <a:lnTo>
                  <a:pt x="85" y="207"/>
                </a:lnTo>
                <a:lnTo>
                  <a:pt x="57" y="207"/>
                </a:lnTo>
                <a:close/>
                <a:moveTo>
                  <a:pt x="113" y="207"/>
                </a:moveTo>
                <a:lnTo>
                  <a:pt x="113" y="235"/>
                </a:lnTo>
                <a:lnTo>
                  <a:pt x="339" y="235"/>
                </a:lnTo>
                <a:lnTo>
                  <a:pt x="339" y="207"/>
                </a:lnTo>
                <a:lnTo>
                  <a:pt x="113" y="207"/>
                </a:lnTo>
                <a:close/>
                <a:moveTo>
                  <a:pt x="57" y="282"/>
                </a:moveTo>
                <a:lnTo>
                  <a:pt x="57" y="310"/>
                </a:lnTo>
                <a:lnTo>
                  <a:pt x="85" y="310"/>
                </a:lnTo>
                <a:lnTo>
                  <a:pt x="85" y="282"/>
                </a:lnTo>
                <a:lnTo>
                  <a:pt x="57" y="282"/>
                </a:lnTo>
                <a:close/>
                <a:moveTo>
                  <a:pt x="113" y="282"/>
                </a:moveTo>
                <a:lnTo>
                  <a:pt x="113" y="310"/>
                </a:lnTo>
                <a:lnTo>
                  <a:pt x="339" y="310"/>
                </a:lnTo>
                <a:lnTo>
                  <a:pt x="339" y="282"/>
                </a:lnTo>
                <a:lnTo>
                  <a:pt x="113" y="28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88412" y="3815895"/>
            <a:ext cx="111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</a:rPr>
              <a:t>TEXT HERE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84159" y="4036363"/>
            <a:ext cx="19220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schemeClr val="bg1"/>
                </a:solidFill>
              </a:rPr>
              <a:t>Supporters say that the ease of use .</a:t>
            </a:r>
            <a:endParaRPr lang="zh-CN" altLang="en-US" sz="1100">
              <a:solidFill>
                <a:schemeClr val="bg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117840" y="3484880"/>
            <a:ext cx="6705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011920" y="1462583"/>
            <a:ext cx="2468880" cy="4044594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563455" y="1747778"/>
            <a:ext cx="1380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mtClean="0">
                <a:solidFill>
                  <a:schemeClr val="bg1"/>
                </a:solidFill>
              </a:rPr>
              <a:t>72</a:t>
            </a:r>
            <a:r>
              <a:rPr lang="en-US" altLang="zh-CN" sz="3600" b="1" smtClean="0">
                <a:solidFill>
                  <a:schemeClr val="bg1"/>
                </a:solidFill>
              </a:rPr>
              <a:t>%</a:t>
            </a:r>
            <a:endParaRPr lang="zh-CN" altLang="en-US" sz="5400" b="1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90299" y="2672955"/>
            <a:ext cx="189824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prstClr val="white"/>
                </a:solidFill>
              </a:rPr>
              <a:t>Supporters say that the ease of use of presentation </a:t>
            </a:r>
            <a:r>
              <a:rPr lang="en-US" altLang="zh-CN" sz="1100" smtClean="0">
                <a:solidFill>
                  <a:prstClr val="white"/>
                </a:solidFill>
              </a:rPr>
              <a:t>.</a:t>
            </a:r>
            <a:endParaRPr lang="en-US" altLang="zh-CN" sz="1100" smtClean="0">
              <a:solidFill>
                <a:prstClr val="white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zh-CN" sz="1100">
              <a:solidFill>
                <a:prstClr val="white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prstClr val="white"/>
                </a:solidFill>
              </a:rPr>
              <a:t>S</a:t>
            </a:r>
            <a:r>
              <a:rPr lang="en-US" altLang="zh-CN" sz="1100" smtClean="0">
                <a:solidFill>
                  <a:prstClr val="white"/>
                </a:solidFill>
              </a:rPr>
              <a:t>oftware </a:t>
            </a:r>
            <a:r>
              <a:rPr lang="en-US" altLang="zh-CN" sz="1100">
                <a:solidFill>
                  <a:prstClr val="white"/>
                </a:solidFill>
              </a:rPr>
              <a:t>can save a lot of time for people who otherwise would have used other </a:t>
            </a:r>
            <a:r>
              <a:rPr lang="en-US" altLang="zh-CN" sz="1100" smtClean="0">
                <a:solidFill>
                  <a:prstClr val="white"/>
                </a:solidFill>
              </a:rPr>
              <a:t>types.</a:t>
            </a:r>
            <a:endParaRPr lang="en-US" altLang="zh-CN" sz="1100" smtClean="0">
              <a:solidFill>
                <a:prstClr val="white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zh-CN" sz="1100">
              <a:solidFill>
                <a:prstClr val="white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100">
                <a:solidFill>
                  <a:prstClr val="white"/>
                </a:solidFill>
              </a:rPr>
              <a:t>Supporters say that the ease of </a:t>
            </a:r>
            <a:r>
              <a:rPr lang="en-US" altLang="zh-CN" sz="1100" smtClean="0">
                <a:solidFill>
                  <a:prstClr val="white"/>
                </a:solidFill>
              </a:rPr>
              <a:t>the say use </a:t>
            </a:r>
            <a:r>
              <a:rPr lang="en-US" altLang="zh-CN" sz="1100">
                <a:solidFill>
                  <a:prstClr val="white"/>
                </a:solidFill>
              </a:rPr>
              <a:t>of presentation .</a:t>
            </a:r>
            <a:endParaRPr lang="en-US" altLang="zh-CN" sz="1100">
              <a:solidFill>
                <a:prstClr val="white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4" y="414539"/>
            <a:ext cx="2783633" cy="69840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2492" y="712898"/>
            <a:ext cx="2519685" cy="27968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604567" y="5792372"/>
            <a:ext cx="4587433" cy="49808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266743" y="6134841"/>
            <a:ext cx="1643608" cy="4258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467" y="551905"/>
            <a:ext cx="2722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chemeClr val="bg1"/>
                </a:solidFill>
              </a:rPr>
              <a:t>POWER YOUR POINT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6502" y="1462583"/>
            <a:ext cx="2468880" cy="40445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3337496" y="3484880"/>
            <a:ext cx="6705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225708" y="1747778"/>
            <a:ext cx="1380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mtClean="0"/>
              <a:t>28</a:t>
            </a:r>
            <a:r>
              <a:rPr lang="en-US" altLang="zh-CN" sz="3600" b="1" smtClean="0"/>
              <a:t>%</a:t>
            </a:r>
            <a:endParaRPr lang="zh-CN" altLang="en-US" sz="5400" b="1"/>
          </a:p>
        </p:txBody>
      </p:sp>
      <p:sp>
        <p:nvSpPr>
          <p:cNvPr id="28" name="矩形 27"/>
          <p:cNvSpPr/>
          <p:nvPr/>
        </p:nvSpPr>
        <p:spPr>
          <a:xfrm>
            <a:off x="852552" y="2672955"/>
            <a:ext cx="189824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100"/>
              <a:t>Supporters say that the ease of use of presentation </a:t>
            </a:r>
            <a:r>
              <a:rPr lang="en-US" altLang="zh-CN" sz="1100" smtClean="0"/>
              <a:t>.</a:t>
            </a:r>
            <a:endParaRPr lang="en-US" altLang="zh-CN" sz="110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zh-CN" sz="110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100"/>
              <a:t>S</a:t>
            </a:r>
            <a:r>
              <a:rPr lang="en-US" altLang="zh-CN" sz="1100" smtClean="0"/>
              <a:t>oftware </a:t>
            </a:r>
            <a:r>
              <a:rPr lang="en-US" altLang="zh-CN" sz="1100"/>
              <a:t>can save a lot of time for people who otherwise would have used other </a:t>
            </a:r>
            <a:r>
              <a:rPr lang="en-US" altLang="zh-CN" sz="1100" smtClean="0"/>
              <a:t>types.</a:t>
            </a:r>
            <a:endParaRPr lang="en-US" altLang="zh-CN" sz="110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zh-CN" sz="110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100" smtClean="0"/>
              <a:t>Supporters say that the ease of the say use of presentation .</a:t>
            </a:r>
            <a:endParaRPr lang="en-US" altLang="zh-CN" sz="110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altLang="zh-CN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94" y="0"/>
            <a:ext cx="6102096" cy="6858000"/>
          </a:xfrm>
          <a:prstGeom prst="rect">
            <a:avLst/>
          </a:prstGeom>
        </p:spPr>
      </p:pic>
      <p:graphicFrame>
        <p:nvGraphicFramePr>
          <p:cNvPr id="8" name="图表 7"/>
          <p:cNvGraphicFramePr/>
          <p:nvPr/>
        </p:nvGraphicFramePr>
        <p:xfrm>
          <a:off x="6347839" y="2266456"/>
          <a:ext cx="5065266" cy="275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489478" y="2085767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smtClean="0"/>
              <a:t>54,127</a:t>
            </a:r>
            <a:endParaRPr lang="zh-CN" altLang="en-US" sz="2400" b="1"/>
          </a:p>
        </p:txBody>
      </p:sp>
      <p:sp>
        <p:nvSpPr>
          <p:cNvPr id="11" name="矩形 10"/>
          <p:cNvSpPr/>
          <p:nvPr/>
        </p:nvSpPr>
        <p:spPr>
          <a:xfrm>
            <a:off x="791372" y="2648089"/>
            <a:ext cx="1913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O</a:t>
            </a:r>
            <a:r>
              <a:rPr lang="en-US" altLang="zh-CN" sz="1200" smtClean="0"/>
              <a:t>f </a:t>
            </a:r>
            <a:r>
              <a:rPr lang="en-US" altLang="zh-CN" sz="1200"/>
              <a:t>use of presentation software can save a lot of time for people </a:t>
            </a:r>
            <a:r>
              <a:rPr lang="en-US" altLang="zh-CN" sz="1200" smtClean="0"/>
              <a:t>who.</a:t>
            </a:r>
            <a:endParaRPr lang="en-US" altLang="zh-CN" sz="1200"/>
          </a:p>
        </p:txBody>
      </p:sp>
      <p:sp>
        <p:nvSpPr>
          <p:cNvPr id="17" name="文本框 16"/>
          <p:cNvSpPr txBox="1"/>
          <p:nvPr/>
        </p:nvSpPr>
        <p:spPr>
          <a:xfrm>
            <a:off x="3969444" y="2085767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smtClean="0"/>
              <a:t>62,123</a:t>
            </a:r>
            <a:endParaRPr lang="zh-CN" altLang="en-US" sz="2400" b="1"/>
          </a:p>
        </p:txBody>
      </p:sp>
      <p:sp>
        <p:nvSpPr>
          <p:cNvPr id="18" name="矩形 17"/>
          <p:cNvSpPr/>
          <p:nvPr/>
        </p:nvSpPr>
        <p:spPr>
          <a:xfrm>
            <a:off x="3376330" y="2648089"/>
            <a:ext cx="1913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O</a:t>
            </a:r>
            <a:r>
              <a:rPr lang="en-US" altLang="zh-CN" sz="1200" smtClean="0"/>
              <a:t>f </a:t>
            </a:r>
            <a:r>
              <a:rPr lang="en-US" altLang="zh-CN" sz="1200"/>
              <a:t>use of presentation software can save a lot of </a:t>
            </a:r>
            <a:r>
              <a:rPr lang="en-US" altLang="zh-CN" sz="1200" smtClean="0"/>
              <a:t>time</a:t>
            </a:r>
            <a:r>
              <a:rPr lang="en-US" altLang="zh-CN" sz="1200"/>
              <a:t>.</a:t>
            </a:r>
            <a:endParaRPr lang="en-US" altLang="zh-CN" sz="1200"/>
          </a:p>
        </p:txBody>
      </p:sp>
      <p:sp>
        <p:nvSpPr>
          <p:cNvPr id="19" name="文本框 18"/>
          <p:cNvSpPr txBox="1"/>
          <p:nvPr/>
        </p:nvSpPr>
        <p:spPr>
          <a:xfrm>
            <a:off x="1423895" y="4133586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smtClean="0"/>
              <a:t>12,144</a:t>
            </a:r>
            <a:endParaRPr lang="zh-CN" altLang="en-US" sz="2400" b="1"/>
          </a:p>
        </p:txBody>
      </p:sp>
      <p:sp>
        <p:nvSpPr>
          <p:cNvPr id="20" name="矩形 19"/>
          <p:cNvSpPr/>
          <p:nvPr/>
        </p:nvSpPr>
        <p:spPr>
          <a:xfrm>
            <a:off x="740960" y="4792243"/>
            <a:ext cx="1913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O</a:t>
            </a:r>
            <a:r>
              <a:rPr lang="en-US" altLang="zh-CN" sz="1200" smtClean="0"/>
              <a:t>f </a:t>
            </a:r>
            <a:r>
              <a:rPr lang="en-US" altLang="zh-CN" sz="1200"/>
              <a:t>use of presentation software can save a lot of time for people who </a:t>
            </a:r>
            <a:r>
              <a:rPr lang="en-US" altLang="zh-CN" sz="1200" smtClean="0"/>
              <a:t>otherwise</a:t>
            </a:r>
            <a:r>
              <a:rPr lang="en-US" altLang="zh-CN" sz="1200"/>
              <a:t>.</a:t>
            </a:r>
            <a:endParaRPr lang="en-US" altLang="zh-CN" sz="1200"/>
          </a:p>
        </p:txBody>
      </p:sp>
      <p:sp>
        <p:nvSpPr>
          <p:cNvPr id="22" name="Folder"/>
          <p:cNvSpPr>
            <a:spLocks noEditPoints="1"/>
          </p:cNvSpPr>
          <p:nvPr/>
        </p:nvSpPr>
        <p:spPr bwMode="auto">
          <a:xfrm>
            <a:off x="887189" y="2013894"/>
            <a:ext cx="536706" cy="492414"/>
          </a:xfrm>
          <a:custGeom>
            <a:avLst/>
            <a:gdLst>
              <a:gd name="T0" fmla="*/ 9 w 396"/>
              <a:gd name="T1" fmla="*/ 0 h 298"/>
              <a:gd name="T2" fmla="*/ 0 w 396"/>
              <a:gd name="T3" fmla="*/ 9 h 298"/>
              <a:gd name="T4" fmla="*/ 0 w 396"/>
              <a:gd name="T5" fmla="*/ 288 h 298"/>
              <a:gd name="T6" fmla="*/ 1 w 396"/>
              <a:gd name="T7" fmla="*/ 288 h 298"/>
              <a:gd name="T8" fmla="*/ 9 w 396"/>
              <a:gd name="T9" fmla="*/ 298 h 298"/>
              <a:gd name="T10" fmla="*/ 354 w 396"/>
              <a:gd name="T11" fmla="*/ 298 h 298"/>
              <a:gd name="T12" fmla="*/ 363 w 396"/>
              <a:gd name="T13" fmla="*/ 290 h 298"/>
              <a:gd name="T14" fmla="*/ 395 w 396"/>
              <a:gd name="T15" fmla="*/ 97 h 298"/>
              <a:gd name="T16" fmla="*/ 387 w 396"/>
              <a:gd name="T17" fmla="*/ 87 h 298"/>
              <a:gd name="T18" fmla="*/ 354 w 396"/>
              <a:gd name="T19" fmla="*/ 87 h 298"/>
              <a:gd name="T20" fmla="*/ 354 w 396"/>
              <a:gd name="T21" fmla="*/ 42 h 298"/>
              <a:gd name="T22" fmla="*/ 346 w 396"/>
              <a:gd name="T23" fmla="*/ 33 h 298"/>
              <a:gd name="T24" fmla="*/ 161 w 396"/>
              <a:gd name="T25" fmla="*/ 33 h 298"/>
              <a:gd name="T26" fmla="*/ 161 w 396"/>
              <a:gd name="T27" fmla="*/ 9 h 298"/>
              <a:gd name="T28" fmla="*/ 152 w 396"/>
              <a:gd name="T29" fmla="*/ 0 h 298"/>
              <a:gd name="T30" fmla="*/ 9 w 396"/>
              <a:gd name="T31" fmla="*/ 0 h 298"/>
              <a:gd name="T32" fmla="*/ 18 w 396"/>
              <a:gd name="T33" fmla="*/ 18 h 298"/>
              <a:gd name="T34" fmla="*/ 143 w 396"/>
              <a:gd name="T35" fmla="*/ 18 h 298"/>
              <a:gd name="T36" fmla="*/ 143 w 396"/>
              <a:gd name="T37" fmla="*/ 42 h 298"/>
              <a:gd name="T38" fmla="*/ 152 w 396"/>
              <a:gd name="T39" fmla="*/ 51 h 298"/>
              <a:gd name="T40" fmla="*/ 337 w 396"/>
              <a:gd name="T41" fmla="*/ 51 h 298"/>
              <a:gd name="T42" fmla="*/ 337 w 396"/>
              <a:gd name="T43" fmla="*/ 87 h 298"/>
              <a:gd name="T44" fmla="*/ 43 w 396"/>
              <a:gd name="T45" fmla="*/ 87 h 298"/>
              <a:gd name="T46" fmla="*/ 35 w 396"/>
              <a:gd name="T47" fmla="*/ 94 h 298"/>
              <a:gd name="T48" fmla="*/ 18 w 396"/>
              <a:gd name="T49" fmla="*/ 189 h 298"/>
              <a:gd name="T50" fmla="*/ 18 w 396"/>
              <a:gd name="T51" fmla="*/ 18 h 298"/>
              <a:gd name="T52" fmla="*/ 50 w 396"/>
              <a:gd name="T53" fmla="*/ 104 h 298"/>
              <a:gd name="T54" fmla="*/ 376 w 396"/>
              <a:gd name="T55" fmla="*/ 104 h 298"/>
              <a:gd name="T56" fmla="*/ 347 w 396"/>
              <a:gd name="T57" fmla="*/ 280 h 298"/>
              <a:gd name="T58" fmla="*/ 20 w 396"/>
              <a:gd name="T59" fmla="*/ 280 h 298"/>
              <a:gd name="T60" fmla="*/ 50 w 396"/>
              <a:gd name="T61" fmla="*/ 10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298">
                <a:moveTo>
                  <a:pt x="9" y="0"/>
                </a:moveTo>
                <a:cubicBezTo>
                  <a:pt x="5" y="0"/>
                  <a:pt x="0" y="4"/>
                  <a:pt x="0" y="9"/>
                </a:cubicBezTo>
                <a:lnTo>
                  <a:pt x="0" y="288"/>
                </a:lnTo>
                <a:lnTo>
                  <a:pt x="1" y="288"/>
                </a:lnTo>
                <a:cubicBezTo>
                  <a:pt x="0" y="293"/>
                  <a:pt x="4" y="298"/>
                  <a:pt x="9" y="298"/>
                </a:cubicBezTo>
                <a:lnTo>
                  <a:pt x="354" y="298"/>
                </a:lnTo>
                <a:cubicBezTo>
                  <a:pt x="358" y="298"/>
                  <a:pt x="362" y="294"/>
                  <a:pt x="363" y="290"/>
                </a:cubicBezTo>
                <a:lnTo>
                  <a:pt x="395" y="97"/>
                </a:lnTo>
                <a:cubicBezTo>
                  <a:pt x="396" y="92"/>
                  <a:pt x="392" y="87"/>
                  <a:pt x="387" y="87"/>
                </a:cubicBezTo>
                <a:lnTo>
                  <a:pt x="354" y="87"/>
                </a:lnTo>
                <a:lnTo>
                  <a:pt x="354" y="42"/>
                </a:lnTo>
                <a:cubicBezTo>
                  <a:pt x="354" y="37"/>
                  <a:pt x="350" y="33"/>
                  <a:pt x="346" y="33"/>
                </a:cubicBezTo>
                <a:lnTo>
                  <a:pt x="161" y="33"/>
                </a:lnTo>
                <a:lnTo>
                  <a:pt x="161" y="9"/>
                </a:lnTo>
                <a:cubicBezTo>
                  <a:pt x="161" y="4"/>
                  <a:pt x="157" y="0"/>
                  <a:pt x="152" y="0"/>
                </a:cubicBezTo>
                <a:lnTo>
                  <a:pt x="9" y="0"/>
                </a:lnTo>
                <a:close/>
                <a:moveTo>
                  <a:pt x="18" y="18"/>
                </a:moveTo>
                <a:lnTo>
                  <a:pt x="143" y="18"/>
                </a:lnTo>
                <a:lnTo>
                  <a:pt x="143" y="42"/>
                </a:lnTo>
                <a:cubicBezTo>
                  <a:pt x="143" y="47"/>
                  <a:pt x="148" y="51"/>
                  <a:pt x="152" y="51"/>
                </a:cubicBezTo>
                <a:lnTo>
                  <a:pt x="337" y="51"/>
                </a:lnTo>
                <a:lnTo>
                  <a:pt x="337" y="87"/>
                </a:lnTo>
                <a:lnTo>
                  <a:pt x="43" y="87"/>
                </a:lnTo>
                <a:cubicBezTo>
                  <a:pt x="39" y="87"/>
                  <a:pt x="35" y="90"/>
                  <a:pt x="35" y="94"/>
                </a:cubicBezTo>
                <a:lnTo>
                  <a:pt x="18" y="189"/>
                </a:lnTo>
                <a:lnTo>
                  <a:pt x="18" y="18"/>
                </a:lnTo>
                <a:close/>
                <a:moveTo>
                  <a:pt x="50" y="104"/>
                </a:moveTo>
                <a:lnTo>
                  <a:pt x="376" y="104"/>
                </a:lnTo>
                <a:lnTo>
                  <a:pt x="347" y="280"/>
                </a:lnTo>
                <a:lnTo>
                  <a:pt x="20" y="280"/>
                </a:lnTo>
                <a:lnTo>
                  <a:pt x="50" y="104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Maximize Window"/>
          <p:cNvSpPr>
            <a:spLocks noChangeAspect="1" noEditPoints="1"/>
          </p:cNvSpPr>
          <p:nvPr/>
        </p:nvSpPr>
        <p:spPr bwMode="auto">
          <a:xfrm>
            <a:off x="3395354" y="2002419"/>
            <a:ext cx="521571" cy="503890"/>
          </a:xfrm>
          <a:custGeom>
            <a:avLst/>
            <a:gdLst>
              <a:gd name="T0" fmla="*/ 75 w 253"/>
              <a:gd name="T1" fmla="*/ 0 h 246"/>
              <a:gd name="T2" fmla="*/ 44 w 253"/>
              <a:gd name="T3" fmla="*/ 30 h 246"/>
              <a:gd name="T4" fmla="*/ 44 w 253"/>
              <a:gd name="T5" fmla="*/ 44 h 246"/>
              <a:gd name="T6" fmla="*/ 31 w 253"/>
              <a:gd name="T7" fmla="*/ 44 h 246"/>
              <a:gd name="T8" fmla="*/ 0 w 253"/>
              <a:gd name="T9" fmla="*/ 73 h 246"/>
              <a:gd name="T10" fmla="*/ 0 w 253"/>
              <a:gd name="T11" fmla="*/ 216 h 246"/>
              <a:gd name="T12" fmla="*/ 31 w 253"/>
              <a:gd name="T13" fmla="*/ 246 h 246"/>
              <a:gd name="T14" fmla="*/ 178 w 253"/>
              <a:gd name="T15" fmla="*/ 246 h 246"/>
              <a:gd name="T16" fmla="*/ 209 w 253"/>
              <a:gd name="T17" fmla="*/ 216 h 246"/>
              <a:gd name="T18" fmla="*/ 209 w 253"/>
              <a:gd name="T19" fmla="*/ 203 h 246"/>
              <a:gd name="T20" fmla="*/ 222 w 253"/>
              <a:gd name="T21" fmla="*/ 203 h 246"/>
              <a:gd name="T22" fmla="*/ 235 w 253"/>
              <a:gd name="T23" fmla="*/ 201 h 246"/>
              <a:gd name="T24" fmla="*/ 253 w 253"/>
              <a:gd name="T25" fmla="*/ 173 h 246"/>
              <a:gd name="T26" fmla="*/ 253 w 253"/>
              <a:gd name="T27" fmla="*/ 30 h 246"/>
              <a:gd name="T28" fmla="*/ 222 w 253"/>
              <a:gd name="T29" fmla="*/ 0 h 246"/>
              <a:gd name="T30" fmla="*/ 75 w 253"/>
              <a:gd name="T31" fmla="*/ 0 h 246"/>
              <a:gd name="T32" fmla="*/ 75 w 253"/>
              <a:gd name="T33" fmla="*/ 16 h 246"/>
              <a:gd name="T34" fmla="*/ 222 w 253"/>
              <a:gd name="T35" fmla="*/ 16 h 246"/>
              <a:gd name="T36" fmla="*/ 237 w 253"/>
              <a:gd name="T37" fmla="*/ 30 h 246"/>
              <a:gd name="T38" fmla="*/ 237 w 253"/>
              <a:gd name="T39" fmla="*/ 173 h 246"/>
              <a:gd name="T40" fmla="*/ 229 w 253"/>
              <a:gd name="T41" fmla="*/ 186 h 246"/>
              <a:gd name="T42" fmla="*/ 222 w 253"/>
              <a:gd name="T43" fmla="*/ 187 h 246"/>
              <a:gd name="T44" fmla="*/ 209 w 253"/>
              <a:gd name="T45" fmla="*/ 187 h 246"/>
              <a:gd name="T46" fmla="*/ 209 w 253"/>
              <a:gd name="T47" fmla="*/ 72 h 246"/>
              <a:gd name="T48" fmla="*/ 178 w 253"/>
              <a:gd name="T49" fmla="*/ 43 h 246"/>
              <a:gd name="T50" fmla="*/ 61 w 253"/>
              <a:gd name="T51" fmla="*/ 43 h 246"/>
              <a:gd name="T52" fmla="*/ 61 w 253"/>
              <a:gd name="T53" fmla="*/ 30 h 246"/>
              <a:gd name="T54" fmla="*/ 75 w 253"/>
              <a:gd name="T55" fmla="*/ 16 h 246"/>
              <a:gd name="T56" fmla="*/ 31 w 253"/>
              <a:gd name="T57" fmla="*/ 60 h 246"/>
              <a:gd name="T58" fmla="*/ 178 w 253"/>
              <a:gd name="T59" fmla="*/ 60 h 246"/>
              <a:gd name="T60" fmla="*/ 193 w 253"/>
              <a:gd name="T61" fmla="*/ 73 h 246"/>
              <a:gd name="T62" fmla="*/ 193 w 253"/>
              <a:gd name="T63" fmla="*/ 203 h 246"/>
              <a:gd name="T64" fmla="*/ 193 w 253"/>
              <a:gd name="T65" fmla="*/ 216 h 246"/>
              <a:gd name="T66" fmla="*/ 178 w 253"/>
              <a:gd name="T67" fmla="*/ 230 h 246"/>
              <a:gd name="T68" fmla="*/ 31 w 253"/>
              <a:gd name="T69" fmla="*/ 230 h 246"/>
              <a:gd name="T70" fmla="*/ 17 w 253"/>
              <a:gd name="T71" fmla="*/ 216 h 246"/>
              <a:gd name="T72" fmla="*/ 17 w 253"/>
              <a:gd name="T73" fmla="*/ 73 h 246"/>
              <a:gd name="T74" fmla="*/ 31 w 253"/>
              <a:gd name="T75" fmla="*/ 60 h 246"/>
              <a:gd name="T76" fmla="*/ 45 w 253"/>
              <a:gd name="T77" fmla="*/ 87 h 246"/>
              <a:gd name="T78" fmla="*/ 45 w 253"/>
              <a:gd name="T79" fmla="*/ 203 h 246"/>
              <a:gd name="T80" fmla="*/ 164 w 253"/>
              <a:gd name="T81" fmla="*/ 203 h 246"/>
              <a:gd name="T82" fmla="*/ 164 w 253"/>
              <a:gd name="T83" fmla="*/ 87 h 246"/>
              <a:gd name="T84" fmla="*/ 45 w 253"/>
              <a:gd name="T85" fmla="*/ 87 h 246"/>
              <a:gd name="T86" fmla="*/ 61 w 253"/>
              <a:gd name="T87" fmla="*/ 103 h 246"/>
              <a:gd name="T88" fmla="*/ 148 w 253"/>
              <a:gd name="T89" fmla="*/ 103 h 246"/>
              <a:gd name="T90" fmla="*/ 148 w 253"/>
              <a:gd name="T91" fmla="*/ 187 h 246"/>
              <a:gd name="T92" fmla="*/ 61 w 253"/>
              <a:gd name="T93" fmla="*/ 187 h 246"/>
              <a:gd name="T94" fmla="*/ 61 w 253"/>
              <a:gd name="T95" fmla="*/ 103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3" h="246">
                <a:moveTo>
                  <a:pt x="75" y="0"/>
                </a:moveTo>
                <a:cubicBezTo>
                  <a:pt x="59" y="0"/>
                  <a:pt x="44" y="13"/>
                  <a:pt x="44" y="30"/>
                </a:cubicBezTo>
                <a:lnTo>
                  <a:pt x="44" y="44"/>
                </a:lnTo>
                <a:lnTo>
                  <a:pt x="31" y="44"/>
                </a:lnTo>
                <a:cubicBezTo>
                  <a:pt x="15" y="44"/>
                  <a:pt x="0" y="57"/>
                  <a:pt x="0" y="73"/>
                </a:cubicBezTo>
                <a:lnTo>
                  <a:pt x="0" y="216"/>
                </a:lnTo>
                <a:cubicBezTo>
                  <a:pt x="0" y="232"/>
                  <a:pt x="14" y="246"/>
                  <a:pt x="31" y="246"/>
                </a:cubicBezTo>
                <a:lnTo>
                  <a:pt x="178" y="246"/>
                </a:lnTo>
                <a:cubicBezTo>
                  <a:pt x="198" y="246"/>
                  <a:pt x="209" y="230"/>
                  <a:pt x="209" y="216"/>
                </a:cubicBezTo>
                <a:lnTo>
                  <a:pt x="209" y="203"/>
                </a:lnTo>
                <a:lnTo>
                  <a:pt x="222" y="203"/>
                </a:lnTo>
                <a:cubicBezTo>
                  <a:pt x="226" y="203"/>
                  <a:pt x="231" y="203"/>
                  <a:pt x="235" y="201"/>
                </a:cubicBezTo>
                <a:cubicBezTo>
                  <a:pt x="246" y="196"/>
                  <a:pt x="253" y="185"/>
                  <a:pt x="253" y="173"/>
                </a:cubicBezTo>
                <a:lnTo>
                  <a:pt x="253" y="30"/>
                </a:lnTo>
                <a:cubicBezTo>
                  <a:pt x="253" y="13"/>
                  <a:pt x="239" y="0"/>
                  <a:pt x="222" y="0"/>
                </a:cubicBezTo>
                <a:lnTo>
                  <a:pt x="75" y="0"/>
                </a:lnTo>
                <a:close/>
                <a:moveTo>
                  <a:pt x="75" y="16"/>
                </a:moveTo>
                <a:lnTo>
                  <a:pt x="222" y="16"/>
                </a:lnTo>
                <a:cubicBezTo>
                  <a:pt x="231" y="16"/>
                  <a:pt x="237" y="22"/>
                  <a:pt x="237" y="30"/>
                </a:cubicBezTo>
                <a:lnTo>
                  <a:pt x="237" y="173"/>
                </a:lnTo>
                <a:cubicBezTo>
                  <a:pt x="237" y="178"/>
                  <a:pt x="234" y="184"/>
                  <a:pt x="229" y="186"/>
                </a:cubicBezTo>
                <a:cubicBezTo>
                  <a:pt x="227" y="187"/>
                  <a:pt x="225" y="187"/>
                  <a:pt x="222" y="187"/>
                </a:cubicBezTo>
                <a:lnTo>
                  <a:pt x="209" y="187"/>
                </a:lnTo>
                <a:lnTo>
                  <a:pt x="209" y="72"/>
                </a:lnTo>
                <a:cubicBezTo>
                  <a:pt x="209" y="52"/>
                  <a:pt x="195" y="43"/>
                  <a:pt x="178" y="43"/>
                </a:cubicBezTo>
                <a:lnTo>
                  <a:pt x="61" y="43"/>
                </a:lnTo>
                <a:lnTo>
                  <a:pt x="61" y="30"/>
                </a:lnTo>
                <a:cubicBezTo>
                  <a:pt x="61" y="22"/>
                  <a:pt x="67" y="16"/>
                  <a:pt x="75" y="16"/>
                </a:cubicBezTo>
                <a:close/>
                <a:moveTo>
                  <a:pt x="31" y="60"/>
                </a:moveTo>
                <a:lnTo>
                  <a:pt x="178" y="60"/>
                </a:lnTo>
                <a:cubicBezTo>
                  <a:pt x="189" y="60"/>
                  <a:pt x="193" y="67"/>
                  <a:pt x="193" y="73"/>
                </a:cubicBezTo>
                <a:lnTo>
                  <a:pt x="193" y="203"/>
                </a:lnTo>
                <a:lnTo>
                  <a:pt x="193" y="216"/>
                </a:lnTo>
                <a:cubicBezTo>
                  <a:pt x="193" y="228"/>
                  <a:pt x="184" y="230"/>
                  <a:pt x="178" y="230"/>
                </a:cubicBezTo>
                <a:lnTo>
                  <a:pt x="31" y="230"/>
                </a:lnTo>
                <a:cubicBezTo>
                  <a:pt x="23" y="230"/>
                  <a:pt x="17" y="224"/>
                  <a:pt x="17" y="216"/>
                </a:cubicBezTo>
                <a:lnTo>
                  <a:pt x="17" y="73"/>
                </a:lnTo>
                <a:cubicBezTo>
                  <a:pt x="17" y="65"/>
                  <a:pt x="23" y="60"/>
                  <a:pt x="31" y="60"/>
                </a:cubicBezTo>
                <a:close/>
                <a:moveTo>
                  <a:pt x="45" y="87"/>
                </a:moveTo>
                <a:lnTo>
                  <a:pt x="45" y="203"/>
                </a:lnTo>
                <a:lnTo>
                  <a:pt x="164" y="203"/>
                </a:lnTo>
                <a:lnTo>
                  <a:pt x="164" y="87"/>
                </a:lnTo>
                <a:lnTo>
                  <a:pt x="45" y="87"/>
                </a:lnTo>
                <a:close/>
                <a:moveTo>
                  <a:pt x="61" y="103"/>
                </a:moveTo>
                <a:lnTo>
                  <a:pt x="148" y="103"/>
                </a:lnTo>
                <a:lnTo>
                  <a:pt x="148" y="187"/>
                </a:lnTo>
                <a:lnTo>
                  <a:pt x="61" y="187"/>
                </a:lnTo>
                <a:lnTo>
                  <a:pt x="61" y="103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Plugin"/>
          <p:cNvSpPr>
            <a:spLocks noChangeAspect="1" noEditPoints="1"/>
          </p:cNvSpPr>
          <p:nvPr/>
        </p:nvSpPr>
        <p:spPr bwMode="auto">
          <a:xfrm>
            <a:off x="887189" y="4058544"/>
            <a:ext cx="536707" cy="536707"/>
          </a:xfrm>
          <a:custGeom>
            <a:avLst/>
            <a:gdLst>
              <a:gd name="T0" fmla="*/ 108 w 395"/>
              <a:gd name="T1" fmla="*/ 19 h 395"/>
              <a:gd name="T2" fmla="*/ 101 w 395"/>
              <a:gd name="T3" fmla="*/ 50 h 395"/>
              <a:gd name="T4" fmla="*/ 114 w 395"/>
              <a:gd name="T5" fmla="*/ 90 h 395"/>
              <a:gd name="T6" fmla="*/ 0 w 395"/>
              <a:gd name="T7" fmla="*/ 98 h 395"/>
              <a:gd name="T8" fmla="*/ 14 w 395"/>
              <a:gd name="T9" fmla="*/ 212 h 395"/>
              <a:gd name="T10" fmla="*/ 82 w 395"/>
              <a:gd name="T11" fmla="*/ 234 h 395"/>
              <a:gd name="T12" fmla="*/ 14 w 395"/>
              <a:gd name="T13" fmla="*/ 250 h 395"/>
              <a:gd name="T14" fmla="*/ 0 w 395"/>
              <a:gd name="T15" fmla="*/ 386 h 395"/>
              <a:gd name="T16" fmla="*/ 135 w 395"/>
              <a:gd name="T17" fmla="*/ 395 h 395"/>
              <a:gd name="T18" fmla="*/ 131 w 395"/>
              <a:gd name="T19" fmla="*/ 346 h 395"/>
              <a:gd name="T20" fmla="*/ 197 w 395"/>
              <a:gd name="T21" fmla="*/ 347 h 395"/>
              <a:gd name="T22" fmla="*/ 191 w 395"/>
              <a:gd name="T23" fmla="*/ 395 h 395"/>
              <a:gd name="T24" fmla="*/ 306 w 395"/>
              <a:gd name="T25" fmla="*/ 386 h 395"/>
              <a:gd name="T26" fmla="*/ 342 w 395"/>
              <a:gd name="T27" fmla="*/ 276 h 395"/>
              <a:gd name="T28" fmla="*/ 395 w 395"/>
              <a:gd name="T29" fmla="*/ 226 h 395"/>
              <a:gd name="T30" fmla="*/ 343 w 395"/>
              <a:gd name="T31" fmla="*/ 175 h 395"/>
              <a:gd name="T32" fmla="*/ 306 w 395"/>
              <a:gd name="T33" fmla="*/ 187 h 395"/>
              <a:gd name="T34" fmla="*/ 297 w 395"/>
              <a:gd name="T35" fmla="*/ 90 h 395"/>
              <a:gd name="T36" fmla="*/ 201 w 395"/>
              <a:gd name="T37" fmla="*/ 53 h 395"/>
              <a:gd name="T38" fmla="*/ 151 w 395"/>
              <a:gd name="T39" fmla="*/ 0 h 395"/>
              <a:gd name="T40" fmla="*/ 151 w 395"/>
              <a:gd name="T41" fmla="*/ 17 h 395"/>
              <a:gd name="T42" fmla="*/ 174 w 395"/>
              <a:gd name="T43" fmla="*/ 77 h 395"/>
              <a:gd name="T44" fmla="*/ 172 w 395"/>
              <a:gd name="T45" fmla="*/ 107 h 395"/>
              <a:gd name="T46" fmla="*/ 288 w 395"/>
              <a:gd name="T47" fmla="*/ 201 h 395"/>
              <a:gd name="T48" fmla="*/ 317 w 395"/>
              <a:gd name="T49" fmla="*/ 201 h 395"/>
              <a:gd name="T50" fmla="*/ 343 w 395"/>
              <a:gd name="T51" fmla="*/ 193 h 395"/>
              <a:gd name="T52" fmla="*/ 378 w 395"/>
              <a:gd name="T53" fmla="*/ 226 h 395"/>
              <a:gd name="T54" fmla="*/ 342 w 395"/>
              <a:gd name="T55" fmla="*/ 259 h 395"/>
              <a:gd name="T56" fmla="*/ 294 w 395"/>
              <a:gd name="T57" fmla="*/ 242 h 395"/>
              <a:gd name="T58" fmla="*/ 288 w 395"/>
              <a:gd name="T59" fmla="*/ 377 h 395"/>
              <a:gd name="T60" fmla="*/ 215 w 395"/>
              <a:gd name="T61" fmla="*/ 347 h 395"/>
              <a:gd name="T62" fmla="*/ 129 w 395"/>
              <a:gd name="T63" fmla="*/ 307 h 395"/>
              <a:gd name="T64" fmla="*/ 121 w 395"/>
              <a:gd name="T65" fmla="*/ 377 h 395"/>
              <a:gd name="T66" fmla="*/ 18 w 395"/>
              <a:gd name="T67" fmla="*/ 274 h 395"/>
              <a:gd name="T68" fmla="*/ 100 w 395"/>
              <a:gd name="T69" fmla="*/ 233 h 395"/>
              <a:gd name="T70" fmla="*/ 47 w 395"/>
              <a:gd name="T71" fmla="*/ 182 h 395"/>
              <a:gd name="T72" fmla="*/ 18 w 395"/>
              <a:gd name="T73" fmla="*/ 107 h 395"/>
              <a:gd name="T74" fmla="*/ 135 w 395"/>
              <a:gd name="T75" fmla="*/ 93 h 395"/>
              <a:gd name="T76" fmla="*/ 119 w 395"/>
              <a:gd name="T77" fmla="*/ 49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95" h="395">
                <a:moveTo>
                  <a:pt x="151" y="0"/>
                </a:moveTo>
                <a:cubicBezTo>
                  <a:pt x="129" y="0"/>
                  <a:pt x="115" y="8"/>
                  <a:pt x="108" y="19"/>
                </a:cubicBezTo>
                <a:cubicBezTo>
                  <a:pt x="101" y="30"/>
                  <a:pt x="101" y="42"/>
                  <a:pt x="101" y="50"/>
                </a:cubicBezTo>
                <a:cubicBezTo>
                  <a:pt x="101" y="50"/>
                  <a:pt x="101" y="50"/>
                  <a:pt x="101" y="50"/>
                </a:cubicBezTo>
                <a:lnTo>
                  <a:pt x="101" y="50"/>
                </a:lnTo>
                <a:cubicBezTo>
                  <a:pt x="102" y="65"/>
                  <a:pt x="106" y="78"/>
                  <a:pt x="114" y="90"/>
                </a:cubicBezTo>
                <a:lnTo>
                  <a:pt x="9" y="90"/>
                </a:lnTo>
                <a:cubicBezTo>
                  <a:pt x="4" y="90"/>
                  <a:pt x="0" y="94"/>
                  <a:pt x="0" y="98"/>
                </a:cubicBezTo>
                <a:lnTo>
                  <a:pt x="0" y="205"/>
                </a:lnTo>
                <a:cubicBezTo>
                  <a:pt x="1" y="212"/>
                  <a:pt x="8" y="216"/>
                  <a:pt x="14" y="212"/>
                </a:cubicBezTo>
                <a:cubicBezTo>
                  <a:pt x="32" y="199"/>
                  <a:pt x="57" y="192"/>
                  <a:pt x="74" y="209"/>
                </a:cubicBezTo>
                <a:cubicBezTo>
                  <a:pt x="79" y="215"/>
                  <a:pt x="82" y="224"/>
                  <a:pt x="82" y="234"/>
                </a:cubicBezTo>
                <a:cubicBezTo>
                  <a:pt x="82" y="252"/>
                  <a:pt x="68" y="266"/>
                  <a:pt x="47" y="266"/>
                </a:cubicBezTo>
                <a:cubicBezTo>
                  <a:pt x="36" y="266"/>
                  <a:pt x="24" y="256"/>
                  <a:pt x="14" y="250"/>
                </a:cubicBezTo>
                <a:cubicBezTo>
                  <a:pt x="8" y="246"/>
                  <a:pt x="0" y="250"/>
                  <a:pt x="0" y="257"/>
                </a:cubicBezTo>
                <a:lnTo>
                  <a:pt x="0" y="386"/>
                </a:lnTo>
                <a:cubicBezTo>
                  <a:pt x="1" y="391"/>
                  <a:pt x="4" y="395"/>
                  <a:pt x="9" y="395"/>
                </a:cubicBezTo>
                <a:lnTo>
                  <a:pt x="135" y="395"/>
                </a:lnTo>
                <a:cubicBezTo>
                  <a:pt x="141" y="394"/>
                  <a:pt x="145" y="388"/>
                  <a:pt x="142" y="382"/>
                </a:cubicBezTo>
                <a:cubicBezTo>
                  <a:pt x="137" y="371"/>
                  <a:pt x="131" y="358"/>
                  <a:pt x="131" y="346"/>
                </a:cubicBezTo>
                <a:cubicBezTo>
                  <a:pt x="132" y="321"/>
                  <a:pt x="144" y="311"/>
                  <a:pt x="165" y="311"/>
                </a:cubicBezTo>
                <a:cubicBezTo>
                  <a:pt x="184" y="311"/>
                  <a:pt x="197" y="325"/>
                  <a:pt x="197" y="347"/>
                </a:cubicBezTo>
                <a:cubicBezTo>
                  <a:pt x="197" y="356"/>
                  <a:pt x="190" y="370"/>
                  <a:pt x="183" y="382"/>
                </a:cubicBezTo>
                <a:cubicBezTo>
                  <a:pt x="181" y="388"/>
                  <a:pt x="185" y="395"/>
                  <a:pt x="191" y="395"/>
                </a:cubicBezTo>
                <a:lnTo>
                  <a:pt x="297" y="395"/>
                </a:lnTo>
                <a:cubicBezTo>
                  <a:pt x="302" y="394"/>
                  <a:pt x="305" y="391"/>
                  <a:pt x="306" y="386"/>
                </a:cubicBezTo>
                <a:lnTo>
                  <a:pt x="306" y="264"/>
                </a:lnTo>
                <a:cubicBezTo>
                  <a:pt x="317" y="270"/>
                  <a:pt x="331" y="276"/>
                  <a:pt x="342" y="276"/>
                </a:cubicBezTo>
                <a:cubicBezTo>
                  <a:pt x="360" y="276"/>
                  <a:pt x="373" y="271"/>
                  <a:pt x="383" y="262"/>
                </a:cubicBezTo>
                <a:cubicBezTo>
                  <a:pt x="392" y="252"/>
                  <a:pt x="395" y="240"/>
                  <a:pt x="395" y="226"/>
                </a:cubicBezTo>
                <a:cubicBezTo>
                  <a:pt x="395" y="213"/>
                  <a:pt x="392" y="200"/>
                  <a:pt x="384" y="190"/>
                </a:cubicBezTo>
                <a:cubicBezTo>
                  <a:pt x="375" y="180"/>
                  <a:pt x="361" y="175"/>
                  <a:pt x="343" y="175"/>
                </a:cubicBezTo>
                <a:lnTo>
                  <a:pt x="343" y="175"/>
                </a:lnTo>
                <a:cubicBezTo>
                  <a:pt x="329" y="176"/>
                  <a:pt x="316" y="181"/>
                  <a:pt x="306" y="187"/>
                </a:cubicBezTo>
                <a:cubicBezTo>
                  <a:pt x="306" y="157"/>
                  <a:pt x="306" y="124"/>
                  <a:pt x="306" y="99"/>
                </a:cubicBezTo>
                <a:cubicBezTo>
                  <a:pt x="306" y="94"/>
                  <a:pt x="302" y="90"/>
                  <a:pt x="297" y="90"/>
                </a:cubicBezTo>
                <a:lnTo>
                  <a:pt x="187" y="90"/>
                </a:lnTo>
                <a:cubicBezTo>
                  <a:pt x="194" y="78"/>
                  <a:pt x="201" y="64"/>
                  <a:pt x="201" y="53"/>
                </a:cubicBezTo>
                <a:cubicBezTo>
                  <a:pt x="201" y="23"/>
                  <a:pt x="179" y="0"/>
                  <a:pt x="151" y="0"/>
                </a:cubicBezTo>
                <a:lnTo>
                  <a:pt x="151" y="0"/>
                </a:lnTo>
                <a:close/>
                <a:moveTo>
                  <a:pt x="151" y="17"/>
                </a:moveTo>
                <a:lnTo>
                  <a:pt x="151" y="17"/>
                </a:lnTo>
                <a:cubicBezTo>
                  <a:pt x="170" y="17"/>
                  <a:pt x="183" y="31"/>
                  <a:pt x="183" y="53"/>
                </a:cubicBezTo>
                <a:cubicBezTo>
                  <a:pt x="183" y="61"/>
                  <a:pt x="179" y="69"/>
                  <a:pt x="174" y="77"/>
                </a:cubicBezTo>
                <a:cubicBezTo>
                  <a:pt x="170" y="84"/>
                  <a:pt x="162" y="94"/>
                  <a:pt x="164" y="101"/>
                </a:cubicBezTo>
                <a:cubicBezTo>
                  <a:pt x="165" y="105"/>
                  <a:pt x="168" y="107"/>
                  <a:pt x="172" y="107"/>
                </a:cubicBezTo>
                <a:lnTo>
                  <a:pt x="288" y="108"/>
                </a:lnTo>
                <a:cubicBezTo>
                  <a:pt x="288" y="136"/>
                  <a:pt x="288" y="171"/>
                  <a:pt x="288" y="201"/>
                </a:cubicBezTo>
                <a:cubicBezTo>
                  <a:pt x="288" y="205"/>
                  <a:pt x="290" y="208"/>
                  <a:pt x="293" y="209"/>
                </a:cubicBezTo>
                <a:cubicBezTo>
                  <a:pt x="303" y="212"/>
                  <a:pt x="310" y="205"/>
                  <a:pt x="317" y="201"/>
                </a:cubicBezTo>
                <a:cubicBezTo>
                  <a:pt x="324" y="197"/>
                  <a:pt x="333" y="193"/>
                  <a:pt x="343" y="193"/>
                </a:cubicBezTo>
                <a:lnTo>
                  <a:pt x="343" y="193"/>
                </a:lnTo>
                <a:cubicBezTo>
                  <a:pt x="358" y="192"/>
                  <a:pt x="366" y="196"/>
                  <a:pt x="370" y="202"/>
                </a:cubicBezTo>
                <a:cubicBezTo>
                  <a:pt x="375" y="208"/>
                  <a:pt x="378" y="216"/>
                  <a:pt x="378" y="226"/>
                </a:cubicBezTo>
                <a:cubicBezTo>
                  <a:pt x="378" y="237"/>
                  <a:pt x="375" y="244"/>
                  <a:pt x="370" y="250"/>
                </a:cubicBezTo>
                <a:cubicBezTo>
                  <a:pt x="365" y="255"/>
                  <a:pt x="356" y="259"/>
                  <a:pt x="342" y="259"/>
                </a:cubicBezTo>
                <a:cubicBezTo>
                  <a:pt x="334" y="259"/>
                  <a:pt x="325" y="255"/>
                  <a:pt x="317" y="251"/>
                </a:cubicBezTo>
                <a:cubicBezTo>
                  <a:pt x="310" y="247"/>
                  <a:pt x="302" y="240"/>
                  <a:pt x="294" y="242"/>
                </a:cubicBezTo>
                <a:cubicBezTo>
                  <a:pt x="290" y="244"/>
                  <a:pt x="288" y="247"/>
                  <a:pt x="288" y="251"/>
                </a:cubicBezTo>
                <a:lnTo>
                  <a:pt x="288" y="377"/>
                </a:lnTo>
                <a:lnTo>
                  <a:pt x="206" y="377"/>
                </a:lnTo>
                <a:cubicBezTo>
                  <a:pt x="211" y="368"/>
                  <a:pt x="215" y="358"/>
                  <a:pt x="215" y="347"/>
                </a:cubicBezTo>
                <a:cubicBezTo>
                  <a:pt x="215" y="317"/>
                  <a:pt x="193" y="293"/>
                  <a:pt x="165" y="293"/>
                </a:cubicBezTo>
                <a:cubicBezTo>
                  <a:pt x="152" y="293"/>
                  <a:pt x="138" y="298"/>
                  <a:pt x="129" y="307"/>
                </a:cubicBezTo>
                <a:cubicBezTo>
                  <a:pt x="119" y="316"/>
                  <a:pt x="113" y="330"/>
                  <a:pt x="114" y="346"/>
                </a:cubicBezTo>
                <a:cubicBezTo>
                  <a:pt x="114" y="357"/>
                  <a:pt x="117" y="368"/>
                  <a:pt x="121" y="377"/>
                </a:cubicBezTo>
                <a:lnTo>
                  <a:pt x="18" y="377"/>
                </a:lnTo>
                <a:lnTo>
                  <a:pt x="18" y="274"/>
                </a:lnTo>
                <a:cubicBezTo>
                  <a:pt x="26" y="279"/>
                  <a:pt x="35" y="283"/>
                  <a:pt x="47" y="283"/>
                </a:cubicBezTo>
                <a:cubicBezTo>
                  <a:pt x="76" y="283"/>
                  <a:pt x="100" y="261"/>
                  <a:pt x="100" y="233"/>
                </a:cubicBezTo>
                <a:cubicBezTo>
                  <a:pt x="100" y="220"/>
                  <a:pt x="95" y="207"/>
                  <a:pt x="86" y="197"/>
                </a:cubicBezTo>
                <a:cubicBezTo>
                  <a:pt x="77" y="187"/>
                  <a:pt x="64" y="182"/>
                  <a:pt x="47" y="182"/>
                </a:cubicBezTo>
                <a:cubicBezTo>
                  <a:pt x="36" y="182"/>
                  <a:pt x="26" y="186"/>
                  <a:pt x="18" y="189"/>
                </a:cubicBezTo>
                <a:lnTo>
                  <a:pt x="18" y="107"/>
                </a:lnTo>
                <a:lnTo>
                  <a:pt x="127" y="107"/>
                </a:lnTo>
                <a:cubicBezTo>
                  <a:pt x="134" y="106"/>
                  <a:pt x="137" y="100"/>
                  <a:pt x="135" y="93"/>
                </a:cubicBezTo>
                <a:cubicBezTo>
                  <a:pt x="133" y="88"/>
                  <a:pt x="130" y="82"/>
                  <a:pt x="127" y="78"/>
                </a:cubicBezTo>
                <a:cubicBezTo>
                  <a:pt x="123" y="70"/>
                  <a:pt x="119" y="60"/>
                  <a:pt x="119" y="49"/>
                </a:cubicBezTo>
                <a:cubicBezTo>
                  <a:pt x="121" y="31"/>
                  <a:pt x="127" y="20"/>
                  <a:pt x="151" y="17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69444" y="4133585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smtClean="0"/>
              <a:t>22,164</a:t>
            </a:r>
            <a:endParaRPr lang="zh-CN" altLang="en-US" sz="2400" b="1"/>
          </a:p>
        </p:txBody>
      </p:sp>
      <p:sp>
        <p:nvSpPr>
          <p:cNvPr id="29" name="矩形 28"/>
          <p:cNvSpPr/>
          <p:nvPr/>
        </p:nvSpPr>
        <p:spPr>
          <a:xfrm>
            <a:off x="3337493" y="4792243"/>
            <a:ext cx="1913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O</a:t>
            </a:r>
            <a:r>
              <a:rPr lang="en-US" altLang="zh-CN" sz="1200" smtClean="0"/>
              <a:t>f </a:t>
            </a:r>
            <a:r>
              <a:rPr lang="en-US" altLang="zh-CN" sz="1200"/>
              <a:t>use of presentation software can </a:t>
            </a:r>
            <a:r>
              <a:rPr lang="en-US" altLang="zh-CN" sz="1200" smtClean="0"/>
              <a:t>save.</a:t>
            </a:r>
            <a:endParaRPr lang="en-US" altLang="zh-CN" sz="1200"/>
          </a:p>
        </p:txBody>
      </p:sp>
      <p:sp>
        <p:nvSpPr>
          <p:cNvPr id="33" name="Thought"/>
          <p:cNvSpPr>
            <a:spLocks noEditPoints="1"/>
          </p:cNvSpPr>
          <p:nvPr/>
        </p:nvSpPr>
        <p:spPr bwMode="auto">
          <a:xfrm>
            <a:off x="3479921" y="4058544"/>
            <a:ext cx="489523" cy="536706"/>
          </a:xfrm>
          <a:custGeom>
            <a:avLst/>
            <a:gdLst>
              <a:gd name="T0" fmla="*/ 83 w 359"/>
              <a:gd name="T1" fmla="*/ 49 h 395"/>
              <a:gd name="T2" fmla="*/ 17 w 359"/>
              <a:gd name="T3" fmla="*/ 149 h 395"/>
              <a:gd name="T4" fmla="*/ 87 w 359"/>
              <a:gd name="T5" fmla="*/ 262 h 395"/>
              <a:gd name="T6" fmla="*/ 197 w 359"/>
              <a:gd name="T7" fmla="*/ 283 h 395"/>
              <a:gd name="T8" fmla="*/ 359 w 359"/>
              <a:gd name="T9" fmla="*/ 156 h 395"/>
              <a:gd name="T10" fmla="*/ 238 w 359"/>
              <a:gd name="T11" fmla="*/ 18 h 395"/>
              <a:gd name="T12" fmla="*/ 150 w 359"/>
              <a:gd name="T13" fmla="*/ 0 h 395"/>
              <a:gd name="T14" fmla="*/ 195 w 359"/>
              <a:gd name="T15" fmla="*/ 43 h 395"/>
              <a:gd name="T16" fmla="*/ 208 w 359"/>
              <a:gd name="T17" fmla="*/ 45 h 395"/>
              <a:gd name="T18" fmla="*/ 291 w 359"/>
              <a:gd name="T19" fmla="*/ 88 h 395"/>
              <a:gd name="T20" fmla="*/ 292 w 359"/>
              <a:gd name="T21" fmla="*/ 101 h 395"/>
              <a:gd name="T22" fmla="*/ 342 w 359"/>
              <a:gd name="T23" fmla="*/ 156 h 395"/>
              <a:gd name="T24" fmla="*/ 292 w 359"/>
              <a:gd name="T25" fmla="*/ 211 h 395"/>
              <a:gd name="T26" fmla="*/ 292 w 359"/>
              <a:gd name="T27" fmla="*/ 227 h 395"/>
              <a:gd name="T28" fmla="*/ 203 w 359"/>
              <a:gd name="T29" fmla="*/ 265 h 395"/>
              <a:gd name="T30" fmla="*/ 190 w 359"/>
              <a:gd name="T31" fmla="*/ 265 h 395"/>
              <a:gd name="T32" fmla="*/ 100 w 359"/>
              <a:gd name="T33" fmla="*/ 249 h 395"/>
              <a:gd name="T34" fmla="*/ 89 w 359"/>
              <a:gd name="T35" fmla="*/ 243 h 395"/>
              <a:gd name="T36" fmla="*/ 18 w 359"/>
              <a:gd name="T37" fmla="*/ 194 h 395"/>
              <a:gd name="T38" fmla="*/ 36 w 359"/>
              <a:gd name="T39" fmla="*/ 152 h 395"/>
              <a:gd name="T40" fmla="*/ 27 w 359"/>
              <a:gd name="T41" fmla="*/ 119 h 395"/>
              <a:gd name="T42" fmla="*/ 95 w 359"/>
              <a:gd name="T43" fmla="*/ 66 h 395"/>
              <a:gd name="T44" fmla="*/ 150 w 359"/>
              <a:gd name="T45" fmla="*/ 17 h 395"/>
              <a:gd name="T46" fmla="*/ 56 w 359"/>
              <a:gd name="T47" fmla="*/ 320 h 395"/>
              <a:gd name="T48" fmla="*/ 120 w 359"/>
              <a:gd name="T49" fmla="*/ 320 h 395"/>
              <a:gd name="T50" fmla="*/ 88 w 359"/>
              <a:gd name="T51" fmla="*/ 306 h 395"/>
              <a:gd name="T52" fmla="*/ 88 w 359"/>
              <a:gd name="T53" fmla="*/ 334 h 395"/>
              <a:gd name="T54" fmla="*/ 88 w 359"/>
              <a:gd name="T55" fmla="*/ 306 h 395"/>
              <a:gd name="T56" fmla="*/ 32 w 359"/>
              <a:gd name="T57" fmla="*/ 370 h 395"/>
              <a:gd name="T58" fmla="*/ 82 w 359"/>
              <a:gd name="T59" fmla="*/ 370 h 395"/>
              <a:gd name="T60" fmla="*/ 57 w 359"/>
              <a:gd name="T61" fmla="*/ 363 h 395"/>
              <a:gd name="T62" fmla="*/ 57 w 359"/>
              <a:gd name="T63" fmla="*/ 377 h 395"/>
              <a:gd name="T64" fmla="*/ 57 w 359"/>
              <a:gd name="T65" fmla="*/ 363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9" h="395">
                <a:moveTo>
                  <a:pt x="150" y="0"/>
                </a:moveTo>
                <a:cubicBezTo>
                  <a:pt x="119" y="0"/>
                  <a:pt x="93" y="20"/>
                  <a:pt x="83" y="49"/>
                </a:cubicBezTo>
                <a:cubicBezTo>
                  <a:pt x="28" y="49"/>
                  <a:pt x="10" y="91"/>
                  <a:pt x="9" y="119"/>
                </a:cubicBezTo>
                <a:cubicBezTo>
                  <a:pt x="9" y="130"/>
                  <a:pt x="12" y="140"/>
                  <a:pt x="17" y="149"/>
                </a:cubicBezTo>
                <a:cubicBezTo>
                  <a:pt x="6" y="161"/>
                  <a:pt x="0" y="177"/>
                  <a:pt x="0" y="194"/>
                </a:cubicBezTo>
                <a:cubicBezTo>
                  <a:pt x="0" y="232"/>
                  <a:pt x="29" y="268"/>
                  <a:pt x="87" y="262"/>
                </a:cubicBezTo>
                <a:cubicBezTo>
                  <a:pt x="98" y="286"/>
                  <a:pt x="122" y="302"/>
                  <a:pt x="150" y="302"/>
                </a:cubicBezTo>
                <a:cubicBezTo>
                  <a:pt x="168" y="302"/>
                  <a:pt x="185" y="295"/>
                  <a:pt x="197" y="283"/>
                </a:cubicBezTo>
                <a:cubicBezTo>
                  <a:pt x="245" y="319"/>
                  <a:pt x="315" y="282"/>
                  <a:pt x="309" y="223"/>
                </a:cubicBezTo>
                <a:cubicBezTo>
                  <a:pt x="338" y="214"/>
                  <a:pt x="359" y="188"/>
                  <a:pt x="359" y="156"/>
                </a:cubicBezTo>
                <a:cubicBezTo>
                  <a:pt x="359" y="124"/>
                  <a:pt x="338" y="97"/>
                  <a:pt x="308" y="89"/>
                </a:cubicBezTo>
                <a:cubicBezTo>
                  <a:pt x="308" y="49"/>
                  <a:pt x="264" y="19"/>
                  <a:pt x="238" y="18"/>
                </a:cubicBezTo>
                <a:cubicBezTo>
                  <a:pt x="226" y="18"/>
                  <a:pt x="215" y="21"/>
                  <a:pt x="205" y="26"/>
                </a:cubicBezTo>
                <a:cubicBezTo>
                  <a:pt x="192" y="10"/>
                  <a:pt x="173" y="0"/>
                  <a:pt x="150" y="0"/>
                </a:cubicBezTo>
                <a:close/>
                <a:moveTo>
                  <a:pt x="150" y="17"/>
                </a:moveTo>
                <a:cubicBezTo>
                  <a:pt x="169" y="17"/>
                  <a:pt x="186" y="28"/>
                  <a:pt x="195" y="43"/>
                </a:cubicBezTo>
                <a:cubicBezTo>
                  <a:pt x="196" y="45"/>
                  <a:pt x="198" y="46"/>
                  <a:pt x="201" y="47"/>
                </a:cubicBezTo>
                <a:cubicBezTo>
                  <a:pt x="203" y="47"/>
                  <a:pt x="206" y="47"/>
                  <a:pt x="208" y="45"/>
                </a:cubicBezTo>
                <a:cubicBezTo>
                  <a:pt x="216" y="39"/>
                  <a:pt x="227" y="36"/>
                  <a:pt x="238" y="36"/>
                </a:cubicBezTo>
                <a:cubicBezTo>
                  <a:pt x="267" y="36"/>
                  <a:pt x="291" y="59"/>
                  <a:pt x="291" y="88"/>
                </a:cubicBezTo>
                <a:cubicBezTo>
                  <a:pt x="291" y="90"/>
                  <a:pt x="290" y="92"/>
                  <a:pt x="290" y="95"/>
                </a:cubicBezTo>
                <a:cubicBezTo>
                  <a:pt x="290" y="97"/>
                  <a:pt x="290" y="99"/>
                  <a:pt x="292" y="101"/>
                </a:cubicBezTo>
                <a:cubicBezTo>
                  <a:pt x="293" y="103"/>
                  <a:pt x="295" y="104"/>
                  <a:pt x="297" y="104"/>
                </a:cubicBezTo>
                <a:cubicBezTo>
                  <a:pt x="322" y="108"/>
                  <a:pt x="342" y="130"/>
                  <a:pt x="342" y="156"/>
                </a:cubicBezTo>
                <a:cubicBezTo>
                  <a:pt x="342" y="182"/>
                  <a:pt x="323" y="203"/>
                  <a:pt x="298" y="208"/>
                </a:cubicBezTo>
                <a:cubicBezTo>
                  <a:pt x="296" y="208"/>
                  <a:pt x="294" y="209"/>
                  <a:pt x="292" y="211"/>
                </a:cubicBezTo>
                <a:cubicBezTo>
                  <a:pt x="291" y="213"/>
                  <a:pt x="290" y="216"/>
                  <a:pt x="291" y="218"/>
                </a:cubicBezTo>
                <a:cubicBezTo>
                  <a:pt x="291" y="221"/>
                  <a:pt x="292" y="224"/>
                  <a:pt x="292" y="227"/>
                </a:cubicBezTo>
                <a:cubicBezTo>
                  <a:pt x="292" y="256"/>
                  <a:pt x="268" y="279"/>
                  <a:pt x="239" y="279"/>
                </a:cubicBezTo>
                <a:cubicBezTo>
                  <a:pt x="225" y="279"/>
                  <a:pt x="212" y="274"/>
                  <a:pt x="203" y="265"/>
                </a:cubicBezTo>
                <a:cubicBezTo>
                  <a:pt x="201" y="263"/>
                  <a:pt x="198" y="262"/>
                  <a:pt x="196" y="262"/>
                </a:cubicBezTo>
                <a:cubicBezTo>
                  <a:pt x="194" y="262"/>
                  <a:pt x="191" y="263"/>
                  <a:pt x="190" y="265"/>
                </a:cubicBezTo>
                <a:cubicBezTo>
                  <a:pt x="180" y="277"/>
                  <a:pt x="166" y="284"/>
                  <a:pt x="150" y="284"/>
                </a:cubicBezTo>
                <a:cubicBezTo>
                  <a:pt x="126" y="284"/>
                  <a:pt x="107" y="269"/>
                  <a:pt x="100" y="249"/>
                </a:cubicBezTo>
                <a:cubicBezTo>
                  <a:pt x="99" y="246"/>
                  <a:pt x="98" y="245"/>
                  <a:pt x="95" y="244"/>
                </a:cubicBezTo>
                <a:cubicBezTo>
                  <a:pt x="93" y="243"/>
                  <a:pt x="91" y="242"/>
                  <a:pt x="89" y="243"/>
                </a:cubicBezTo>
                <a:cubicBezTo>
                  <a:pt x="83" y="245"/>
                  <a:pt x="77" y="247"/>
                  <a:pt x="70" y="247"/>
                </a:cubicBezTo>
                <a:cubicBezTo>
                  <a:pt x="41" y="247"/>
                  <a:pt x="18" y="223"/>
                  <a:pt x="18" y="194"/>
                </a:cubicBezTo>
                <a:cubicBezTo>
                  <a:pt x="18" y="179"/>
                  <a:pt x="24" y="166"/>
                  <a:pt x="33" y="157"/>
                </a:cubicBezTo>
                <a:cubicBezTo>
                  <a:pt x="35" y="155"/>
                  <a:pt x="36" y="153"/>
                  <a:pt x="36" y="152"/>
                </a:cubicBezTo>
                <a:cubicBezTo>
                  <a:pt x="36" y="150"/>
                  <a:pt x="36" y="148"/>
                  <a:pt x="35" y="146"/>
                </a:cubicBezTo>
                <a:cubicBezTo>
                  <a:pt x="30" y="138"/>
                  <a:pt x="27" y="129"/>
                  <a:pt x="27" y="119"/>
                </a:cubicBezTo>
                <a:cubicBezTo>
                  <a:pt x="27" y="92"/>
                  <a:pt x="46" y="67"/>
                  <a:pt x="89" y="67"/>
                </a:cubicBezTo>
                <a:cubicBezTo>
                  <a:pt x="91" y="67"/>
                  <a:pt x="93" y="67"/>
                  <a:pt x="95" y="66"/>
                </a:cubicBezTo>
                <a:cubicBezTo>
                  <a:pt x="97" y="64"/>
                  <a:pt x="98" y="62"/>
                  <a:pt x="99" y="60"/>
                </a:cubicBezTo>
                <a:cubicBezTo>
                  <a:pt x="103" y="36"/>
                  <a:pt x="125" y="17"/>
                  <a:pt x="150" y="17"/>
                </a:cubicBezTo>
                <a:close/>
                <a:moveTo>
                  <a:pt x="88" y="288"/>
                </a:moveTo>
                <a:cubicBezTo>
                  <a:pt x="70" y="288"/>
                  <a:pt x="56" y="303"/>
                  <a:pt x="56" y="320"/>
                </a:cubicBezTo>
                <a:cubicBezTo>
                  <a:pt x="56" y="337"/>
                  <a:pt x="70" y="352"/>
                  <a:pt x="88" y="352"/>
                </a:cubicBezTo>
                <a:cubicBezTo>
                  <a:pt x="105" y="352"/>
                  <a:pt x="120" y="337"/>
                  <a:pt x="120" y="320"/>
                </a:cubicBezTo>
                <a:cubicBezTo>
                  <a:pt x="120" y="303"/>
                  <a:pt x="105" y="288"/>
                  <a:pt x="88" y="288"/>
                </a:cubicBezTo>
                <a:close/>
                <a:moveTo>
                  <a:pt x="88" y="306"/>
                </a:moveTo>
                <a:cubicBezTo>
                  <a:pt x="96" y="306"/>
                  <a:pt x="102" y="312"/>
                  <a:pt x="102" y="320"/>
                </a:cubicBezTo>
                <a:cubicBezTo>
                  <a:pt x="102" y="328"/>
                  <a:pt x="96" y="334"/>
                  <a:pt x="88" y="334"/>
                </a:cubicBezTo>
                <a:cubicBezTo>
                  <a:pt x="80" y="334"/>
                  <a:pt x="74" y="328"/>
                  <a:pt x="74" y="320"/>
                </a:cubicBezTo>
                <a:cubicBezTo>
                  <a:pt x="74" y="312"/>
                  <a:pt x="80" y="306"/>
                  <a:pt x="88" y="306"/>
                </a:cubicBezTo>
                <a:close/>
                <a:moveTo>
                  <a:pt x="57" y="345"/>
                </a:moveTo>
                <a:cubicBezTo>
                  <a:pt x="44" y="345"/>
                  <a:pt x="32" y="356"/>
                  <a:pt x="32" y="370"/>
                </a:cubicBezTo>
                <a:cubicBezTo>
                  <a:pt x="32" y="384"/>
                  <a:pt x="44" y="395"/>
                  <a:pt x="57" y="395"/>
                </a:cubicBezTo>
                <a:cubicBezTo>
                  <a:pt x="71" y="395"/>
                  <a:pt x="82" y="384"/>
                  <a:pt x="82" y="370"/>
                </a:cubicBezTo>
                <a:cubicBezTo>
                  <a:pt x="82" y="356"/>
                  <a:pt x="71" y="345"/>
                  <a:pt x="57" y="345"/>
                </a:cubicBezTo>
                <a:close/>
                <a:moveTo>
                  <a:pt x="57" y="363"/>
                </a:moveTo>
                <a:cubicBezTo>
                  <a:pt x="61" y="363"/>
                  <a:pt x="64" y="366"/>
                  <a:pt x="64" y="370"/>
                </a:cubicBezTo>
                <a:cubicBezTo>
                  <a:pt x="64" y="374"/>
                  <a:pt x="61" y="377"/>
                  <a:pt x="57" y="377"/>
                </a:cubicBezTo>
                <a:cubicBezTo>
                  <a:pt x="53" y="377"/>
                  <a:pt x="50" y="374"/>
                  <a:pt x="50" y="370"/>
                </a:cubicBezTo>
                <a:cubicBezTo>
                  <a:pt x="50" y="366"/>
                  <a:pt x="53" y="363"/>
                  <a:pt x="57" y="363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78335" y="2601789"/>
            <a:ext cx="173924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463292" y="2601789"/>
            <a:ext cx="173924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78335" y="4687123"/>
            <a:ext cx="173924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463292" y="4687123"/>
            <a:ext cx="173924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0" y="0"/>
            <a:ext cx="1340097" cy="1296365"/>
            <a:chOff x="0" y="0"/>
            <a:chExt cx="1934668" cy="1808264"/>
          </a:xfrm>
        </p:grpSpPr>
        <p:sp>
          <p:nvSpPr>
            <p:cNvPr id="39" name="矩形 38"/>
            <p:cNvSpPr/>
            <p:nvPr/>
          </p:nvSpPr>
          <p:spPr>
            <a:xfrm>
              <a:off x="979698" y="985014"/>
              <a:ext cx="954970" cy="82325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7757" y="568612"/>
              <a:ext cx="1239426" cy="106847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167348" y="0"/>
              <a:ext cx="579670" cy="49971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0" y="375164"/>
              <a:ext cx="435515" cy="41298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矩形 46"/>
          <p:cNvSpPr/>
          <p:nvPr/>
        </p:nvSpPr>
        <p:spPr>
          <a:xfrm rot="5400000">
            <a:off x="8512683" y="3171464"/>
            <a:ext cx="6858000" cy="51507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smtClean="0"/>
              <a:t>POWER YOUR POINT</a:t>
            </a:r>
            <a:endParaRPr lang="zh-CN" altLang="en-US" sz="2800" b="1"/>
          </a:p>
        </p:txBody>
      </p:sp>
      <p:sp>
        <p:nvSpPr>
          <p:cNvPr id="48" name="矩形 47"/>
          <p:cNvSpPr/>
          <p:nvPr/>
        </p:nvSpPr>
        <p:spPr>
          <a:xfrm>
            <a:off x="6582033" y="5155542"/>
            <a:ext cx="4717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sz="1200">
              <a:solidFill>
                <a:schemeClr val="bg1"/>
              </a:solidFill>
            </a:endParaRPr>
          </a:p>
          <a:p>
            <a:pPr algn="ctr"/>
            <a:r>
              <a:rPr lang="en-US" altLang="zh-CN" sz="1200">
                <a:solidFill>
                  <a:schemeClr val="bg1"/>
                </a:solidFill>
              </a:rPr>
              <a:t>Supporters say that the ease of use of presentation software can save a lot of time for people who otherwise would have used other types</a:t>
            </a:r>
            <a:r>
              <a:rPr lang="en-US" altLang="zh-CN" sz="1200" smtClean="0">
                <a:solidFill>
                  <a:schemeClr val="bg1"/>
                </a:solidFill>
              </a:rPr>
              <a:t>.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109952" y="1446835"/>
            <a:ext cx="2581155" cy="660614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smtClean="0"/>
              <a:t>TEXT HERE</a:t>
            </a:r>
            <a:endParaRPr lang="zh-CN" altLang="en-US" sz="2000" b="1"/>
          </a:p>
        </p:txBody>
      </p:sp>
      <p:sp>
        <p:nvSpPr>
          <p:cNvPr id="50" name="等腰三角形 49"/>
          <p:cNvSpPr/>
          <p:nvPr/>
        </p:nvSpPr>
        <p:spPr>
          <a:xfrm rot="10800000">
            <a:off x="7399320" y="2002419"/>
            <a:ext cx="462988" cy="540759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 rot="10800000">
            <a:off x="-4" y="-1389"/>
            <a:ext cx="6049703" cy="339855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0800000">
            <a:off x="6142299" y="3460831"/>
            <a:ext cx="6049700" cy="339716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124749" y="2338378"/>
            <a:ext cx="1070858" cy="107085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/>
              <a:t>W</a:t>
            </a:r>
            <a:endParaRPr lang="zh-CN" altLang="en-US" sz="6000"/>
          </a:p>
        </p:txBody>
      </p:sp>
      <p:sp>
        <p:nvSpPr>
          <p:cNvPr id="12" name="矩形 11"/>
          <p:cNvSpPr/>
          <p:nvPr/>
        </p:nvSpPr>
        <p:spPr>
          <a:xfrm>
            <a:off x="4996394" y="3448765"/>
            <a:ext cx="1070858" cy="107085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/>
              <a:t>O</a:t>
            </a:r>
            <a:endParaRPr lang="zh-CN" altLang="en-US" sz="6000"/>
          </a:p>
        </p:txBody>
      </p:sp>
      <p:sp>
        <p:nvSpPr>
          <p:cNvPr id="14" name="矩形 13"/>
          <p:cNvSpPr/>
          <p:nvPr/>
        </p:nvSpPr>
        <p:spPr>
          <a:xfrm>
            <a:off x="1291799" y="1582314"/>
            <a:ext cx="3304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</a:rPr>
              <a:t>Supporters say that the ease of use of presentation software can save a lot of time for people who otherwise would have used other </a:t>
            </a:r>
            <a:r>
              <a:rPr lang="en-US" altLang="zh-CN" sz="1200" smtClean="0">
                <a:solidFill>
                  <a:schemeClr val="bg1"/>
                </a:solidFill>
              </a:rPr>
              <a:t>types</a:t>
            </a:r>
            <a:r>
              <a:rPr lang="en-US" altLang="zh-CN" sz="1200">
                <a:solidFill>
                  <a:schemeClr val="bg1"/>
                </a:solidFill>
              </a:rPr>
              <a:t>. Supporters say that the ease </a:t>
            </a:r>
            <a:r>
              <a:rPr lang="en-US" altLang="zh-CN" sz="1200" smtClean="0">
                <a:solidFill>
                  <a:schemeClr val="bg1"/>
                </a:solidFill>
              </a:rPr>
              <a:t>of</a:t>
            </a:r>
            <a:endParaRPr lang="en-US" altLang="zh-CN" sz="1200" smtClean="0">
              <a:solidFill>
                <a:schemeClr val="bg1"/>
              </a:solidFill>
            </a:endParaRPr>
          </a:p>
          <a:p>
            <a:pPr algn="ctr"/>
            <a:endParaRPr lang="en-US" altLang="zh-CN" sz="1200">
              <a:solidFill>
                <a:schemeClr val="bg1"/>
              </a:solidFill>
            </a:endParaRPr>
          </a:p>
          <a:p>
            <a:pPr algn="ctr"/>
            <a:r>
              <a:rPr lang="en-US" altLang="zh-CN" sz="1200" smtClean="0">
                <a:solidFill>
                  <a:schemeClr val="bg1"/>
                </a:solidFill>
              </a:rPr>
              <a:t> 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40057" y="4921086"/>
            <a:ext cx="3408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sz="1200">
              <a:solidFill>
                <a:schemeClr val="bg1"/>
              </a:solidFill>
            </a:endParaRPr>
          </a:p>
          <a:p>
            <a:pPr algn="ctr"/>
            <a:r>
              <a:rPr lang="en-US" altLang="zh-CN" sz="1200">
                <a:solidFill>
                  <a:schemeClr val="bg1"/>
                </a:solidFill>
              </a:rPr>
              <a:t>Supporters say that the ease of use of presentation software can save a lot of time for people who otherwise would have used other types</a:t>
            </a:r>
            <a:r>
              <a:rPr lang="en-US" altLang="zh-CN" sz="1200" smtClean="0">
                <a:solidFill>
                  <a:schemeClr val="bg1"/>
                </a:solidFill>
              </a:rPr>
              <a:t>.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39602" y="4921087"/>
            <a:ext cx="3408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sz="1200">
              <a:solidFill>
                <a:schemeClr val="bg1"/>
              </a:solidFill>
            </a:endParaRPr>
          </a:p>
          <a:p>
            <a:pPr algn="ctr"/>
            <a:r>
              <a:rPr lang="en-US" altLang="zh-CN" sz="1200">
                <a:solidFill>
                  <a:schemeClr val="bg1"/>
                </a:solidFill>
              </a:rPr>
              <a:t>Supporters say that the ease of use of presentation software can save a lot of time for people who otherwise would have used other types</a:t>
            </a:r>
            <a:r>
              <a:rPr lang="en-US" altLang="zh-CN" sz="1200" smtClean="0">
                <a:solidFill>
                  <a:schemeClr val="bg1"/>
                </a:solidFill>
              </a:rPr>
              <a:t>.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92255" y="1584265"/>
            <a:ext cx="3304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/>
              <a:t>Supporters say that the ease of use of presentation software can save a lot of time for people who otherwise would have used other </a:t>
            </a:r>
            <a:r>
              <a:rPr lang="en-US" altLang="zh-CN" sz="1200" smtClean="0"/>
              <a:t>types</a:t>
            </a:r>
            <a:r>
              <a:rPr lang="en-US" altLang="zh-CN" sz="1200"/>
              <a:t>. Supporters say that the ease of use of </a:t>
            </a:r>
            <a:r>
              <a:rPr lang="en-US" altLang="zh-CN" sz="1200" smtClean="0"/>
              <a:t>presentation</a:t>
            </a:r>
            <a:endParaRPr lang="en-US" altLang="zh-CN" sz="1200"/>
          </a:p>
        </p:txBody>
      </p:sp>
      <p:sp>
        <p:nvSpPr>
          <p:cNvPr id="23" name="Star"/>
          <p:cNvSpPr>
            <a:spLocks noChangeAspect="1" noEditPoints="1"/>
          </p:cNvSpPr>
          <p:nvPr/>
        </p:nvSpPr>
        <p:spPr bwMode="auto">
          <a:xfrm>
            <a:off x="8709181" y="4166974"/>
            <a:ext cx="915934" cy="876539"/>
          </a:xfrm>
          <a:custGeom>
            <a:avLst/>
            <a:gdLst>
              <a:gd name="T0" fmla="*/ 192 w 402"/>
              <a:gd name="T1" fmla="*/ 9 h 381"/>
              <a:gd name="T2" fmla="*/ 150 w 402"/>
              <a:gd name="T3" fmla="*/ 139 h 381"/>
              <a:gd name="T4" fmla="*/ 12 w 402"/>
              <a:gd name="T5" fmla="*/ 139 h 381"/>
              <a:gd name="T6" fmla="*/ 7 w 402"/>
              <a:gd name="T7" fmla="*/ 155 h 381"/>
              <a:gd name="T8" fmla="*/ 119 w 402"/>
              <a:gd name="T9" fmla="*/ 236 h 381"/>
              <a:gd name="T10" fmla="*/ 76 w 402"/>
              <a:gd name="T11" fmla="*/ 366 h 381"/>
              <a:gd name="T12" fmla="*/ 90 w 402"/>
              <a:gd name="T13" fmla="*/ 376 h 381"/>
              <a:gd name="T14" fmla="*/ 201 w 402"/>
              <a:gd name="T15" fmla="*/ 295 h 381"/>
              <a:gd name="T16" fmla="*/ 312 w 402"/>
              <a:gd name="T17" fmla="*/ 376 h 381"/>
              <a:gd name="T18" fmla="*/ 325 w 402"/>
              <a:gd name="T19" fmla="*/ 366 h 381"/>
              <a:gd name="T20" fmla="*/ 283 w 402"/>
              <a:gd name="T21" fmla="*/ 236 h 381"/>
              <a:gd name="T22" fmla="*/ 394 w 402"/>
              <a:gd name="T23" fmla="*/ 155 h 381"/>
              <a:gd name="T24" fmla="*/ 389 w 402"/>
              <a:gd name="T25" fmla="*/ 139 h 381"/>
              <a:gd name="T26" fmla="*/ 251 w 402"/>
              <a:gd name="T27" fmla="*/ 139 h 381"/>
              <a:gd name="T28" fmla="*/ 209 w 402"/>
              <a:gd name="T29" fmla="*/ 9 h 381"/>
              <a:gd name="T30" fmla="*/ 192 w 402"/>
              <a:gd name="T31" fmla="*/ 9 h 381"/>
              <a:gd name="T32" fmla="*/ 201 w 402"/>
              <a:gd name="T33" fmla="*/ 40 h 381"/>
              <a:gd name="T34" fmla="*/ 237 w 402"/>
              <a:gd name="T35" fmla="*/ 151 h 381"/>
              <a:gd name="T36" fmla="*/ 245 w 402"/>
              <a:gd name="T37" fmla="*/ 157 h 381"/>
              <a:gd name="T38" fmla="*/ 362 w 402"/>
              <a:gd name="T39" fmla="*/ 157 h 381"/>
              <a:gd name="T40" fmla="*/ 267 w 402"/>
              <a:gd name="T41" fmla="*/ 225 h 381"/>
              <a:gd name="T42" fmla="*/ 264 w 402"/>
              <a:gd name="T43" fmla="*/ 235 h 381"/>
              <a:gd name="T44" fmla="*/ 300 w 402"/>
              <a:gd name="T45" fmla="*/ 346 h 381"/>
              <a:gd name="T46" fmla="*/ 206 w 402"/>
              <a:gd name="T47" fmla="*/ 277 h 381"/>
              <a:gd name="T48" fmla="*/ 196 w 402"/>
              <a:gd name="T49" fmla="*/ 277 h 381"/>
              <a:gd name="T50" fmla="*/ 101 w 402"/>
              <a:gd name="T51" fmla="*/ 346 h 381"/>
              <a:gd name="T52" fmla="*/ 138 w 402"/>
              <a:gd name="T53" fmla="*/ 235 h 381"/>
              <a:gd name="T54" fmla="*/ 134 w 402"/>
              <a:gd name="T55" fmla="*/ 225 h 381"/>
              <a:gd name="T56" fmla="*/ 40 w 402"/>
              <a:gd name="T57" fmla="*/ 157 h 381"/>
              <a:gd name="T58" fmla="*/ 157 w 402"/>
              <a:gd name="T59" fmla="*/ 157 h 381"/>
              <a:gd name="T60" fmla="*/ 165 w 402"/>
              <a:gd name="T61" fmla="*/ 151 h 381"/>
              <a:gd name="T62" fmla="*/ 201 w 402"/>
              <a:gd name="T63" fmla="*/ 4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2" h="381">
                <a:moveTo>
                  <a:pt x="192" y="9"/>
                </a:moveTo>
                <a:lnTo>
                  <a:pt x="150" y="139"/>
                </a:lnTo>
                <a:lnTo>
                  <a:pt x="12" y="139"/>
                </a:lnTo>
                <a:cubicBezTo>
                  <a:pt x="3" y="139"/>
                  <a:pt x="0" y="150"/>
                  <a:pt x="7" y="155"/>
                </a:cubicBezTo>
                <a:lnTo>
                  <a:pt x="119" y="236"/>
                </a:lnTo>
                <a:lnTo>
                  <a:pt x="76" y="366"/>
                </a:lnTo>
                <a:cubicBezTo>
                  <a:pt x="74" y="375"/>
                  <a:pt x="83" y="381"/>
                  <a:pt x="90" y="376"/>
                </a:cubicBezTo>
                <a:lnTo>
                  <a:pt x="201" y="295"/>
                </a:lnTo>
                <a:lnTo>
                  <a:pt x="312" y="376"/>
                </a:lnTo>
                <a:cubicBezTo>
                  <a:pt x="319" y="381"/>
                  <a:pt x="328" y="374"/>
                  <a:pt x="325" y="366"/>
                </a:cubicBezTo>
                <a:lnTo>
                  <a:pt x="283" y="236"/>
                </a:lnTo>
                <a:lnTo>
                  <a:pt x="394" y="155"/>
                </a:lnTo>
                <a:cubicBezTo>
                  <a:pt x="402" y="150"/>
                  <a:pt x="398" y="139"/>
                  <a:pt x="389" y="139"/>
                </a:cubicBezTo>
                <a:lnTo>
                  <a:pt x="251" y="139"/>
                </a:lnTo>
                <a:lnTo>
                  <a:pt x="209" y="9"/>
                </a:lnTo>
                <a:cubicBezTo>
                  <a:pt x="206" y="0"/>
                  <a:pt x="195" y="1"/>
                  <a:pt x="192" y="9"/>
                </a:cubicBezTo>
                <a:close/>
                <a:moveTo>
                  <a:pt x="201" y="40"/>
                </a:moveTo>
                <a:lnTo>
                  <a:pt x="237" y="151"/>
                </a:lnTo>
                <a:cubicBezTo>
                  <a:pt x="238" y="155"/>
                  <a:pt x="242" y="157"/>
                  <a:pt x="245" y="157"/>
                </a:cubicBezTo>
                <a:lnTo>
                  <a:pt x="362" y="157"/>
                </a:lnTo>
                <a:lnTo>
                  <a:pt x="267" y="225"/>
                </a:lnTo>
                <a:cubicBezTo>
                  <a:pt x="264" y="228"/>
                  <a:pt x="263" y="232"/>
                  <a:pt x="264" y="235"/>
                </a:cubicBezTo>
                <a:lnTo>
                  <a:pt x="300" y="346"/>
                </a:lnTo>
                <a:lnTo>
                  <a:pt x="206" y="277"/>
                </a:lnTo>
                <a:cubicBezTo>
                  <a:pt x="203" y="275"/>
                  <a:pt x="199" y="275"/>
                  <a:pt x="196" y="277"/>
                </a:cubicBezTo>
                <a:lnTo>
                  <a:pt x="101" y="346"/>
                </a:lnTo>
                <a:lnTo>
                  <a:pt x="138" y="235"/>
                </a:lnTo>
                <a:cubicBezTo>
                  <a:pt x="139" y="231"/>
                  <a:pt x="137" y="227"/>
                  <a:pt x="134" y="225"/>
                </a:cubicBezTo>
                <a:lnTo>
                  <a:pt x="40" y="157"/>
                </a:lnTo>
                <a:lnTo>
                  <a:pt x="157" y="157"/>
                </a:lnTo>
                <a:cubicBezTo>
                  <a:pt x="160" y="157"/>
                  <a:pt x="164" y="155"/>
                  <a:pt x="165" y="151"/>
                </a:cubicBezTo>
                <a:lnTo>
                  <a:pt x="201" y="4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Synchronize"/>
          <p:cNvSpPr>
            <a:spLocks noChangeAspect="1" noEditPoints="1"/>
          </p:cNvSpPr>
          <p:nvPr/>
        </p:nvSpPr>
        <p:spPr bwMode="auto">
          <a:xfrm>
            <a:off x="2542219" y="4282071"/>
            <a:ext cx="803206" cy="803206"/>
          </a:xfrm>
          <a:custGeom>
            <a:avLst/>
            <a:gdLst>
              <a:gd name="T0" fmla="*/ 42 w 395"/>
              <a:gd name="T1" fmla="*/ 0 h 393"/>
              <a:gd name="T2" fmla="*/ 36 w 395"/>
              <a:gd name="T3" fmla="*/ 15 h 393"/>
              <a:gd name="T4" fmla="*/ 69 w 395"/>
              <a:gd name="T5" fmla="*/ 47 h 393"/>
              <a:gd name="T6" fmla="*/ 0 w 395"/>
              <a:gd name="T7" fmla="*/ 196 h 393"/>
              <a:gd name="T8" fmla="*/ 165 w 395"/>
              <a:gd name="T9" fmla="*/ 389 h 393"/>
              <a:gd name="T10" fmla="*/ 175 w 395"/>
              <a:gd name="T11" fmla="*/ 380 h 393"/>
              <a:gd name="T12" fmla="*/ 175 w 395"/>
              <a:gd name="T13" fmla="*/ 302 h 393"/>
              <a:gd name="T14" fmla="*/ 168 w 395"/>
              <a:gd name="T15" fmla="*/ 294 h 393"/>
              <a:gd name="T16" fmla="*/ 94 w 395"/>
              <a:gd name="T17" fmla="*/ 196 h 393"/>
              <a:gd name="T18" fmla="*/ 135 w 395"/>
              <a:gd name="T19" fmla="*/ 114 h 393"/>
              <a:gd name="T20" fmla="*/ 188 w 395"/>
              <a:gd name="T21" fmla="*/ 167 h 393"/>
              <a:gd name="T22" fmla="*/ 203 w 395"/>
              <a:gd name="T23" fmla="*/ 161 h 393"/>
              <a:gd name="T24" fmla="*/ 203 w 395"/>
              <a:gd name="T25" fmla="*/ 9 h 393"/>
              <a:gd name="T26" fmla="*/ 194 w 395"/>
              <a:gd name="T27" fmla="*/ 0 h 393"/>
              <a:gd name="T28" fmla="*/ 42 w 395"/>
              <a:gd name="T29" fmla="*/ 0 h 393"/>
              <a:gd name="T30" fmla="*/ 221 w 395"/>
              <a:gd name="T31" fmla="*/ 12 h 393"/>
              <a:gd name="T32" fmla="*/ 221 w 395"/>
              <a:gd name="T33" fmla="*/ 90 h 393"/>
              <a:gd name="T34" fmla="*/ 227 w 395"/>
              <a:gd name="T35" fmla="*/ 99 h 393"/>
              <a:gd name="T36" fmla="*/ 302 w 395"/>
              <a:gd name="T37" fmla="*/ 197 h 393"/>
              <a:gd name="T38" fmla="*/ 260 w 395"/>
              <a:gd name="T39" fmla="*/ 279 h 393"/>
              <a:gd name="T40" fmla="*/ 207 w 395"/>
              <a:gd name="T41" fmla="*/ 226 h 393"/>
              <a:gd name="T42" fmla="*/ 192 w 395"/>
              <a:gd name="T43" fmla="*/ 232 h 393"/>
              <a:gd name="T44" fmla="*/ 192 w 395"/>
              <a:gd name="T45" fmla="*/ 384 h 393"/>
              <a:gd name="T46" fmla="*/ 201 w 395"/>
              <a:gd name="T47" fmla="*/ 393 h 393"/>
              <a:gd name="T48" fmla="*/ 353 w 395"/>
              <a:gd name="T49" fmla="*/ 393 h 393"/>
              <a:gd name="T50" fmla="*/ 359 w 395"/>
              <a:gd name="T51" fmla="*/ 378 h 393"/>
              <a:gd name="T52" fmla="*/ 327 w 395"/>
              <a:gd name="T53" fmla="*/ 345 h 393"/>
              <a:gd name="T54" fmla="*/ 395 w 395"/>
              <a:gd name="T55" fmla="*/ 197 h 393"/>
              <a:gd name="T56" fmla="*/ 231 w 395"/>
              <a:gd name="T57" fmla="*/ 4 h 393"/>
              <a:gd name="T58" fmla="*/ 221 w 395"/>
              <a:gd name="T59" fmla="*/ 12 h 393"/>
              <a:gd name="T60" fmla="*/ 64 w 395"/>
              <a:gd name="T61" fmla="*/ 17 h 393"/>
              <a:gd name="T62" fmla="*/ 186 w 395"/>
              <a:gd name="T63" fmla="*/ 17 h 393"/>
              <a:gd name="T64" fmla="*/ 186 w 395"/>
              <a:gd name="T65" fmla="*/ 139 h 393"/>
              <a:gd name="T66" fmla="*/ 142 w 395"/>
              <a:gd name="T67" fmla="*/ 96 h 393"/>
              <a:gd name="T68" fmla="*/ 131 w 395"/>
              <a:gd name="T69" fmla="*/ 95 h 393"/>
              <a:gd name="T70" fmla="*/ 76 w 395"/>
              <a:gd name="T71" fmla="*/ 196 h 393"/>
              <a:gd name="T72" fmla="*/ 157 w 395"/>
              <a:gd name="T73" fmla="*/ 309 h 393"/>
              <a:gd name="T74" fmla="*/ 157 w 395"/>
              <a:gd name="T75" fmla="*/ 369 h 393"/>
              <a:gd name="T76" fmla="*/ 18 w 395"/>
              <a:gd name="T77" fmla="*/ 196 h 393"/>
              <a:gd name="T78" fmla="*/ 87 w 395"/>
              <a:gd name="T79" fmla="*/ 55 h 393"/>
              <a:gd name="T80" fmla="*/ 88 w 395"/>
              <a:gd name="T81" fmla="*/ 42 h 393"/>
              <a:gd name="T82" fmla="*/ 64 w 395"/>
              <a:gd name="T83" fmla="*/ 17 h 393"/>
              <a:gd name="T84" fmla="*/ 238 w 395"/>
              <a:gd name="T85" fmla="*/ 23 h 393"/>
              <a:gd name="T86" fmla="*/ 378 w 395"/>
              <a:gd name="T87" fmla="*/ 197 h 393"/>
              <a:gd name="T88" fmla="*/ 308 w 395"/>
              <a:gd name="T89" fmla="*/ 337 h 393"/>
              <a:gd name="T90" fmla="*/ 308 w 395"/>
              <a:gd name="T91" fmla="*/ 351 h 393"/>
              <a:gd name="T92" fmla="*/ 332 w 395"/>
              <a:gd name="T93" fmla="*/ 375 h 393"/>
              <a:gd name="T94" fmla="*/ 210 w 395"/>
              <a:gd name="T95" fmla="*/ 375 h 393"/>
              <a:gd name="T96" fmla="*/ 210 w 395"/>
              <a:gd name="T97" fmla="*/ 253 h 393"/>
              <a:gd name="T98" fmla="*/ 253 w 395"/>
              <a:gd name="T99" fmla="*/ 296 h 393"/>
              <a:gd name="T100" fmla="*/ 264 w 395"/>
              <a:gd name="T101" fmla="*/ 297 h 393"/>
              <a:gd name="T102" fmla="*/ 319 w 395"/>
              <a:gd name="T103" fmla="*/ 197 h 393"/>
              <a:gd name="T104" fmla="*/ 238 w 395"/>
              <a:gd name="T105" fmla="*/ 84 h 393"/>
              <a:gd name="T106" fmla="*/ 238 w 395"/>
              <a:gd name="T107" fmla="*/ 2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5" h="393">
                <a:moveTo>
                  <a:pt x="42" y="0"/>
                </a:moveTo>
                <a:cubicBezTo>
                  <a:pt x="34" y="1"/>
                  <a:pt x="31" y="10"/>
                  <a:pt x="36" y="15"/>
                </a:cubicBezTo>
                <a:lnTo>
                  <a:pt x="69" y="47"/>
                </a:lnTo>
                <a:cubicBezTo>
                  <a:pt x="27" y="83"/>
                  <a:pt x="0" y="136"/>
                  <a:pt x="0" y="196"/>
                </a:cubicBezTo>
                <a:cubicBezTo>
                  <a:pt x="0" y="293"/>
                  <a:pt x="71" y="374"/>
                  <a:pt x="165" y="389"/>
                </a:cubicBezTo>
                <a:cubicBezTo>
                  <a:pt x="170" y="389"/>
                  <a:pt x="175" y="385"/>
                  <a:pt x="175" y="380"/>
                </a:cubicBezTo>
                <a:lnTo>
                  <a:pt x="175" y="302"/>
                </a:lnTo>
                <a:cubicBezTo>
                  <a:pt x="175" y="298"/>
                  <a:pt x="172" y="295"/>
                  <a:pt x="168" y="294"/>
                </a:cubicBezTo>
                <a:cubicBezTo>
                  <a:pt x="125" y="282"/>
                  <a:pt x="94" y="243"/>
                  <a:pt x="94" y="196"/>
                </a:cubicBezTo>
                <a:cubicBezTo>
                  <a:pt x="94" y="162"/>
                  <a:pt x="110" y="132"/>
                  <a:pt x="135" y="114"/>
                </a:cubicBezTo>
                <a:lnTo>
                  <a:pt x="188" y="167"/>
                </a:lnTo>
                <a:cubicBezTo>
                  <a:pt x="194" y="172"/>
                  <a:pt x="203" y="168"/>
                  <a:pt x="203" y="161"/>
                </a:cubicBezTo>
                <a:lnTo>
                  <a:pt x="203" y="9"/>
                </a:lnTo>
                <a:cubicBezTo>
                  <a:pt x="203" y="4"/>
                  <a:pt x="199" y="0"/>
                  <a:pt x="194" y="0"/>
                </a:cubicBezTo>
                <a:lnTo>
                  <a:pt x="42" y="0"/>
                </a:lnTo>
                <a:close/>
                <a:moveTo>
                  <a:pt x="221" y="12"/>
                </a:moveTo>
                <a:lnTo>
                  <a:pt x="221" y="90"/>
                </a:lnTo>
                <a:cubicBezTo>
                  <a:pt x="221" y="94"/>
                  <a:pt x="224" y="98"/>
                  <a:pt x="227" y="99"/>
                </a:cubicBezTo>
                <a:cubicBezTo>
                  <a:pt x="270" y="110"/>
                  <a:pt x="302" y="150"/>
                  <a:pt x="302" y="197"/>
                </a:cubicBezTo>
                <a:cubicBezTo>
                  <a:pt x="302" y="230"/>
                  <a:pt x="285" y="260"/>
                  <a:pt x="260" y="279"/>
                </a:cubicBezTo>
                <a:lnTo>
                  <a:pt x="207" y="226"/>
                </a:lnTo>
                <a:cubicBezTo>
                  <a:pt x="202" y="220"/>
                  <a:pt x="192" y="224"/>
                  <a:pt x="192" y="232"/>
                </a:cubicBezTo>
                <a:lnTo>
                  <a:pt x="192" y="384"/>
                </a:lnTo>
                <a:cubicBezTo>
                  <a:pt x="193" y="389"/>
                  <a:pt x="196" y="393"/>
                  <a:pt x="201" y="393"/>
                </a:cubicBezTo>
                <a:lnTo>
                  <a:pt x="353" y="393"/>
                </a:lnTo>
                <a:cubicBezTo>
                  <a:pt x="361" y="392"/>
                  <a:pt x="364" y="383"/>
                  <a:pt x="359" y="378"/>
                </a:cubicBezTo>
                <a:lnTo>
                  <a:pt x="327" y="345"/>
                </a:lnTo>
                <a:cubicBezTo>
                  <a:pt x="369" y="309"/>
                  <a:pt x="395" y="256"/>
                  <a:pt x="395" y="197"/>
                </a:cubicBezTo>
                <a:cubicBezTo>
                  <a:pt x="395" y="99"/>
                  <a:pt x="324" y="19"/>
                  <a:pt x="231" y="4"/>
                </a:cubicBezTo>
                <a:cubicBezTo>
                  <a:pt x="225" y="3"/>
                  <a:pt x="221" y="7"/>
                  <a:pt x="221" y="12"/>
                </a:cubicBezTo>
                <a:close/>
                <a:moveTo>
                  <a:pt x="64" y="17"/>
                </a:moveTo>
                <a:lnTo>
                  <a:pt x="186" y="17"/>
                </a:lnTo>
                <a:lnTo>
                  <a:pt x="186" y="139"/>
                </a:lnTo>
                <a:lnTo>
                  <a:pt x="142" y="96"/>
                </a:lnTo>
                <a:cubicBezTo>
                  <a:pt x="139" y="93"/>
                  <a:pt x="135" y="93"/>
                  <a:pt x="131" y="95"/>
                </a:cubicBezTo>
                <a:cubicBezTo>
                  <a:pt x="98" y="116"/>
                  <a:pt x="76" y="153"/>
                  <a:pt x="76" y="196"/>
                </a:cubicBezTo>
                <a:cubicBezTo>
                  <a:pt x="76" y="248"/>
                  <a:pt x="110" y="293"/>
                  <a:pt x="157" y="309"/>
                </a:cubicBezTo>
                <a:lnTo>
                  <a:pt x="157" y="369"/>
                </a:lnTo>
                <a:cubicBezTo>
                  <a:pt x="77" y="352"/>
                  <a:pt x="18" y="281"/>
                  <a:pt x="18" y="196"/>
                </a:cubicBezTo>
                <a:cubicBezTo>
                  <a:pt x="18" y="138"/>
                  <a:pt x="45" y="88"/>
                  <a:pt x="87" y="55"/>
                </a:cubicBezTo>
                <a:cubicBezTo>
                  <a:pt x="91" y="51"/>
                  <a:pt x="92" y="45"/>
                  <a:pt x="88" y="42"/>
                </a:cubicBezTo>
                <a:lnTo>
                  <a:pt x="64" y="17"/>
                </a:lnTo>
                <a:close/>
                <a:moveTo>
                  <a:pt x="238" y="23"/>
                </a:moveTo>
                <a:cubicBezTo>
                  <a:pt x="318" y="41"/>
                  <a:pt x="378" y="112"/>
                  <a:pt x="378" y="197"/>
                </a:cubicBezTo>
                <a:cubicBezTo>
                  <a:pt x="378" y="254"/>
                  <a:pt x="350" y="305"/>
                  <a:pt x="308" y="337"/>
                </a:cubicBezTo>
                <a:cubicBezTo>
                  <a:pt x="304" y="341"/>
                  <a:pt x="304" y="347"/>
                  <a:pt x="308" y="351"/>
                </a:cubicBezTo>
                <a:lnTo>
                  <a:pt x="332" y="375"/>
                </a:lnTo>
                <a:lnTo>
                  <a:pt x="210" y="375"/>
                </a:lnTo>
                <a:lnTo>
                  <a:pt x="210" y="253"/>
                </a:lnTo>
                <a:lnTo>
                  <a:pt x="253" y="296"/>
                </a:lnTo>
                <a:cubicBezTo>
                  <a:pt x="256" y="299"/>
                  <a:pt x="261" y="300"/>
                  <a:pt x="264" y="297"/>
                </a:cubicBezTo>
                <a:cubicBezTo>
                  <a:pt x="297" y="276"/>
                  <a:pt x="319" y="239"/>
                  <a:pt x="319" y="197"/>
                </a:cubicBezTo>
                <a:cubicBezTo>
                  <a:pt x="319" y="144"/>
                  <a:pt x="286" y="100"/>
                  <a:pt x="238" y="84"/>
                </a:cubicBezTo>
                <a:lnTo>
                  <a:pt x="238" y="2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78062" y="643153"/>
            <a:ext cx="1141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smtClean="0">
                <a:solidFill>
                  <a:schemeClr val="bg1"/>
                </a:solidFill>
              </a:rPr>
              <a:t>76</a:t>
            </a:r>
            <a:r>
              <a:rPr lang="en-US" altLang="zh-CN" sz="2000" smtClean="0">
                <a:solidFill>
                  <a:schemeClr val="bg1"/>
                </a:solidFill>
              </a:rPr>
              <a:t>%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6" name="PDF"/>
          <p:cNvSpPr>
            <a:spLocks noEditPoints="1"/>
          </p:cNvSpPr>
          <p:nvPr/>
        </p:nvSpPr>
        <p:spPr bwMode="auto">
          <a:xfrm>
            <a:off x="8967149" y="738618"/>
            <a:ext cx="754256" cy="722157"/>
          </a:xfrm>
          <a:custGeom>
            <a:avLst/>
            <a:gdLst>
              <a:gd name="T0" fmla="*/ 178 w 408"/>
              <a:gd name="T1" fmla="*/ 4 h 388"/>
              <a:gd name="T2" fmla="*/ 152 w 408"/>
              <a:gd name="T3" fmla="*/ 45 h 388"/>
              <a:gd name="T4" fmla="*/ 168 w 408"/>
              <a:gd name="T5" fmla="*/ 145 h 388"/>
              <a:gd name="T6" fmla="*/ 99 w 408"/>
              <a:gd name="T7" fmla="*/ 282 h 388"/>
              <a:gd name="T8" fmla="*/ 11 w 408"/>
              <a:gd name="T9" fmla="*/ 353 h 388"/>
              <a:gd name="T10" fmla="*/ 45 w 408"/>
              <a:gd name="T11" fmla="*/ 385 h 388"/>
              <a:gd name="T12" fmla="*/ 121 w 408"/>
              <a:gd name="T13" fmla="*/ 306 h 388"/>
              <a:gd name="T14" fmla="*/ 182 w 408"/>
              <a:gd name="T15" fmla="*/ 274 h 388"/>
              <a:gd name="T16" fmla="*/ 268 w 408"/>
              <a:gd name="T17" fmla="*/ 258 h 388"/>
              <a:gd name="T18" fmla="*/ 381 w 408"/>
              <a:gd name="T19" fmla="*/ 287 h 388"/>
              <a:gd name="T20" fmla="*/ 399 w 408"/>
              <a:gd name="T21" fmla="*/ 272 h 388"/>
              <a:gd name="T22" fmla="*/ 385 w 408"/>
              <a:gd name="T23" fmla="*/ 232 h 388"/>
              <a:gd name="T24" fmla="*/ 272 w 408"/>
              <a:gd name="T25" fmla="*/ 227 h 388"/>
              <a:gd name="T26" fmla="*/ 201 w 408"/>
              <a:gd name="T27" fmla="*/ 132 h 388"/>
              <a:gd name="T28" fmla="*/ 215 w 408"/>
              <a:gd name="T29" fmla="*/ 51 h 388"/>
              <a:gd name="T30" fmla="*/ 178 w 408"/>
              <a:gd name="T31" fmla="*/ 4 h 388"/>
              <a:gd name="T32" fmla="*/ 186 w 408"/>
              <a:gd name="T33" fmla="*/ 24 h 388"/>
              <a:gd name="T34" fmla="*/ 188 w 408"/>
              <a:gd name="T35" fmla="*/ 84 h 388"/>
              <a:gd name="T36" fmla="*/ 186 w 408"/>
              <a:gd name="T37" fmla="*/ 24 h 388"/>
              <a:gd name="T38" fmla="*/ 187 w 408"/>
              <a:gd name="T39" fmla="*/ 178 h 388"/>
              <a:gd name="T40" fmla="*/ 235 w 408"/>
              <a:gd name="T41" fmla="*/ 236 h 388"/>
              <a:gd name="T42" fmla="*/ 145 w 408"/>
              <a:gd name="T43" fmla="*/ 261 h 388"/>
              <a:gd name="T44" fmla="*/ 186 w 408"/>
              <a:gd name="T45" fmla="*/ 177 h 388"/>
              <a:gd name="T46" fmla="*/ 187 w 408"/>
              <a:gd name="T47" fmla="*/ 178 h 388"/>
              <a:gd name="T48" fmla="*/ 336 w 408"/>
              <a:gd name="T49" fmla="*/ 250 h 388"/>
              <a:gd name="T50" fmla="*/ 383 w 408"/>
              <a:gd name="T51" fmla="*/ 261 h 388"/>
              <a:gd name="T52" fmla="*/ 325 w 408"/>
              <a:gd name="T53" fmla="*/ 251 h 388"/>
              <a:gd name="T54" fmla="*/ 336 w 408"/>
              <a:gd name="T55" fmla="*/ 250 h 388"/>
              <a:gd name="T56" fmla="*/ 76 w 408"/>
              <a:gd name="T57" fmla="*/ 318 h 388"/>
              <a:gd name="T58" fmla="*/ 40 w 408"/>
              <a:gd name="T59" fmla="*/ 358 h 388"/>
              <a:gd name="T60" fmla="*/ 78 w 408"/>
              <a:gd name="T61" fmla="*/ 314 h 388"/>
              <a:gd name="T62" fmla="*/ 76 w 408"/>
              <a:gd name="T63" fmla="*/ 317 h 388"/>
              <a:gd name="T64" fmla="*/ 76 w 408"/>
              <a:gd name="T65" fmla="*/ 31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8" h="388">
                <a:moveTo>
                  <a:pt x="178" y="4"/>
                </a:moveTo>
                <a:cubicBezTo>
                  <a:pt x="157" y="4"/>
                  <a:pt x="150" y="27"/>
                  <a:pt x="152" y="45"/>
                </a:cubicBezTo>
                <a:cubicBezTo>
                  <a:pt x="151" y="79"/>
                  <a:pt x="164" y="112"/>
                  <a:pt x="168" y="145"/>
                </a:cubicBezTo>
                <a:cubicBezTo>
                  <a:pt x="147" y="192"/>
                  <a:pt x="124" y="238"/>
                  <a:pt x="99" y="282"/>
                </a:cubicBezTo>
                <a:cubicBezTo>
                  <a:pt x="64" y="297"/>
                  <a:pt x="24" y="331"/>
                  <a:pt x="11" y="353"/>
                </a:cubicBezTo>
                <a:cubicBezTo>
                  <a:pt x="0" y="374"/>
                  <a:pt x="27" y="388"/>
                  <a:pt x="45" y="385"/>
                </a:cubicBezTo>
                <a:cubicBezTo>
                  <a:pt x="82" y="374"/>
                  <a:pt x="100" y="336"/>
                  <a:pt x="121" y="306"/>
                </a:cubicBezTo>
                <a:cubicBezTo>
                  <a:pt x="129" y="280"/>
                  <a:pt x="160" y="283"/>
                  <a:pt x="182" y="274"/>
                </a:cubicBezTo>
                <a:cubicBezTo>
                  <a:pt x="210" y="268"/>
                  <a:pt x="240" y="259"/>
                  <a:pt x="268" y="258"/>
                </a:cubicBezTo>
                <a:cubicBezTo>
                  <a:pt x="303" y="275"/>
                  <a:pt x="342" y="293"/>
                  <a:pt x="381" y="287"/>
                </a:cubicBezTo>
                <a:cubicBezTo>
                  <a:pt x="391" y="282"/>
                  <a:pt x="394" y="283"/>
                  <a:pt x="399" y="272"/>
                </a:cubicBezTo>
                <a:cubicBezTo>
                  <a:pt x="408" y="249"/>
                  <a:pt x="403" y="240"/>
                  <a:pt x="385" y="232"/>
                </a:cubicBezTo>
                <a:cubicBezTo>
                  <a:pt x="349" y="217"/>
                  <a:pt x="309" y="228"/>
                  <a:pt x="272" y="227"/>
                </a:cubicBezTo>
                <a:cubicBezTo>
                  <a:pt x="235" y="210"/>
                  <a:pt x="215" y="168"/>
                  <a:pt x="201" y="132"/>
                </a:cubicBezTo>
                <a:cubicBezTo>
                  <a:pt x="209" y="99"/>
                  <a:pt x="212" y="103"/>
                  <a:pt x="215" y="51"/>
                </a:cubicBezTo>
                <a:cubicBezTo>
                  <a:pt x="213" y="13"/>
                  <a:pt x="197" y="0"/>
                  <a:pt x="178" y="4"/>
                </a:cubicBezTo>
                <a:close/>
                <a:moveTo>
                  <a:pt x="186" y="24"/>
                </a:moveTo>
                <a:cubicBezTo>
                  <a:pt x="199" y="42"/>
                  <a:pt x="194" y="68"/>
                  <a:pt x="188" y="84"/>
                </a:cubicBezTo>
                <a:cubicBezTo>
                  <a:pt x="185" y="65"/>
                  <a:pt x="182" y="42"/>
                  <a:pt x="186" y="24"/>
                </a:cubicBezTo>
                <a:close/>
                <a:moveTo>
                  <a:pt x="187" y="178"/>
                </a:moveTo>
                <a:cubicBezTo>
                  <a:pt x="201" y="199"/>
                  <a:pt x="216" y="219"/>
                  <a:pt x="235" y="236"/>
                </a:cubicBezTo>
                <a:cubicBezTo>
                  <a:pt x="205" y="242"/>
                  <a:pt x="174" y="250"/>
                  <a:pt x="145" y="261"/>
                </a:cubicBezTo>
                <a:cubicBezTo>
                  <a:pt x="161" y="234"/>
                  <a:pt x="174" y="206"/>
                  <a:pt x="186" y="177"/>
                </a:cubicBezTo>
                <a:lnTo>
                  <a:pt x="187" y="178"/>
                </a:lnTo>
                <a:close/>
                <a:moveTo>
                  <a:pt x="336" y="250"/>
                </a:moveTo>
                <a:cubicBezTo>
                  <a:pt x="351" y="251"/>
                  <a:pt x="374" y="250"/>
                  <a:pt x="383" y="261"/>
                </a:cubicBezTo>
                <a:cubicBezTo>
                  <a:pt x="364" y="268"/>
                  <a:pt x="343" y="256"/>
                  <a:pt x="325" y="251"/>
                </a:cubicBezTo>
                <a:cubicBezTo>
                  <a:pt x="328" y="250"/>
                  <a:pt x="332" y="250"/>
                  <a:pt x="336" y="250"/>
                </a:cubicBezTo>
                <a:close/>
                <a:moveTo>
                  <a:pt x="76" y="318"/>
                </a:moveTo>
                <a:cubicBezTo>
                  <a:pt x="66" y="332"/>
                  <a:pt x="53" y="349"/>
                  <a:pt x="40" y="358"/>
                </a:cubicBezTo>
                <a:cubicBezTo>
                  <a:pt x="50" y="341"/>
                  <a:pt x="64" y="327"/>
                  <a:pt x="78" y="314"/>
                </a:cubicBezTo>
                <a:lnTo>
                  <a:pt x="76" y="317"/>
                </a:lnTo>
                <a:lnTo>
                  <a:pt x="76" y="318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996394" y="2338377"/>
            <a:ext cx="1070858" cy="1070858"/>
          </a:xfrm>
          <a:custGeom>
            <a:avLst/>
            <a:gdLst/>
            <a:ahLst/>
            <a:cxnLst/>
            <a:rect l="l" t="t" r="r" b="b"/>
            <a:pathLst>
              <a:path w="1070858" h="1070858">
                <a:moveTo>
                  <a:pt x="561222" y="289321"/>
                </a:moveTo>
                <a:cubicBezTo>
                  <a:pt x="538154" y="289321"/>
                  <a:pt x="515519" y="292173"/>
                  <a:pt x="493319" y="297878"/>
                </a:cubicBezTo>
                <a:cubicBezTo>
                  <a:pt x="471119" y="303583"/>
                  <a:pt x="451337" y="312265"/>
                  <a:pt x="433974" y="323923"/>
                </a:cubicBezTo>
                <a:cubicBezTo>
                  <a:pt x="416611" y="335581"/>
                  <a:pt x="402596" y="350402"/>
                  <a:pt x="391930" y="368386"/>
                </a:cubicBezTo>
                <a:cubicBezTo>
                  <a:pt x="381264" y="386369"/>
                  <a:pt x="375931" y="407515"/>
                  <a:pt x="375931" y="431824"/>
                </a:cubicBezTo>
                <a:cubicBezTo>
                  <a:pt x="375931" y="451667"/>
                  <a:pt x="379342" y="468969"/>
                  <a:pt x="386163" y="483727"/>
                </a:cubicBezTo>
                <a:cubicBezTo>
                  <a:pt x="392984" y="498486"/>
                  <a:pt x="402348" y="511695"/>
                  <a:pt x="414254" y="523353"/>
                </a:cubicBezTo>
                <a:cubicBezTo>
                  <a:pt x="426160" y="535011"/>
                  <a:pt x="440175" y="545677"/>
                  <a:pt x="456298" y="555351"/>
                </a:cubicBezTo>
                <a:cubicBezTo>
                  <a:pt x="472421" y="565025"/>
                  <a:pt x="489784" y="574575"/>
                  <a:pt x="508388" y="584000"/>
                </a:cubicBezTo>
                <a:cubicBezTo>
                  <a:pt x="525999" y="592930"/>
                  <a:pt x="542432" y="601426"/>
                  <a:pt x="557687" y="609487"/>
                </a:cubicBezTo>
                <a:cubicBezTo>
                  <a:pt x="572942" y="617549"/>
                  <a:pt x="586151" y="625982"/>
                  <a:pt x="597313" y="634788"/>
                </a:cubicBezTo>
                <a:cubicBezTo>
                  <a:pt x="608475" y="643594"/>
                  <a:pt x="617218" y="653329"/>
                  <a:pt x="623544" y="663995"/>
                </a:cubicBezTo>
                <a:cubicBezTo>
                  <a:pt x="629869" y="674661"/>
                  <a:pt x="633031" y="687188"/>
                  <a:pt x="633031" y="701575"/>
                </a:cubicBezTo>
                <a:cubicBezTo>
                  <a:pt x="633031" y="728364"/>
                  <a:pt x="623544" y="748889"/>
                  <a:pt x="604568" y="763152"/>
                </a:cubicBezTo>
                <a:cubicBezTo>
                  <a:pt x="585593" y="777415"/>
                  <a:pt x="556881" y="784546"/>
                  <a:pt x="518434" y="784546"/>
                </a:cubicBezTo>
                <a:cubicBezTo>
                  <a:pt x="507272" y="784546"/>
                  <a:pt x="495117" y="783430"/>
                  <a:pt x="481971" y="781198"/>
                </a:cubicBezTo>
                <a:cubicBezTo>
                  <a:pt x="468824" y="778965"/>
                  <a:pt x="455740" y="775803"/>
                  <a:pt x="442718" y="771710"/>
                </a:cubicBezTo>
                <a:cubicBezTo>
                  <a:pt x="429695" y="767617"/>
                  <a:pt x="417293" y="762594"/>
                  <a:pt x="405510" y="756641"/>
                </a:cubicBezTo>
                <a:cubicBezTo>
                  <a:pt x="393728" y="750688"/>
                  <a:pt x="383620" y="743991"/>
                  <a:pt x="375187" y="736549"/>
                </a:cubicBezTo>
                <a:lnTo>
                  <a:pt x="375187" y="810219"/>
                </a:lnTo>
                <a:cubicBezTo>
                  <a:pt x="382132" y="814932"/>
                  <a:pt x="391372" y="819211"/>
                  <a:pt x="402906" y="823056"/>
                </a:cubicBezTo>
                <a:cubicBezTo>
                  <a:pt x="414440" y="826900"/>
                  <a:pt x="426656" y="830125"/>
                  <a:pt x="439555" y="832729"/>
                </a:cubicBezTo>
                <a:cubicBezTo>
                  <a:pt x="452453" y="835334"/>
                  <a:pt x="465104" y="837318"/>
                  <a:pt x="477506" y="838682"/>
                </a:cubicBezTo>
                <a:cubicBezTo>
                  <a:pt x="489908" y="840047"/>
                  <a:pt x="500326" y="840729"/>
                  <a:pt x="508760" y="840729"/>
                </a:cubicBezTo>
                <a:cubicBezTo>
                  <a:pt x="534061" y="840729"/>
                  <a:pt x="558121" y="838186"/>
                  <a:pt x="580942" y="833101"/>
                </a:cubicBezTo>
                <a:cubicBezTo>
                  <a:pt x="603762" y="828016"/>
                  <a:pt x="623916" y="819769"/>
                  <a:pt x="641403" y="808359"/>
                </a:cubicBezTo>
                <a:cubicBezTo>
                  <a:pt x="658890" y="796949"/>
                  <a:pt x="672781" y="782128"/>
                  <a:pt x="683075" y="763896"/>
                </a:cubicBezTo>
                <a:cubicBezTo>
                  <a:pt x="693369" y="745665"/>
                  <a:pt x="698516" y="723403"/>
                  <a:pt x="698516" y="697110"/>
                </a:cubicBezTo>
                <a:cubicBezTo>
                  <a:pt x="698516" y="677266"/>
                  <a:pt x="694733" y="659655"/>
                  <a:pt x="687168" y="644276"/>
                </a:cubicBezTo>
                <a:cubicBezTo>
                  <a:pt x="679602" y="628897"/>
                  <a:pt x="669370" y="614882"/>
                  <a:pt x="656472" y="602232"/>
                </a:cubicBezTo>
                <a:cubicBezTo>
                  <a:pt x="643573" y="589581"/>
                  <a:pt x="628567" y="578047"/>
                  <a:pt x="611451" y="567629"/>
                </a:cubicBezTo>
                <a:cubicBezTo>
                  <a:pt x="594336" y="557211"/>
                  <a:pt x="576229" y="547289"/>
                  <a:pt x="557129" y="537864"/>
                </a:cubicBezTo>
                <a:cubicBezTo>
                  <a:pt x="538526" y="528686"/>
                  <a:pt x="522092" y="520252"/>
                  <a:pt x="507830" y="512563"/>
                </a:cubicBezTo>
                <a:cubicBezTo>
                  <a:pt x="493567" y="504873"/>
                  <a:pt x="481475" y="496936"/>
                  <a:pt x="471553" y="488750"/>
                </a:cubicBezTo>
                <a:cubicBezTo>
                  <a:pt x="461631" y="480565"/>
                  <a:pt x="454128" y="471511"/>
                  <a:pt x="449043" y="461589"/>
                </a:cubicBezTo>
                <a:cubicBezTo>
                  <a:pt x="443958" y="451667"/>
                  <a:pt x="441415" y="439885"/>
                  <a:pt x="441415" y="426242"/>
                </a:cubicBezTo>
                <a:cubicBezTo>
                  <a:pt x="441415" y="411608"/>
                  <a:pt x="444764" y="399205"/>
                  <a:pt x="451461" y="389035"/>
                </a:cubicBezTo>
                <a:cubicBezTo>
                  <a:pt x="458158" y="378866"/>
                  <a:pt x="466840" y="370556"/>
                  <a:pt x="477506" y="364107"/>
                </a:cubicBezTo>
                <a:cubicBezTo>
                  <a:pt x="488172" y="357658"/>
                  <a:pt x="500326" y="353007"/>
                  <a:pt x="513969" y="350154"/>
                </a:cubicBezTo>
                <a:cubicBezTo>
                  <a:pt x="527612" y="347302"/>
                  <a:pt x="541254" y="345875"/>
                  <a:pt x="554897" y="345875"/>
                </a:cubicBezTo>
                <a:cubicBezTo>
                  <a:pt x="604258" y="345875"/>
                  <a:pt x="644690" y="356789"/>
                  <a:pt x="676192" y="378617"/>
                </a:cubicBezTo>
                <a:lnTo>
                  <a:pt x="676192" y="308296"/>
                </a:lnTo>
                <a:cubicBezTo>
                  <a:pt x="652131" y="295646"/>
                  <a:pt x="613808" y="289321"/>
                  <a:pt x="561222" y="289321"/>
                </a:cubicBezTo>
                <a:close/>
                <a:moveTo>
                  <a:pt x="0" y="0"/>
                </a:moveTo>
                <a:lnTo>
                  <a:pt x="1070858" y="0"/>
                </a:lnTo>
                <a:lnTo>
                  <a:pt x="1070858" y="1070858"/>
                </a:lnTo>
                <a:lnTo>
                  <a:pt x="0" y="1070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6000"/>
          </a:p>
        </p:txBody>
      </p:sp>
      <p:sp>
        <p:nvSpPr>
          <p:cNvPr id="28" name="任意多边形 27"/>
          <p:cNvSpPr/>
          <p:nvPr/>
        </p:nvSpPr>
        <p:spPr>
          <a:xfrm>
            <a:off x="6124749" y="3448764"/>
            <a:ext cx="1070858" cy="1070858"/>
          </a:xfrm>
          <a:custGeom>
            <a:avLst/>
            <a:gdLst/>
            <a:ahLst/>
            <a:cxnLst/>
            <a:rect l="l" t="t" r="r" b="b"/>
            <a:pathLst>
              <a:path w="1070858" h="1070858">
                <a:moveTo>
                  <a:pt x="349103" y="282718"/>
                </a:moveTo>
                <a:lnTo>
                  <a:pt x="349103" y="339273"/>
                </a:lnTo>
                <a:lnTo>
                  <a:pt x="502768" y="339273"/>
                </a:lnTo>
                <a:lnTo>
                  <a:pt x="502768" y="816267"/>
                </a:lnTo>
                <a:lnTo>
                  <a:pt x="565276" y="816267"/>
                </a:lnTo>
                <a:lnTo>
                  <a:pt x="565276" y="339273"/>
                </a:lnTo>
                <a:lnTo>
                  <a:pt x="719313" y="339273"/>
                </a:lnTo>
                <a:lnTo>
                  <a:pt x="719313" y="282718"/>
                </a:lnTo>
                <a:close/>
                <a:moveTo>
                  <a:pt x="0" y="0"/>
                </a:moveTo>
                <a:lnTo>
                  <a:pt x="1070858" y="0"/>
                </a:lnTo>
                <a:lnTo>
                  <a:pt x="1070858" y="1070858"/>
                </a:lnTo>
                <a:lnTo>
                  <a:pt x="0" y="1070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6000">
              <a:solidFill>
                <a:srgbClr val="8F19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1"/>
            <a:ext cx="12192000" cy="6900989"/>
          </a:xfrm>
          <a:prstGeom prst="rect">
            <a:avLst/>
          </a:prstGeom>
        </p:spPr>
      </p:pic>
      <p:sp>
        <p:nvSpPr>
          <p:cNvPr id="6" name="正五边形 5"/>
          <p:cNvSpPr/>
          <p:nvPr/>
        </p:nvSpPr>
        <p:spPr>
          <a:xfrm>
            <a:off x="3720000" y="764410"/>
            <a:ext cx="4752000" cy="4320000"/>
          </a:xfrm>
          <a:prstGeom prst="pent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13" name="矩形 1112"/>
          <p:cNvSpPr/>
          <p:nvPr/>
        </p:nvSpPr>
        <p:spPr>
          <a:xfrm>
            <a:off x="2148573" y="5848819"/>
            <a:ext cx="7894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time for people who otherwise would have used other types of visual aid—hand-drawn or mechanically typeset slides, blackboards or </a:t>
            </a:r>
            <a:r>
              <a:rPr lang="en-US" altLang="zh-CN" sz="1100" smtClean="0">
                <a:solidFill>
                  <a:prstClr val="white"/>
                </a:solidFill>
              </a:rPr>
              <a:t>whiteboards. 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94599" y="1174645"/>
            <a:ext cx="802800" cy="836097"/>
            <a:chOff x="2372665" y="-867864"/>
            <a:chExt cx="802800" cy="836097"/>
          </a:xfrm>
        </p:grpSpPr>
        <p:sp>
          <p:nvSpPr>
            <p:cNvPr id="1115" name="正五边形 1114"/>
            <p:cNvSpPr/>
            <p:nvPr/>
          </p:nvSpPr>
          <p:spPr>
            <a:xfrm>
              <a:off x="2372665" y="-867864"/>
              <a:ext cx="802800" cy="804331"/>
            </a:xfrm>
            <a:prstGeom prst="pentagon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b="1">
                <a:solidFill>
                  <a:prstClr val="white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430959" y="-801208"/>
              <a:ext cx="6862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smtClean="0">
                  <a:solidFill>
                    <a:prstClr val="white"/>
                  </a:solidFill>
                </a:rPr>
                <a:t>3</a:t>
              </a:r>
              <a:endParaRPr lang="en-US" altLang="zh-CN" sz="4400" b="1" smtClean="0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065649" y="1928760"/>
            <a:ext cx="4198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mtClean="0">
                <a:solidFill>
                  <a:schemeClr val="bg1"/>
                </a:solidFill>
              </a:rPr>
              <a:t>POWER</a:t>
            </a:r>
            <a:endParaRPr lang="en-US" altLang="zh-CN" sz="7200" b="1" smtClean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18099" y="2713449"/>
            <a:ext cx="3356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mtClean="0">
                <a:solidFill>
                  <a:schemeClr val="bg1"/>
                </a:solidFill>
              </a:rPr>
              <a:t>YOUR</a:t>
            </a:r>
            <a:endParaRPr lang="en-US" altLang="zh-CN" sz="8800" smtClean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87619" y="3812800"/>
            <a:ext cx="3356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mtClean="0">
                <a:solidFill>
                  <a:schemeClr val="bg1"/>
                </a:solidFill>
              </a:rPr>
              <a:t>POINT</a:t>
            </a:r>
            <a:endParaRPr lang="en-US" altLang="zh-CN" sz="6000" b="1" smtClean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643870" y="2954920"/>
            <a:ext cx="29051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43870" y="3981080"/>
            <a:ext cx="29051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图表 10"/>
          <p:cNvGraphicFramePr/>
          <p:nvPr/>
        </p:nvGraphicFramePr>
        <p:xfrm>
          <a:off x="1103717" y="898560"/>
          <a:ext cx="5208608" cy="4973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" name="矩形 15"/>
          <p:cNvSpPr/>
          <p:nvPr/>
        </p:nvSpPr>
        <p:spPr>
          <a:xfrm>
            <a:off x="6421635" y="2314289"/>
            <a:ext cx="2005122" cy="3759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smtClean="0"/>
              <a:t>SUPPORTERS SAY</a:t>
            </a:r>
            <a:endParaRPr lang="zh-CN" altLang="en-US" sz="1600"/>
          </a:p>
        </p:txBody>
      </p:sp>
      <p:sp>
        <p:nvSpPr>
          <p:cNvPr id="21" name="矩形 20"/>
          <p:cNvSpPr/>
          <p:nvPr/>
        </p:nvSpPr>
        <p:spPr>
          <a:xfrm>
            <a:off x="6363760" y="2812148"/>
            <a:ext cx="4632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Supporters say that the ease of use of presentation software can save a lot of time for people who otherwise would have used other </a:t>
            </a:r>
            <a:r>
              <a:rPr lang="en-US" altLang="zh-CN" sz="1200" smtClean="0"/>
              <a:t>types</a:t>
            </a:r>
            <a:r>
              <a:rPr lang="en-US" altLang="zh-CN" sz="1200"/>
              <a:t>. Supporters say that the ease of use of presentation software can save a lot of time for people who otherwise would have used other types</a:t>
            </a:r>
            <a:r>
              <a:rPr lang="en-US" altLang="zh-CN" sz="1200" smtClean="0"/>
              <a:t>.</a:t>
            </a:r>
            <a:endParaRPr lang="en-US" altLang="zh-CN" sz="1200" smtClean="0"/>
          </a:p>
          <a:p>
            <a:pPr algn="just"/>
            <a:endParaRPr lang="en-US" altLang="zh-CN" sz="1200"/>
          </a:p>
          <a:p>
            <a:pPr algn="just"/>
            <a:r>
              <a:rPr lang="en-US" altLang="zh-CN" sz="1200"/>
              <a:t>Supporters say that the ease of use of presentation software can save a lot of time for people who otherwise would have used other types</a:t>
            </a:r>
            <a:r>
              <a:rPr lang="en-US" altLang="zh-CN" sz="1200" smtClean="0"/>
              <a:t>.</a:t>
            </a:r>
            <a:endParaRPr lang="en-US" altLang="zh-CN" sz="1200"/>
          </a:p>
        </p:txBody>
      </p:sp>
      <p:sp>
        <p:nvSpPr>
          <p:cNvPr id="7" name="正五边形 6"/>
          <p:cNvSpPr/>
          <p:nvPr/>
        </p:nvSpPr>
        <p:spPr>
          <a:xfrm rot="2700000">
            <a:off x="10991656" y="101072"/>
            <a:ext cx="1127038" cy="1128599"/>
          </a:xfrm>
          <a:prstGeom prst="pentag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正五边形 7"/>
          <p:cNvSpPr/>
          <p:nvPr/>
        </p:nvSpPr>
        <p:spPr>
          <a:xfrm>
            <a:off x="10864334" y="898560"/>
            <a:ext cx="1127038" cy="1128599"/>
          </a:xfrm>
          <a:prstGeom prst="pentag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正五边形 8"/>
          <p:cNvSpPr/>
          <p:nvPr/>
        </p:nvSpPr>
        <p:spPr>
          <a:xfrm>
            <a:off x="10462623" y="52111"/>
            <a:ext cx="845278" cy="846449"/>
          </a:xfrm>
          <a:prstGeom prst="pentag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正五边形 9"/>
          <p:cNvSpPr/>
          <p:nvPr/>
        </p:nvSpPr>
        <p:spPr>
          <a:xfrm rot="18000000">
            <a:off x="9558014" y="116839"/>
            <a:ext cx="639634" cy="640520"/>
          </a:xfrm>
          <a:prstGeom prst="pentag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正五边形 11"/>
          <p:cNvSpPr/>
          <p:nvPr/>
        </p:nvSpPr>
        <p:spPr>
          <a:xfrm rot="18000000">
            <a:off x="11400943" y="1899621"/>
            <a:ext cx="639634" cy="640520"/>
          </a:xfrm>
          <a:prstGeom prst="pentag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rot="10800000">
            <a:off x="0" y="4370413"/>
            <a:ext cx="2561903" cy="2487587"/>
            <a:chOff x="9709971" y="204511"/>
            <a:chExt cx="2561903" cy="2487587"/>
          </a:xfrm>
        </p:grpSpPr>
        <p:sp>
          <p:nvSpPr>
            <p:cNvPr id="13" name="正五边形 12"/>
            <p:cNvSpPr/>
            <p:nvPr/>
          </p:nvSpPr>
          <p:spPr>
            <a:xfrm rot="2700000">
              <a:off x="11144056" y="253472"/>
              <a:ext cx="1127038" cy="1128599"/>
            </a:xfrm>
            <a:prstGeom prst="pentagon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正五边形 13"/>
            <p:cNvSpPr/>
            <p:nvPr/>
          </p:nvSpPr>
          <p:spPr>
            <a:xfrm>
              <a:off x="11016734" y="1050960"/>
              <a:ext cx="1127038" cy="1128599"/>
            </a:xfrm>
            <a:prstGeom prst="pentagon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正五边形 14"/>
            <p:cNvSpPr/>
            <p:nvPr/>
          </p:nvSpPr>
          <p:spPr>
            <a:xfrm>
              <a:off x="10615023" y="204511"/>
              <a:ext cx="845278" cy="846449"/>
            </a:xfrm>
            <a:prstGeom prst="pentagon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正五边形 16"/>
            <p:cNvSpPr/>
            <p:nvPr/>
          </p:nvSpPr>
          <p:spPr>
            <a:xfrm rot="18000000">
              <a:off x="9710414" y="269239"/>
              <a:ext cx="639634" cy="640520"/>
            </a:xfrm>
            <a:prstGeom prst="pentagon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正五边形 17"/>
            <p:cNvSpPr/>
            <p:nvPr/>
          </p:nvSpPr>
          <p:spPr>
            <a:xfrm rot="18000000">
              <a:off x="11553343" y="2052021"/>
              <a:ext cx="639634" cy="640520"/>
            </a:xfrm>
            <a:prstGeom prst="pentagon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1"/>
            <a:ext cx="12192000" cy="6900989"/>
          </a:xfrm>
          <a:prstGeom prst="rect">
            <a:avLst/>
          </a:prstGeom>
        </p:spPr>
      </p:pic>
      <p:sp>
        <p:nvSpPr>
          <p:cNvPr id="7" name="正五边形 6"/>
          <p:cNvSpPr/>
          <p:nvPr/>
        </p:nvSpPr>
        <p:spPr>
          <a:xfrm>
            <a:off x="0" y="1668810"/>
            <a:ext cx="3529588" cy="3361512"/>
          </a:xfrm>
          <a:prstGeom prst="pent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正五边形 8"/>
          <p:cNvSpPr/>
          <p:nvPr/>
        </p:nvSpPr>
        <p:spPr>
          <a:xfrm rot="10800000">
            <a:off x="2888006" y="2948296"/>
            <a:ext cx="3529588" cy="3361512"/>
          </a:xfrm>
          <a:prstGeom prst="pent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正五边形 11"/>
          <p:cNvSpPr/>
          <p:nvPr/>
        </p:nvSpPr>
        <p:spPr>
          <a:xfrm>
            <a:off x="5774406" y="1668810"/>
            <a:ext cx="3529588" cy="3361512"/>
          </a:xfrm>
          <a:prstGeom prst="pent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正五边形 12"/>
          <p:cNvSpPr/>
          <p:nvPr/>
        </p:nvSpPr>
        <p:spPr>
          <a:xfrm rot="10800000">
            <a:off x="8662412" y="2948296"/>
            <a:ext cx="3529588" cy="3361512"/>
          </a:xfrm>
          <a:prstGeom prst="pent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96919" y="3521056"/>
            <a:ext cx="19357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time for people who otherwise would have used other </a:t>
            </a:r>
            <a:r>
              <a:rPr lang="en-US" altLang="zh-CN" sz="1100" smtClean="0">
                <a:solidFill>
                  <a:prstClr val="white"/>
                </a:solidFill>
              </a:rPr>
              <a:t>types.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84122" y="4642979"/>
            <a:ext cx="19357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</a:t>
            </a:r>
            <a:r>
              <a:rPr lang="en-US" altLang="zh-CN" sz="1100" smtClean="0">
                <a:solidFill>
                  <a:prstClr val="white"/>
                </a:solidFill>
              </a:rPr>
              <a:t>save.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53185" y="431300"/>
            <a:ext cx="4749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</a:rPr>
              <a:t>POWER YOUR POINT</a:t>
            </a:r>
            <a:endParaRPr lang="zh-CN" altLang="en-US" sz="36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62756" y="935267"/>
            <a:ext cx="374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</a:rPr>
              <a:t>WE DID A GREAT JOB THIS YEAR</a:t>
            </a:r>
            <a:endParaRPr lang="zh-CN" altLang="en-US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002947" y="544870"/>
            <a:ext cx="189053" cy="72920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572128" y="3521056"/>
            <a:ext cx="193574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time for people who otherwise </a:t>
            </a:r>
            <a:r>
              <a:rPr lang="en-US" altLang="zh-CN" sz="1100" smtClean="0">
                <a:solidFill>
                  <a:prstClr val="white"/>
                </a:solidFill>
              </a:rPr>
              <a:t>would</a:t>
            </a:r>
            <a:r>
              <a:rPr lang="en-US" altLang="zh-CN" sz="1100">
                <a:solidFill>
                  <a:prstClr val="white"/>
                </a:solidFill>
              </a:rPr>
              <a:t>.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59331" y="4642979"/>
            <a:ext cx="19357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</a:t>
            </a:r>
            <a:r>
              <a:rPr lang="en-US" altLang="zh-CN" sz="1100" smtClean="0">
                <a:solidFill>
                  <a:prstClr val="white"/>
                </a:solidFill>
              </a:rPr>
              <a:t>save.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17" name="User"/>
          <p:cNvSpPr>
            <a:spLocks noEditPoints="1"/>
          </p:cNvSpPr>
          <p:nvPr/>
        </p:nvSpPr>
        <p:spPr bwMode="auto">
          <a:xfrm>
            <a:off x="1374694" y="2518703"/>
            <a:ext cx="774210" cy="859187"/>
          </a:xfrm>
          <a:custGeom>
            <a:avLst/>
            <a:gdLst>
              <a:gd name="T0" fmla="*/ 180 w 353"/>
              <a:gd name="T1" fmla="*/ 0 h 396"/>
              <a:gd name="T2" fmla="*/ 65 w 353"/>
              <a:gd name="T3" fmla="*/ 115 h 396"/>
              <a:gd name="T4" fmla="*/ 83 w 353"/>
              <a:gd name="T5" fmla="*/ 175 h 396"/>
              <a:gd name="T6" fmla="*/ 20 w 353"/>
              <a:gd name="T7" fmla="*/ 341 h 396"/>
              <a:gd name="T8" fmla="*/ 63 w 353"/>
              <a:gd name="T9" fmla="*/ 386 h 396"/>
              <a:gd name="T10" fmla="*/ 119 w 353"/>
              <a:gd name="T11" fmla="*/ 396 h 396"/>
              <a:gd name="T12" fmla="*/ 245 w 353"/>
              <a:gd name="T13" fmla="*/ 396 h 396"/>
              <a:gd name="T14" fmla="*/ 301 w 353"/>
              <a:gd name="T15" fmla="*/ 383 h 396"/>
              <a:gd name="T16" fmla="*/ 340 w 353"/>
              <a:gd name="T17" fmla="*/ 338 h 396"/>
              <a:gd name="T18" fmla="*/ 275 w 353"/>
              <a:gd name="T19" fmla="*/ 179 h 396"/>
              <a:gd name="T20" fmla="*/ 294 w 353"/>
              <a:gd name="T21" fmla="*/ 115 h 396"/>
              <a:gd name="T22" fmla="*/ 180 w 353"/>
              <a:gd name="T23" fmla="*/ 0 h 396"/>
              <a:gd name="T24" fmla="*/ 180 w 353"/>
              <a:gd name="T25" fmla="*/ 23 h 396"/>
              <a:gd name="T26" fmla="*/ 272 w 353"/>
              <a:gd name="T27" fmla="*/ 115 h 396"/>
              <a:gd name="T28" fmla="*/ 251 w 353"/>
              <a:gd name="T29" fmla="*/ 173 h 396"/>
              <a:gd name="T30" fmla="*/ 251 w 353"/>
              <a:gd name="T31" fmla="*/ 173 h 396"/>
              <a:gd name="T32" fmla="*/ 180 w 353"/>
              <a:gd name="T33" fmla="*/ 207 h 396"/>
              <a:gd name="T34" fmla="*/ 107 w 353"/>
              <a:gd name="T35" fmla="*/ 171 h 396"/>
              <a:gd name="T36" fmla="*/ 88 w 353"/>
              <a:gd name="T37" fmla="*/ 115 h 396"/>
              <a:gd name="T38" fmla="*/ 180 w 353"/>
              <a:gd name="T39" fmla="*/ 23 h 396"/>
              <a:gd name="T40" fmla="*/ 96 w 353"/>
              <a:gd name="T41" fmla="*/ 193 h 396"/>
              <a:gd name="T42" fmla="*/ 180 w 353"/>
              <a:gd name="T43" fmla="*/ 229 h 396"/>
              <a:gd name="T44" fmla="*/ 260 w 353"/>
              <a:gd name="T45" fmla="*/ 196 h 396"/>
              <a:gd name="T46" fmla="*/ 318 w 353"/>
              <a:gd name="T47" fmla="*/ 330 h 396"/>
              <a:gd name="T48" fmla="*/ 290 w 353"/>
              <a:gd name="T49" fmla="*/ 363 h 396"/>
              <a:gd name="T50" fmla="*/ 245 w 353"/>
              <a:gd name="T51" fmla="*/ 373 h 396"/>
              <a:gd name="T52" fmla="*/ 119 w 353"/>
              <a:gd name="T53" fmla="*/ 373 h 396"/>
              <a:gd name="T54" fmla="*/ 72 w 353"/>
              <a:gd name="T55" fmla="*/ 365 h 396"/>
              <a:gd name="T56" fmla="*/ 41 w 353"/>
              <a:gd name="T57" fmla="*/ 331 h 396"/>
              <a:gd name="T58" fmla="*/ 96 w 353"/>
              <a:gd name="T59" fmla="*/ 193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3" h="396">
                <a:moveTo>
                  <a:pt x="180" y="0"/>
                </a:moveTo>
                <a:cubicBezTo>
                  <a:pt x="117" y="0"/>
                  <a:pt x="65" y="52"/>
                  <a:pt x="65" y="115"/>
                </a:cubicBezTo>
                <a:cubicBezTo>
                  <a:pt x="65" y="137"/>
                  <a:pt x="72" y="158"/>
                  <a:pt x="83" y="175"/>
                </a:cubicBezTo>
                <a:cubicBezTo>
                  <a:pt x="11" y="227"/>
                  <a:pt x="0" y="297"/>
                  <a:pt x="20" y="341"/>
                </a:cubicBezTo>
                <a:cubicBezTo>
                  <a:pt x="30" y="363"/>
                  <a:pt x="45" y="378"/>
                  <a:pt x="63" y="386"/>
                </a:cubicBezTo>
                <a:cubicBezTo>
                  <a:pt x="80" y="394"/>
                  <a:pt x="99" y="396"/>
                  <a:pt x="119" y="396"/>
                </a:cubicBezTo>
                <a:lnTo>
                  <a:pt x="245" y="396"/>
                </a:lnTo>
                <a:cubicBezTo>
                  <a:pt x="264" y="396"/>
                  <a:pt x="284" y="392"/>
                  <a:pt x="301" y="383"/>
                </a:cubicBezTo>
                <a:cubicBezTo>
                  <a:pt x="318" y="374"/>
                  <a:pt x="332" y="359"/>
                  <a:pt x="340" y="338"/>
                </a:cubicBezTo>
                <a:cubicBezTo>
                  <a:pt x="353" y="299"/>
                  <a:pt x="343" y="234"/>
                  <a:pt x="275" y="179"/>
                </a:cubicBezTo>
                <a:cubicBezTo>
                  <a:pt x="287" y="161"/>
                  <a:pt x="294" y="139"/>
                  <a:pt x="294" y="115"/>
                </a:cubicBezTo>
                <a:cubicBezTo>
                  <a:pt x="294" y="52"/>
                  <a:pt x="243" y="0"/>
                  <a:pt x="180" y="0"/>
                </a:cubicBezTo>
                <a:close/>
                <a:moveTo>
                  <a:pt x="180" y="23"/>
                </a:moveTo>
                <a:cubicBezTo>
                  <a:pt x="231" y="23"/>
                  <a:pt x="272" y="64"/>
                  <a:pt x="272" y="115"/>
                </a:cubicBezTo>
                <a:cubicBezTo>
                  <a:pt x="272" y="137"/>
                  <a:pt x="264" y="157"/>
                  <a:pt x="251" y="173"/>
                </a:cubicBezTo>
                <a:cubicBezTo>
                  <a:pt x="251" y="173"/>
                  <a:pt x="251" y="173"/>
                  <a:pt x="251" y="173"/>
                </a:cubicBezTo>
                <a:cubicBezTo>
                  <a:pt x="225" y="203"/>
                  <a:pt x="204" y="206"/>
                  <a:pt x="180" y="207"/>
                </a:cubicBezTo>
                <a:cubicBezTo>
                  <a:pt x="150" y="207"/>
                  <a:pt x="124" y="193"/>
                  <a:pt x="107" y="171"/>
                </a:cubicBezTo>
                <a:cubicBezTo>
                  <a:pt x="92" y="152"/>
                  <a:pt x="88" y="132"/>
                  <a:pt x="88" y="115"/>
                </a:cubicBezTo>
                <a:cubicBezTo>
                  <a:pt x="88" y="64"/>
                  <a:pt x="129" y="23"/>
                  <a:pt x="180" y="23"/>
                </a:cubicBezTo>
                <a:close/>
                <a:moveTo>
                  <a:pt x="96" y="193"/>
                </a:moveTo>
                <a:cubicBezTo>
                  <a:pt x="117" y="215"/>
                  <a:pt x="147" y="229"/>
                  <a:pt x="180" y="229"/>
                </a:cubicBezTo>
                <a:cubicBezTo>
                  <a:pt x="211" y="229"/>
                  <a:pt x="239" y="217"/>
                  <a:pt x="260" y="196"/>
                </a:cubicBezTo>
                <a:cubicBezTo>
                  <a:pt x="323" y="246"/>
                  <a:pt x="328" y="303"/>
                  <a:pt x="318" y="330"/>
                </a:cubicBezTo>
                <a:cubicBezTo>
                  <a:pt x="313" y="346"/>
                  <a:pt x="303" y="356"/>
                  <a:pt x="290" y="363"/>
                </a:cubicBezTo>
                <a:cubicBezTo>
                  <a:pt x="278" y="370"/>
                  <a:pt x="262" y="373"/>
                  <a:pt x="245" y="373"/>
                </a:cubicBezTo>
                <a:lnTo>
                  <a:pt x="119" y="373"/>
                </a:lnTo>
                <a:cubicBezTo>
                  <a:pt x="101" y="373"/>
                  <a:pt x="85" y="371"/>
                  <a:pt x="72" y="365"/>
                </a:cubicBezTo>
                <a:cubicBezTo>
                  <a:pt x="59" y="359"/>
                  <a:pt x="49" y="350"/>
                  <a:pt x="41" y="331"/>
                </a:cubicBezTo>
                <a:cubicBezTo>
                  <a:pt x="26" y="298"/>
                  <a:pt x="31" y="240"/>
                  <a:pt x="96" y="193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Users"/>
          <p:cNvSpPr>
            <a:spLocks noEditPoints="1"/>
          </p:cNvSpPr>
          <p:nvPr/>
        </p:nvSpPr>
        <p:spPr bwMode="auto">
          <a:xfrm>
            <a:off x="4248992" y="3576313"/>
            <a:ext cx="919704" cy="871806"/>
          </a:xfrm>
          <a:custGeom>
            <a:avLst/>
            <a:gdLst>
              <a:gd name="T0" fmla="*/ 147 w 411"/>
              <a:gd name="T1" fmla="*/ 0 h 390"/>
              <a:gd name="T2" fmla="*/ 53 w 411"/>
              <a:gd name="T3" fmla="*/ 93 h 390"/>
              <a:gd name="T4" fmla="*/ 68 w 411"/>
              <a:gd name="T5" fmla="*/ 144 h 390"/>
              <a:gd name="T6" fmla="*/ 16 w 411"/>
              <a:gd name="T7" fmla="*/ 279 h 390"/>
              <a:gd name="T8" fmla="*/ 52 w 411"/>
              <a:gd name="T9" fmla="*/ 316 h 390"/>
              <a:gd name="T10" fmla="*/ 97 w 411"/>
              <a:gd name="T11" fmla="*/ 324 h 390"/>
              <a:gd name="T12" fmla="*/ 132 w 411"/>
              <a:gd name="T13" fmla="*/ 324 h 390"/>
              <a:gd name="T14" fmla="*/ 138 w 411"/>
              <a:gd name="T15" fmla="*/ 345 h 390"/>
              <a:gd name="T16" fmla="*/ 173 w 411"/>
              <a:gd name="T17" fmla="*/ 382 h 390"/>
              <a:gd name="T18" fmla="*/ 219 w 411"/>
              <a:gd name="T19" fmla="*/ 390 h 390"/>
              <a:gd name="T20" fmla="*/ 322 w 411"/>
              <a:gd name="T21" fmla="*/ 390 h 390"/>
              <a:gd name="T22" fmla="*/ 368 w 411"/>
              <a:gd name="T23" fmla="*/ 380 h 390"/>
              <a:gd name="T24" fmla="*/ 400 w 411"/>
              <a:gd name="T25" fmla="*/ 343 h 390"/>
              <a:gd name="T26" fmla="*/ 347 w 411"/>
              <a:gd name="T27" fmla="*/ 212 h 390"/>
              <a:gd name="T28" fmla="*/ 363 w 411"/>
              <a:gd name="T29" fmla="*/ 159 h 390"/>
              <a:gd name="T30" fmla="*/ 269 w 411"/>
              <a:gd name="T31" fmla="*/ 66 h 390"/>
              <a:gd name="T32" fmla="*/ 239 w 411"/>
              <a:gd name="T33" fmla="*/ 71 h 390"/>
              <a:gd name="T34" fmla="*/ 147 w 411"/>
              <a:gd name="T35" fmla="*/ 0 h 390"/>
              <a:gd name="T36" fmla="*/ 147 w 411"/>
              <a:gd name="T37" fmla="*/ 18 h 390"/>
              <a:gd name="T38" fmla="*/ 221 w 411"/>
              <a:gd name="T39" fmla="*/ 79 h 390"/>
              <a:gd name="T40" fmla="*/ 174 w 411"/>
              <a:gd name="T41" fmla="*/ 159 h 390"/>
              <a:gd name="T42" fmla="*/ 175 w 411"/>
              <a:gd name="T43" fmla="*/ 164 h 390"/>
              <a:gd name="T44" fmla="*/ 163 w 411"/>
              <a:gd name="T45" fmla="*/ 167 h 390"/>
              <a:gd name="T46" fmla="*/ 85 w 411"/>
              <a:gd name="T47" fmla="*/ 137 h 390"/>
              <a:gd name="T48" fmla="*/ 72 w 411"/>
              <a:gd name="T49" fmla="*/ 93 h 390"/>
              <a:gd name="T50" fmla="*/ 147 w 411"/>
              <a:gd name="T51" fmla="*/ 18 h 390"/>
              <a:gd name="T52" fmla="*/ 269 w 411"/>
              <a:gd name="T53" fmla="*/ 84 h 390"/>
              <a:gd name="T54" fmla="*/ 344 w 411"/>
              <a:gd name="T55" fmla="*/ 159 h 390"/>
              <a:gd name="T56" fmla="*/ 328 w 411"/>
              <a:gd name="T57" fmla="*/ 206 h 390"/>
              <a:gd name="T58" fmla="*/ 269 w 411"/>
              <a:gd name="T59" fmla="*/ 235 h 390"/>
              <a:gd name="T60" fmla="*/ 206 w 411"/>
              <a:gd name="T61" fmla="*/ 203 h 390"/>
              <a:gd name="T62" fmla="*/ 193 w 411"/>
              <a:gd name="T63" fmla="*/ 159 h 390"/>
              <a:gd name="T64" fmla="*/ 269 w 411"/>
              <a:gd name="T65" fmla="*/ 84 h 390"/>
              <a:gd name="T66" fmla="*/ 80 w 411"/>
              <a:gd name="T67" fmla="*/ 159 h 390"/>
              <a:gd name="T68" fmla="*/ 178 w 411"/>
              <a:gd name="T69" fmla="*/ 183 h 390"/>
              <a:gd name="T70" fmla="*/ 189 w 411"/>
              <a:gd name="T71" fmla="*/ 210 h 390"/>
              <a:gd name="T72" fmla="*/ 131 w 411"/>
              <a:gd name="T73" fmla="*/ 306 h 390"/>
              <a:gd name="T74" fmla="*/ 97 w 411"/>
              <a:gd name="T75" fmla="*/ 306 h 390"/>
              <a:gd name="T76" fmla="*/ 59 w 411"/>
              <a:gd name="T77" fmla="*/ 300 h 390"/>
              <a:gd name="T78" fmla="*/ 34 w 411"/>
              <a:gd name="T79" fmla="*/ 272 h 390"/>
              <a:gd name="T80" fmla="*/ 80 w 411"/>
              <a:gd name="T81" fmla="*/ 159 h 390"/>
              <a:gd name="T82" fmla="*/ 201 w 411"/>
              <a:gd name="T83" fmla="*/ 225 h 390"/>
              <a:gd name="T84" fmla="*/ 269 w 411"/>
              <a:gd name="T85" fmla="*/ 254 h 390"/>
              <a:gd name="T86" fmla="*/ 334 w 411"/>
              <a:gd name="T87" fmla="*/ 227 h 390"/>
              <a:gd name="T88" fmla="*/ 383 w 411"/>
              <a:gd name="T89" fmla="*/ 337 h 390"/>
              <a:gd name="T90" fmla="*/ 360 w 411"/>
              <a:gd name="T91" fmla="*/ 364 h 390"/>
              <a:gd name="T92" fmla="*/ 322 w 411"/>
              <a:gd name="T93" fmla="*/ 371 h 390"/>
              <a:gd name="T94" fmla="*/ 219 w 411"/>
              <a:gd name="T95" fmla="*/ 371 h 390"/>
              <a:gd name="T96" fmla="*/ 180 w 411"/>
              <a:gd name="T97" fmla="*/ 366 h 390"/>
              <a:gd name="T98" fmla="*/ 155 w 411"/>
              <a:gd name="T99" fmla="*/ 337 h 390"/>
              <a:gd name="T100" fmla="*/ 201 w 411"/>
              <a:gd name="T101" fmla="*/ 22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11" h="390">
                <a:moveTo>
                  <a:pt x="147" y="0"/>
                </a:moveTo>
                <a:cubicBezTo>
                  <a:pt x="96" y="0"/>
                  <a:pt x="53" y="42"/>
                  <a:pt x="53" y="93"/>
                </a:cubicBezTo>
                <a:cubicBezTo>
                  <a:pt x="53" y="112"/>
                  <a:pt x="58" y="130"/>
                  <a:pt x="68" y="144"/>
                </a:cubicBezTo>
                <a:cubicBezTo>
                  <a:pt x="9" y="187"/>
                  <a:pt x="0" y="244"/>
                  <a:pt x="16" y="279"/>
                </a:cubicBezTo>
                <a:cubicBezTo>
                  <a:pt x="25" y="298"/>
                  <a:pt x="38" y="310"/>
                  <a:pt x="52" y="316"/>
                </a:cubicBezTo>
                <a:cubicBezTo>
                  <a:pt x="66" y="323"/>
                  <a:pt x="81" y="324"/>
                  <a:pt x="97" y="324"/>
                </a:cubicBezTo>
                <a:lnTo>
                  <a:pt x="132" y="324"/>
                </a:lnTo>
                <a:cubicBezTo>
                  <a:pt x="133" y="332"/>
                  <a:pt x="135" y="339"/>
                  <a:pt x="138" y="345"/>
                </a:cubicBezTo>
                <a:cubicBezTo>
                  <a:pt x="146" y="364"/>
                  <a:pt x="159" y="376"/>
                  <a:pt x="173" y="382"/>
                </a:cubicBezTo>
                <a:cubicBezTo>
                  <a:pt x="187" y="389"/>
                  <a:pt x="202" y="390"/>
                  <a:pt x="219" y="390"/>
                </a:cubicBezTo>
                <a:lnTo>
                  <a:pt x="322" y="390"/>
                </a:lnTo>
                <a:cubicBezTo>
                  <a:pt x="338" y="390"/>
                  <a:pt x="354" y="388"/>
                  <a:pt x="368" y="380"/>
                </a:cubicBezTo>
                <a:cubicBezTo>
                  <a:pt x="382" y="373"/>
                  <a:pt x="394" y="360"/>
                  <a:pt x="400" y="343"/>
                </a:cubicBezTo>
                <a:cubicBezTo>
                  <a:pt x="411" y="311"/>
                  <a:pt x="402" y="257"/>
                  <a:pt x="347" y="212"/>
                </a:cubicBezTo>
                <a:cubicBezTo>
                  <a:pt x="357" y="197"/>
                  <a:pt x="363" y="179"/>
                  <a:pt x="363" y="159"/>
                </a:cubicBezTo>
                <a:cubicBezTo>
                  <a:pt x="363" y="108"/>
                  <a:pt x="320" y="66"/>
                  <a:pt x="269" y="66"/>
                </a:cubicBezTo>
                <a:cubicBezTo>
                  <a:pt x="259" y="66"/>
                  <a:pt x="249" y="68"/>
                  <a:pt x="239" y="71"/>
                </a:cubicBezTo>
                <a:cubicBezTo>
                  <a:pt x="228" y="30"/>
                  <a:pt x="191" y="0"/>
                  <a:pt x="147" y="0"/>
                </a:cubicBezTo>
                <a:close/>
                <a:moveTo>
                  <a:pt x="147" y="18"/>
                </a:moveTo>
                <a:cubicBezTo>
                  <a:pt x="184" y="18"/>
                  <a:pt x="214" y="44"/>
                  <a:pt x="221" y="79"/>
                </a:cubicBezTo>
                <a:cubicBezTo>
                  <a:pt x="193" y="95"/>
                  <a:pt x="174" y="125"/>
                  <a:pt x="174" y="159"/>
                </a:cubicBezTo>
                <a:cubicBezTo>
                  <a:pt x="174" y="161"/>
                  <a:pt x="175" y="162"/>
                  <a:pt x="175" y="164"/>
                </a:cubicBezTo>
                <a:lnTo>
                  <a:pt x="163" y="167"/>
                </a:lnTo>
                <a:cubicBezTo>
                  <a:pt x="134" y="174"/>
                  <a:pt x="102" y="157"/>
                  <a:pt x="85" y="137"/>
                </a:cubicBezTo>
                <a:cubicBezTo>
                  <a:pt x="76" y="126"/>
                  <a:pt x="72" y="109"/>
                  <a:pt x="72" y="93"/>
                </a:cubicBezTo>
                <a:cubicBezTo>
                  <a:pt x="72" y="52"/>
                  <a:pt x="106" y="18"/>
                  <a:pt x="147" y="18"/>
                </a:cubicBezTo>
                <a:close/>
                <a:moveTo>
                  <a:pt x="269" y="84"/>
                </a:moveTo>
                <a:cubicBezTo>
                  <a:pt x="310" y="84"/>
                  <a:pt x="344" y="118"/>
                  <a:pt x="344" y="159"/>
                </a:cubicBezTo>
                <a:cubicBezTo>
                  <a:pt x="344" y="177"/>
                  <a:pt x="339" y="195"/>
                  <a:pt x="328" y="206"/>
                </a:cubicBezTo>
                <a:cubicBezTo>
                  <a:pt x="314" y="222"/>
                  <a:pt x="290" y="234"/>
                  <a:pt x="269" y="235"/>
                </a:cubicBezTo>
                <a:cubicBezTo>
                  <a:pt x="244" y="236"/>
                  <a:pt x="222" y="221"/>
                  <a:pt x="206" y="203"/>
                </a:cubicBezTo>
                <a:cubicBezTo>
                  <a:pt x="197" y="192"/>
                  <a:pt x="193" y="175"/>
                  <a:pt x="193" y="159"/>
                </a:cubicBezTo>
                <a:cubicBezTo>
                  <a:pt x="193" y="118"/>
                  <a:pt x="227" y="84"/>
                  <a:pt x="269" y="84"/>
                </a:cubicBezTo>
                <a:close/>
                <a:moveTo>
                  <a:pt x="80" y="159"/>
                </a:moveTo>
                <a:cubicBezTo>
                  <a:pt x="109" y="186"/>
                  <a:pt x="143" y="192"/>
                  <a:pt x="178" y="183"/>
                </a:cubicBezTo>
                <a:cubicBezTo>
                  <a:pt x="180" y="193"/>
                  <a:pt x="184" y="202"/>
                  <a:pt x="189" y="210"/>
                </a:cubicBezTo>
                <a:cubicBezTo>
                  <a:pt x="150" y="239"/>
                  <a:pt x="133" y="275"/>
                  <a:pt x="131" y="306"/>
                </a:cubicBezTo>
                <a:lnTo>
                  <a:pt x="97" y="306"/>
                </a:lnTo>
                <a:cubicBezTo>
                  <a:pt x="82" y="306"/>
                  <a:pt x="70" y="305"/>
                  <a:pt x="59" y="300"/>
                </a:cubicBezTo>
                <a:cubicBezTo>
                  <a:pt x="49" y="295"/>
                  <a:pt x="41" y="287"/>
                  <a:pt x="34" y="272"/>
                </a:cubicBezTo>
                <a:cubicBezTo>
                  <a:pt x="22" y="245"/>
                  <a:pt x="27" y="198"/>
                  <a:pt x="80" y="159"/>
                </a:cubicBezTo>
                <a:close/>
                <a:moveTo>
                  <a:pt x="201" y="225"/>
                </a:moveTo>
                <a:cubicBezTo>
                  <a:pt x="223" y="242"/>
                  <a:pt x="244" y="255"/>
                  <a:pt x="269" y="254"/>
                </a:cubicBezTo>
                <a:cubicBezTo>
                  <a:pt x="293" y="253"/>
                  <a:pt x="319" y="242"/>
                  <a:pt x="334" y="227"/>
                </a:cubicBezTo>
                <a:cubicBezTo>
                  <a:pt x="384" y="268"/>
                  <a:pt x="391" y="314"/>
                  <a:pt x="383" y="337"/>
                </a:cubicBezTo>
                <a:cubicBezTo>
                  <a:pt x="378" y="350"/>
                  <a:pt x="370" y="358"/>
                  <a:pt x="360" y="364"/>
                </a:cubicBezTo>
                <a:cubicBezTo>
                  <a:pt x="349" y="369"/>
                  <a:pt x="336" y="371"/>
                  <a:pt x="322" y="371"/>
                </a:cubicBezTo>
                <a:lnTo>
                  <a:pt x="219" y="371"/>
                </a:lnTo>
                <a:cubicBezTo>
                  <a:pt x="204" y="371"/>
                  <a:pt x="191" y="371"/>
                  <a:pt x="180" y="366"/>
                </a:cubicBezTo>
                <a:cubicBezTo>
                  <a:pt x="170" y="361"/>
                  <a:pt x="162" y="353"/>
                  <a:pt x="155" y="337"/>
                </a:cubicBezTo>
                <a:cubicBezTo>
                  <a:pt x="143" y="311"/>
                  <a:pt x="148" y="264"/>
                  <a:pt x="201" y="22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Warning"/>
          <p:cNvSpPr>
            <a:spLocks noEditPoints="1"/>
          </p:cNvSpPr>
          <p:nvPr/>
        </p:nvSpPr>
        <p:spPr bwMode="auto">
          <a:xfrm>
            <a:off x="7134333" y="2546779"/>
            <a:ext cx="809733" cy="766196"/>
          </a:xfrm>
          <a:custGeom>
            <a:avLst/>
            <a:gdLst>
              <a:gd name="T0" fmla="*/ 199 w 400"/>
              <a:gd name="T1" fmla="*/ 0 h 380"/>
              <a:gd name="T2" fmla="*/ 158 w 400"/>
              <a:gd name="T3" fmla="*/ 25 h 380"/>
              <a:gd name="T4" fmla="*/ 158 w 400"/>
              <a:gd name="T5" fmla="*/ 25 h 380"/>
              <a:gd name="T6" fmla="*/ 7 w 400"/>
              <a:gd name="T7" fmla="*/ 310 h 380"/>
              <a:gd name="T8" fmla="*/ 7 w 400"/>
              <a:gd name="T9" fmla="*/ 310 h 380"/>
              <a:gd name="T10" fmla="*/ 7 w 400"/>
              <a:gd name="T11" fmla="*/ 311 h 380"/>
              <a:gd name="T12" fmla="*/ 10 w 400"/>
              <a:gd name="T13" fmla="*/ 357 h 380"/>
              <a:gd name="T14" fmla="*/ 49 w 400"/>
              <a:gd name="T15" fmla="*/ 380 h 380"/>
              <a:gd name="T16" fmla="*/ 350 w 400"/>
              <a:gd name="T17" fmla="*/ 380 h 380"/>
              <a:gd name="T18" fmla="*/ 391 w 400"/>
              <a:gd name="T19" fmla="*/ 357 h 380"/>
              <a:gd name="T20" fmla="*/ 392 w 400"/>
              <a:gd name="T21" fmla="*/ 311 h 380"/>
              <a:gd name="T22" fmla="*/ 242 w 400"/>
              <a:gd name="T23" fmla="*/ 25 h 380"/>
              <a:gd name="T24" fmla="*/ 242 w 400"/>
              <a:gd name="T25" fmla="*/ 25 h 380"/>
              <a:gd name="T26" fmla="*/ 242 w 400"/>
              <a:gd name="T27" fmla="*/ 25 h 380"/>
              <a:gd name="T28" fmla="*/ 199 w 400"/>
              <a:gd name="T29" fmla="*/ 0 h 380"/>
              <a:gd name="T30" fmla="*/ 199 w 400"/>
              <a:gd name="T31" fmla="*/ 17 h 380"/>
              <a:gd name="T32" fmla="*/ 226 w 400"/>
              <a:gd name="T33" fmla="*/ 34 h 380"/>
              <a:gd name="T34" fmla="*/ 376 w 400"/>
              <a:gd name="T35" fmla="*/ 318 h 380"/>
              <a:gd name="T36" fmla="*/ 376 w 400"/>
              <a:gd name="T37" fmla="*/ 348 h 380"/>
              <a:gd name="T38" fmla="*/ 350 w 400"/>
              <a:gd name="T39" fmla="*/ 363 h 380"/>
              <a:gd name="T40" fmla="*/ 49 w 400"/>
              <a:gd name="T41" fmla="*/ 363 h 380"/>
              <a:gd name="T42" fmla="*/ 23 w 400"/>
              <a:gd name="T43" fmla="*/ 346 h 380"/>
              <a:gd name="T44" fmla="*/ 23 w 400"/>
              <a:gd name="T45" fmla="*/ 318 h 380"/>
              <a:gd name="T46" fmla="*/ 174 w 400"/>
              <a:gd name="T47" fmla="*/ 33 h 380"/>
              <a:gd name="T48" fmla="*/ 199 w 400"/>
              <a:gd name="T49" fmla="*/ 17 h 380"/>
              <a:gd name="T50" fmla="*/ 183 w 400"/>
              <a:gd name="T51" fmla="*/ 81 h 380"/>
              <a:gd name="T52" fmla="*/ 167 w 400"/>
              <a:gd name="T53" fmla="*/ 88 h 380"/>
              <a:gd name="T54" fmla="*/ 163 w 400"/>
              <a:gd name="T55" fmla="*/ 103 h 380"/>
              <a:gd name="T56" fmla="*/ 170 w 400"/>
              <a:gd name="T57" fmla="*/ 228 h 380"/>
              <a:gd name="T58" fmla="*/ 177 w 400"/>
              <a:gd name="T59" fmla="*/ 243 h 380"/>
              <a:gd name="T60" fmla="*/ 191 w 400"/>
              <a:gd name="T61" fmla="*/ 247 h 380"/>
              <a:gd name="T62" fmla="*/ 208 w 400"/>
              <a:gd name="T63" fmla="*/ 247 h 380"/>
              <a:gd name="T64" fmla="*/ 222 w 400"/>
              <a:gd name="T65" fmla="*/ 243 h 380"/>
              <a:gd name="T66" fmla="*/ 229 w 400"/>
              <a:gd name="T67" fmla="*/ 228 h 380"/>
              <a:gd name="T68" fmla="*/ 236 w 400"/>
              <a:gd name="T69" fmla="*/ 107 h 380"/>
              <a:gd name="T70" fmla="*/ 236 w 400"/>
              <a:gd name="T71" fmla="*/ 100 h 380"/>
              <a:gd name="T72" fmla="*/ 232 w 400"/>
              <a:gd name="T73" fmla="*/ 88 h 380"/>
              <a:gd name="T74" fmla="*/ 216 w 400"/>
              <a:gd name="T75" fmla="*/ 81 h 380"/>
              <a:gd name="T76" fmla="*/ 183 w 400"/>
              <a:gd name="T77" fmla="*/ 81 h 380"/>
              <a:gd name="T78" fmla="*/ 218 w 400"/>
              <a:gd name="T79" fmla="*/ 102 h 380"/>
              <a:gd name="T80" fmla="*/ 211 w 400"/>
              <a:gd name="T81" fmla="*/ 227 h 380"/>
              <a:gd name="T82" fmla="*/ 208 w 400"/>
              <a:gd name="T83" fmla="*/ 230 h 380"/>
              <a:gd name="T84" fmla="*/ 191 w 400"/>
              <a:gd name="T85" fmla="*/ 230 h 380"/>
              <a:gd name="T86" fmla="*/ 187 w 400"/>
              <a:gd name="T87" fmla="*/ 227 h 380"/>
              <a:gd name="T88" fmla="*/ 181 w 400"/>
              <a:gd name="T89" fmla="*/ 102 h 380"/>
              <a:gd name="T90" fmla="*/ 183 w 400"/>
              <a:gd name="T91" fmla="*/ 99 h 380"/>
              <a:gd name="T92" fmla="*/ 216 w 400"/>
              <a:gd name="T93" fmla="*/ 99 h 380"/>
              <a:gd name="T94" fmla="*/ 218 w 400"/>
              <a:gd name="T95" fmla="*/ 102 h 380"/>
              <a:gd name="T96" fmla="*/ 200 w 400"/>
              <a:gd name="T97" fmla="*/ 257 h 380"/>
              <a:gd name="T98" fmla="*/ 160 w 400"/>
              <a:gd name="T99" fmla="*/ 298 h 380"/>
              <a:gd name="T100" fmla="*/ 200 w 400"/>
              <a:gd name="T101" fmla="*/ 338 h 380"/>
              <a:gd name="T102" fmla="*/ 240 w 400"/>
              <a:gd name="T103" fmla="*/ 298 h 380"/>
              <a:gd name="T104" fmla="*/ 200 w 400"/>
              <a:gd name="T105" fmla="*/ 257 h 380"/>
              <a:gd name="T106" fmla="*/ 200 w 400"/>
              <a:gd name="T107" fmla="*/ 275 h 380"/>
              <a:gd name="T108" fmla="*/ 222 w 400"/>
              <a:gd name="T109" fmla="*/ 298 h 380"/>
              <a:gd name="T110" fmla="*/ 200 w 400"/>
              <a:gd name="T111" fmla="*/ 320 h 380"/>
              <a:gd name="T112" fmla="*/ 178 w 400"/>
              <a:gd name="T113" fmla="*/ 298 h 380"/>
              <a:gd name="T114" fmla="*/ 200 w 400"/>
              <a:gd name="T115" fmla="*/ 275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0" h="380">
                <a:moveTo>
                  <a:pt x="199" y="0"/>
                </a:moveTo>
                <a:cubicBezTo>
                  <a:pt x="182" y="0"/>
                  <a:pt x="166" y="9"/>
                  <a:pt x="158" y="25"/>
                </a:cubicBezTo>
                <a:lnTo>
                  <a:pt x="158" y="25"/>
                </a:lnTo>
                <a:lnTo>
                  <a:pt x="7" y="310"/>
                </a:lnTo>
                <a:lnTo>
                  <a:pt x="7" y="310"/>
                </a:lnTo>
                <a:lnTo>
                  <a:pt x="7" y="311"/>
                </a:lnTo>
                <a:cubicBezTo>
                  <a:pt x="0" y="325"/>
                  <a:pt x="1" y="343"/>
                  <a:pt x="10" y="357"/>
                </a:cubicBezTo>
                <a:cubicBezTo>
                  <a:pt x="21" y="373"/>
                  <a:pt x="35" y="380"/>
                  <a:pt x="49" y="380"/>
                </a:cubicBezTo>
                <a:lnTo>
                  <a:pt x="350" y="380"/>
                </a:lnTo>
                <a:cubicBezTo>
                  <a:pt x="367" y="380"/>
                  <a:pt x="382" y="371"/>
                  <a:pt x="391" y="357"/>
                </a:cubicBezTo>
                <a:cubicBezTo>
                  <a:pt x="400" y="343"/>
                  <a:pt x="399" y="325"/>
                  <a:pt x="392" y="311"/>
                </a:cubicBezTo>
                <a:cubicBezTo>
                  <a:pt x="340" y="211"/>
                  <a:pt x="287" y="110"/>
                  <a:pt x="242" y="25"/>
                </a:cubicBezTo>
                <a:lnTo>
                  <a:pt x="242" y="25"/>
                </a:lnTo>
                <a:lnTo>
                  <a:pt x="242" y="25"/>
                </a:lnTo>
                <a:cubicBezTo>
                  <a:pt x="233" y="9"/>
                  <a:pt x="217" y="0"/>
                  <a:pt x="199" y="0"/>
                </a:cubicBezTo>
                <a:close/>
                <a:moveTo>
                  <a:pt x="199" y="17"/>
                </a:moveTo>
                <a:cubicBezTo>
                  <a:pt x="210" y="17"/>
                  <a:pt x="221" y="24"/>
                  <a:pt x="226" y="34"/>
                </a:cubicBezTo>
                <a:cubicBezTo>
                  <a:pt x="276" y="129"/>
                  <a:pt x="326" y="223"/>
                  <a:pt x="376" y="318"/>
                </a:cubicBezTo>
                <a:cubicBezTo>
                  <a:pt x="383" y="332"/>
                  <a:pt x="380" y="340"/>
                  <a:pt x="376" y="348"/>
                </a:cubicBezTo>
                <a:cubicBezTo>
                  <a:pt x="370" y="356"/>
                  <a:pt x="360" y="363"/>
                  <a:pt x="350" y="363"/>
                </a:cubicBezTo>
                <a:lnTo>
                  <a:pt x="49" y="363"/>
                </a:lnTo>
                <a:cubicBezTo>
                  <a:pt x="35" y="362"/>
                  <a:pt x="28" y="353"/>
                  <a:pt x="23" y="346"/>
                </a:cubicBezTo>
                <a:cubicBezTo>
                  <a:pt x="19" y="340"/>
                  <a:pt x="19" y="327"/>
                  <a:pt x="23" y="318"/>
                </a:cubicBezTo>
                <a:lnTo>
                  <a:pt x="174" y="33"/>
                </a:lnTo>
                <a:cubicBezTo>
                  <a:pt x="179" y="23"/>
                  <a:pt x="189" y="17"/>
                  <a:pt x="199" y="17"/>
                </a:cubicBezTo>
                <a:close/>
                <a:moveTo>
                  <a:pt x="183" y="81"/>
                </a:moveTo>
                <a:cubicBezTo>
                  <a:pt x="176" y="81"/>
                  <a:pt x="170" y="84"/>
                  <a:pt x="167" y="88"/>
                </a:cubicBezTo>
                <a:cubicBezTo>
                  <a:pt x="164" y="93"/>
                  <a:pt x="163" y="95"/>
                  <a:pt x="163" y="103"/>
                </a:cubicBezTo>
                <a:lnTo>
                  <a:pt x="170" y="228"/>
                </a:lnTo>
                <a:cubicBezTo>
                  <a:pt x="170" y="234"/>
                  <a:pt x="173" y="240"/>
                  <a:pt x="177" y="243"/>
                </a:cubicBezTo>
                <a:cubicBezTo>
                  <a:pt x="181" y="247"/>
                  <a:pt x="186" y="247"/>
                  <a:pt x="191" y="247"/>
                </a:cubicBezTo>
                <a:lnTo>
                  <a:pt x="208" y="247"/>
                </a:lnTo>
                <a:cubicBezTo>
                  <a:pt x="212" y="247"/>
                  <a:pt x="218" y="247"/>
                  <a:pt x="222" y="243"/>
                </a:cubicBezTo>
                <a:cubicBezTo>
                  <a:pt x="226" y="239"/>
                  <a:pt x="228" y="236"/>
                  <a:pt x="229" y="228"/>
                </a:cubicBezTo>
                <a:lnTo>
                  <a:pt x="236" y="107"/>
                </a:lnTo>
                <a:lnTo>
                  <a:pt x="236" y="100"/>
                </a:lnTo>
                <a:cubicBezTo>
                  <a:pt x="236" y="97"/>
                  <a:pt x="236" y="92"/>
                  <a:pt x="232" y="88"/>
                </a:cubicBezTo>
                <a:cubicBezTo>
                  <a:pt x="229" y="84"/>
                  <a:pt x="223" y="81"/>
                  <a:pt x="216" y="81"/>
                </a:cubicBezTo>
                <a:lnTo>
                  <a:pt x="183" y="81"/>
                </a:lnTo>
                <a:close/>
                <a:moveTo>
                  <a:pt x="218" y="102"/>
                </a:moveTo>
                <a:cubicBezTo>
                  <a:pt x="216" y="144"/>
                  <a:pt x="214" y="185"/>
                  <a:pt x="211" y="227"/>
                </a:cubicBezTo>
                <a:cubicBezTo>
                  <a:pt x="211" y="230"/>
                  <a:pt x="211" y="230"/>
                  <a:pt x="208" y="230"/>
                </a:cubicBezTo>
                <a:lnTo>
                  <a:pt x="191" y="230"/>
                </a:lnTo>
                <a:cubicBezTo>
                  <a:pt x="187" y="230"/>
                  <a:pt x="188" y="229"/>
                  <a:pt x="187" y="227"/>
                </a:cubicBezTo>
                <a:cubicBezTo>
                  <a:pt x="187" y="227"/>
                  <a:pt x="181" y="103"/>
                  <a:pt x="181" y="102"/>
                </a:cubicBezTo>
                <a:cubicBezTo>
                  <a:pt x="181" y="100"/>
                  <a:pt x="181" y="99"/>
                  <a:pt x="183" y="99"/>
                </a:cubicBezTo>
                <a:lnTo>
                  <a:pt x="216" y="99"/>
                </a:lnTo>
                <a:cubicBezTo>
                  <a:pt x="219" y="99"/>
                  <a:pt x="218" y="100"/>
                  <a:pt x="218" y="102"/>
                </a:cubicBezTo>
                <a:close/>
                <a:moveTo>
                  <a:pt x="200" y="257"/>
                </a:moveTo>
                <a:cubicBezTo>
                  <a:pt x="177" y="257"/>
                  <a:pt x="160" y="276"/>
                  <a:pt x="160" y="298"/>
                </a:cubicBezTo>
                <a:cubicBezTo>
                  <a:pt x="160" y="320"/>
                  <a:pt x="178" y="338"/>
                  <a:pt x="200" y="338"/>
                </a:cubicBezTo>
                <a:cubicBezTo>
                  <a:pt x="221" y="338"/>
                  <a:pt x="240" y="320"/>
                  <a:pt x="240" y="298"/>
                </a:cubicBezTo>
                <a:cubicBezTo>
                  <a:pt x="240" y="276"/>
                  <a:pt x="222" y="257"/>
                  <a:pt x="200" y="257"/>
                </a:cubicBezTo>
                <a:close/>
                <a:moveTo>
                  <a:pt x="200" y="275"/>
                </a:moveTo>
                <a:cubicBezTo>
                  <a:pt x="212" y="275"/>
                  <a:pt x="222" y="285"/>
                  <a:pt x="222" y="298"/>
                </a:cubicBezTo>
                <a:cubicBezTo>
                  <a:pt x="222" y="309"/>
                  <a:pt x="211" y="320"/>
                  <a:pt x="200" y="320"/>
                </a:cubicBezTo>
                <a:cubicBezTo>
                  <a:pt x="187" y="320"/>
                  <a:pt x="178" y="311"/>
                  <a:pt x="178" y="298"/>
                </a:cubicBezTo>
                <a:cubicBezTo>
                  <a:pt x="178" y="285"/>
                  <a:pt x="187" y="275"/>
                  <a:pt x="200" y="27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 49"/>
          <p:cNvSpPr>
            <a:spLocks noChangeAspect="1" noEditPoints="1"/>
          </p:cNvSpPr>
          <p:nvPr/>
        </p:nvSpPr>
        <p:spPr bwMode="auto">
          <a:xfrm>
            <a:off x="10022340" y="3521056"/>
            <a:ext cx="810565" cy="819378"/>
          </a:xfrm>
          <a:custGeom>
            <a:avLst/>
            <a:gdLst>
              <a:gd name="T0" fmla="*/ 198 w 395"/>
              <a:gd name="T1" fmla="*/ 396 h 396"/>
              <a:gd name="T2" fmla="*/ 198 w 395"/>
              <a:gd name="T3" fmla="*/ 1 h 396"/>
              <a:gd name="T4" fmla="*/ 229 w 395"/>
              <a:gd name="T5" fmla="*/ 21 h 396"/>
              <a:gd name="T6" fmla="*/ 282 w 395"/>
              <a:gd name="T7" fmla="*/ 87 h 396"/>
              <a:gd name="T8" fmla="*/ 166 w 395"/>
              <a:gd name="T9" fmla="*/ 21 h 396"/>
              <a:gd name="T10" fmla="*/ 70 w 395"/>
              <a:gd name="T11" fmla="*/ 72 h 396"/>
              <a:gd name="T12" fmla="*/ 206 w 395"/>
              <a:gd name="T13" fmla="*/ 25 h 396"/>
              <a:gd name="T14" fmla="*/ 206 w 395"/>
              <a:gd name="T15" fmla="*/ 97 h 396"/>
              <a:gd name="T16" fmla="*/ 188 w 395"/>
              <a:gd name="T17" fmla="*/ 26 h 396"/>
              <a:gd name="T18" fmla="*/ 131 w 395"/>
              <a:gd name="T19" fmla="*/ 90 h 396"/>
              <a:gd name="T20" fmla="*/ 57 w 395"/>
              <a:gd name="T21" fmla="*/ 86 h 396"/>
              <a:gd name="T22" fmla="*/ 84 w 395"/>
              <a:gd name="T23" fmla="*/ 189 h 396"/>
              <a:gd name="T24" fmla="*/ 57 w 395"/>
              <a:gd name="T25" fmla="*/ 86 h 396"/>
              <a:gd name="T26" fmla="*/ 377 w 395"/>
              <a:gd name="T27" fmla="*/ 189 h 396"/>
              <a:gd name="T28" fmla="*/ 291 w 395"/>
              <a:gd name="T29" fmla="*/ 103 h 396"/>
              <a:gd name="T30" fmla="*/ 122 w 395"/>
              <a:gd name="T31" fmla="*/ 107 h 396"/>
              <a:gd name="T32" fmla="*/ 188 w 395"/>
              <a:gd name="T33" fmla="*/ 189 h 396"/>
              <a:gd name="T34" fmla="*/ 122 w 395"/>
              <a:gd name="T35" fmla="*/ 107 h 396"/>
              <a:gd name="T36" fmla="*/ 294 w 395"/>
              <a:gd name="T37" fmla="*/ 189 h 396"/>
              <a:gd name="T38" fmla="*/ 206 w 395"/>
              <a:gd name="T39" fmla="*/ 114 h 396"/>
              <a:gd name="T40" fmla="*/ 18 w 395"/>
              <a:gd name="T41" fmla="*/ 207 h 396"/>
              <a:gd name="T42" fmla="*/ 111 w 395"/>
              <a:gd name="T43" fmla="*/ 305 h 396"/>
              <a:gd name="T44" fmla="*/ 18 w 395"/>
              <a:gd name="T45" fmla="*/ 207 h 396"/>
              <a:gd name="T46" fmla="*/ 188 w 395"/>
              <a:gd name="T47" fmla="*/ 207 h 396"/>
              <a:gd name="T48" fmla="*/ 128 w 395"/>
              <a:gd name="T49" fmla="*/ 301 h 396"/>
              <a:gd name="T50" fmla="*/ 206 w 395"/>
              <a:gd name="T51" fmla="*/ 207 h 396"/>
              <a:gd name="T52" fmla="*/ 267 w 395"/>
              <a:gd name="T53" fmla="*/ 302 h 396"/>
              <a:gd name="T54" fmla="*/ 206 w 395"/>
              <a:gd name="T55" fmla="*/ 207 h 396"/>
              <a:gd name="T56" fmla="*/ 377 w 395"/>
              <a:gd name="T57" fmla="*/ 207 h 396"/>
              <a:gd name="T58" fmla="*/ 284 w 395"/>
              <a:gd name="T59" fmla="*/ 306 h 396"/>
              <a:gd name="T60" fmla="*/ 188 w 395"/>
              <a:gd name="T61" fmla="*/ 312 h 396"/>
              <a:gd name="T62" fmla="*/ 138 w 395"/>
              <a:gd name="T63" fmla="*/ 317 h 396"/>
              <a:gd name="T64" fmla="*/ 206 w 395"/>
              <a:gd name="T65" fmla="*/ 312 h 396"/>
              <a:gd name="T66" fmla="*/ 206 w 395"/>
              <a:gd name="T67" fmla="*/ 372 h 396"/>
              <a:gd name="T68" fmla="*/ 120 w 395"/>
              <a:gd name="T69" fmla="*/ 321 h 396"/>
              <a:gd name="T70" fmla="*/ 80 w 395"/>
              <a:gd name="T71" fmla="*/ 335 h 396"/>
              <a:gd name="T72" fmla="*/ 275 w 395"/>
              <a:gd name="T73" fmla="*/ 322 h 396"/>
              <a:gd name="T74" fmla="*/ 228 w 395"/>
              <a:gd name="T75" fmla="*/ 37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5" h="396">
                <a:moveTo>
                  <a:pt x="0" y="198"/>
                </a:moveTo>
                <a:cubicBezTo>
                  <a:pt x="0" y="307"/>
                  <a:pt x="88" y="396"/>
                  <a:pt x="198" y="396"/>
                </a:cubicBezTo>
                <a:cubicBezTo>
                  <a:pt x="308" y="396"/>
                  <a:pt x="395" y="307"/>
                  <a:pt x="395" y="198"/>
                </a:cubicBezTo>
                <a:cubicBezTo>
                  <a:pt x="395" y="90"/>
                  <a:pt x="308" y="1"/>
                  <a:pt x="198" y="1"/>
                </a:cubicBezTo>
                <a:cubicBezTo>
                  <a:pt x="88" y="0"/>
                  <a:pt x="0" y="89"/>
                  <a:pt x="0" y="198"/>
                </a:cubicBezTo>
                <a:close/>
                <a:moveTo>
                  <a:pt x="229" y="21"/>
                </a:moveTo>
                <a:cubicBezTo>
                  <a:pt x="267" y="27"/>
                  <a:pt x="301" y="46"/>
                  <a:pt x="326" y="72"/>
                </a:cubicBezTo>
                <a:cubicBezTo>
                  <a:pt x="313" y="78"/>
                  <a:pt x="298" y="83"/>
                  <a:pt x="282" y="87"/>
                </a:cubicBezTo>
                <a:cubicBezTo>
                  <a:pt x="269" y="62"/>
                  <a:pt x="250" y="40"/>
                  <a:pt x="229" y="21"/>
                </a:cubicBezTo>
                <a:close/>
                <a:moveTo>
                  <a:pt x="166" y="21"/>
                </a:moveTo>
                <a:cubicBezTo>
                  <a:pt x="145" y="40"/>
                  <a:pt x="127" y="62"/>
                  <a:pt x="113" y="86"/>
                </a:cubicBezTo>
                <a:cubicBezTo>
                  <a:pt x="97" y="83"/>
                  <a:pt x="83" y="78"/>
                  <a:pt x="70" y="72"/>
                </a:cubicBezTo>
                <a:cubicBezTo>
                  <a:pt x="95" y="46"/>
                  <a:pt x="129" y="28"/>
                  <a:pt x="166" y="21"/>
                </a:cubicBezTo>
                <a:close/>
                <a:moveTo>
                  <a:pt x="206" y="25"/>
                </a:moveTo>
                <a:cubicBezTo>
                  <a:pt x="229" y="43"/>
                  <a:pt x="249" y="65"/>
                  <a:pt x="264" y="91"/>
                </a:cubicBezTo>
                <a:cubicBezTo>
                  <a:pt x="246" y="94"/>
                  <a:pt x="226" y="96"/>
                  <a:pt x="206" y="97"/>
                </a:cubicBezTo>
                <a:lnTo>
                  <a:pt x="206" y="25"/>
                </a:lnTo>
                <a:close/>
                <a:moveTo>
                  <a:pt x="188" y="26"/>
                </a:moveTo>
                <a:lnTo>
                  <a:pt x="188" y="97"/>
                </a:lnTo>
                <a:cubicBezTo>
                  <a:pt x="168" y="96"/>
                  <a:pt x="149" y="94"/>
                  <a:pt x="131" y="90"/>
                </a:cubicBezTo>
                <a:cubicBezTo>
                  <a:pt x="146" y="66"/>
                  <a:pt x="165" y="44"/>
                  <a:pt x="188" y="26"/>
                </a:cubicBezTo>
                <a:close/>
                <a:moveTo>
                  <a:pt x="57" y="86"/>
                </a:moveTo>
                <a:cubicBezTo>
                  <a:pt x="72" y="93"/>
                  <a:pt x="88" y="98"/>
                  <a:pt x="105" y="103"/>
                </a:cubicBezTo>
                <a:cubicBezTo>
                  <a:pt x="92" y="129"/>
                  <a:pt x="85" y="158"/>
                  <a:pt x="84" y="189"/>
                </a:cubicBezTo>
                <a:lnTo>
                  <a:pt x="18" y="189"/>
                </a:lnTo>
                <a:cubicBezTo>
                  <a:pt x="20" y="150"/>
                  <a:pt x="35" y="114"/>
                  <a:pt x="57" y="86"/>
                </a:cubicBezTo>
                <a:close/>
                <a:moveTo>
                  <a:pt x="339" y="86"/>
                </a:moveTo>
                <a:cubicBezTo>
                  <a:pt x="361" y="115"/>
                  <a:pt x="375" y="150"/>
                  <a:pt x="377" y="189"/>
                </a:cubicBezTo>
                <a:lnTo>
                  <a:pt x="311" y="189"/>
                </a:lnTo>
                <a:cubicBezTo>
                  <a:pt x="310" y="158"/>
                  <a:pt x="303" y="129"/>
                  <a:pt x="291" y="103"/>
                </a:cubicBezTo>
                <a:cubicBezTo>
                  <a:pt x="308" y="99"/>
                  <a:pt x="324" y="93"/>
                  <a:pt x="339" y="86"/>
                </a:cubicBezTo>
                <a:close/>
                <a:moveTo>
                  <a:pt x="122" y="107"/>
                </a:moveTo>
                <a:cubicBezTo>
                  <a:pt x="143" y="111"/>
                  <a:pt x="165" y="114"/>
                  <a:pt x="188" y="114"/>
                </a:cubicBezTo>
                <a:lnTo>
                  <a:pt x="188" y="189"/>
                </a:lnTo>
                <a:lnTo>
                  <a:pt x="102" y="189"/>
                </a:lnTo>
                <a:cubicBezTo>
                  <a:pt x="103" y="160"/>
                  <a:pt x="110" y="132"/>
                  <a:pt x="122" y="107"/>
                </a:cubicBezTo>
                <a:close/>
                <a:moveTo>
                  <a:pt x="273" y="107"/>
                </a:moveTo>
                <a:cubicBezTo>
                  <a:pt x="285" y="132"/>
                  <a:pt x="293" y="160"/>
                  <a:pt x="294" y="189"/>
                </a:cubicBezTo>
                <a:lnTo>
                  <a:pt x="206" y="189"/>
                </a:lnTo>
                <a:lnTo>
                  <a:pt x="206" y="114"/>
                </a:lnTo>
                <a:cubicBezTo>
                  <a:pt x="229" y="114"/>
                  <a:pt x="252" y="111"/>
                  <a:pt x="273" y="107"/>
                </a:cubicBezTo>
                <a:close/>
                <a:moveTo>
                  <a:pt x="18" y="207"/>
                </a:moveTo>
                <a:lnTo>
                  <a:pt x="84" y="207"/>
                </a:lnTo>
                <a:cubicBezTo>
                  <a:pt x="85" y="242"/>
                  <a:pt x="95" y="275"/>
                  <a:pt x="111" y="305"/>
                </a:cubicBezTo>
                <a:cubicBezTo>
                  <a:pt x="95" y="310"/>
                  <a:pt x="80" y="315"/>
                  <a:pt x="66" y="321"/>
                </a:cubicBezTo>
                <a:cubicBezTo>
                  <a:pt x="38" y="291"/>
                  <a:pt x="20" y="251"/>
                  <a:pt x="18" y="207"/>
                </a:cubicBezTo>
                <a:close/>
                <a:moveTo>
                  <a:pt x="102" y="207"/>
                </a:moveTo>
                <a:lnTo>
                  <a:pt x="188" y="207"/>
                </a:lnTo>
                <a:lnTo>
                  <a:pt x="188" y="294"/>
                </a:lnTo>
                <a:cubicBezTo>
                  <a:pt x="167" y="295"/>
                  <a:pt x="147" y="297"/>
                  <a:pt x="128" y="301"/>
                </a:cubicBezTo>
                <a:cubicBezTo>
                  <a:pt x="112" y="273"/>
                  <a:pt x="103" y="241"/>
                  <a:pt x="102" y="207"/>
                </a:cubicBezTo>
                <a:close/>
                <a:moveTo>
                  <a:pt x="206" y="207"/>
                </a:moveTo>
                <a:lnTo>
                  <a:pt x="294" y="207"/>
                </a:lnTo>
                <a:cubicBezTo>
                  <a:pt x="293" y="241"/>
                  <a:pt x="283" y="273"/>
                  <a:pt x="267" y="302"/>
                </a:cubicBezTo>
                <a:cubicBezTo>
                  <a:pt x="247" y="298"/>
                  <a:pt x="227" y="295"/>
                  <a:pt x="206" y="294"/>
                </a:cubicBezTo>
                <a:lnTo>
                  <a:pt x="206" y="207"/>
                </a:lnTo>
                <a:close/>
                <a:moveTo>
                  <a:pt x="312" y="207"/>
                </a:moveTo>
                <a:lnTo>
                  <a:pt x="377" y="207"/>
                </a:lnTo>
                <a:cubicBezTo>
                  <a:pt x="375" y="252"/>
                  <a:pt x="357" y="292"/>
                  <a:pt x="328" y="323"/>
                </a:cubicBezTo>
                <a:cubicBezTo>
                  <a:pt x="314" y="316"/>
                  <a:pt x="300" y="311"/>
                  <a:pt x="284" y="306"/>
                </a:cubicBezTo>
                <a:cubicBezTo>
                  <a:pt x="301" y="276"/>
                  <a:pt x="310" y="242"/>
                  <a:pt x="312" y="207"/>
                </a:cubicBezTo>
                <a:close/>
                <a:moveTo>
                  <a:pt x="188" y="312"/>
                </a:moveTo>
                <a:lnTo>
                  <a:pt x="188" y="370"/>
                </a:lnTo>
                <a:cubicBezTo>
                  <a:pt x="169" y="355"/>
                  <a:pt x="152" y="337"/>
                  <a:pt x="138" y="317"/>
                </a:cubicBezTo>
                <a:cubicBezTo>
                  <a:pt x="154" y="314"/>
                  <a:pt x="171" y="312"/>
                  <a:pt x="188" y="312"/>
                </a:cubicBezTo>
                <a:close/>
                <a:moveTo>
                  <a:pt x="206" y="312"/>
                </a:moveTo>
                <a:cubicBezTo>
                  <a:pt x="223" y="313"/>
                  <a:pt x="241" y="315"/>
                  <a:pt x="257" y="318"/>
                </a:cubicBezTo>
                <a:cubicBezTo>
                  <a:pt x="243" y="338"/>
                  <a:pt x="226" y="356"/>
                  <a:pt x="206" y="372"/>
                </a:cubicBezTo>
                <a:lnTo>
                  <a:pt x="206" y="312"/>
                </a:lnTo>
                <a:close/>
                <a:moveTo>
                  <a:pt x="120" y="321"/>
                </a:moveTo>
                <a:cubicBezTo>
                  <a:pt x="133" y="342"/>
                  <a:pt x="149" y="360"/>
                  <a:pt x="168" y="376"/>
                </a:cubicBezTo>
                <a:cubicBezTo>
                  <a:pt x="134" y="370"/>
                  <a:pt x="104" y="356"/>
                  <a:pt x="80" y="335"/>
                </a:cubicBezTo>
                <a:cubicBezTo>
                  <a:pt x="92" y="329"/>
                  <a:pt x="106" y="325"/>
                  <a:pt x="120" y="321"/>
                </a:cubicBezTo>
                <a:close/>
                <a:moveTo>
                  <a:pt x="275" y="322"/>
                </a:moveTo>
                <a:cubicBezTo>
                  <a:pt x="289" y="326"/>
                  <a:pt x="302" y="331"/>
                  <a:pt x="314" y="336"/>
                </a:cubicBezTo>
                <a:cubicBezTo>
                  <a:pt x="290" y="356"/>
                  <a:pt x="261" y="370"/>
                  <a:pt x="228" y="376"/>
                </a:cubicBezTo>
                <a:cubicBezTo>
                  <a:pt x="246" y="360"/>
                  <a:pt x="262" y="342"/>
                  <a:pt x="275" y="322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"/>
            <a:ext cx="12192000" cy="6900989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0" y="-1"/>
            <a:ext cx="12192000" cy="690099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直角三角形 24"/>
          <p:cNvSpPr/>
          <p:nvPr/>
        </p:nvSpPr>
        <p:spPr>
          <a:xfrm rot="10800000">
            <a:off x="0" y="0"/>
            <a:ext cx="12192000" cy="6900988"/>
          </a:xfrm>
          <a:prstGeom prst="rtTriangle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图表 10"/>
          <p:cNvGraphicFramePr/>
          <p:nvPr/>
        </p:nvGraphicFramePr>
        <p:xfrm>
          <a:off x="4953965" y="129573"/>
          <a:ext cx="6686835" cy="243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697685" y="3121634"/>
          <a:ext cx="6065135" cy="196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矩形 13"/>
          <p:cNvSpPr/>
          <p:nvPr/>
        </p:nvSpPr>
        <p:spPr>
          <a:xfrm>
            <a:off x="816639" y="5558053"/>
            <a:ext cx="6683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smtClean="0">
                <a:solidFill>
                  <a:schemeClr val="bg1"/>
                </a:solidFill>
              </a:rPr>
              <a:t>Supporters </a:t>
            </a:r>
            <a:r>
              <a:rPr lang="en-US" altLang="zh-CN" sz="1200">
                <a:solidFill>
                  <a:schemeClr val="bg1"/>
                </a:solidFill>
              </a:rPr>
              <a:t>say that the ease of use of presentation software can save a lot of time for people who otherwise would have used other types</a:t>
            </a:r>
            <a:r>
              <a:rPr lang="en-US" altLang="zh-CN" sz="1200" smtClean="0">
                <a:solidFill>
                  <a:schemeClr val="bg1"/>
                </a:solidFill>
              </a:rPr>
              <a:t>.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643868" y="2753590"/>
            <a:ext cx="4826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smtClean="0"/>
              <a:t>Supporters </a:t>
            </a:r>
            <a:r>
              <a:rPr lang="en-US" altLang="zh-CN" sz="1200"/>
              <a:t>say that the ease of use of presentation software can save a lot of time for people who otherwise would have used other types</a:t>
            </a:r>
            <a:r>
              <a:rPr lang="en-US" altLang="zh-CN" sz="1200" smtClean="0"/>
              <a:t>.</a:t>
            </a:r>
            <a:endParaRPr lang="en-US" altLang="zh-CN" sz="1200"/>
          </a:p>
        </p:txBody>
      </p:sp>
      <p:sp>
        <p:nvSpPr>
          <p:cNvPr id="27" name="矩形 26"/>
          <p:cNvSpPr/>
          <p:nvPr/>
        </p:nvSpPr>
        <p:spPr>
          <a:xfrm>
            <a:off x="10081550" y="4360844"/>
            <a:ext cx="1296332" cy="353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smtClean="0">
                <a:solidFill>
                  <a:schemeClr val="tx1"/>
                </a:solidFill>
              </a:rPr>
              <a:t>TO BE CONTINUE</a:t>
            </a:r>
            <a:endParaRPr lang="zh-CN" altLang="en-US" sz="110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71727" y="3425057"/>
            <a:ext cx="3298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smtClean="0"/>
              <a:t>Supporters </a:t>
            </a:r>
            <a:r>
              <a:rPr lang="en-US" altLang="zh-CN" sz="1200"/>
              <a:t>say that the ease of use of presentation software can save a lot of time for people who otherwise would have used other types</a:t>
            </a:r>
            <a:r>
              <a:rPr lang="en-US" altLang="zh-CN" sz="1200" smtClean="0"/>
              <a:t>.</a:t>
            </a:r>
            <a:endParaRPr lang="en-US" altLang="zh-CN" sz="1200"/>
          </a:p>
        </p:txBody>
      </p:sp>
      <p:sp>
        <p:nvSpPr>
          <p:cNvPr id="29" name="矩形 28"/>
          <p:cNvSpPr/>
          <p:nvPr/>
        </p:nvSpPr>
        <p:spPr>
          <a:xfrm>
            <a:off x="816639" y="6069990"/>
            <a:ext cx="6764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smtClean="0">
                <a:solidFill>
                  <a:schemeClr val="bg1"/>
                </a:solidFill>
              </a:rPr>
              <a:t>Supporters </a:t>
            </a:r>
            <a:r>
              <a:rPr lang="en-US" altLang="zh-CN" sz="1200">
                <a:solidFill>
                  <a:schemeClr val="bg1"/>
                </a:solidFill>
              </a:rPr>
              <a:t>say that the ease of use of presentation software can save a lot of time for people who otherwise would have used other types</a:t>
            </a:r>
            <a:r>
              <a:rPr lang="en-US" altLang="zh-CN" sz="1200" smtClean="0">
                <a:solidFill>
                  <a:schemeClr val="bg1"/>
                </a:solidFill>
              </a:rPr>
              <a:t>.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02874" y="5154026"/>
            <a:ext cx="1296332" cy="35375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/>
              <a:t>TO BE CONTINUE</a:t>
            </a:r>
            <a:endParaRPr lang="zh-CN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1"/>
            <a:ext cx="12192000" cy="690098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776053" y="1868604"/>
            <a:ext cx="2858262" cy="2858262"/>
            <a:chOff x="7975422" y="1998525"/>
            <a:chExt cx="2598420" cy="2598420"/>
          </a:xfrm>
        </p:grpSpPr>
        <p:sp>
          <p:nvSpPr>
            <p:cNvPr id="12" name="正五边形 11"/>
            <p:cNvSpPr/>
            <p:nvPr/>
          </p:nvSpPr>
          <p:spPr>
            <a:xfrm>
              <a:off x="7975422" y="1998525"/>
              <a:ext cx="2598420" cy="2598420"/>
            </a:xfrm>
            <a:prstGeom prst="pentagon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正五边形 2"/>
            <p:cNvSpPr/>
            <p:nvPr/>
          </p:nvSpPr>
          <p:spPr>
            <a:xfrm>
              <a:off x="8093532" y="2116635"/>
              <a:ext cx="2362200" cy="2362200"/>
            </a:xfrm>
            <a:prstGeom prst="pentagon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8164105" y="3367941"/>
            <a:ext cx="2105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smtClean="0">
                <a:solidFill>
                  <a:schemeClr val="bg1"/>
                </a:solidFill>
              </a:rPr>
              <a:t>Supporters </a:t>
            </a:r>
            <a:r>
              <a:rPr lang="en-US" altLang="zh-CN" sz="1200">
                <a:solidFill>
                  <a:schemeClr val="bg1"/>
                </a:solidFill>
              </a:rPr>
              <a:t>say that the ease of use of presentation software can save a lot of </a:t>
            </a:r>
            <a:r>
              <a:rPr lang="en-US" altLang="zh-CN" sz="1200" smtClean="0">
                <a:solidFill>
                  <a:schemeClr val="bg1"/>
                </a:solidFill>
              </a:rPr>
              <a:t>time.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07676" y="2899728"/>
            <a:ext cx="201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</a:rPr>
              <a:t>TEXT HERE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3" name="等腰三角形 12"/>
          <p:cNvSpPr/>
          <p:nvPr/>
        </p:nvSpPr>
        <p:spPr>
          <a:xfrm rot="4773530">
            <a:off x="6208830" y="3108746"/>
            <a:ext cx="849922" cy="732691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手动输入 3"/>
          <p:cNvSpPr/>
          <p:nvPr/>
        </p:nvSpPr>
        <p:spPr>
          <a:xfrm rot="5400000">
            <a:off x="39269" y="-39275"/>
            <a:ext cx="6900989" cy="6979538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55182" y="1584960"/>
            <a:ext cx="3478973" cy="3759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smtClean="0"/>
              <a:t>SUPPORTERS SAY THAT THE EASE </a:t>
            </a:r>
            <a:endParaRPr lang="zh-CN" altLang="en-US" sz="1600"/>
          </a:p>
        </p:txBody>
      </p:sp>
      <p:sp>
        <p:nvSpPr>
          <p:cNvPr id="6" name="矩形 5"/>
          <p:cNvSpPr/>
          <p:nvPr/>
        </p:nvSpPr>
        <p:spPr>
          <a:xfrm>
            <a:off x="755183" y="2021840"/>
            <a:ext cx="3921760" cy="3759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smtClean="0"/>
              <a:t>PRESENTATION SOFTWARE CAN SAVE A</a:t>
            </a:r>
            <a:endParaRPr lang="zh-CN" altLang="en-US" sz="1600"/>
          </a:p>
        </p:txBody>
      </p:sp>
      <p:sp>
        <p:nvSpPr>
          <p:cNvPr id="7" name="矩形 6"/>
          <p:cNvSpPr/>
          <p:nvPr/>
        </p:nvSpPr>
        <p:spPr>
          <a:xfrm>
            <a:off x="755183" y="2458720"/>
            <a:ext cx="2062480" cy="3759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smtClean="0"/>
              <a:t>SAY </a:t>
            </a:r>
            <a:r>
              <a:rPr lang="en-US" altLang="zh-CN" sz="1600"/>
              <a:t>THAT THE EASE </a:t>
            </a:r>
            <a:endParaRPr lang="zh-CN" altLang="en-US" sz="1600"/>
          </a:p>
        </p:txBody>
      </p:sp>
      <p:sp>
        <p:nvSpPr>
          <p:cNvPr id="8" name="矩形 7"/>
          <p:cNvSpPr/>
          <p:nvPr/>
        </p:nvSpPr>
        <p:spPr>
          <a:xfrm>
            <a:off x="666168" y="3104220"/>
            <a:ext cx="25103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Supporters say that the ease of use of presentation software can save a lot of time for people who otherwise would have used other </a:t>
            </a:r>
            <a:r>
              <a:rPr lang="en-US" altLang="zh-CN" sz="1200" smtClean="0"/>
              <a:t>types</a:t>
            </a:r>
            <a:r>
              <a:rPr lang="en-US" altLang="zh-CN" sz="1200"/>
              <a:t>. Supporters say that the ease of use of presentation software can save a lot of time for people who otherwise would have used other types</a:t>
            </a:r>
            <a:r>
              <a:rPr lang="en-US" altLang="zh-CN" sz="1200" smtClean="0"/>
              <a:t>.</a:t>
            </a:r>
            <a:endParaRPr lang="en-US" altLang="zh-CN" sz="1200" smtClean="0"/>
          </a:p>
          <a:p>
            <a:pPr algn="just"/>
            <a:endParaRPr lang="en-US" altLang="zh-CN" sz="1200"/>
          </a:p>
          <a:p>
            <a:pPr algn="just"/>
            <a:r>
              <a:rPr lang="en-US" altLang="zh-CN" sz="1200"/>
              <a:t>Supporters say that the ease of use of presentation software can save a lot of time for people who otherwise would have used other types</a:t>
            </a:r>
            <a:r>
              <a:rPr lang="en-US" altLang="zh-CN" sz="1200" smtClean="0"/>
              <a:t>.</a:t>
            </a:r>
            <a:endParaRPr lang="en-US" altLang="zh-CN" sz="1200"/>
          </a:p>
        </p:txBody>
      </p:sp>
      <p:sp>
        <p:nvSpPr>
          <p:cNvPr id="10" name="矩形 9"/>
          <p:cNvSpPr/>
          <p:nvPr/>
        </p:nvSpPr>
        <p:spPr>
          <a:xfrm>
            <a:off x="3337815" y="3090941"/>
            <a:ext cx="25103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Supporters say that the ease of use of presentation software can save a lot of time for people who otherwise would have used other </a:t>
            </a:r>
            <a:r>
              <a:rPr lang="en-US" altLang="zh-CN" sz="1200" smtClean="0"/>
              <a:t>types</a:t>
            </a:r>
            <a:r>
              <a:rPr lang="en-US" altLang="zh-CN" sz="1200"/>
              <a:t>. Supporters say that the ease of use of presentation software </a:t>
            </a:r>
            <a:r>
              <a:rPr lang="en-US" altLang="zh-CN" sz="1200" smtClean="0"/>
              <a:t>can.</a:t>
            </a:r>
            <a:endParaRPr lang="en-US" altLang="zh-CN" sz="1200"/>
          </a:p>
        </p:txBody>
      </p:sp>
      <p:sp>
        <p:nvSpPr>
          <p:cNvPr id="16" name="矩形 15"/>
          <p:cNvSpPr/>
          <p:nvPr/>
        </p:nvSpPr>
        <p:spPr>
          <a:xfrm>
            <a:off x="4479403" y="4542336"/>
            <a:ext cx="1296332" cy="353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smtClean="0">
                <a:solidFill>
                  <a:schemeClr val="tx1"/>
                </a:solidFill>
              </a:rPr>
              <a:t>TO BE CONTINUE</a:t>
            </a:r>
            <a:endParaRPr lang="zh-CN" altLang="en-US" sz="11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b="22025"/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936000" y="1134811"/>
            <a:ext cx="4320000" cy="4320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0733" y="1892420"/>
            <a:ext cx="3356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mtClean="0">
                <a:solidFill>
                  <a:prstClr val="white"/>
                </a:solidFill>
              </a:rPr>
              <a:t>POWER</a:t>
            </a:r>
            <a:endParaRPr lang="en-US" altLang="zh-CN" sz="5400" b="1" smtClean="0">
              <a:solidFill>
                <a:prstClr val="white"/>
              </a:solidFill>
            </a:endParaRPr>
          </a:p>
        </p:txBody>
      </p:sp>
      <p:sp>
        <p:nvSpPr>
          <p:cNvPr id="553" name="文本框 552"/>
          <p:cNvSpPr txBox="1"/>
          <p:nvPr/>
        </p:nvSpPr>
        <p:spPr>
          <a:xfrm>
            <a:off x="4460733" y="2677109"/>
            <a:ext cx="3356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mtClean="0">
                <a:solidFill>
                  <a:prstClr val="white"/>
                </a:solidFill>
              </a:rPr>
              <a:t>YOUR</a:t>
            </a:r>
            <a:endParaRPr lang="en-US" altLang="zh-CN" sz="8800" smtClean="0">
              <a:solidFill>
                <a:prstClr val="white"/>
              </a:solidFill>
            </a:endParaRPr>
          </a:p>
        </p:txBody>
      </p:sp>
      <p:sp>
        <p:nvSpPr>
          <p:cNvPr id="556" name="文本框 555"/>
          <p:cNvSpPr txBox="1"/>
          <p:nvPr/>
        </p:nvSpPr>
        <p:spPr>
          <a:xfrm>
            <a:off x="4460733" y="3865905"/>
            <a:ext cx="3356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mtClean="0">
                <a:solidFill>
                  <a:prstClr val="white"/>
                </a:solidFill>
              </a:rPr>
              <a:t>POINT</a:t>
            </a:r>
            <a:endParaRPr lang="en-US" altLang="zh-CN" sz="5400" b="1" smtClean="0">
              <a:solidFill>
                <a:prstClr val="white"/>
              </a:solidFill>
            </a:endParaRPr>
          </a:p>
        </p:txBody>
      </p:sp>
      <p:cxnSp>
        <p:nvCxnSpPr>
          <p:cNvPr id="564" name="直接连接符 563"/>
          <p:cNvCxnSpPr/>
          <p:nvPr/>
        </p:nvCxnSpPr>
        <p:spPr>
          <a:xfrm>
            <a:off x="4686504" y="2815750"/>
            <a:ext cx="29051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直接连接符 564"/>
          <p:cNvCxnSpPr/>
          <p:nvPr/>
        </p:nvCxnSpPr>
        <p:spPr>
          <a:xfrm>
            <a:off x="4686504" y="3944740"/>
            <a:ext cx="29051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3" name="矩形 1112"/>
          <p:cNvSpPr/>
          <p:nvPr/>
        </p:nvSpPr>
        <p:spPr>
          <a:xfrm>
            <a:off x="2148573" y="5848819"/>
            <a:ext cx="7894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time for people who otherwise would have used other types of visual aid—hand-drawn or mechanically typeset slides, blackboards or </a:t>
            </a:r>
            <a:r>
              <a:rPr lang="en-US" altLang="zh-CN" sz="1100" smtClean="0">
                <a:solidFill>
                  <a:prstClr val="white"/>
                </a:solidFill>
              </a:rPr>
              <a:t>whiteboards. 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1115" name="椭圆 1114"/>
          <p:cNvSpPr/>
          <p:nvPr/>
        </p:nvSpPr>
        <p:spPr>
          <a:xfrm>
            <a:off x="4052605" y="1256399"/>
            <a:ext cx="802800" cy="804331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solidFill>
                  <a:prstClr val="white"/>
                </a:solidFill>
              </a:rPr>
              <a:t>4</a:t>
            </a:r>
            <a:endParaRPr lang="zh-CN" altLang="en-US" sz="4800" b="1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817391" y="2577650"/>
            <a:ext cx="1264216" cy="1264216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7862" y="4649028"/>
            <a:ext cx="668525" cy="66852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椭圆 87"/>
          <p:cNvSpPr/>
          <p:nvPr/>
        </p:nvSpPr>
        <p:spPr>
          <a:xfrm>
            <a:off x="941070" y="-1725930"/>
            <a:ext cx="10309860" cy="1030986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28064" r="16199" b="316"/>
          <a:stretch>
            <a:fillRect/>
          </a:stretch>
        </p:blipFill>
        <p:spPr>
          <a:xfrm>
            <a:off x="2080260" y="0"/>
            <a:ext cx="8031480" cy="6858001"/>
          </a:xfrm>
          <a:custGeom>
            <a:avLst/>
            <a:gdLst>
              <a:gd name="connsiteX0" fmla="*/ 1983859 w 8031480"/>
              <a:gd name="connsiteY0" fmla="*/ 0 h 6858001"/>
              <a:gd name="connsiteX1" fmla="*/ 6047622 w 8031480"/>
              <a:gd name="connsiteY1" fmla="*/ 0 h 6858001"/>
              <a:gd name="connsiteX2" fmla="*/ 6098048 w 8031480"/>
              <a:gd name="connsiteY2" fmla="*/ 28994 h 6858001"/>
              <a:gd name="connsiteX3" fmla="*/ 8031480 w 8031480"/>
              <a:gd name="connsiteY3" fmla="*/ 3463362 h 6858001"/>
              <a:gd name="connsiteX4" fmla="*/ 6260978 w 8031480"/>
              <a:gd name="connsiteY4" fmla="*/ 6793277 h 6858001"/>
              <a:gd name="connsiteX5" fmla="*/ 6160019 w 8031480"/>
              <a:gd name="connsiteY5" fmla="*/ 6858001 h 6858001"/>
              <a:gd name="connsiteX6" fmla="*/ 1871462 w 8031480"/>
              <a:gd name="connsiteY6" fmla="*/ 6858001 h 6858001"/>
              <a:gd name="connsiteX7" fmla="*/ 1770502 w 8031480"/>
              <a:gd name="connsiteY7" fmla="*/ 6793277 h 6858001"/>
              <a:gd name="connsiteX8" fmla="*/ 0 w 8031480"/>
              <a:gd name="connsiteY8" fmla="*/ 3463362 h 6858001"/>
              <a:gd name="connsiteX9" fmla="*/ 1933433 w 8031480"/>
              <a:gd name="connsiteY9" fmla="*/ 2899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1480" h="6858001">
                <a:moveTo>
                  <a:pt x="1983859" y="0"/>
                </a:moveTo>
                <a:lnTo>
                  <a:pt x="6047622" y="0"/>
                </a:lnTo>
                <a:lnTo>
                  <a:pt x="6098048" y="28994"/>
                </a:lnTo>
                <a:cubicBezTo>
                  <a:pt x="7257186" y="733304"/>
                  <a:pt x="8031480" y="2007910"/>
                  <a:pt x="8031480" y="3463362"/>
                </a:cubicBezTo>
                <a:cubicBezTo>
                  <a:pt x="8031480" y="4849507"/>
                  <a:pt x="7329172" y="6071619"/>
                  <a:pt x="6260978" y="6793277"/>
                </a:cubicBezTo>
                <a:lnTo>
                  <a:pt x="6160019" y="6858001"/>
                </a:lnTo>
                <a:lnTo>
                  <a:pt x="1871462" y="6858001"/>
                </a:lnTo>
                <a:lnTo>
                  <a:pt x="1770502" y="6793277"/>
                </a:lnTo>
                <a:cubicBezTo>
                  <a:pt x="702308" y="6071619"/>
                  <a:pt x="0" y="4849507"/>
                  <a:pt x="0" y="3463362"/>
                </a:cubicBezTo>
                <a:cubicBezTo>
                  <a:pt x="0" y="2007910"/>
                  <a:pt x="774295" y="733304"/>
                  <a:pt x="1933433" y="28994"/>
                </a:cubicBez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561896" y="50837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/>
              <a:t>OUR CLIENT</a:t>
            </a:r>
            <a:endParaRPr lang="zh-CN" altLang="en-US" b="1"/>
          </a:p>
        </p:txBody>
      </p:sp>
      <p:sp>
        <p:nvSpPr>
          <p:cNvPr id="3" name="椭圆 2"/>
          <p:cNvSpPr/>
          <p:nvPr/>
        </p:nvSpPr>
        <p:spPr>
          <a:xfrm>
            <a:off x="3022491" y="1424198"/>
            <a:ext cx="1712955" cy="171295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282554" y="1424198"/>
            <a:ext cx="1712955" cy="171295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570652" y="1424198"/>
            <a:ext cx="1712955" cy="171295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022491" y="3376256"/>
            <a:ext cx="1712955" cy="171295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282554" y="3376256"/>
            <a:ext cx="1712955" cy="171295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570652" y="3376256"/>
            <a:ext cx="1712955" cy="171295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18"/>
          <p:cNvGrpSpPr>
            <a:grpSpLocks noChangeAspect="1"/>
          </p:cNvGrpSpPr>
          <p:nvPr/>
        </p:nvGrpSpPr>
        <p:grpSpPr bwMode="auto">
          <a:xfrm>
            <a:off x="3553368" y="1868988"/>
            <a:ext cx="651201" cy="504096"/>
            <a:chOff x="6227" y="1614"/>
            <a:chExt cx="726" cy="562"/>
          </a:xfrm>
          <a:solidFill>
            <a:schemeClr val="bg1"/>
          </a:solidFill>
        </p:grpSpPr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227" y="1677"/>
              <a:ext cx="627" cy="499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368" y="1897"/>
              <a:ext cx="246" cy="221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697" y="1698"/>
              <a:ext cx="131" cy="141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6671" y="1614"/>
              <a:ext cx="282" cy="26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357639" y="2475150"/>
            <a:ext cx="1042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smtClean="0">
                <a:solidFill>
                  <a:schemeClr val="bg1"/>
                </a:solidFill>
              </a:rPr>
              <a:t>TEXT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61896" y="877706"/>
            <a:ext cx="18082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294453" y="508374"/>
            <a:ext cx="0" cy="5195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617702" y="2475150"/>
            <a:ext cx="1042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smtClean="0">
                <a:solidFill>
                  <a:schemeClr val="bg1"/>
                </a:solidFill>
              </a:rPr>
              <a:t>TEXT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91262" y="2475150"/>
            <a:ext cx="1042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smtClean="0">
                <a:solidFill>
                  <a:schemeClr val="bg1"/>
                </a:solidFill>
              </a:rPr>
              <a:t>TEXT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20338" y="4407167"/>
            <a:ext cx="1042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smtClean="0">
                <a:solidFill>
                  <a:schemeClr val="bg1"/>
                </a:solidFill>
              </a:rPr>
              <a:t>TEXT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357639" y="4415845"/>
            <a:ext cx="1042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smtClean="0">
                <a:solidFill>
                  <a:schemeClr val="bg1"/>
                </a:solidFill>
              </a:rPr>
              <a:t>TEXT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17702" y="4415845"/>
            <a:ext cx="1042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smtClean="0">
                <a:solidFill>
                  <a:schemeClr val="bg1"/>
                </a:solidFill>
              </a:rPr>
              <a:t>TEXT HERE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5910837" y="1885501"/>
            <a:ext cx="456388" cy="522986"/>
          </a:xfrm>
          <a:custGeom>
            <a:avLst/>
            <a:gdLst>
              <a:gd name="T0" fmla="*/ 15 w 98"/>
              <a:gd name="T1" fmla="*/ 55 h 110"/>
              <a:gd name="T2" fmla="*/ 25 w 98"/>
              <a:gd name="T3" fmla="*/ 36 h 110"/>
              <a:gd name="T4" fmla="*/ 11 w 98"/>
              <a:gd name="T5" fmla="*/ 24 h 110"/>
              <a:gd name="T6" fmla="*/ 1 w 98"/>
              <a:gd name="T7" fmla="*/ 38 h 110"/>
              <a:gd name="T8" fmla="*/ 15 w 98"/>
              <a:gd name="T9" fmla="*/ 55 h 110"/>
              <a:gd name="T10" fmla="*/ 27 w 98"/>
              <a:gd name="T11" fmla="*/ 79 h 110"/>
              <a:gd name="T12" fmla="*/ 27 w 98"/>
              <a:gd name="T13" fmla="*/ 84 h 110"/>
              <a:gd name="T14" fmla="*/ 32 w 98"/>
              <a:gd name="T15" fmla="*/ 89 h 110"/>
              <a:gd name="T16" fmla="*/ 38 w 98"/>
              <a:gd name="T17" fmla="*/ 89 h 110"/>
              <a:gd name="T18" fmla="*/ 38 w 98"/>
              <a:gd name="T19" fmla="*/ 75 h 110"/>
              <a:gd name="T20" fmla="*/ 32 w 98"/>
              <a:gd name="T21" fmla="*/ 75 h 110"/>
              <a:gd name="T22" fmla="*/ 27 w 98"/>
              <a:gd name="T23" fmla="*/ 79 h 110"/>
              <a:gd name="T24" fmla="*/ 36 w 98"/>
              <a:gd name="T25" fmla="*/ 33 h 110"/>
              <a:gd name="T26" fmla="*/ 48 w 98"/>
              <a:gd name="T27" fmla="*/ 16 h 110"/>
              <a:gd name="T28" fmla="*/ 36 w 98"/>
              <a:gd name="T29" fmla="*/ 0 h 110"/>
              <a:gd name="T30" fmla="*/ 25 w 98"/>
              <a:gd name="T31" fmla="*/ 16 h 110"/>
              <a:gd name="T32" fmla="*/ 36 w 98"/>
              <a:gd name="T33" fmla="*/ 33 h 110"/>
              <a:gd name="T34" fmla="*/ 63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3 w 98"/>
              <a:gd name="T43" fmla="*/ 34 h 110"/>
              <a:gd name="T44" fmla="*/ 84 w 98"/>
              <a:gd name="T45" fmla="*/ 73 h 110"/>
              <a:gd name="T46" fmla="*/ 63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2 w 98"/>
              <a:gd name="T55" fmla="*/ 103 h 110"/>
              <a:gd name="T56" fmla="*/ 40 w 98"/>
              <a:gd name="T57" fmla="*/ 102 h 110"/>
              <a:gd name="T58" fmla="*/ 58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0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0 w 98"/>
              <a:gd name="T73" fmla="*/ 69 h 110"/>
              <a:gd name="T74" fmla="*/ 38 w 98"/>
              <a:gd name="T75" fmla="*/ 69 h 110"/>
              <a:gd name="T76" fmla="*/ 38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2 w 98"/>
              <a:gd name="T83" fmla="*/ 95 h 110"/>
              <a:gd name="T84" fmla="*/ 55 w 98"/>
              <a:gd name="T85" fmla="*/ 95 h 110"/>
              <a:gd name="T86" fmla="*/ 48 w 98"/>
              <a:gd name="T87" fmla="*/ 89 h 110"/>
              <a:gd name="T88" fmla="*/ 48 w 98"/>
              <a:gd name="T89" fmla="*/ 70 h 110"/>
              <a:gd name="T90" fmla="*/ 55 w 98"/>
              <a:gd name="T91" fmla="*/ 70 h 110"/>
              <a:gd name="T92" fmla="*/ 55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2 w 98"/>
              <a:gd name="T101" fmla="*/ 70 h 110"/>
              <a:gd name="T102" fmla="*/ 72 w 98"/>
              <a:gd name="T103" fmla="*/ 95 h 110"/>
              <a:gd name="T104" fmla="*/ 96 w 98"/>
              <a:gd name="T105" fmla="*/ 45 h 110"/>
              <a:gd name="T106" fmla="*/ 84 w 98"/>
              <a:gd name="T107" fmla="*/ 32 h 110"/>
              <a:gd name="T108" fmla="*/ 72 w 98"/>
              <a:gd name="T109" fmla="*/ 48 h 110"/>
              <a:gd name="T110" fmla="*/ 85 w 98"/>
              <a:gd name="T111" fmla="*/ 62 h 110"/>
              <a:gd name="T112" fmla="*/ 96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5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4" y="32"/>
                  <a:pt x="19" y="24"/>
                  <a:pt x="11" y="24"/>
                </a:cubicBezTo>
                <a:cubicBezTo>
                  <a:pt x="2" y="25"/>
                  <a:pt x="1" y="38"/>
                  <a:pt x="1" y="38"/>
                </a:cubicBezTo>
                <a:cubicBezTo>
                  <a:pt x="0" y="45"/>
                  <a:pt x="4" y="58"/>
                  <a:pt x="15" y="55"/>
                </a:cubicBezTo>
                <a:close/>
                <a:moveTo>
                  <a:pt x="27" y="79"/>
                </a:moveTo>
                <a:cubicBezTo>
                  <a:pt x="27" y="80"/>
                  <a:pt x="26" y="82"/>
                  <a:pt x="27" y="84"/>
                </a:cubicBezTo>
                <a:cubicBezTo>
                  <a:pt x="28" y="89"/>
                  <a:pt x="32" y="89"/>
                  <a:pt x="32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75"/>
                  <a:pt x="38" y="75"/>
                  <a:pt x="38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7" y="79"/>
                </a:cubicBezTo>
                <a:close/>
                <a:moveTo>
                  <a:pt x="36" y="33"/>
                </a:moveTo>
                <a:cubicBezTo>
                  <a:pt x="42" y="33"/>
                  <a:pt x="48" y="25"/>
                  <a:pt x="48" y="16"/>
                </a:cubicBezTo>
                <a:cubicBezTo>
                  <a:pt x="48" y="8"/>
                  <a:pt x="42" y="0"/>
                  <a:pt x="36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6" y="33"/>
                </a:cubicBezTo>
                <a:close/>
                <a:moveTo>
                  <a:pt x="63" y="34"/>
                </a:moveTo>
                <a:cubicBezTo>
                  <a:pt x="71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4" y="11"/>
                  <a:pt x="54" y="17"/>
                </a:cubicBezTo>
                <a:cubicBezTo>
                  <a:pt x="53" y="25"/>
                  <a:pt x="55" y="32"/>
                  <a:pt x="63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3" y="52"/>
                </a:cubicBezTo>
                <a:cubicBezTo>
                  <a:pt x="53" y="37"/>
                  <a:pt x="38" y="43"/>
                  <a:pt x="34" y="51"/>
                </a:cubicBezTo>
                <a:cubicBezTo>
                  <a:pt x="29" y="59"/>
                  <a:pt x="21" y="64"/>
                  <a:pt x="20" y="66"/>
                </a:cubicBezTo>
                <a:cubicBezTo>
                  <a:pt x="19" y="67"/>
                  <a:pt x="4" y="75"/>
                  <a:pt x="8" y="89"/>
                </a:cubicBezTo>
                <a:cubicBezTo>
                  <a:pt x="11" y="103"/>
                  <a:pt x="22" y="103"/>
                  <a:pt x="22" y="103"/>
                </a:cubicBezTo>
                <a:cubicBezTo>
                  <a:pt x="22" y="103"/>
                  <a:pt x="31" y="104"/>
                  <a:pt x="40" y="102"/>
                </a:cubicBezTo>
                <a:cubicBezTo>
                  <a:pt x="50" y="100"/>
                  <a:pt x="58" y="102"/>
                  <a:pt x="58" y="102"/>
                </a:cubicBezTo>
                <a:cubicBezTo>
                  <a:pt x="58" y="102"/>
                  <a:pt x="81" y="110"/>
                  <a:pt x="87" y="95"/>
                </a:cubicBezTo>
                <a:cubicBezTo>
                  <a:pt x="93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0" y="95"/>
                  <a:pt x="30" y="95"/>
                  <a:pt x="30" y="95"/>
                </a:cubicBezTo>
                <a:cubicBezTo>
                  <a:pt x="24" y="94"/>
                  <a:pt x="21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0" y="69"/>
                  <a:pt x="30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59"/>
                  <a:pt x="38" y="59"/>
                  <a:pt x="38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2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49" y="93"/>
                  <a:pt x="48" y="89"/>
                  <a:pt x="48" y="89"/>
                </a:cubicBezTo>
                <a:cubicBezTo>
                  <a:pt x="48" y="70"/>
                  <a:pt x="48" y="70"/>
                  <a:pt x="4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86"/>
                  <a:pt x="55" y="86"/>
                  <a:pt x="55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2" y="70"/>
                  <a:pt x="72" y="70"/>
                  <a:pt x="72" y="70"/>
                </a:cubicBezTo>
                <a:lnTo>
                  <a:pt x="72" y="95"/>
                </a:lnTo>
                <a:close/>
                <a:moveTo>
                  <a:pt x="96" y="45"/>
                </a:moveTo>
                <a:cubicBezTo>
                  <a:pt x="96" y="42"/>
                  <a:pt x="94" y="32"/>
                  <a:pt x="84" y="32"/>
                </a:cubicBezTo>
                <a:cubicBezTo>
                  <a:pt x="74" y="32"/>
                  <a:pt x="72" y="41"/>
                  <a:pt x="72" y="48"/>
                </a:cubicBezTo>
                <a:cubicBezTo>
                  <a:pt x="72" y="54"/>
                  <a:pt x="73" y="62"/>
                  <a:pt x="85" y="62"/>
                </a:cubicBezTo>
                <a:cubicBezTo>
                  <a:pt x="98" y="62"/>
                  <a:pt x="96" y="48"/>
                  <a:pt x="9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9" name="Group 4"/>
          <p:cNvGrpSpPr>
            <a:grpSpLocks noChangeAspect="1"/>
          </p:cNvGrpSpPr>
          <p:nvPr/>
        </p:nvGrpSpPr>
        <p:grpSpPr bwMode="auto">
          <a:xfrm>
            <a:off x="8045909" y="1932019"/>
            <a:ext cx="733365" cy="408681"/>
            <a:chOff x="2289" y="649"/>
            <a:chExt cx="454" cy="253"/>
          </a:xfrm>
          <a:solidFill>
            <a:schemeClr val="bg1"/>
          </a:solidFill>
        </p:grpSpPr>
        <p:sp>
          <p:nvSpPr>
            <p:cNvPr id="40" name="Freeform 5"/>
            <p:cNvSpPr/>
            <p:nvPr/>
          </p:nvSpPr>
          <p:spPr bwMode="auto">
            <a:xfrm>
              <a:off x="2426" y="649"/>
              <a:ext cx="172" cy="187"/>
            </a:xfrm>
            <a:custGeom>
              <a:avLst/>
              <a:gdLst>
                <a:gd name="T0" fmla="*/ 0 w 72"/>
                <a:gd name="T1" fmla="*/ 19 h 77"/>
                <a:gd name="T2" fmla="*/ 0 w 72"/>
                <a:gd name="T3" fmla="*/ 21 h 77"/>
                <a:gd name="T4" fmla="*/ 33 w 72"/>
                <a:gd name="T5" fmla="*/ 74 h 77"/>
                <a:gd name="T6" fmla="*/ 28 w 72"/>
                <a:gd name="T7" fmla="*/ 51 h 77"/>
                <a:gd name="T8" fmla="*/ 36 w 72"/>
                <a:gd name="T9" fmla="*/ 23 h 77"/>
                <a:gd name="T10" fmla="*/ 44 w 72"/>
                <a:gd name="T11" fmla="*/ 51 h 77"/>
                <a:gd name="T12" fmla="*/ 38 w 72"/>
                <a:gd name="T13" fmla="*/ 77 h 77"/>
                <a:gd name="T14" fmla="*/ 38 w 72"/>
                <a:gd name="T15" fmla="*/ 77 h 77"/>
                <a:gd name="T16" fmla="*/ 72 w 72"/>
                <a:gd name="T17" fmla="*/ 21 h 77"/>
                <a:gd name="T18" fmla="*/ 72 w 72"/>
                <a:gd name="T19" fmla="*/ 0 h 77"/>
                <a:gd name="T20" fmla="*/ 35 w 72"/>
                <a:gd name="T21" fmla="*/ 23 h 77"/>
                <a:gd name="T22" fmla="*/ 1 w 72"/>
                <a:gd name="T23" fmla="*/ 0 h 77"/>
                <a:gd name="T24" fmla="*/ 0 w 72"/>
                <a:gd name="T25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7">
                  <a:moveTo>
                    <a:pt x="0" y="1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" y="46"/>
                    <a:pt x="14" y="64"/>
                    <a:pt x="33" y="74"/>
                  </a:cubicBezTo>
                  <a:cubicBezTo>
                    <a:pt x="30" y="67"/>
                    <a:pt x="28" y="60"/>
                    <a:pt x="28" y="51"/>
                  </a:cubicBezTo>
                  <a:cubicBezTo>
                    <a:pt x="28" y="41"/>
                    <a:pt x="31" y="31"/>
                    <a:pt x="36" y="23"/>
                  </a:cubicBezTo>
                  <a:cubicBezTo>
                    <a:pt x="42" y="31"/>
                    <a:pt x="44" y="41"/>
                    <a:pt x="44" y="51"/>
                  </a:cubicBezTo>
                  <a:cubicBezTo>
                    <a:pt x="44" y="61"/>
                    <a:pt x="42" y="69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60" y="64"/>
                    <a:pt x="68" y="46"/>
                    <a:pt x="72" y="2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6" y="1"/>
                    <a:pt x="44" y="10"/>
                    <a:pt x="35" y="23"/>
                  </a:cubicBezTo>
                  <a:cubicBezTo>
                    <a:pt x="28" y="11"/>
                    <a:pt x="16" y="2"/>
                    <a:pt x="1" y="0"/>
                  </a:cubicBezTo>
                  <a:cubicBezTo>
                    <a:pt x="1" y="3"/>
                    <a:pt x="0" y="18"/>
                    <a:pt x="0" y="19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2646" y="649"/>
              <a:ext cx="97" cy="182"/>
            </a:xfrm>
            <a:custGeom>
              <a:avLst/>
              <a:gdLst>
                <a:gd name="T0" fmla="*/ 0 w 40"/>
                <a:gd name="T1" fmla="*/ 18 h 75"/>
                <a:gd name="T2" fmla="*/ 0 w 40"/>
                <a:gd name="T3" fmla="*/ 21 h 75"/>
                <a:gd name="T4" fmla="*/ 34 w 40"/>
                <a:gd name="T5" fmla="*/ 75 h 75"/>
                <a:gd name="T6" fmla="*/ 40 w 40"/>
                <a:gd name="T7" fmla="*/ 51 h 75"/>
                <a:gd name="T8" fmla="*/ 0 w 40"/>
                <a:gd name="T9" fmla="*/ 0 h 75"/>
                <a:gd name="T10" fmla="*/ 0 w 40"/>
                <a:gd name="T11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5">
                  <a:moveTo>
                    <a:pt x="0" y="18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47"/>
                    <a:pt x="12" y="65"/>
                    <a:pt x="34" y="75"/>
                  </a:cubicBezTo>
                  <a:cubicBezTo>
                    <a:pt x="37" y="68"/>
                    <a:pt x="40" y="60"/>
                    <a:pt x="40" y="51"/>
                  </a:cubicBezTo>
                  <a:cubicBezTo>
                    <a:pt x="40" y="26"/>
                    <a:pt x="20" y="5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2289" y="649"/>
              <a:ext cx="98" cy="189"/>
            </a:xfrm>
            <a:custGeom>
              <a:avLst/>
              <a:gdLst>
                <a:gd name="T0" fmla="*/ 41 w 41"/>
                <a:gd name="T1" fmla="*/ 22 h 78"/>
                <a:gd name="T2" fmla="*/ 41 w 41"/>
                <a:gd name="T3" fmla="*/ 0 h 78"/>
                <a:gd name="T4" fmla="*/ 0 w 41"/>
                <a:gd name="T5" fmla="*/ 51 h 78"/>
                <a:gd name="T6" fmla="*/ 7 w 41"/>
                <a:gd name="T7" fmla="*/ 78 h 78"/>
                <a:gd name="T8" fmla="*/ 41 w 41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8">
                  <a:moveTo>
                    <a:pt x="41" y="2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7" y="5"/>
                    <a:pt x="0" y="26"/>
                    <a:pt x="0" y="51"/>
                  </a:cubicBezTo>
                  <a:cubicBezTo>
                    <a:pt x="0" y="61"/>
                    <a:pt x="2" y="70"/>
                    <a:pt x="7" y="78"/>
                  </a:cubicBezTo>
                  <a:cubicBezTo>
                    <a:pt x="29" y="66"/>
                    <a:pt x="41" y="47"/>
                    <a:pt x="41" y="22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2327" y="770"/>
              <a:ext cx="163" cy="132"/>
            </a:xfrm>
            <a:custGeom>
              <a:avLst/>
              <a:gdLst>
                <a:gd name="T0" fmla="*/ 35 w 68"/>
                <a:gd name="T1" fmla="*/ 0 h 54"/>
                <a:gd name="T2" fmla="*/ 0 w 68"/>
                <a:gd name="T3" fmla="*/ 40 h 54"/>
                <a:gd name="T4" fmla="*/ 35 w 68"/>
                <a:gd name="T5" fmla="*/ 54 h 54"/>
                <a:gd name="T6" fmla="*/ 68 w 68"/>
                <a:gd name="T7" fmla="*/ 40 h 54"/>
                <a:gd name="T8" fmla="*/ 35 w 6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4">
                  <a:moveTo>
                    <a:pt x="35" y="0"/>
                  </a:moveTo>
                  <a:cubicBezTo>
                    <a:pt x="28" y="17"/>
                    <a:pt x="16" y="30"/>
                    <a:pt x="0" y="40"/>
                  </a:cubicBezTo>
                  <a:cubicBezTo>
                    <a:pt x="9" y="48"/>
                    <a:pt x="21" y="54"/>
                    <a:pt x="35" y="54"/>
                  </a:cubicBezTo>
                  <a:cubicBezTo>
                    <a:pt x="48" y="54"/>
                    <a:pt x="59" y="49"/>
                    <a:pt x="68" y="40"/>
                  </a:cubicBezTo>
                  <a:cubicBezTo>
                    <a:pt x="53" y="31"/>
                    <a:pt x="42" y="18"/>
                    <a:pt x="35" y="0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2534" y="768"/>
              <a:ext cx="163" cy="134"/>
            </a:xfrm>
            <a:custGeom>
              <a:avLst/>
              <a:gdLst>
                <a:gd name="T0" fmla="*/ 36 w 68"/>
                <a:gd name="T1" fmla="*/ 0 h 55"/>
                <a:gd name="T2" fmla="*/ 0 w 68"/>
                <a:gd name="T3" fmla="*/ 41 h 55"/>
                <a:gd name="T4" fmla="*/ 34 w 68"/>
                <a:gd name="T5" fmla="*/ 55 h 55"/>
                <a:gd name="T6" fmla="*/ 68 w 68"/>
                <a:gd name="T7" fmla="*/ 40 h 55"/>
                <a:gd name="T8" fmla="*/ 36 w 6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5">
                  <a:moveTo>
                    <a:pt x="36" y="0"/>
                  </a:moveTo>
                  <a:cubicBezTo>
                    <a:pt x="28" y="17"/>
                    <a:pt x="17" y="31"/>
                    <a:pt x="0" y="41"/>
                  </a:cubicBezTo>
                  <a:cubicBezTo>
                    <a:pt x="9" y="50"/>
                    <a:pt x="20" y="55"/>
                    <a:pt x="34" y="55"/>
                  </a:cubicBezTo>
                  <a:cubicBezTo>
                    <a:pt x="47" y="55"/>
                    <a:pt x="59" y="49"/>
                    <a:pt x="68" y="40"/>
                  </a:cubicBezTo>
                  <a:cubicBezTo>
                    <a:pt x="54" y="31"/>
                    <a:pt x="43" y="17"/>
                    <a:pt x="36" y="0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5" name="Group 25"/>
          <p:cNvGrpSpPr>
            <a:grpSpLocks noChangeAspect="1"/>
          </p:cNvGrpSpPr>
          <p:nvPr/>
        </p:nvGrpSpPr>
        <p:grpSpPr bwMode="auto">
          <a:xfrm>
            <a:off x="8098352" y="3765198"/>
            <a:ext cx="686631" cy="652617"/>
            <a:chOff x="9" y="-11"/>
            <a:chExt cx="646" cy="614"/>
          </a:xfrm>
          <a:solidFill>
            <a:schemeClr val="bg1"/>
          </a:solidFill>
        </p:grpSpPr>
        <p:sp>
          <p:nvSpPr>
            <p:cNvPr id="46" name="Freeform 26"/>
            <p:cNvSpPr/>
            <p:nvPr/>
          </p:nvSpPr>
          <p:spPr bwMode="auto">
            <a:xfrm>
              <a:off x="9" y="53"/>
              <a:ext cx="346" cy="353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 w 60"/>
                <a:gd name="T5" fmla="*/ 44 h 61"/>
                <a:gd name="T6" fmla="*/ 7 w 60"/>
                <a:gd name="T7" fmla="*/ 46 h 61"/>
                <a:gd name="T8" fmla="*/ 8 w 60"/>
                <a:gd name="T9" fmla="*/ 42 h 61"/>
                <a:gd name="T10" fmla="*/ 5 w 60"/>
                <a:gd name="T11" fmla="*/ 31 h 61"/>
                <a:gd name="T12" fmla="*/ 30 w 60"/>
                <a:gd name="T13" fmla="*/ 6 h 61"/>
                <a:gd name="T14" fmla="*/ 55 w 60"/>
                <a:gd name="T15" fmla="*/ 31 h 61"/>
                <a:gd name="T16" fmla="*/ 30 w 60"/>
                <a:gd name="T17" fmla="*/ 55 h 61"/>
                <a:gd name="T18" fmla="*/ 24 w 60"/>
                <a:gd name="T19" fmla="*/ 55 h 61"/>
                <a:gd name="T20" fmla="*/ 21 w 60"/>
                <a:gd name="T21" fmla="*/ 57 h 61"/>
                <a:gd name="T22" fmla="*/ 23 w 60"/>
                <a:gd name="T23" fmla="*/ 60 h 61"/>
                <a:gd name="T24" fmla="*/ 30 w 60"/>
                <a:gd name="T25" fmla="*/ 61 h 61"/>
                <a:gd name="T26" fmla="*/ 60 w 60"/>
                <a:gd name="T27" fmla="*/ 31 h 61"/>
                <a:gd name="T28" fmla="*/ 30 w 60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1"/>
                  </a:cubicBezTo>
                  <a:cubicBezTo>
                    <a:pt x="0" y="35"/>
                    <a:pt x="1" y="40"/>
                    <a:pt x="3" y="44"/>
                  </a:cubicBezTo>
                  <a:cubicBezTo>
                    <a:pt x="4" y="46"/>
                    <a:pt x="5" y="46"/>
                    <a:pt x="7" y="46"/>
                  </a:cubicBezTo>
                  <a:cubicBezTo>
                    <a:pt x="8" y="45"/>
                    <a:pt x="9" y="43"/>
                    <a:pt x="8" y="42"/>
                  </a:cubicBezTo>
                  <a:cubicBezTo>
                    <a:pt x="6" y="38"/>
                    <a:pt x="5" y="35"/>
                    <a:pt x="5" y="31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ubicBezTo>
                    <a:pt x="28" y="55"/>
                    <a:pt x="26" y="55"/>
                    <a:pt x="24" y="55"/>
                  </a:cubicBezTo>
                  <a:cubicBezTo>
                    <a:pt x="23" y="54"/>
                    <a:pt x="22" y="55"/>
                    <a:pt x="21" y="57"/>
                  </a:cubicBezTo>
                  <a:cubicBezTo>
                    <a:pt x="21" y="58"/>
                    <a:pt x="22" y="60"/>
                    <a:pt x="23" y="60"/>
                  </a:cubicBezTo>
                  <a:cubicBezTo>
                    <a:pt x="25" y="61"/>
                    <a:pt x="28" y="61"/>
                    <a:pt x="30" y="61"/>
                  </a:cubicBezTo>
                  <a:cubicBezTo>
                    <a:pt x="47" y="61"/>
                    <a:pt x="60" y="47"/>
                    <a:pt x="60" y="31"/>
                  </a:cubicBezTo>
                  <a:cubicBezTo>
                    <a:pt x="60" y="14"/>
                    <a:pt x="47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15" y="169"/>
              <a:ext cx="225" cy="434"/>
            </a:xfrm>
            <a:custGeom>
              <a:avLst/>
              <a:gdLst>
                <a:gd name="T0" fmla="*/ 24 w 39"/>
                <a:gd name="T1" fmla="*/ 18 h 75"/>
                <a:gd name="T2" fmla="*/ 29 w 39"/>
                <a:gd name="T3" fmla="*/ 20 h 75"/>
                <a:gd name="T4" fmla="*/ 39 w 39"/>
                <a:gd name="T5" fmla="*/ 10 h 75"/>
                <a:gd name="T6" fmla="*/ 29 w 39"/>
                <a:gd name="T7" fmla="*/ 0 h 75"/>
                <a:gd name="T8" fmla="*/ 19 w 39"/>
                <a:gd name="T9" fmla="*/ 10 h 75"/>
                <a:gd name="T10" fmla="*/ 20 w 39"/>
                <a:gd name="T11" fmla="*/ 14 h 75"/>
                <a:gd name="T12" fmla="*/ 13 w 39"/>
                <a:gd name="T13" fmla="*/ 23 h 75"/>
                <a:gd name="T14" fmla="*/ 2 w 39"/>
                <a:gd name="T15" fmla="*/ 72 h 75"/>
                <a:gd name="T16" fmla="*/ 4 w 39"/>
                <a:gd name="T17" fmla="*/ 75 h 75"/>
                <a:gd name="T18" fmla="*/ 5 w 39"/>
                <a:gd name="T19" fmla="*/ 75 h 75"/>
                <a:gd name="T20" fmla="*/ 7 w 39"/>
                <a:gd name="T21" fmla="*/ 71 h 75"/>
                <a:gd name="T22" fmla="*/ 18 w 39"/>
                <a:gd name="T23" fmla="*/ 26 h 75"/>
                <a:gd name="T24" fmla="*/ 24 w 39"/>
                <a:gd name="T25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75">
                  <a:moveTo>
                    <a:pt x="24" y="18"/>
                  </a:moveTo>
                  <a:cubicBezTo>
                    <a:pt x="25" y="19"/>
                    <a:pt x="27" y="20"/>
                    <a:pt x="29" y="20"/>
                  </a:cubicBezTo>
                  <a:cubicBezTo>
                    <a:pt x="35" y="20"/>
                    <a:pt x="39" y="16"/>
                    <a:pt x="39" y="10"/>
                  </a:cubicBezTo>
                  <a:cubicBezTo>
                    <a:pt x="39" y="4"/>
                    <a:pt x="35" y="0"/>
                    <a:pt x="29" y="0"/>
                  </a:cubicBezTo>
                  <a:cubicBezTo>
                    <a:pt x="24" y="0"/>
                    <a:pt x="19" y="4"/>
                    <a:pt x="19" y="10"/>
                  </a:cubicBezTo>
                  <a:cubicBezTo>
                    <a:pt x="19" y="11"/>
                    <a:pt x="20" y="13"/>
                    <a:pt x="20" y="14"/>
                  </a:cubicBezTo>
                  <a:cubicBezTo>
                    <a:pt x="18" y="16"/>
                    <a:pt x="16" y="19"/>
                    <a:pt x="13" y="23"/>
                  </a:cubicBezTo>
                  <a:cubicBezTo>
                    <a:pt x="7" y="32"/>
                    <a:pt x="0" y="49"/>
                    <a:pt x="2" y="72"/>
                  </a:cubicBezTo>
                  <a:cubicBezTo>
                    <a:pt x="2" y="73"/>
                    <a:pt x="3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5"/>
                    <a:pt x="7" y="73"/>
                    <a:pt x="7" y="71"/>
                  </a:cubicBezTo>
                  <a:cubicBezTo>
                    <a:pt x="6" y="54"/>
                    <a:pt x="9" y="39"/>
                    <a:pt x="18" y="26"/>
                  </a:cubicBezTo>
                  <a:cubicBezTo>
                    <a:pt x="20" y="23"/>
                    <a:pt x="22" y="20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390" y="-11"/>
              <a:ext cx="225" cy="215"/>
            </a:xfrm>
            <a:custGeom>
              <a:avLst/>
              <a:gdLst>
                <a:gd name="T0" fmla="*/ 20 w 39"/>
                <a:gd name="T1" fmla="*/ 34 h 37"/>
                <a:gd name="T2" fmla="*/ 14 w 39"/>
                <a:gd name="T3" fmla="*/ 32 h 37"/>
                <a:gd name="T4" fmla="*/ 7 w 39"/>
                <a:gd name="T5" fmla="*/ 13 h 37"/>
                <a:gd name="T6" fmla="*/ 26 w 39"/>
                <a:gd name="T7" fmla="*/ 7 h 37"/>
                <a:gd name="T8" fmla="*/ 33 w 39"/>
                <a:gd name="T9" fmla="*/ 25 h 37"/>
                <a:gd name="T10" fmla="*/ 31 w 39"/>
                <a:gd name="T11" fmla="*/ 28 h 37"/>
                <a:gd name="T12" fmla="*/ 31 w 39"/>
                <a:gd name="T13" fmla="*/ 30 h 37"/>
                <a:gd name="T14" fmla="*/ 33 w 39"/>
                <a:gd name="T15" fmla="*/ 30 h 37"/>
                <a:gd name="T16" fmla="*/ 35 w 39"/>
                <a:gd name="T17" fmla="*/ 27 h 37"/>
                <a:gd name="T18" fmla="*/ 27 w 39"/>
                <a:gd name="T19" fmla="*/ 4 h 37"/>
                <a:gd name="T20" fmla="*/ 4 w 39"/>
                <a:gd name="T21" fmla="*/ 12 h 37"/>
                <a:gd name="T22" fmla="*/ 12 w 39"/>
                <a:gd name="T23" fmla="*/ 35 h 37"/>
                <a:gd name="T24" fmla="*/ 20 w 39"/>
                <a:gd name="T25" fmla="*/ 37 h 37"/>
                <a:gd name="T26" fmla="*/ 22 w 39"/>
                <a:gd name="T27" fmla="*/ 35 h 37"/>
                <a:gd name="T28" fmla="*/ 20 w 39"/>
                <a:gd name="T2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37">
                  <a:moveTo>
                    <a:pt x="20" y="34"/>
                  </a:moveTo>
                  <a:cubicBezTo>
                    <a:pt x="18" y="34"/>
                    <a:pt x="16" y="33"/>
                    <a:pt x="14" y="32"/>
                  </a:cubicBezTo>
                  <a:cubicBezTo>
                    <a:pt x="7" y="29"/>
                    <a:pt x="4" y="20"/>
                    <a:pt x="7" y="13"/>
                  </a:cubicBezTo>
                  <a:cubicBezTo>
                    <a:pt x="10" y="6"/>
                    <a:pt x="19" y="3"/>
                    <a:pt x="26" y="7"/>
                  </a:cubicBezTo>
                  <a:cubicBezTo>
                    <a:pt x="33" y="10"/>
                    <a:pt x="36" y="18"/>
                    <a:pt x="33" y="25"/>
                  </a:cubicBezTo>
                  <a:cubicBezTo>
                    <a:pt x="32" y="26"/>
                    <a:pt x="32" y="27"/>
                    <a:pt x="31" y="28"/>
                  </a:cubicBezTo>
                  <a:cubicBezTo>
                    <a:pt x="30" y="29"/>
                    <a:pt x="30" y="30"/>
                    <a:pt x="31" y="30"/>
                  </a:cubicBezTo>
                  <a:cubicBezTo>
                    <a:pt x="32" y="31"/>
                    <a:pt x="33" y="31"/>
                    <a:pt x="33" y="30"/>
                  </a:cubicBezTo>
                  <a:cubicBezTo>
                    <a:pt x="34" y="29"/>
                    <a:pt x="35" y="28"/>
                    <a:pt x="35" y="27"/>
                  </a:cubicBezTo>
                  <a:cubicBezTo>
                    <a:pt x="39" y="18"/>
                    <a:pt x="36" y="8"/>
                    <a:pt x="27" y="4"/>
                  </a:cubicBezTo>
                  <a:cubicBezTo>
                    <a:pt x="19" y="0"/>
                    <a:pt x="8" y="3"/>
                    <a:pt x="4" y="12"/>
                  </a:cubicBezTo>
                  <a:cubicBezTo>
                    <a:pt x="0" y="21"/>
                    <a:pt x="4" y="31"/>
                    <a:pt x="12" y="35"/>
                  </a:cubicBezTo>
                  <a:cubicBezTo>
                    <a:pt x="15" y="36"/>
                    <a:pt x="18" y="37"/>
                    <a:pt x="20" y="37"/>
                  </a:cubicBezTo>
                  <a:cubicBezTo>
                    <a:pt x="21" y="37"/>
                    <a:pt x="22" y="36"/>
                    <a:pt x="22" y="35"/>
                  </a:cubicBezTo>
                  <a:cubicBezTo>
                    <a:pt x="22" y="34"/>
                    <a:pt x="21" y="33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465" y="65"/>
              <a:ext cx="190" cy="202"/>
            </a:xfrm>
            <a:custGeom>
              <a:avLst/>
              <a:gdLst>
                <a:gd name="T0" fmla="*/ 32 w 33"/>
                <a:gd name="T1" fmla="*/ 32 h 35"/>
                <a:gd name="T2" fmla="*/ 12 w 33"/>
                <a:gd name="T3" fmla="*/ 16 h 35"/>
                <a:gd name="T4" fmla="*/ 9 w 33"/>
                <a:gd name="T5" fmla="*/ 11 h 35"/>
                <a:gd name="T6" fmla="*/ 12 w 33"/>
                <a:gd name="T7" fmla="*/ 8 h 35"/>
                <a:gd name="T8" fmla="*/ 9 w 33"/>
                <a:gd name="T9" fmla="*/ 1 h 35"/>
                <a:gd name="T10" fmla="*/ 1 w 33"/>
                <a:gd name="T11" fmla="*/ 4 h 35"/>
                <a:gd name="T12" fmla="*/ 4 w 33"/>
                <a:gd name="T13" fmla="*/ 11 h 35"/>
                <a:gd name="T14" fmla="*/ 6 w 33"/>
                <a:gd name="T15" fmla="*/ 12 h 35"/>
                <a:gd name="T16" fmla="*/ 9 w 33"/>
                <a:gd name="T17" fmla="*/ 17 h 35"/>
                <a:gd name="T18" fmla="*/ 31 w 33"/>
                <a:gd name="T19" fmla="*/ 35 h 35"/>
                <a:gd name="T20" fmla="*/ 33 w 33"/>
                <a:gd name="T21" fmla="*/ 34 h 35"/>
                <a:gd name="T22" fmla="*/ 33 w 33"/>
                <a:gd name="T23" fmla="*/ 34 h 35"/>
                <a:gd name="T24" fmla="*/ 32 w 33"/>
                <a:gd name="T2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5">
                  <a:moveTo>
                    <a:pt x="32" y="32"/>
                  </a:moveTo>
                  <a:cubicBezTo>
                    <a:pt x="23" y="29"/>
                    <a:pt x="16" y="23"/>
                    <a:pt x="12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10" y="10"/>
                    <a:pt x="11" y="10"/>
                    <a:pt x="12" y="8"/>
                  </a:cubicBezTo>
                  <a:cubicBezTo>
                    <a:pt x="13" y="6"/>
                    <a:pt x="12" y="2"/>
                    <a:pt x="9" y="1"/>
                  </a:cubicBezTo>
                  <a:cubicBezTo>
                    <a:pt x="6" y="0"/>
                    <a:pt x="3" y="1"/>
                    <a:pt x="1" y="4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3"/>
                    <a:pt x="8" y="15"/>
                    <a:pt x="9" y="17"/>
                  </a:cubicBezTo>
                  <a:cubicBezTo>
                    <a:pt x="12" y="23"/>
                    <a:pt x="19" y="31"/>
                    <a:pt x="31" y="35"/>
                  </a:cubicBezTo>
                  <a:cubicBezTo>
                    <a:pt x="32" y="35"/>
                    <a:pt x="33" y="35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3"/>
                    <a:pt x="33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556741" y="3875937"/>
            <a:ext cx="644454" cy="532467"/>
            <a:chOff x="5853906" y="3228975"/>
            <a:chExt cx="484187" cy="400050"/>
          </a:xfrm>
          <a:solidFill>
            <a:schemeClr val="bg1"/>
          </a:solidFill>
        </p:grpSpPr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5853906" y="3228975"/>
              <a:ext cx="344487" cy="319088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6"/>
            <p:cNvSpPr>
              <a:spLocks noEditPoints="1"/>
            </p:cNvSpPr>
            <p:nvPr/>
          </p:nvSpPr>
          <p:spPr bwMode="auto">
            <a:xfrm>
              <a:off x="6047581" y="3359150"/>
              <a:ext cx="290512" cy="269875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857697" y="3698859"/>
            <a:ext cx="562669" cy="700681"/>
            <a:chOff x="9681475" y="3021748"/>
            <a:chExt cx="255873" cy="289667"/>
          </a:xfrm>
          <a:solidFill>
            <a:schemeClr val="bg1"/>
          </a:solidFill>
        </p:grpSpPr>
        <p:sp>
          <p:nvSpPr>
            <p:cNvPr id="63" name="Freeform 592"/>
            <p:cNvSpPr>
              <a:spLocks noEditPoints="1"/>
            </p:cNvSpPr>
            <p:nvPr/>
          </p:nvSpPr>
          <p:spPr bwMode="auto">
            <a:xfrm>
              <a:off x="9681475" y="3021748"/>
              <a:ext cx="255873" cy="289667"/>
            </a:xfrm>
            <a:custGeom>
              <a:avLst/>
              <a:gdLst>
                <a:gd name="T0" fmla="*/ 174 w 175"/>
                <a:gd name="T1" fmla="*/ 159 h 197"/>
                <a:gd name="T2" fmla="*/ 169 w 175"/>
                <a:gd name="T3" fmla="*/ 158 h 197"/>
                <a:gd name="T4" fmla="*/ 168 w 175"/>
                <a:gd name="T5" fmla="*/ 55 h 197"/>
                <a:gd name="T6" fmla="*/ 96 w 175"/>
                <a:gd name="T7" fmla="*/ 0 h 197"/>
                <a:gd name="T8" fmla="*/ 18 w 175"/>
                <a:gd name="T9" fmla="*/ 55 h 197"/>
                <a:gd name="T10" fmla="*/ 16 w 175"/>
                <a:gd name="T11" fmla="*/ 159 h 197"/>
                <a:gd name="T12" fmla="*/ 1 w 175"/>
                <a:gd name="T13" fmla="*/ 162 h 197"/>
                <a:gd name="T14" fmla="*/ 0 w 175"/>
                <a:gd name="T15" fmla="*/ 165 h 197"/>
                <a:gd name="T16" fmla="*/ 87 w 175"/>
                <a:gd name="T17" fmla="*/ 197 h 197"/>
                <a:gd name="T18" fmla="*/ 175 w 175"/>
                <a:gd name="T19" fmla="*/ 167 h 197"/>
                <a:gd name="T20" fmla="*/ 174 w 175"/>
                <a:gd name="T21" fmla="*/ 159 h 197"/>
                <a:gd name="T22" fmla="*/ 20 w 175"/>
                <a:gd name="T23" fmla="*/ 57 h 197"/>
                <a:gd name="T24" fmla="*/ 96 w 175"/>
                <a:gd name="T25" fmla="*/ 4 h 197"/>
                <a:gd name="T26" fmla="*/ 98 w 175"/>
                <a:gd name="T27" fmla="*/ 176 h 197"/>
                <a:gd name="T28" fmla="*/ 19 w 175"/>
                <a:gd name="T29" fmla="*/ 158 h 197"/>
                <a:gd name="T30" fmla="*/ 20 w 175"/>
                <a:gd name="T31" fmla="*/ 57 h 197"/>
                <a:gd name="T32" fmla="*/ 87 w 175"/>
                <a:gd name="T33" fmla="*/ 191 h 197"/>
                <a:gd name="T34" fmla="*/ 3 w 175"/>
                <a:gd name="T35" fmla="*/ 163 h 197"/>
                <a:gd name="T36" fmla="*/ 17 w 175"/>
                <a:gd name="T37" fmla="*/ 160 h 197"/>
                <a:gd name="T38" fmla="*/ 19 w 175"/>
                <a:gd name="T39" fmla="*/ 160 h 197"/>
                <a:gd name="T40" fmla="*/ 98 w 175"/>
                <a:gd name="T41" fmla="*/ 179 h 197"/>
                <a:gd name="T42" fmla="*/ 134 w 175"/>
                <a:gd name="T43" fmla="*/ 177 h 197"/>
                <a:gd name="T44" fmla="*/ 87 w 175"/>
                <a:gd name="T45" fmla="*/ 19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197">
                  <a:moveTo>
                    <a:pt x="174" y="159"/>
                  </a:moveTo>
                  <a:cubicBezTo>
                    <a:pt x="172" y="158"/>
                    <a:pt x="171" y="158"/>
                    <a:pt x="169" y="158"/>
                  </a:cubicBezTo>
                  <a:cubicBezTo>
                    <a:pt x="169" y="154"/>
                    <a:pt x="168" y="55"/>
                    <a:pt x="168" y="5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7" y="157"/>
                    <a:pt x="16" y="159"/>
                  </a:cubicBezTo>
                  <a:cubicBezTo>
                    <a:pt x="11" y="160"/>
                    <a:pt x="6" y="161"/>
                    <a:pt x="1" y="162"/>
                  </a:cubicBezTo>
                  <a:cubicBezTo>
                    <a:pt x="1" y="163"/>
                    <a:pt x="1" y="164"/>
                    <a:pt x="0" y="165"/>
                  </a:cubicBezTo>
                  <a:cubicBezTo>
                    <a:pt x="29" y="176"/>
                    <a:pt x="57" y="186"/>
                    <a:pt x="87" y="197"/>
                  </a:cubicBezTo>
                  <a:cubicBezTo>
                    <a:pt x="117" y="187"/>
                    <a:pt x="139" y="179"/>
                    <a:pt x="175" y="167"/>
                  </a:cubicBezTo>
                  <a:cubicBezTo>
                    <a:pt x="175" y="164"/>
                    <a:pt x="175" y="162"/>
                    <a:pt x="174" y="159"/>
                  </a:cubicBezTo>
                  <a:close/>
                  <a:moveTo>
                    <a:pt x="20" y="57"/>
                  </a:moveTo>
                  <a:cubicBezTo>
                    <a:pt x="96" y="4"/>
                    <a:pt x="96" y="4"/>
                    <a:pt x="96" y="4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1" y="176"/>
                    <a:pt x="25" y="160"/>
                    <a:pt x="19" y="158"/>
                  </a:cubicBezTo>
                  <a:cubicBezTo>
                    <a:pt x="19" y="154"/>
                    <a:pt x="20" y="57"/>
                    <a:pt x="20" y="57"/>
                  </a:cubicBezTo>
                  <a:close/>
                  <a:moveTo>
                    <a:pt x="87" y="191"/>
                  </a:moveTo>
                  <a:cubicBezTo>
                    <a:pt x="74" y="187"/>
                    <a:pt x="10" y="165"/>
                    <a:pt x="3" y="163"/>
                  </a:cubicBezTo>
                  <a:cubicBezTo>
                    <a:pt x="8" y="162"/>
                    <a:pt x="13" y="161"/>
                    <a:pt x="17" y="160"/>
                  </a:cubicBezTo>
                  <a:cubicBezTo>
                    <a:pt x="18" y="160"/>
                    <a:pt x="19" y="160"/>
                    <a:pt x="19" y="160"/>
                  </a:cubicBezTo>
                  <a:cubicBezTo>
                    <a:pt x="27" y="162"/>
                    <a:pt x="98" y="179"/>
                    <a:pt x="98" y="179"/>
                  </a:cubicBezTo>
                  <a:cubicBezTo>
                    <a:pt x="134" y="177"/>
                    <a:pt x="134" y="177"/>
                    <a:pt x="134" y="177"/>
                  </a:cubicBezTo>
                  <a:cubicBezTo>
                    <a:pt x="117" y="182"/>
                    <a:pt x="96" y="189"/>
                    <a:pt x="87" y="19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7" tIns="45713" rIns="91427" bIns="45713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815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64" name="Freeform 593"/>
            <p:cNvSpPr/>
            <p:nvPr/>
          </p:nvSpPr>
          <p:spPr bwMode="auto">
            <a:xfrm>
              <a:off x="9715270" y="3045887"/>
              <a:ext cx="98969" cy="74831"/>
            </a:xfrm>
            <a:custGeom>
              <a:avLst/>
              <a:gdLst>
                <a:gd name="T0" fmla="*/ 41 w 41"/>
                <a:gd name="T1" fmla="*/ 0 h 31"/>
                <a:gd name="T2" fmla="*/ 0 w 41"/>
                <a:gd name="T3" fmla="*/ 26 h 31"/>
                <a:gd name="T4" fmla="*/ 0 w 41"/>
                <a:gd name="T5" fmla="*/ 31 h 31"/>
                <a:gd name="T6" fmla="*/ 41 w 41"/>
                <a:gd name="T7" fmla="*/ 9 h 31"/>
                <a:gd name="T8" fmla="*/ 41 w 4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41" y="0"/>
                  </a:moveTo>
                  <a:lnTo>
                    <a:pt x="0" y="26"/>
                  </a:lnTo>
                  <a:lnTo>
                    <a:pt x="0" y="31"/>
                  </a:lnTo>
                  <a:lnTo>
                    <a:pt x="41" y="9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7" tIns="45713" rIns="91427" bIns="45713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815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65" name="Freeform 594"/>
            <p:cNvSpPr/>
            <p:nvPr/>
          </p:nvSpPr>
          <p:spPr bwMode="auto">
            <a:xfrm>
              <a:off x="9715270" y="3212445"/>
              <a:ext cx="101384" cy="21726"/>
            </a:xfrm>
            <a:custGeom>
              <a:avLst/>
              <a:gdLst>
                <a:gd name="T0" fmla="*/ 42 w 42"/>
                <a:gd name="T1" fmla="*/ 0 h 9"/>
                <a:gd name="T2" fmla="*/ 0 w 42"/>
                <a:gd name="T3" fmla="*/ 1 h 9"/>
                <a:gd name="T4" fmla="*/ 0 w 42"/>
                <a:gd name="T5" fmla="*/ 7 h 9"/>
                <a:gd name="T6" fmla="*/ 42 w 42"/>
                <a:gd name="T7" fmla="*/ 9 h 9"/>
                <a:gd name="T8" fmla="*/ 42 w 4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">
                  <a:moveTo>
                    <a:pt x="42" y="0"/>
                  </a:moveTo>
                  <a:lnTo>
                    <a:pt x="0" y="1"/>
                  </a:lnTo>
                  <a:lnTo>
                    <a:pt x="0" y="7"/>
                  </a:lnTo>
                  <a:lnTo>
                    <a:pt x="42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7" tIns="45713" rIns="91427" bIns="45713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815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66" name="Freeform 595"/>
            <p:cNvSpPr/>
            <p:nvPr/>
          </p:nvSpPr>
          <p:spPr bwMode="auto">
            <a:xfrm>
              <a:off x="9715270" y="3236584"/>
              <a:ext cx="101384" cy="31381"/>
            </a:xfrm>
            <a:custGeom>
              <a:avLst/>
              <a:gdLst>
                <a:gd name="T0" fmla="*/ 42 w 42"/>
                <a:gd name="T1" fmla="*/ 4 h 13"/>
                <a:gd name="T2" fmla="*/ 0 w 42"/>
                <a:gd name="T3" fmla="*/ 0 h 13"/>
                <a:gd name="T4" fmla="*/ 0 w 42"/>
                <a:gd name="T5" fmla="*/ 5 h 13"/>
                <a:gd name="T6" fmla="*/ 42 w 42"/>
                <a:gd name="T7" fmla="*/ 13 h 13"/>
                <a:gd name="T8" fmla="*/ 42 w 42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">
                  <a:moveTo>
                    <a:pt x="42" y="4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2" y="13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7" tIns="45713" rIns="91427" bIns="45713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815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67" name="Freeform 596"/>
            <p:cNvSpPr/>
            <p:nvPr/>
          </p:nvSpPr>
          <p:spPr bwMode="auto">
            <a:xfrm>
              <a:off x="9715270" y="3079682"/>
              <a:ext cx="98969" cy="62761"/>
            </a:xfrm>
            <a:custGeom>
              <a:avLst/>
              <a:gdLst>
                <a:gd name="T0" fmla="*/ 41 w 41"/>
                <a:gd name="T1" fmla="*/ 0 h 26"/>
                <a:gd name="T2" fmla="*/ 0 w 41"/>
                <a:gd name="T3" fmla="*/ 20 h 26"/>
                <a:gd name="T4" fmla="*/ 0 w 41"/>
                <a:gd name="T5" fmla="*/ 26 h 26"/>
                <a:gd name="T6" fmla="*/ 41 w 41"/>
                <a:gd name="T7" fmla="*/ 9 h 26"/>
                <a:gd name="T8" fmla="*/ 41 w 4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41" y="0"/>
                  </a:moveTo>
                  <a:lnTo>
                    <a:pt x="0" y="20"/>
                  </a:lnTo>
                  <a:lnTo>
                    <a:pt x="0" y="26"/>
                  </a:lnTo>
                  <a:lnTo>
                    <a:pt x="41" y="9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7" tIns="45713" rIns="91427" bIns="45713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815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68" name="Freeform 597"/>
            <p:cNvSpPr/>
            <p:nvPr/>
          </p:nvSpPr>
          <p:spPr bwMode="auto">
            <a:xfrm>
              <a:off x="9715270" y="3178651"/>
              <a:ext cx="101384" cy="26554"/>
            </a:xfrm>
            <a:custGeom>
              <a:avLst/>
              <a:gdLst>
                <a:gd name="T0" fmla="*/ 42 w 42"/>
                <a:gd name="T1" fmla="*/ 0 h 11"/>
                <a:gd name="T2" fmla="*/ 0 w 42"/>
                <a:gd name="T3" fmla="*/ 7 h 11"/>
                <a:gd name="T4" fmla="*/ 0 w 42"/>
                <a:gd name="T5" fmla="*/ 11 h 11"/>
                <a:gd name="T6" fmla="*/ 42 w 42"/>
                <a:gd name="T7" fmla="*/ 9 h 11"/>
                <a:gd name="T8" fmla="*/ 42 w 4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">
                  <a:moveTo>
                    <a:pt x="42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42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7" tIns="45713" rIns="91427" bIns="45713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815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69" name="Freeform 598"/>
            <p:cNvSpPr/>
            <p:nvPr/>
          </p:nvSpPr>
          <p:spPr bwMode="auto">
            <a:xfrm>
              <a:off x="9715270" y="3147271"/>
              <a:ext cx="101384" cy="38622"/>
            </a:xfrm>
            <a:custGeom>
              <a:avLst/>
              <a:gdLst>
                <a:gd name="T0" fmla="*/ 41 w 42"/>
                <a:gd name="T1" fmla="*/ 0 h 16"/>
                <a:gd name="T2" fmla="*/ 0 w 42"/>
                <a:gd name="T3" fmla="*/ 10 h 16"/>
                <a:gd name="T4" fmla="*/ 0 w 42"/>
                <a:gd name="T5" fmla="*/ 16 h 16"/>
                <a:gd name="T6" fmla="*/ 42 w 42"/>
                <a:gd name="T7" fmla="*/ 8 h 16"/>
                <a:gd name="T8" fmla="*/ 41 w 4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6">
                  <a:moveTo>
                    <a:pt x="41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42" y="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7" tIns="45713" rIns="91427" bIns="45713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815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70" name="Freeform 599"/>
            <p:cNvSpPr/>
            <p:nvPr/>
          </p:nvSpPr>
          <p:spPr bwMode="auto">
            <a:xfrm>
              <a:off x="9715270" y="3113476"/>
              <a:ext cx="98969" cy="50693"/>
            </a:xfrm>
            <a:custGeom>
              <a:avLst/>
              <a:gdLst>
                <a:gd name="T0" fmla="*/ 41 w 41"/>
                <a:gd name="T1" fmla="*/ 0 h 21"/>
                <a:gd name="T2" fmla="*/ 0 w 41"/>
                <a:gd name="T3" fmla="*/ 15 h 21"/>
                <a:gd name="T4" fmla="*/ 0 w 41"/>
                <a:gd name="T5" fmla="*/ 21 h 21"/>
                <a:gd name="T6" fmla="*/ 41 w 41"/>
                <a:gd name="T7" fmla="*/ 8 h 21"/>
                <a:gd name="T8" fmla="*/ 41 w 4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1">
                  <a:moveTo>
                    <a:pt x="41" y="0"/>
                  </a:moveTo>
                  <a:lnTo>
                    <a:pt x="0" y="15"/>
                  </a:lnTo>
                  <a:lnTo>
                    <a:pt x="0" y="21"/>
                  </a:lnTo>
                  <a:lnTo>
                    <a:pt x="41" y="8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27" tIns="45713" rIns="91427" bIns="45713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815"/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3339175" y="5468479"/>
            <a:ext cx="5795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</a:rPr>
              <a:t>Supporters say that the ease of use of presentation software can save a lot of time for people who otherwise would have used other </a:t>
            </a:r>
            <a:r>
              <a:rPr lang="en-US" altLang="zh-CN" sz="1200" smtClean="0">
                <a:solidFill>
                  <a:schemeClr val="bg1"/>
                </a:solidFill>
              </a:rPr>
              <a:t>types</a:t>
            </a:r>
            <a:r>
              <a:rPr lang="en-US" altLang="zh-CN" sz="1200">
                <a:solidFill>
                  <a:schemeClr val="bg1"/>
                </a:solidFill>
              </a:rPr>
              <a:t>. Supporters say that the ease of use of presentation software can save a lot of time for people who otherwise would have used other types</a:t>
            </a:r>
            <a:r>
              <a:rPr lang="en-US" altLang="zh-CN" sz="1200" smtClean="0">
                <a:solidFill>
                  <a:schemeClr val="bg1"/>
                </a:solidFill>
              </a:rPr>
              <a:t>.</a:t>
            </a:r>
            <a:endParaRPr lang="en-US" altLang="zh-CN" sz="1200" smtClean="0">
              <a:solidFill>
                <a:schemeClr val="bg1"/>
              </a:solidFill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10760336" y="2950760"/>
            <a:ext cx="923530" cy="9235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Arrow"/>
          <p:cNvSpPr>
            <a:spLocks noEditPoints="1"/>
          </p:cNvSpPr>
          <p:nvPr/>
        </p:nvSpPr>
        <p:spPr bwMode="auto">
          <a:xfrm>
            <a:off x="11074126" y="3228180"/>
            <a:ext cx="295950" cy="368690"/>
          </a:xfrm>
          <a:custGeom>
            <a:avLst/>
            <a:gdLst>
              <a:gd name="T0" fmla="*/ 37 w 233"/>
              <a:gd name="T1" fmla="*/ 3 h 317"/>
              <a:gd name="T2" fmla="*/ 10 w 233"/>
              <a:gd name="T3" fmla="*/ 33 h 317"/>
              <a:gd name="T4" fmla="*/ 23 w 233"/>
              <a:gd name="T5" fmla="*/ 70 h 317"/>
              <a:gd name="T6" fmla="*/ 132 w 233"/>
              <a:gd name="T7" fmla="*/ 157 h 317"/>
              <a:gd name="T8" fmla="*/ 24 w 233"/>
              <a:gd name="T9" fmla="*/ 243 h 317"/>
              <a:gd name="T10" fmla="*/ 14 w 233"/>
              <a:gd name="T11" fmla="*/ 299 h 317"/>
              <a:gd name="T12" fmla="*/ 70 w 233"/>
              <a:gd name="T13" fmla="*/ 302 h 317"/>
              <a:gd name="T14" fmla="*/ 214 w 233"/>
              <a:gd name="T15" fmla="*/ 186 h 317"/>
              <a:gd name="T16" fmla="*/ 215 w 233"/>
              <a:gd name="T17" fmla="*/ 127 h 317"/>
              <a:gd name="T18" fmla="*/ 69 w 233"/>
              <a:gd name="T19" fmla="*/ 11 h 317"/>
              <a:gd name="T20" fmla="*/ 37 w 233"/>
              <a:gd name="T21" fmla="*/ 3 h 317"/>
              <a:gd name="T22" fmla="*/ 43 w 233"/>
              <a:gd name="T23" fmla="*/ 20 h 317"/>
              <a:gd name="T24" fmla="*/ 58 w 233"/>
              <a:gd name="T25" fmla="*/ 25 h 317"/>
              <a:gd name="T26" fmla="*/ 203 w 233"/>
              <a:gd name="T27" fmla="*/ 141 h 317"/>
              <a:gd name="T28" fmla="*/ 204 w 233"/>
              <a:gd name="T29" fmla="*/ 172 h 317"/>
              <a:gd name="T30" fmla="*/ 58 w 233"/>
              <a:gd name="T31" fmla="*/ 289 h 317"/>
              <a:gd name="T32" fmla="*/ 27 w 233"/>
              <a:gd name="T33" fmla="*/ 288 h 317"/>
              <a:gd name="T34" fmla="*/ 33 w 233"/>
              <a:gd name="T35" fmla="*/ 258 h 317"/>
              <a:gd name="T36" fmla="*/ 160 w 233"/>
              <a:gd name="T37" fmla="*/ 157 h 317"/>
              <a:gd name="T38" fmla="*/ 34 w 233"/>
              <a:gd name="T39" fmla="*/ 56 h 317"/>
              <a:gd name="T40" fmla="*/ 34 w 233"/>
              <a:gd name="T41" fmla="*/ 56 h 317"/>
              <a:gd name="T42" fmla="*/ 27 w 233"/>
              <a:gd name="T43" fmla="*/ 36 h 317"/>
              <a:gd name="T44" fmla="*/ 43 w 233"/>
              <a:gd name="T45" fmla="*/ 2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3" h="317">
                <a:moveTo>
                  <a:pt x="37" y="3"/>
                </a:moveTo>
                <a:cubicBezTo>
                  <a:pt x="22" y="7"/>
                  <a:pt x="13" y="20"/>
                  <a:pt x="10" y="33"/>
                </a:cubicBezTo>
                <a:cubicBezTo>
                  <a:pt x="7" y="46"/>
                  <a:pt x="11" y="61"/>
                  <a:pt x="23" y="70"/>
                </a:cubicBezTo>
                <a:lnTo>
                  <a:pt x="132" y="157"/>
                </a:lnTo>
                <a:lnTo>
                  <a:pt x="24" y="243"/>
                </a:lnTo>
                <a:cubicBezTo>
                  <a:pt x="5" y="257"/>
                  <a:pt x="0" y="281"/>
                  <a:pt x="14" y="299"/>
                </a:cubicBezTo>
                <a:cubicBezTo>
                  <a:pt x="27" y="317"/>
                  <a:pt x="52" y="316"/>
                  <a:pt x="70" y="302"/>
                </a:cubicBezTo>
                <a:cubicBezTo>
                  <a:pt x="118" y="264"/>
                  <a:pt x="166" y="225"/>
                  <a:pt x="214" y="186"/>
                </a:cubicBezTo>
                <a:cubicBezTo>
                  <a:pt x="233" y="172"/>
                  <a:pt x="233" y="143"/>
                  <a:pt x="215" y="127"/>
                </a:cubicBezTo>
                <a:cubicBezTo>
                  <a:pt x="164" y="87"/>
                  <a:pt x="113" y="46"/>
                  <a:pt x="69" y="11"/>
                </a:cubicBezTo>
                <a:cubicBezTo>
                  <a:pt x="51" y="0"/>
                  <a:pt x="46" y="1"/>
                  <a:pt x="37" y="3"/>
                </a:cubicBezTo>
                <a:close/>
                <a:moveTo>
                  <a:pt x="43" y="20"/>
                </a:moveTo>
                <a:cubicBezTo>
                  <a:pt x="50" y="20"/>
                  <a:pt x="55" y="22"/>
                  <a:pt x="58" y="25"/>
                </a:cubicBezTo>
                <a:cubicBezTo>
                  <a:pt x="109" y="65"/>
                  <a:pt x="160" y="106"/>
                  <a:pt x="203" y="141"/>
                </a:cubicBezTo>
                <a:cubicBezTo>
                  <a:pt x="216" y="155"/>
                  <a:pt x="213" y="162"/>
                  <a:pt x="204" y="172"/>
                </a:cubicBezTo>
                <a:cubicBezTo>
                  <a:pt x="155" y="211"/>
                  <a:pt x="107" y="250"/>
                  <a:pt x="58" y="289"/>
                </a:cubicBezTo>
                <a:cubicBezTo>
                  <a:pt x="43" y="299"/>
                  <a:pt x="34" y="295"/>
                  <a:pt x="27" y="288"/>
                </a:cubicBezTo>
                <a:cubicBezTo>
                  <a:pt x="21" y="279"/>
                  <a:pt x="23" y="268"/>
                  <a:pt x="33" y="258"/>
                </a:cubicBezTo>
                <a:cubicBezTo>
                  <a:pt x="79" y="222"/>
                  <a:pt x="120" y="189"/>
                  <a:pt x="160" y="157"/>
                </a:cubicBezTo>
                <a:cubicBezTo>
                  <a:pt x="118" y="123"/>
                  <a:pt x="76" y="90"/>
                  <a:pt x="34" y="56"/>
                </a:cubicBezTo>
                <a:lnTo>
                  <a:pt x="34" y="56"/>
                </a:lnTo>
                <a:cubicBezTo>
                  <a:pt x="28" y="51"/>
                  <a:pt x="26" y="44"/>
                  <a:pt x="27" y="36"/>
                </a:cubicBezTo>
                <a:cubicBezTo>
                  <a:pt x="28" y="29"/>
                  <a:pt x="33" y="22"/>
                  <a:pt x="43" y="2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椭圆 85"/>
          <p:cNvSpPr/>
          <p:nvPr/>
        </p:nvSpPr>
        <p:spPr>
          <a:xfrm rot="10800000">
            <a:off x="534468" y="2950760"/>
            <a:ext cx="923530" cy="9235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Arrow"/>
          <p:cNvSpPr>
            <a:spLocks noEditPoints="1"/>
          </p:cNvSpPr>
          <p:nvPr/>
        </p:nvSpPr>
        <p:spPr bwMode="auto">
          <a:xfrm rot="10800000">
            <a:off x="848258" y="3228180"/>
            <a:ext cx="295950" cy="368690"/>
          </a:xfrm>
          <a:custGeom>
            <a:avLst/>
            <a:gdLst>
              <a:gd name="T0" fmla="*/ 37 w 233"/>
              <a:gd name="T1" fmla="*/ 3 h 317"/>
              <a:gd name="T2" fmla="*/ 10 w 233"/>
              <a:gd name="T3" fmla="*/ 33 h 317"/>
              <a:gd name="T4" fmla="*/ 23 w 233"/>
              <a:gd name="T5" fmla="*/ 70 h 317"/>
              <a:gd name="T6" fmla="*/ 132 w 233"/>
              <a:gd name="T7" fmla="*/ 157 h 317"/>
              <a:gd name="T8" fmla="*/ 24 w 233"/>
              <a:gd name="T9" fmla="*/ 243 h 317"/>
              <a:gd name="T10" fmla="*/ 14 w 233"/>
              <a:gd name="T11" fmla="*/ 299 h 317"/>
              <a:gd name="T12" fmla="*/ 70 w 233"/>
              <a:gd name="T13" fmla="*/ 302 h 317"/>
              <a:gd name="T14" fmla="*/ 214 w 233"/>
              <a:gd name="T15" fmla="*/ 186 h 317"/>
              <a:gd name="T16" fmla="*/ 215 w 233"/>
              <a:gd name="T17" fmla="*/ 127 h 317"/>
              <a:gd name="T18" fmla="*/ 69 w 233"/>
              <a:gd name="T19" fmla="*/ 11 h 317"/>
              <a:gd name="T20" fmla="*/ 37 w 233"/>
              <a:gd name="T21" fmla="*/ 3 h 317"/>
              <a:gd name="T22" fmla="*/ 43 w 233"/>
              <a:gd name="T23" fmla="*/ 20 h 317"/>
              <a:gd name="T24" fmla="*/ 58 w 233"/>
              <a:gd name="T25" fmla="*/ 25 h 317"/>
              <a:gd name="T26" fmla="*/ 203 w 233"/>
              <a:gd name="T27" fmla="*/ 141 h 317"/>
              <a:gd name="T28" fmla="*/ 204 w 233"/>
              <a:gd name="T29" fmla="*/ 172 h 317"/>
              <a:gd name="T30" fmla="*/ 58 w 233"/>
              <a:gd name="T31" fmla="*/ 289 h 317"/>
              <a:gd name="T32" fmla="*/ 27 w 233"/>
              <a:gd name="T33" fmla="*/ 288 h 317"/>
              <a:gd name="T34" fmla="*/ 33 w 233"/>
              <a:gd name="T35" fmla="*/ 258 h 317"/>
              <a:gd name="T36" fmla="*/ 160 w 233"/>
              <a:gd name="T37" fmla="*/ 157 h 317"/>
              <a:gd name="T38" fmla="*/ 34 w 233"/>
              <a:gd name="T39" fmla="*/ 56 h 317"/>
              <a:gd name="T40" fmla="*/ 34 w 233"/>
              <a:gd name="T41" fmla="*/ 56 h 317"/>
              <a:gd name="T42" fmla="*/ 27 w 233"/>
              <a:gd name="T43" fmla="*/ 36 h 317"/>
              <a:gd name="T44" fmla="*/ 43 w 233"/>
              <a:gd name="T45" fmla="*/ 2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3" h="317">
                <a:moveTo>
                  <a:pt x="37" y="3"/>
                </a:moveTo>
                <a:cubicBezTo>
                  <a:pt x="22" y="7"/>
                  <a:pt x="13" y="20"/>
                  <a:pt x="10" y="33"/>
                </a:cubicBezTo>
                <a:cubicBezTo>
                  <a:pt x="7" y="46"/>
                  <a:pt x="11" y="61"/>
                  <a:pt x="23" y="70"/>
                </a:cubicBezTo>
                <a:lnTo>
                  <a:pt x="132" y="157"/>
                </a:lnTo>
                <a:lnTo>
                  <a:pt x="24" y="243"/>
                </a:lnTo>
                <a:cubicBezTo>
                  <a:pt x="5" y="257"/>
                  <a:pt x="0" y="281"/>
                  <a:pt x="14" y="299"/>
                </a:cubicBezTo>
                <a:cubicBezTo>
                  <a:pt x="27" y="317"/>
                  <a:pt x="52" y="316"/>
                  <a:pt x="70" y="302"/>
                </a:cubicBezTo>
                <a:cubicBezTo>
                  <a:pt x="118" y="264"/>
                  <a:pt x="166" y="225"/>
                  <a:pt x="214" y="186"/>
                </a:cubicBezTo>
                <a:cubicBezTo>
                  <a:pt x="233" y="172"/>
                  <a:pt x="233" y="143"/>
                  <a:pt x="215" y="127"/>
                </a:cubicBezTo>
                <a:cubicBezTo>
                  <a:pt x="164" y="87"/>
                  <a:pt x="113" y="46"/>
                  <a:pt x="69" y="11"/>
                </a:cubicBezTo>
                <a:cubicBezTo>
                  <a:pt x="51" y="0"/>
                  <a:pt x="46" y="1"/>
                  <a:pt x="37" y="3"/>
                </a:cubicBezTo>
                <a:close/>
                <a:moveTo>
                  <a:pt x="43" y="20"/>
                </a:moveTo>
                <a:cubicBezTo>
                  <a:pt x="50" y="20"/>
                  <a:pt x="55" y="22"/>
                  <a:pt x="58" y="25"/>
                </a:cubicBezTo>
                <a:cubicBezTo>
                  <a:pt x="109" y="65"/>
                  <a:pt x="160" y="106"/>
                  <a:pt x="203" y="141"/>
                </a:cubicBezTo>
                <a:cubicBezTo>
                  <a:pt x="216" y="155"/>
                  <a:pt x="213" y="162"/>
                  <a:pt x="204" y="172"/>
                </a:cubicBezTo>
                <a:cubicBezTo>
                  <a:pt x="155" y="211"/>
                  <a:pt x="107" y="250"/>
                  <a:pt x="58" y="289"/>
                </a:cubicBezTo>
                <a:cubicBezTo>
                  <a:pt x="43" y="299"/>
                  <a:pt x="34" y="295"/>
                  <a:pt x="27" y="288"/>
                </a:cubicBezTo>
                <a:cubicBezTo>
                  <a:pt x="21" y="279"/>
                  <a:pt x="23" y="268"/>
                  <a:pt x="33" y="258"/>
                </a:cubicBezTo>
                <a:cubicBezTo>
                  <a:pt x="79" y="222"/>
                  <a:pt x="120" y="189"/>
                  <a:pt x="160" y="157"/>
                </a:cubicBezTo>
                <a:cubicBezTo>
                  <a:pt x="118" y="123"/>
                  <a:pt x="76" y="90"/>
                  <a:pt x="34" y="56"/>
                </a:cubicBezTo>
                <a:lnTo>
                  <a:pt x="34" y="56"/>
                </a:lnTo>
                <a:cubicBezTo>
                  <a:pt x="28" y="51"/>
                  <a:pt x="26" y="44"/>
                  <a:pt x="27" y="36"/>
                </a:cubicBezTo>
                <a:cubicBezTo>
                  <a:pt x="28" y="29"/>
                  <a:pt x="33" y="22"/>
                  <a:pt x="43" y="2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232085" y="2648377"/>
            <a:ext cx="1528297" cy="152829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10457953" y="2648377"/>
            <a:ext cx="1528297" cy="152829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095998" y="-1"/>
            <a:ext cx="3048001" cy="68580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96000" y="-1"/>
            <a:ext cx="3048000" cy="685800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正五边形 33"/>
          <p:cNvSpPr/>
          <p:nvPr/>
        </p:nvSpPr>
        <p:spPr>
          <a:xfrm>
            <a:off x="6901260" y="1861387"/>
            <a:ext cx="1437480" cy="1437480"/>
          </a:xfrm>
          <a:prstGeom prst="pent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048001" y="-1"/>
            <a:ext cx="3047999" cy="68580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143996" y="0"/>
            <a:ext cx="3048003" cy="68580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"/>
            <a:ext cx="3048000" cy="685800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48000" y="-1"/>
            <a:ext cx="3048000" cy="68580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144000" y="-1"/>
            <a:ext cx="3048000" cy="68580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640080" y="3940474"/>
            <a:ext cx="1767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56126" y="4032618"/>
            <a:ext cx="19357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time for people who otherwise would have used other </a:t>
            </a:r>
            <a:r>
              <a:rPr lang="en-US" altLang="zh-CN" sz="1100" smtClean="0">
                <a:solidFill>
                  <a:prstClr val="white"/>
                </a:solidFill>
              </a:rPr>
              <a:t>types.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688080" y="3940474"/>
            <a:ext cx="1767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604126" y="4032618"/>
            <a:ext cx="19357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time for people who otherwise would have used other </a:t>
            </a:r>
            <a:r>
              <a:rPr lang="en-US" altLang="zh-CN" sz="1100" smtClean="0">
                <a:solidFill>
                  <a:prstClr val="white"/>
                </a:solidFill>
              </a:rPr>
              <a:t>types.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736080" y="3940474"/>
            <a:ext cx="1767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652126" y="4032618"/>
            <a:ext cx="1935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</a:t>
            </a:r>
            <a:r>
              <a:rPr lang="en-US" altLang="zh-CN" sz="1100" smtClean="0">
                <a:solidFill>
                  <a:prstClr val="white"/>
                </a:solidFill>
              </a:rPr>
              <a:t>time.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949260" y="1861387"/>
            <a:ext cx="1437480" cy="143748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306453" y="2090480"/>
            <a:ext cx="6270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solidFill>
                  <a:schemeClr val="bg1"/>
                </a:solidFill>
              </a:rPr>
              <a:t>3</a:t>
            </a:r>
            <a:endParaRPr lang="zh-CN" altLang="en-US" sz="6000" b="1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53260" y="1861387"/>
            <a:ext cx="1437480" cy="14374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258453" y="2090480"/>
            <a:ext cx="6270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smtClean="0">
                <a:solidFill>
                  <a:schemeClr val="bg1"/>
                </a:solidFill>
              </a:rPr>
              <a:t>2</a:t>
            </a:r>
            <a:endParaRPr lang="zh-CN" altLang="en-US" sz="6000" b="1">
              <a:solidFill>
                <a:schemeClr val="bg1"/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>
            <a:off x="805260" y="1861387"/>
            <a:ext cx="1437480" cy="1437480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210453" y="2194018"/>
            <a:ext cx="6270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</a:rPr>
              <a:t>1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9785998" y="3940474"/>
            <a:ext cx="17678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9702044" y="4032618"/>
            <a:ext cx="1935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</a:t>
            </a:r>
            <a:r>
              <a:rPr lang="en-US" altLang="zh-CN" sz="1100" smtClean="0">
                <a:solidFill>
                  <a:prstClr val="white"/>
                </a:solidFill>
              </a:rPr>
              <a:t>time.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354453" y="2090480"/>
            <a:ext cx="6270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smtClean="0">
                <a:solidFill>
                  <a:schemeClr val="bg1"/>
                </a:solidFill>
              </a:rPr>
              <a:t>4</a:t>
            </a:r>
            <a:endParaRPr lang="zh-CN" altLang="en-US" sz="6000" b="1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12619" y="3494293"/>
            <a:ext cx="142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mtClean="0">
                <a:solidFill>
                  <a:schemeClr val="bg1"/>
                </a:solidFill>
              </a:rPr>
              <a:t>PART ONE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822788" y="3494293"/>
            <a:ext cx="1498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mtClean="0">
                <a:solidFill>
                  <a:schemeClr val="bg1"/>
                </a:solidFill>
              </a:rPr>
              <a:t>PART TWO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81181" y="3494293"/>
            <a:ext cx="1677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mtClean="0">
                <a:solidFill>
                  <a:schemeClr val="bg1"/>
                </a:solidFill>
              </a:rPr>
              <a:t>PART THREE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884799" y="3494293"/>
            <a:ext cx="1570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smtClean="0">
                <a:solidFill>
                  <a:schemeClr val="bg1"/>
                </a:solidFill>
              </a:rPr>
              <a:t>PART FOUR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b="22025"/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967876" y="1280160"/>
            <a:ext cx="0" cy="45186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185024" y="1280160"/>
            <a:ext cx="206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</a:rPr>
              <a:t>YOUR 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885" y="2038819"/>
            <a:ext cx="22091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time for people who otherwise would have used other types of visual aid—hand-drawn or mechanically typeset slides, blackboards or </a:t>
            </a:r>
            <a:r>
              <a:rPr lang="en-US" altLang="zh-CN" sz="1100" smtClean="0">
                <a:solidFill>
                  <a:prstClr val="white"/>
                </a:solidFill>
              </a:rPr>
              <a:t>whiteboards. 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185024" y="3615847"/>
            <a:ext cx="896375" cy="35052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smtClean="0"/>
              <a:t>TEXT HEHE</a:t>
            </a:r>
            <a:endParaRPr lang="zh-CN" altLang="en-US" sz="1200"/>
          </a:p>
        </p:txBody>
      </p:sp>
      <p:sp>
        <p:nvSpPr>
          <p:cNvPr id="15" name="矩形 14"/>
          <p:cNvSpPr/>
          <p:nvPr/>
        </p:nvSpPr>
        <p:spPr>
          <a:xfrm>
            <a:off x="1075885" y="4352270"/>
            <a:ext cx="22091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>
                <a:solidFill>
                  <a:prstClr val="white"/>
                </a:solidFill>
              </a:rPr>
              <a:t>H</a:t>
            </a:r>
            <a:r>
              <a:rPr lang="en-US" altLang="zh-CN" sz="1100" smtClean="0">
                <a:solidFill>
                  <a:prstClr val="white"/>
                </a:solidFill>
              </a:rPr>
              <a:t>ave used other types of visual aid—hand-drawn or mechanically typeset slides, blackboards or whiteboards. 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185024" y="5232283"/>
            <a:ext cx="896375" cy="35052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200" smtClean="0"/>
              <a:t>TEXT HEHE</a:t>
            </a:r>
            <a:endParaRPr lang="zh-CN" altLang="en-US" sz="1200"/>
          </a:p>
        </p:txBody>
      </p:sp>
      <p:graphicFrame>
        <p:nvGraphicFramePr>
          <p:cNvPr id="11" name="图表 10"/>
          <p:cNvGraphicFramePr/>
          <p:nvPr/>
        </p:nvGraphicFramePr>
        <p:xfrm>
          <a:off x="4805680" y="1026160"/>
          <a:ext cx="5486400" cy="489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Shopping Cart"/>
          <p:cNvSpPr>
            <a:spLocks noEditPoints="1"/>
          </p:cNvSpPr>
          <p:nvPr/>
        </p:nvSpPr>
        <p:spPr bwMode="auto">
          <a:xfrm>
            <a:off x="7935753" y="3715982"/>
            <a:ext cx="348740" cy="344951"/>
          </a:xfrm>
          <a:custGeom>
            <a:avLst/>
            <a:gdLst>
              <a:gd name="T0" fmla="*/ 28 w 397"/>
              <a:gd name="T1" fmla="*/ 0 h 392"/>
              <a:gd name="T2" fmla="*/ 0 w 397"/>
              <a:gd name="T3" fmla="*/ 27 h 392"/>
              <a:gd name="T4" fmla="*/ 28 w 397"/>
              <a:gd name="T5" fmla="*/ 55 h 392"/>
              <a:gd name="T6" fmla="*/ 42 w 397"/>
              <a:gd name="T7" fmla="*/ 51 h 392"/>
              <a:gd name="T8" fmla="*/ 64 w 397"/>
              <a:gd name="T9" fmla="*/ 66 h 392"/>
              <a:gd name="T10" fmla="*/ 65 w 397"/>
              <a:gd name="T11" fmla="*/ 69 h 392"/>
              <a:gd name="T12" fmla="*/ 113 w 397"/>
              <a:gd name="T13" fmla="*/ 264 h 392"/>
              <a:gd name="T14" fmla="*/ 132 w 397"/>
              <a:gd name="T15" fmla="*/ 272 h 392"/>
              <a:gd name="T16" fmla="*/ 121 w 397"/>
              <a:gd name="T17" fmla="*/ 305 h 392"/>
              <a:gd name="T18" fmla="*/ 71 w 397"/>
              <a:gd name="T19" fmla="*/ 349 h 392"/>
              <a:gd name="T20" fmla="*/ 114 w 397"/>
              <a:gd name="T21" fmla="*/ 392 h 392"/>
              <a:gd name="T22" fmla="*/ 158 w 397"/>
              <a:gd name="T23" fmla="*/ 356 h 392"/>
              <a:gd name="T24" fmla="*/ 284 w 397"/>
              <a:gd name="T25" fmla="*/ 358 h 392"/>
              <a:gd name="T26" fmla="*/ 324 w 397"/>
              <a:gd name="T27" fmla="*/ 392 h 392"/>
              <a:gd name="T28" fmla="*/ 366 w 397"/>
              <a:gd name="T29" fmla="*/ 351 h 392"/>
              <a:gd name="T30" fmla="*/ 324 w 397"/>
              <a:gd name="T31" fmla="*/ 309 h 392"/>
              <a:gd name="T32" fmla="*/ 285 w 397"/>
              <a:gd name="T33" fmla="*/ 340 h 392"/>
              <a:gd name="T34" fmla="*/ 157 w 397"/>
              <a:gd name="T35" fmla="*/ 339 h 392"/>
              <a:gd name="T36" fmla="*/ 137 w 397"/>
              <a:gd name="T37" fmla="*/ 311 h 392"/>
              <a:gd name="T38" fmla="*/ 151 w 397"/>
              <a:gd name="T39" fmla="*/ 272 h 392"/>
              <a:gd name="T40" fmla="*/ 356 w 397"/>
              <a:gd name="T41" fmla="*/ 263 h 392"/>
              <a:gd name="T42" fmla="*/ 367 w 397"/>
              <a:gd name="T43" fmla="*/ 253 h 392"/>
              <a:gd name="T44" fmla="*/ 395 w 397"/>
              <a:gd name="T45" fmla="*/ 110 h 392"/>
              <a:gd name="T46" fmla="*/ 385 w 397"/>
              <a:gd name="T47" fmla="*/ 95 h 392"/>
              <a:gd name="T48" fmla="*/ 78 w 397"/>
              <a:gd name="T49" fmla="*/ 54 h 392"/>
              <a:gd name="T50" fmla="*/ 54 w 397"/>
              <a:gd name="T51" fmla="*/ 37 h 392"/>
              <a:gd name="T52" fmla="*/ 56 w 397"/>
              <a:gd name="T53" fmla="*/ 27 h 392"/>
              <a:gd name="T54" fmla="*/ 28 w 397"/>
              <a:gd name="T55" fmla="*/ 0 h 392"/>
              <a:gd name="T56" fmla="*/ 28 w 397"/>
              <a:gd name="T57" fmla="*/ 18 h 392"/>
              <a:gd name="T58" fmla="*/ 37 w 397"/>
              <a:gd name="T59" fmla="*/ 27 h 392"/>
              <a:gd name="T60" fmla="*/ 28 w 397"/>
              <a:gd name="T61" fmla="*/ 37 h 392"/>
              <a:gd name="T62" fmla="*/ 18 w 397"/>
              <a:gd name="T63" fmla="*/ 27 h 392"/>
              <a:gd name="T64" fmla="*/ 28 w 397"/>
              <a:gd name="T65" fmla="*/ 18 h 392"/>
              <a:gd name="T66" fmla="*/ 93 w 397"/>
              <a:gd name="T67" fmla="*/ 81 h 392"/>
              <a:gd name="T68" fmla="*/ 369 w 397"/>
              <a:gd name="T69" fmla="*/ 118 h 392"/>
              <a:gd name="T70" fmla="*/ 345 w 397"/>
              <a:gd name="T71" fmla="*/ 239 h 392"/>
              <a:gd name="T72" fmla="*/ 134 w 397"/>
              <a:gd name="T73" fmla="*/ 248 h 392"/>
              <a:gd name="T74" fmla="*/ 93 w 397"/>
              <a:gd name="T75" fmla="*/ 81 h 392"/>
              <a:gd name="T76" fmla="*/ 114 w 397"/>
              <a:gd name="T77" fmla="*/ 322 h 392"/>
              <a:gd name="T78" fmla="*/ 140 w 397"/>
              <a:gd name="T79" fmla="*/ 349 h 392"/>
              <a:gd name="T80" fmla="*/ 114 w 397"/>
              <a:gd name="T81" fmla="*/ 374 h 392"/>
              <a:gd name="T82" fmla="*/ 88 w 397"/>
              <a:gd name="T83" fmla="*/ 349 h 392"/>
              <a:gd name="T84" fmla="*/ 114 w 397"/>
              <a:gd name="T85" fmla="*/ 322 h 392"/>
              <a:gd name="T86" fmla="*/ 324 w 397"/>
              <a:gd name="T87" fmla="*/ 327 h 392"/>
              <a:gd name="T88" fmla="*/ 348 w 397"/>
              <a:gd name="T89" fmla="*/ 351 h 392"/>
              <a:gd name="T90" fmla="*/ 324 w 397"/>
              <a:gd name="T91" fmla="*/ 374 h 392"/>
              <a:gd name="T92" fmla="*/ 302 w 397"/>
              <a:gd name="T93" fmla="*/ 351 h 392"/>
              <a:gd name="T94" fmla="*/ 324 w 397"/>
              <a:gd name="T95" fmla="*/ 32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7" h="392">
                <a:moveTo>
                  <a:pt x="28" y="0"/>
                </a:moveTo>
                <a:cubicBezTo>
                  <a:pt x="13" y="0"/>
                  <a:pt x="0" y="12"/>
                  <a:pt x="0" y="27"/>
                </a:cubicBezTo>
                <a:cubicBezTo>
                  <a:pt x="0" y="42"/>
                  <a:pt x="13" y="55"/>
                  <a:pt x="28" y="55"/>
                </a:cubicBezTo>
                <a:cubicBezTo>
                  <a:pt x="33" y="55"/>
                  <a:pt x="38" y="53"/>
                  <a:pt x="42" y="51"/>
                </a:cubicBezTo>
                <a:lnTo>
                  <a:pt x="64" y="66"/>
                </a:lnTo>
                <a:cubicBezTo>
                  <a:pt x="64" y="67"/>
                  <a:pt x="64" y="68"/>
                  <a:pt x="65" y="69"/>
                </a:cubicBezTo>
                <a:lnTo>
                  <a:pt x="113" y="264"/>
                </a:lnTo>
                <a:cubicBezTo>
                  <a:pt x="116" y="272"/>
                  <a:pt x="120" y="273"/>
                  <a:pt x="132" y="272"/>
                </a:cubicBezTo>
                <a:lnTo>
                  <a:pt x="121" y="305"/>
                </a:lnTo>
                <a:cubicBezTo>
                  <a:pt x="85" y="301"/>
                  <a:pt x="71" y="331"/>
                  <a:pt x="71" y="349"/>
                </a:cubicBezTo>
                <a:cubicBezTo>
                  <a:pt x="71" y="373"/>
                  <a:pt x="90" y="392"/>
                  <a:pt x="114" y="392"/>
                </a:cubicBezTo>
                <a:cubicBezTo>
                  <a:pt x="135" y="392"/>
                  <a:pt x="154" y="377"/>
                  <a:pt x="158" y="356"/>
                </a:cubicBezTo>
                <a:lnTo>
                  <a:pt x="284" y="358"/>
                </a:lnTo>
                <a:cubicBezTo>
                  <a:pt x="288" y="377"/>
                  <a:pt x="304" y="392"/>
                  <a:pt x="324" y="392"/>
                </a:cubicBezTo>
                <a:cubicBezTo>
                  <a:pt x="347" y="392"/>
                  <a:pt x="366" y="374"/>
                  <a:pt x="366" y="351"/>
                </a:cubicBezTo>
                <a:cubicBezTo>
                  <a:pt x="366" y="328"/>
                  <a:pt x="347" y="309"/>
                  <a:pt x="324" y="309"/>
                </a:cubicBezTo>
                <a:cubicBezTo>
                  <a:pt x="305" y="309"/>
                  <a:pt x="290" y="323"/>
                  <a:pt x="285" y="340"/>
                </a:cubicBezTo>
                <a:lnTo>
                  <a:pt x="157" y="339"/>
                </a:lnTo>
                <a:cubicBezTo>
                  <a:pt x="154" y="327"/>
                  <a:pt x="147" y="318"/>
                  <a:pt x="137" y="311"/>
                </a:cubicBezTo>
                <a:lnTo>
                  <a:pt x="151" y="272"/>
                </a:lnTo>
                <a:lnTo>
                  <a:pt x="356" y="263"/>
                </a:lnTo>
                <a:cubicBezTo>
                  <a:pt x="362" y="263"/>
                  <a:pt x="366" y="259"/>
                  <a:pt x="367" y="253"/>
                </a:cubicBezTo>
                <a:lnTo>
                  <a:pt x="395" y="110"/>
                </a:lnTo>
                <a:cubicBezTo>
                  <a:pt x="397" y="103"/>
                  <a:pt x="392" y="96"/>
                  <a:pt x="385" y="95"/>
                </a:cubicBezTo>
                <a:lnTo>
                  <a:pt x="78" y="54"/>
                </a:lnTo>
                <a:lnTo>
                  <a:pt x="54" y="37"/>
                </a:lnTo>
                <a:cubicBezTo>
                  <a:pt x="55" y="34"/>
                  <a:pt x="56" y="31"/>
                  <a:pt x="56" y="27"/>
                </a:cubicBezTo>
                <a:cubicBezTo>
                  <a:pt x="56" y="12"/>
                  <a:pt x="43" y="0"/>
                  <a:pt x="28" y="0"/>
                </a:cubicBezTo>
                <a:close/>
                <a:moveTo>
                  <a:pt x="28" y="18"/>
                </a:moveTo>
                <a:cubicBezTo>
                  <a:pt x="33" y="18"/>
                  <a:pt x="37" y="22"/>
                  <a:pt x="37" y="27"/>
                </a:cubicBezTo>
                <a:cubicBezTo>
                  <a:pt x="37" y="33"/>
                  <a:pt x="33" y="37"/>
                  <a:pt x="28" y="37"/>
                </a:cubicBezTo>
                <a:cubicBezTo>
                  <a:pt x="22" y="37"/>
                  <a:pt x="18" y="33"/>
                  <a:pt x="18" y="27"/>
                </a:cubicBezTo>
                <a:cubicBezTo>
                  <a:pt x="18" y="22"/>
                  <a:pt x="22" y="18"/>
                  <a:pt x="28" y="18"/>
                </a:cubicBezTo>
                <a:close/>
                <a:moveTo>
                  <a:pt x="93" y="81"/>
                </a:moveTo>
                <a:lnTo>
                  <a:pt x="369" y="118"/>
                </a:lnTo>
                <a:lnTo>
                  <a:pt x="345" y="239"/>
                </a:lnTo>
                <a:lnTo>
                  <a:pt x="134" y="248"/>
                </a:lnTo>
                <a:lnTo>
                  <a:pt x="93" y="81"/>
                </a:lnTo>
                <a:close/>
                <a:moveTo>
                  <a:pt x="114" y="322"/>
                </a:moveTo>
                <a:cubicBezTo>
                  <a:pt x="128" y="322"/>
                  <a:pt x="140" y="335"/>
                  <a:pt x="140" y="349"/>
                </a:cubicBezTo>
                <a:cubicBezTo>
                  <a:pt x="140" y="363"/>
                  <a:pt x="128" y="374"/>
                  <a:pt x="114" y="374"/>
                </a:cubicBezTo>
                <a:cubicBezTo>
                  <a:pt x="99" y="374"/>
                  <a:pt x="88" y="363"/>
                  <a:pt x="88" y="349"/>
                </a:cubicBezTo>
                <a:cubicBezTo>
                  <a:pt x="88" y="335"/>
                  <a:pt x="99" y="322"/>
                  <a:pt x="114" y="322"/>
                </a:cubicBezTo>
                <a:close/>
                <a:moveTo>
                  <a:pt x="324" y="327"/>
                </a:moveTo>
                <a:cubicBezTo>
                  <a:pt x="338" y="327"/>
                  <a:pt x="348" y="338"/>
                  <a:pt x="348" y="351"/>
                </a:cubicBezTo>
                <a:cubicBezTo>
                  <a:pt x="348" y="364"/>
                  <a:pt x="338" y="374"/>
                  <a:pt x="324" y="374"/>
                </a:cubicBezTo>
                <a:cubicBezTo>
                  <a:pt x="311" y="374"/>
                  <a:pt x="302" y="364"/>
                  <a:pt x="302" y="351"/>
                </a:cubicBezTo>
                <a:cubicBezTo>
                  <a:pt x="302" y="338"/>
                  <a:pt x="311" y="327"/>
                  <a:pt x="324" y="32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84493" y="3698554"/>
            <a:ext cx="142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</a:rPr>
              <a:t>YOUR 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935753" y="3543614"/>
            <a:ext cx="177304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b="22025"/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graphicFrame>
        <p:nvGraphicFramePr>
          <p:cNvPr id="18" name="图表 17"/>
          <p:cNvGraphicFramePr/>
          <p:nvPr/>
        </p:nvGraphicFramePr>
        <p:xfrm>
          <a:off x="1764516" y="1459298"/>
          <a:ext cx="2384086" cy="245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椭圆 1"/>
          <p:cNvSpPr/>
          <p:nvPr/>
        </p:nvSpPr>
        <p:spPr>
          <a:xfrm>
            <a:off x="2057399" y="1788127"/>
            <a:ext cx="1798320" cy="179832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60880" y="4416185"/>
            <a:ext cx="8173720" cy="101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48573" y="4811673"/>
            <a:ext cx="7894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time for people who otherwise would have used other types of visual aid—hand-drawn or mechanically typeset slides, blackboards or </a:t>
            </a:r>
            <a:r>
              <a:rPr lang="en-US" altLang="zh-CN" sz="1100" smtClean="0">
                <a:solidFill>
                  <a:prstClr val="white"/>
                </a:solidFill>
              </a:rPr>
              <a:t>whiteboards. 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9" name="Arrow"/>
          <p:cNvSpPr>
            <a:spLocks noEditPoints="1"/>
          </p:cNvSpPr>
          <p:nvPr/>
        </p:nvSpPr>
        <p:spPr bwMode="auto">
          <a:xfrm>
            <a:off x="4323204" y="2416528"/>
            <a:ext cx="406152" cy="556578"/>
          </a:xfrm>
          <a:custGeom>
            <a:avLst/>
            <a:gdLst>
              <a:gd name="T0" fmla="*/ 37 w 233"/>
              <a:gd name="T1" fmla="*/ 3 h 317"/>
              <a:gd name="T2" fmla="*/ 10 w 233"/>
              <a:gd name="T3" fmla="*/ 33 h 317"/>
              <a:gd name="T4" fmla="*/ 23 w 233"/>
              <a:gd name="T5" fmla="*/ 70 h 317"/>
              <a:gd name="T6" fmla="*/ 132 w 233"/>
              <a:gd name="T7" fmla="*/ 157 h 317"/>
              <a:gd name="T8" fmla="*/ 24 w 233"/>
              <a:gd name="T9" fmla="*/ 243 h 317"/>
              <a:gd name="T10" fmla="*/ 14 w 233"/>
              <a:gd name="T11" fmla="*/ 299 h 317"/>
              <a:gd name="T12" fmla="*/ 70 w 233"/>
              <a:gd name="T13" fmla="*/ 302 h 317"/>
              <a:gd name="T14" fmla="*/ 214 w 233"/>
              <a:gd name="T15" fmla="*/ 186 h 317"/>
              <a:gd name="T16" fmla="*/ 215 w 233"/>
              <a:gd name="T17" fmla="*/ 127 h 317"/>
              <a:gd name="T18" fmla="*/ 69 w 233"/>
              <a:gd name="T19" fmla="*/ 11 h 317"/>
              <a:gd name="T20" fmla="*/ 37 w 233"/>
              <a:gd name="T21" fmla="*/ 3 h 317"/>
              <a:gd name="T22" fmla="*/ 43 w 233"/>
              <a:gd name="T23" fmla="*/ 20 h 317"/>
              <a:gd name="T24" fmla="*/ 58 w 233"/>
              <a:gd name="T25" fmla="*/ 25 h 317"/>
              <a:gd name="T26" fmla="*/ 203 w 233"/>
              <a:gd name="T27" fmla="*/ 141 h 317"/>
              <a:gd name="T28" fmla="*/ 204 w 233"/>
              <a:gd name="T29" fmla="*/ 172 h 317"/>
              <a:gd name="T30" fmla="*/ 58 w 233"/>
              <a:gd name="T31" fmla="*/ 289 h 317"/>
              <a:gd name="T32" fmla="*/ 27 w 233"/>
              <a:gd name="T33" fmla="*/ 288 h 317"/>
              <a:gd name="T34" fmla="*/ 33 w 233"/>
              <a:gd name="T35" fmla="*/ 258 h 317"/>
              <a:gd name="T36" fmla="*/ 160 w 233"/>
              <a:gd name="T37" fmla="*/ 157 h 317"/>
              <a:gd name="T38" fmla="*/ 34 w 233"/>
              <a:gd name="T39" fmla="*/ 56 h 317"/>
              <a:gd name="T40" fmla="*/ 34 w 233"/>
              <a:gd name="T41" fmla="*/ 56 h 317"/>
              <a:gd name="T42" fmla="*/ 27 w 233"/>
              <a:gd name="T43" fmla="*/ 36 h 317"/>
              <a:gd name="T44" fmla="*/ 43 w 233"/>
              <a:gd name="T45" fmla="*/ 2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3" h="317">
                <a:moveTo>
                  <a:pt x="37" y="3"/>
                </a:moveTo>
                <a:cubicBezTo>
                  <a:pt x="22" y="7"/>
                  <a:pt x="13" y="20"/>
                  <a:pt x="10" y="33"/>
                </a:cubicBezTo>
                <a:cubicBezTo>
                  <a:pt x="7" y="46"/>
                  <a:pt x="11" y="61"/>
                  <a:pt x="23" y="70"/>
                </a:cubicBezTo>
                <a:lnTo>
                  <a:pt x="132" y="157"/>
                </a:lnTo>
                <a:lnTo>
                  <a:pt x="24" y="243"/>
                </a:lnTo>
                <a:cubicBezTo>
                  <a:pt x="5" y="257"/>
                  <a:pt x="0" y="281"/>
                  <a:pt x="14" y="299"/>
                </a:cubicBezTo>
                <a:cubicBezTo>
                  <a:pt x="27" y="317"/>
                  <a:pt x="52" y="316"/>
                  <a:pt x="70" y="302"/>
                </a:cubicBezTo>
                <a:cubicBezTo>
                  <a:pt x="118" y="264"/>
                  <a:pt x="166" y="225"/>
                  <a:pt x="214" y="186"/>
                </a:cubicBezTo>
                <a:cubicBezTo>
                  <a:pt x="233" y="172"/>
                  <a:pt x="233" y="143"/>
                  <a:pt x="215" y="127"/>
                </a:cubicBezTo>
                <a:cubicBezTo>
                  <a:pt x="164" y="87"/>
                  <a:pt x="113" y="46"/>
                  <a:pt x="69" y="11"/>
                </a:cubicBezTo>
                <a:cubicBezTo>
                  <a:pt x="51" y="0"/>
                  <a:pt x="46" y="1"/>
                  <a:pt x="37" y="3"/>
                </a:cubicBezTo>
                <a:close/>
                <a:moveTo>
                  <a:pt x="43" y="20"/>
                </a:moveTo>
                <a:cubicBezTo>
                  <a:pt x="50" y="20"/>
                  <a:pt x="55" y="22"/>
                  <a:pt x="58" y="25"/>
                </a:cubicBezTo>
                <a:cubicBezTo>
                  <a:pt x="109" y="65"/>
                  <a:pt x="160" y="106"/>
                  <a:pt x="203" y="141"/>
                </a:cubicBezTo>
                <a:cubicBezTo>
                  <a:pt x="216" y="155"/>
                  <a:pt x="213" y="162"/>
                  <a:pt x="204" y="172"/>
                </a:cubicBezTo>
                <a:cubicBezTo>
                  <a:pt x="155" y="211"/>
                  <a:pt x="107" y="250"/>
                  <a:pt x="58" y="289"/>
                </a:cubicBezTo>
                <a:cubicBezTo>
                  <a:pt x="43" y="299"/>
                  <a:pt x="34" y="295"/>
                  <a:pt x="27" y="288"/>
                </a:cubicBezTo>
                <a:cubicBezTo>
                  <a:pt x="21" y="279"/>
                  <a:pt x="23" y="268"/>
                  <a:pt x="33" y="258"/>
                </a:cubicBezTo>
                <a:cubicBezTo>
                  <a:pt x="79" y="222"/>
                  <a:pt x="120" y="189"/>
                  <a:pt x="160" y="157"/>
                </a:cubicBezTo>
                <a:cubicBezTo>
                  <a:pt x="118" y="123"/>
                  <a:pt x="76" y="90"/>
                  <a:pt x="34" y="56"/>
                </a:cubicBezTo>
                <a:lnTo>
                  <a:pt x="34" y="56"/>
                </a:lnTo>
                <a:cubicBezTo>
                  <a:pt x="28" y="51"/>
                  <a:pt x="26" y="44"/>
                  <a:pt x="27" y="36"/>
                </a:cubicBezTo>
                <a:cubicBezTo>
                  <a:pt x="28" y="29"/>
                  <a:pt x="33" y="22"/>
                  <a:pt x="43" y="2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row"/>
          <p:cNvSpPr>
            <a:spLocks noEditPoints="1"/>
          </p:cNvSpPr>
          <p:nvPr/>
        </p:nvSpPr>
        <p:spPr bwMode="auto">
          <a:xfrm>
            <a:off x="7462644" y="2416528"/>
            <a:ext cx="406152" cy="556578"/>
          </a:xfrm>
          <a:custGeom>
            <a:avLst/>
            <a:gdLst>
              <a:gd name="T0" fmla="*/ 37 w 233"/>
              <a:gd name="T1" fmla="*/ 3 h 317"/>
              <a:gd name="T2" fmla="*/ 10 w 233"/>
              <a:gd name="T3" fmla="*/ 33 h 317"/>
              <a:gd name="T4" fmla="*/ 23 w 233"/>
              <a:gd name="T5" fmla="*/ 70 h 317"/>
              <a:gd name="T6" fmla="*/ 132 w 233"/>
              <a:gd name="T7" fmla="*/ 157 h 317"/>
              <a:gd name="T8" fmla="*/ 24 w 233"/>
              <a:gd name="T9" fmla="*/ 243 h 317"/>
              <a:gd name="T10" fmla="*/ 14 w 233"/>
              <a:gd name="T11" fmla="*/ 299 h 317"/>
              <a:gd name="T12" fmla="*/ 70 w 233"/>
              <a:gd name="T13" fmla="*/ 302 h 317"/>
              <a:gd name="T14" fmla="*/ 214 w 233"/>
              <a:gd name="T15" fmla="*/ 186 h 317"/>
              <a:gd name="T16" fmla="*/ 215 w 233"/>
              <a:gd name="T17" fmla="*/ 127 h 317"/>
              <a:gd name="T18" fmla="*/ 69 w 233"/>
              <a:gd name="T19" fmla="*/ 11 h 317"/>
              <a:gd name="T20" fmla="*/ 37 w 233"/>
              <a:gd name="T21" fmla="*/ 3 h 317"/>
              <a:gd name="T22" fmla="*/ 43 w 233"/>
              <a:gd name="T23" fmla="*/ 20 h 317"/>
              <a:gd name="T24" fmla="*/ 58 w 233"/>
              <a:gd name="T25" fmla="*/ 25 h 317"/>
              <a:gd name="T26" fmla="*/ 203 w 233"/>
              <a:gd name="T27" fmla="*/ 141 h 317"/>
              <a:gd name="T28" fmla="*/ 204 w 233"/>
              <a:gd name="T29" fmla="*/ 172 h 317"/>
              <a:gd name="T30" fmla="*/ 58 w 233"/>
              <a:gd name="T31" fmla="*/ 289 h 317"/>
              <a:gd name="T32" fmla="*/ 27 w 233"/>
              <a:gd name="T33" fmla="*/ 288 h 317"/>
              <a:gd name="T34" fmla="*/ 33 w 233"/>
              <a:gd name="T35" fmla="*/ 258 h 317"/>
              <a:gd name="T36" fmla="*/ 160 w 233"/>
              <a:gd name="T37" fmla="*/ 157 h 317"/>
              <a:gd name="T38" fmla="*/ 34 w 233"/>
              <a:gd name="T39" fmla="*/ 56 h 317"/>
              <a:gd name="T40" fmla="*/ 34 w 233"/>
              <a:gd name="T41" fmla="*/ 56 h 317"/>
              <a:gd name="T42" fmla="*/ 27 w 233"/>
              <a:gd name="T43" fmla="*/ 36 h 317"/>
              <a:gd name="T44" fmla="*/ 43 w 233"/>
              <a:gd name="T45" fmla="*/ 2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3" h="317">
                <a:moveTo>
                  <a:pt x="37" y="3"/>
                </a:moveTo>
                <a:cubicBezTo>
                  <a:pt x="22" y="7"/>
                  <a:pt x="13" y="20"/>
                  <a:pt x="10" y="33"/>
                </a:cubicBezTo>
                <a:cubicBezTo>
                  <a:pt x="7" y="46"/>
                  <a:pt x="11" y="61"/>
                  <a:pt x="23" y="70"/>
                </a:cubicBezTo>
                <a:lnTo>
                  <a:pt x="132" y="157"/>
                </a:lnTo>
                <a:lnTo>
                  <a:pt x="24" y="243"/>
                </a:lnTo>
                <a:cubicBezTo>
                  <a:pt x="5" y="257"/>
                  <a:pt x="0" y="281"/>
                  <a:pt x="14" y="299"/>
                </a:cubicBezTo>
                <a:cubicBezTo>
                  <a:pt x="27" y="317"/>
                  <a:pt x="52" y="316"/>
                  <a:pt x="70" y="302"/>
                </a:cubicBezTo>
                <a:cubicBezTo>
                  <a:pt x="118" y="264"/>
                  <a:pt x="166" y="225"/>
                  <a:pt x="214" y="186"/>
                </a:cubicBezTo>
                <a:cubicBezTo>
                  <a:pt x="233" y="172"/>
                  <a:pt x="233" y="143"/>
                  <a:pt x="215" y="127"/>
                </a:cubicBezTo>
                <a:cubicBezTo>
                  <a:pt x="164" y="87"/>
                  <a:pt x="113" y="46"/>
                  <a:pt x="69" y="11"/>
                </a:cubicBezTo>
                <a:cubicBezTo>
                  <a:pt x="51" y="0"/>
                  <a:pt x="46" y="1"/>
                  <a:pt x="37" y="3"/>
                </a:cubicBezTo>
                <a:close/>
                <a:moveTo>
                  <a:pt x="43" y="20"/>
                </a:moveTo>
                <a:cubicBezTo>
                  <a:pt x="50" y="20"/>
                  <a:pt x="55" y="22"/>
                  <a:pt x="58" y="25"/>
                </a:cubicBezTo>
                <a:cubicBezTo>
                  <a:pt x="109" y="65"/>
                  <a:pt x="160" y="106"/>
                  <a:pt x="203" y="141"/>
                </a:cubicBezTo>
                <a:cubicBezTo>
                  <a:pt x="216" y="155"/>
                  <a:pt x="213" y="162"/>
                  <a:pt x="204" y="172"/>
                </a:cubicBezTo>
                <a:cubicBezTo>
                  <a:pt x="155" y="211"/>
                  <a:pt x="107" y="250"/>
                  <a:pt x="58" y="289"/>
                </a:cubicBezTo>
                <a:cubicBezTo>
                  <a:pt x="43" y="299"/>
                  <a:pt x="34" y="295"/>
                  <a:pt x="27" y="288"/>
                </a:cubicBezTo>
                <a:cubicBezTo>
                  <a:pt x="21" y="279"/>
                  <a:pt x="23" y="268"/>
                  <a:pt x="33" y="258"/>
                </a:cubicBezTo>
                <a:cubicBezTo>
                  <a:pt x="79" y="222"/>
                  <a:pt x="120" y="189"/>
                  <a:pt x="160" y="157"/>
                </a:cubicBezTo>
                <a:cubicBezTo>
                  <a:pt x="118" y="123"/>
                  <a:pt x="76" y="90"/>
                  <a:pt x="34" y="56"/>
                </a:cubicBezTo>
                <a:lnTo>
                  <a:pt x="34" y="56"/>
                </a:lnTo>
                <a:cubicBezTo>
                  <a:pt x="28" y="51"/>
                  <a:pt x="26" y="44"/>
                  <a:pt x="27" y="36"/>
                </a:cubicBezTo>
                <a:cubicBezTo>
                  <a:pt x="28" y="29"/>
                  <a:pt x="33" y="22"/>
                  <a:pt x="43" y="2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55"/>
          <p:cNvSpPr>
            <a:spLocks noEditPoints="1"/>
          </p:cNvSpPr>
          <p:nvPr/>
        </p:nvSpPr>
        <p:spPr bwMode="auto">
          <a:xfrm>
            <a:off x="2580490" y="2281899"/>
            <a:ext cx="752137" cy="825836"/>
          </a:xfrm>
          <a:custGeom>
            <a:avLst/>
            <a:gdLst>
              <a:gd name="T0" fmla="*/ 275 w 579"/>
              <a:gd name="T1" fmla="*/ 343 h 665"/>
              <a:gd name="T2" fmla="*/ 263 w 579"/>
              <a:gd name="T3" fmla="*/ 336 h 665"/>
              <a:gd name="T4" fmla="*/ 263 w 579"/>
              <a:gd name="T5" fmla="*/ 336 h 665"/>
              <a:gd name="T6" fmla="*/ 0 w 579"/>
              <a:gd name="T7" fmla="*/ 184 h 665"/>
              <a:gd name="T8" fmla="*/ 0 w 579"/>
              <a:gd name="T9" fmla="*/ 184 h 665"/>
              <a:gd name="T10" fmla="*/ 0 w 579"/>
              <a:gd name="T11" fmla="*/ 248 h 665"/>
              <a:gd name="T12" fmla="*/ 0 w 579"/>
              <a:gd name="T13" fmla="*/ 297 h 665"/>
              <a:gd name="T14" fmla="*/ 0 w 579"/>
              <a:gd name="T15" fmla="*/ 489 h 665"/>
              <a:gd name="T16" fmla="*/ 0 w 579"/>
              <a:gd name="T17" fmla="*/ 503 h 665"/>
              <a:gd name="T18" fmla="*/ 0 w 579"/>
              <a:gd name="T19" fmla="*/ 503 h 665"/>
              <a:gd name="T20" fmla="*/ 11 w 579"/>
              <a:gd name="T21" fmla="*/ 510 h 665"/>
              <a:gd name="T22" fmla="*/ 277 w 579"/>
              <a:gd name="T23" fmla="*/ 663 h 665"/>
              <a:gd name="T24" fmla="*/ 277 w 579"/>
              <a:gd name="T25" fmla="*/ 663 h 665"/>
              <a:gd name="T26" fmla="*/ 277 w 579"/>
              <a:gd name="T27" fmla="*/ 663 h 665"/>
              <a:gd name="T28" fmla="*/ 277 w 579"/>
              <a:gd name="T29" fmla="*/ 504 h 665"/>
              <a:gd name="T30" fmla="*/ 277 w 579"/>
              <a:gd name="T31" fmla="*/ 354 h 665"/>
              <a:gd name="T32" fmla="*/ 277 w 579"/>
              <a:gd name="T33" fmla="*/ 354 h 665"/>
              <a:gd name="T34" fmla="*/ 277 w 579"/>
              <a:gd name="T35" fmla="*/ 354 h 665"/>
              <a:gd name="T36" fmla="*/ 278 w 579"/>
              <a:gd name="T37" fmla="*/ 344 h 665"/>
              <a:gd name="T38" fmla="*/ 278 w 579"/>
              <a:gd name="T39" fmla="*/ 344 h 665"/>
              <a:gd name="T40" fmla="*/ 278 w 579"/>
              <a:gd name="T41" fmla="*/ 344 h 665"/>
              <a:gd name="T42" fmla="*/ 275 w 579"/>
              <a:gd name="T43" fmla="*/ 343 h 665"/>
              <a:gd name="T44" fmla="*/ 578 w 579"/>
              <a:gd name="T45" fmla="*/ 183 h 665"/>
              <a:gd name="T46" fmla="*/ 486 w 579"/>
              <a:gd name="T47" fmla="*/ 237 h 665"/>
              <a:gd name="T48" fmla="*/ 314 w 579"/>
              <a:gd name="T49" fmla="*/ 337 h 665"/>
              <a:gd name="T50" fmla="*/ 303 w 579"/>
              <a:gd name="T51" fmla="*/ 344 h 665"/>
              <a:gd name="T52" fmla="*/ 303 w 579"/>
              <a:gd name="T53" fmla="*/ 344 h 665"/>
              <a:gd name="T54" fmla="*/ 303 w 579"/>
              <a:gd name="T55" fmla="*/ 352 h 665"/>
              <a:gd name="T56" fmla="*/ 303 w 579"/>
              <a:gd name="T57" fmla="*/ 357 h 665"/>
              <a:gd name="T58" fmla="*/ 302 w 579"/>
              <a:gd name="T59" fmla="*/ 662 h 665"/>
              <a:gd name="T60" fmla="*/ 302 w 579"/>
              <a:gd name="T61" fmla="*/ 662 h 665"/>
              <a:gd name="T62" fmla="*/ 302 w 579"/>
              <a:gd name="T63" fmla="*/ 665 h 665"/>
              <a:gd name="T64" fmla="*/ 302 w 579"/>
              <a:gd name="T65" fmla="*/ 665 h 665"/>
              <a:gd name="T66" fmla="*/ 579 w 579"/>
              <a:gd name="T67" fmla="*/ 504 h 665"/>
              <a:gd name="T68" fmla="*/ 579 w 579"/>
              <a:gd name="T69" fmla="*/ 503 h 665"/>
              <a:gd name="T70" fmla="*/ 579 w 579"/>
              <a:gd name="T71" fmla="*/ 489 h 665"/>
              <a:gd name="T72" fmla="*/ 579 w 579"/>
              <a:gd name="T73" fmla="*/ 183 h 665"/>
              <a:gd name="T74" fmla="*/ 578 w 579"/>
              <a:gd name="T75" fmla="*/ 183 h 665"/>
              <a:gd name="T76" fmla="*/ 568 w 579"/>
              <a:gd name="T77" fmla="*/ 162 h 665"/>
              <a:gd name="T78" fmla="*/ 568 w 579"/>
              <a:gd name="T79" fmla="*/ 162 h 665"/>
              <a:gd name="T80" fmla="*/ 301 w 579"/>
              <a:gd name="T81" fmla="*/ 8 h 665"/>
              <a:gd name="T82" fmla="*/ 289 w 579"/>
              <a:gd name="T83" fmla="*/ 1 h 665"/>
              <a:gd name="T84" fmla="*/ 288 w 579"/>
              <a:gd name="T85" fmla="*/ 0 h 665"/>
              <a:gd name="T86" fmla="*/ 11 w 579"/>
              <a:gd name="T87" fmla="*/ 161 h 665"/>
              <a:gd name="T88" fmla="*/ 13 w 579"/>
              <a:gd name="T89" fmla="*/ 163 h 665"/>
              <a:gd name="T90" fmla="*/ 13 w 579"/>
              <a:gd name="T91" fmla="*/ 163 h 665"/>
              <a:gd name="T92" fmla="*/ 276 w 579"/>
              <a:gd name="T93" fmla="*/ 315 h 665"/>
              <a:gd name="T94" fmla="*/ 288 w 579"/>
              <a:gd name="T95" fmla="*/ 321 h 665"/>
              <a:gd name="T96" fmla="*/ 288 w 579"/>
              <a:gd name="T97" fmla="*/ 321 h 665"/>
              <a:gd name="T98" fmla="*/ 291 w 579"/>
              <a:gd name="T99" fmla="*/ 323 h 665"/>
              <a:gd name="T100" fmla="*/ 291 w 579"/>
              <a:gd name="T101" fmla="*/ 323 h 665"/>
              <a:gd name="T102" fmla="*/ 291 w 579"/>
              <a:gd name="T103" fmla="*/ 323 h 665"/>
              <a:gd name="T104" fmla="*/ 291 w 579"/>
              <a:gd name="T105" fmla="*/ 323 h 665"/>
              <a:gd name="T106" fmla="*/ 291 w 579"/>
              <a:gd name="T107" fmla="*/ 323 h 665"/>
              <a:gd name="T108" fmla="*/ 300 w 579"/>
              <a:gd name="T109" fmla="*/ 318 h 665"/>
              <a:gd name="T110" fmla="*/ 534 w 579"/>
              <a:gd name="T111" fmla="*/ 182 h 665"/>
              <a:gd name="T112" fmla="*/ 568 w 579"/>
              <a:gd name="T113" fmla="*/ 162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9" h="665">
                <a:moveTo>
                  <a:pt x="275" y="343"/>
                </a:moveTo>
                <a:lnTo>
                  <a:pt x="263" y="336"/>
                </a:lnTo>
                <a:lnTo>
                  <a:pt x="263" y="336"/>
                </a:lnTo>
                <a:lnTo>
                  <a:pt x="0" y="184"/>
                </a:lnTo>
                <a:lnTo>
                  <a:pt x="0" y="184"/>
                </a:lnTo>
                <a:lnTo>
                  <a:pt x="0" y="248"/>
                </a:lnTo>
                <a:lnTo>
                  <a:pt x="0" y="297"/>
                </a:lnTo>
                <a:lnTo>
                  <a:pt x="0" y="489"/>
                </a:lnTo>
                <a:lnTo>
                  <a:pt x="0" y="503"/>
                </a:lnTo>
                <a:lnTo>
                  <a:pt x="0" y="503"/>
                </a:lnTo>
                <a:lnTo>
                  <a:pt x="11" y="510"/>
                </a:lnTo>
                <a:lnTo>
                  <a:pt x="277" y="663"/>
                </a:lnTo>
                <a:lnTo>
                  <a:pt x="277" y="663"/>
                </a:lnTo>
                <a:lnTo>
                  <a:pt x="277" y="663"/>
                </a:lnTo>
                <a:lnTo>
                  <a:pt x="277" y="504"/>
                </a:lnTo>
                <a:lnTo>
                  <a:pt x="277" y="354"/>
                </a:lnTo>
                <a:lnTo>
                  <a:pt x="277" y="354"/>
                </a:lnTo>
                <a:lnTo>
                  <a:pt x="277" y="354"/>
                </a:lnTo>
                <a:lnTo>
                  <a:pt x="278" y="344"/>
                </a:lnTo>
                <a:lnTo>
                  <a:pt x="278" y="344"/>
                </a:lnTo>
                <a:lnTo>
                  <a:pt x="278" y="344"/>
                </a:lnTo>
                <a:lnTo>
                  <a:pt x="275" y="343"/>
                </a:lnTo>
                <a:close/>
                <a:moveTo>
                  <a:pt x="578" y="183"/>
                </a:moveTo>
                <a:lnTo>
                  <a:pt x="486" y="237"/>
                </a:lnTo>
                <a:lnTo>
                  <a:pt x="314" y="337"/>
                </a:lnTo>
                <a:lnTo>
                  <a:pt x="303" y="344"/>
                </a:lnTo>
                <a:lnTo>
                  <a:pt x="303" y="344"/>
                </a:lnTo>
                <a:lnTo>
                  <a:pt x="303" y="352"/>
                </a:lnTo>
                <a:lnTo>
                  <a:pt x="303" y="357"/>
                </a:lnTo>
                <a:lnTo>
                  <a:pt x="302" y="662"/>
                </a:lnTo>
                <a:lnTo>
                  <a:pt x="302" y="662"/>
                </a:lnTo>
                <a:lnTo>
                  <a:pt x="302" y="665"/>
                </a:lnTo>
                <a:lnTo>
                  <a:pt x="302" y="665"/>
                </a:lnTo>
                <a:lnTo>
                  <a:pt x="579" y="504"/>
                </a:lnTo>
                <a:lnTo>
                  <a:pt x="579" y="503"/>
                </a:lnTo>
                <a:lnTo>
                  <a:pt x="579" y="489"/>
                </a:lnTo>
                <a:lnTo>
                  <a:pt x="579" y="183"/>
                </a:lnTo>
                <a:lnTo>
                  <a:pt x="578" y="183"/>
                </a:lnTo>
                <a:close/>
                <a:moveTo>
                  <a:pt x="568" y="162"/>
                </a:moveTo>
                <a:lnTo>
                  <a:pt x="568" y="162"/>
                </a:lnTo>
                <a:lnTo>
                  <a:pt x="301" y="8"/>
                </a:lnTo>
                <a:lnTo>
                  <a:pt x="289" y="1"/>
                </a:lnTo>
                <a:lnTo>
                  <a:pt x="288" y="0"/>
                </a:lnTo>
                <a:lnTo>
                  <a:pt x="11" y="161"/>
                </a:lnTo>
                <a:lnTo>
                  <a:pt x="13" y="163"/>
                </a:lnTo>
                <a:lnTo>
                  <a:pt x="13" y="163"/>
                </a:lnTo>
                <a:lnTo>
                  <a:pt x="276" y="315"/>
                </a:lnTo>
                <a:lnTo>
                  <a:pt x="288" y="321"/>
                </a:lnTo>
                <a:lnTo>
                  <a:pt x="288" y="321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291" y="323"/>
                </a:lnTo>
                <a:lnTo>
                  <a:pt x="300" y="318"/>
                </a:lnTo>
                <a:lnTo>
                  <a:pt x="534" y="182"/>
                </a:lnTo>
                <a:lnTo>
                  <a:pt x="568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3247" tIns="46623" rIns="93247" bIns="46623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180"/>
            <a:endParaRPr lang="en-US" sz="1835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8903" y="3752965"/>
            <a:ext cx="137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</a:rPr>
              <a:t>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08342" y="3752965"/>
            <a:ext cx="137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</a:rPr>
              <a:t>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47781" y="3752965"/>
            <a:ext cx="137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>
                <a:solidFill>
                  <a:schemeClr val="bg1"/>
                </a:solidFill>
              </a:rPr>
              <a:t>TEXT HERE</a:t>
            </a:r>
            <a:endParaRPr lang="zh-CN" altLang="en-US" b="1">
              <a:solidFill>
                <a:schemeClr val="bg1"/>
              </a:solidFill>
            </a:endParaRPr>
          </a:p>
        </p:txBody>
      </p:sp>
      <p:graphicFrame>
        <p:nvGraphicFramePr>
          <p:cNvPr id="21" name="图表 20"/>
          <p:cNvGraphicFramePr/>
          <p:nvPr/>
        </p:nvGraphicFramePr>
        <p:xfrm>
          <a:off x="4886999" y="1459298"/>
          <a:ext cx="2384086" cy="245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椭圆 21"/>
          <p:cNvSpPr/>
          <p:nvPr/>
        </p:nvSpPr>
        <p:spPr>
          <a:xfrm>
            <a:off x="5179882" y="1788127"/>
            <a:ext cx="1798320" cy="179832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3" name="图表 22"/>
          <p:cNvGraphicFramePr/>
          <p:nvPr/>
        </p:nvGraphicFramePr>
        <p:xfrm>
          <a:off x="8043397" y="1459298"/>
          <a:ext cx="2384086" cy="245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椭圆 23"/>
          <p:cNvSpPr/>
          <p:nvPr/>
        </p:nvSpPr>
        <p:spPr>
          <a:xfrm>
            <a:off x="8336280" y="1788127"/>
            <a:ext cx="1798320" cy="179832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Calendar"/>
          <p:cNvSpPr>
            <a:spLocks noChangeAspect="1" noEditPoints="1"/>
          </p:cNvSpPr>
          <p:nvPr/>
        </p:nvSpPr>
        <p:spPr bwMode="auto">
          <a:xfrm>
            <a:off x="5715723" y="2298322"/>
            <a:ext cx="726639" cy="777931"/>
          </a:xfrm>
          <a:custGeom>
            <a:avLst/>
            <a:gdLst>
              <a:gd name="T0" fmla="*/ 71 w 369"/>
              <a:gd name="T1" fmla="*/ 44 h 395"/>
              <a:gd name="T2" fmla="*/ 0 w 369"/>
              <a:gd name="T3" fmla="*/ 64 h 395"/>
              <a:gd name="T4" fmla="*/ 360 w 369"/>
              <a:gd name="T5" fmla="*/ 395 h 395"/>
              <a:gd name="T6" fmla="*/ 360 w 369"/>
              <a:gd name="T7" fmla="*/ 56 h 395"/>
              <a:gd name="T8" fmla="*/ 293 w 369"/>
              <a:gd name="T9" fmla="*/ 15 h 395"/>
              <a:gd name="T10" fmla="*/ 245 w 369"/>
              <a:gd name="T11" fmla="*/ 44 h 395"/>
              <a:gd name="T12" fmla="*/ 125 w 369"/>
              <a:gd name="T13" fmla="*/ 44 h 395"/>
              <a:gd name="T14" fmla="*/ 98 w 369"/>
              <a:gd name="T15" fmla="*/ 17 h 395"/>
              <a:gd name="T16" fmla="*/ 106 w 369"/>
              <a:gd name="T17" fmla="*/ 56 h 395"/>
              <a:gd name="T18" fmla="*/ 92 w 369"/>
              <a:gd name="T19" fmla="*/ 23 h 395"/>
              <a:gd name="T20" fmla="*/ 277 w 369"/>
              <a:gd name="T21" fmla="*/ 23 h 395"/>
              <a:gd name="T22" fmla="*/ 263 w 369"/>
              <a:gd name="T23" fmla="*/ 56 h 395"/>
              <a:gd name="T24" fmla="*/ 272 w 369"/>
              <a:gd name="T25" fmla="*/ 17 h 395"/>
              <a:gd name="T26" fmla="*/ 351 w 369"/>
              <a:gd name="T27" fmla="*/ 377 h 395"/>
              <a:gd name="T28" fmla="*/ 129 w 369"/>
              <a:gd name="T29" fmla="*/ 146 h 395"/>
              <a:gd name="T30" fmla="*/ 129 w 369"/>
              <a:gd name="T31" fmla="*/ 199 h 395"/>
              <a:gd name="T32" fmla="*/ 173 w 369"/>
              <a:gd name="T33" fmla="*/ 155 h 395"/>
              <a:gd name="T34" fmla="*/ 205 w 369"/>
              <a:gd name="T35" fmla="*/ 146 h 395"/>
              <a:gd name="T36" fmla="*/ 205 w 369"/>
              <a:gd name="T37" fmla="*/ 199 h 395"/>
              <a:gd name="T38" fmla="*/ 250 w 369"/>
              <a:gd name="T39" fmla="*/ 155 h 395"/>
              <a:gd name="T40" fmla="*/ 282 w 369"/>
              <a:gd name="T41" fmla="*/ 146 h 395"/>
              <a:gd name="T42" fmla="*/ 282 w 369"/>
              <a:gd name="T43" fmla="*/ 199 h 395"/>
              <a:gd name="T44" fmla="*/ 326 w 369"/>
              <a:gd name="T45" fmla="*/ 155 h 395"/>
              <a:gd name="T46" fmla="*/ 137 w 369"/>
              <a:gd name="T47" fmla="*/ 164 h 395"/>
              <a:gd name="T48" fmla="*/ 137 w 369"/>
              <a:gd name="T49" fmla="*/ 182 h 395"/>
              <a:gd name="T50" fmla="*/ 232 w 369"/>
              <a:gd name="T51" fmla="*/ 164 h 395"/>
              <a:gd name="T52" fmla="*/ 214 w 369"/>
              <a:gd name="T53" fmla="*/ 164 h 395"/>
              <a:gd name="T54" fmla="*/ 309 w 369"/>
              <a:gd name="T55" fmla="*/ 182 h 395"/>
              <a:gd name="T56" fmla="*/ 52 w 369"/>
              <a:gd name="T57" fmla="*/ 220 h 395"/>
              <a:gd name="T58" fmla="*/ 52 w 369"/>
              <a:gd name="T59" fmla="*/ 273 h 395"/>
              <a:gd name="T60" fmla="*/ 97 w 369"/>
              <a:gd name="T61" fmla="*/ 228 h 395"/>
              <a:gd name="T62" fmla="*/ 129 w 369"/>
              <a:gd name="T63" fmla="*/ 220 h 395"/>
              <a:gd name="T64" fmla="*/ 129 w 369"/>
              <a:gd name="T65" fmla="*/ 273 h 395"/>
              <a:gd name="T66" fmla="*/ 173 w 369"/>
              <a:gd name="T67" fmla="*/ 228 h 395"/>
              <a:gd name="T68" fmla="*/ 205 w 369"/>
              <a:gd name="T69" fmla="*/ 220 h 395"/>
              <a:gd name="T70" fmla="*/ 205 w 369"/>
              <a:gd name="T71" fmla="*/ 273 h 395"/>
              <a:gd name="T72" fmla="*/ 250 w 369"/>
              <a:gd name="T73" fmla="*/ 228 h 395"/>
              <a:gd name="T74" fmla="*/ 282 w 369"/>
              <a:gd name="T75" fmla="*/ 220 h 395"/>
              <a:gd name="T76" fmla="*/ 282 w 369"/>
              <a:gd name="T77" fmla="*/ 273 h 395"/>
              <a:gd name="T78" fmla="*/ 326 w 369"/>
              <a:gd name="T79" fmla="*/ 228 h 395"/>
              <a:gd name="T80" fmla="*/ 61 w 369"/>
              <a:gd name="T81" fmla="*/ 237 h 395"/>
              <a:gd name="T82" fmla="*/ 61 w 369"/>
              <a:gd name="T83" fmla="*/ 255 h 395"/>
              <a:gd name="T84" fmla="*/ 156 w 369"/>
              <a:gd name="T85" fmla="*/ 237 h 395"/>
              <a:gd name="T86" fmla="*/ 137 w 369"/>
              <a:gd name="T87" fmla="*/ 237 h 395"/>
              <a:gd name="T88" fmla="*/ 232 w 369"/>
              <a:gd name="T89" fmla="*/ 255 h 395"/>
              <a:gd name="T90" fmla="*/ 290 w 369"/>
              <a:gd name="T91" fmla="*/ 237 h 395"/>
              <a:gd name="T92" fmla="*/ 290 w 369"/>
              <a:gd name="T93" fmla="*/ 255 h 395"/>
              <a:gd name="T94" fmla="*/ 46 w 369"/>
              <a:gd name="T95" fmla="*/ 296 h 395"/>
              <a:gd name="T96" fmla="*/ 52 w 369"/>
              <a:gd name="T97" fmla="*/ 347 h 395"/>
              <a:gd name="T98" fmla="*/ 97 w 369"/>
              <a:gd name="T99" fmla="*/ 302 h 395"/>
              <a:gd name="T100" fmla="*/ 129 w 369"/>
              <a:gd name="T101" fmla="*/ 293 h 395"/>
              <a:gd name="T102" fmla="*/ 129 w 369"/>
              <a:gd name="T103" fmla="*/ 347 h 395"/>
              <a:gd name="T104" fmla="*/ 173 w 369"/>
              <a:gd name="T105" fmla="*/ 302 h 395"/>
              <a:gd name="T106" fmla="*/ 205 w 369"/>
              <a:gd name="T107" fmla="*/ 293 h 395"/>
              <a:gd name="T108" fmla="*/ 205 w 369"/>
              <a:gd name="T109" fmla="*/ 347 h 395"/>
              <a:gd name="T110" fmla="*/ 250 w 369"/>
              <a:gd name="T111" fmla="*/ 302 h 395"/>
              <a:gd name="T112" fmla="*/ 61 w 369"/>
              <a:gd name="T113" fmla="*/ 311 h 395"/>
              <a:gd name="T114" fmla="*/ 61 w 369"/>
              <a:gd name="T115" fmla="*/ 329 h 395"/>
              <a:gd name="T116" fmla="*/ 156 w 369"/>
              <a:gd name="T117" fmla="*/ 311 h 395"/>
              <a:gd name="T118" fmla="*/ 137 w 369"/>
              <a:gd name="T119" fmla="*/ 311 h 395"/>
              <a:gd name="T120" fmla="*/ 232 w 369"/>
              <a:gd name="T121" fmla="*/ 329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9" h="395">
                <a:moveTo>
                  <a:pt x="98" y="0"/>
                </a:moveTo>
                <a:cubicBezTo>
                  <a:pt x="88" y="0"/>
                  <a:pt x="81" y="7"/>
                  <a:pt x="77" y="15"/>
                </a:cubicBezTo>
                <a:cubicBezTo>
                  <a:pt x="73" y="23"/>
                  <a:pt x="71" y="33"/>
                  <a:pt x="71" y="44"/>
                </a:cubicBezTo>
                <a:cubicBezTo>
                  <a:pt x="71" y="48"/>
                  <a:pt x="71" y="52"/>
                  <a:pt x="72" y="56"/>
                </a:cubicBezTo>
                <a:lnTo>
                  <a:pt x="9" y="56"/>
                </a:lnTo>
                <a:cubicBezTo>
                  <a:pt x="4" y="56"/>
                  <a:pt x="1" y="60"/>
                  <a:pt x="0" y="64"/>
                </a:cubicBezTo>
                <a:lnTo>
                  <a:pt x="0" y="386"/>
                </a:lnTo>
                <a:cubicBezTo>
                  <a:pt x="1" y="391"/>
                  <a:pt x="5" y="395"/>
                  <a:pt x="9" y="395"/>
                </a:cubicBezTo>
                <a:lnTo>
                  <a:pt x="360" y="395"/>
                </a:lnTo>
                <a:cubicBezTo>
                  <a:pt x="365" y="394"/>
                  <a:pt x="369" y="391"/>
                  <a:pt x="369" y="386"/>
                </a:cubicBezTo>
                <a:lnTo>
                  <a:pt x="369" y="64"/>
                </a:lnTo>
                <a:cubicBezTo>
                  <a:pt x="369" y="59"/>
                  <a:pt x="365" y="56"/>
                  <a:pt x="360" y="56"/>
                </a:cubicBezTo>
                <a:lnTo>
                  <a:pt x="298" y="56"/>
                </a:lnTo>
                <a:cubicBezTo>
                  <a:pt x="299" y="52"/>
                  <a:pt x="299" y="48"/>
                  <a:pt x="299" y="44"/>
                </a:cubicBezTo>
                <a:cubicBezTo>
                  <a:pt x="299" y="33"/>
                  <a:pt x="297" y="23"/>
                  <a:pt x="293" y="15"/>
                </a:cubicBezTo>
                <a:cubicBezTo>
                  <a:pt x="289" y="7"/>
                  <a:pt x="282" y="0"/>
                  <a:pt x="272" y="0"/>
                </a:cubicBezTo>
                <a:cubicBezTo>
                  <a:pt x="262" y="0"/>
                  <a:pt x="256" y="7"/>
                  <a:pt x="251" y="15"/>
                </a:cubicBezTo>
                <a:cubicBezTo>
                  <a:pt x="247" y="23"/>
                  <a:pt x="245" y="33"/>
                  <a:pt x="245" y="44"/>
                </a:cubicBezTo>
                <a:cubicBezTo>
                  <a:pt x="245" y="48"/>
                  <a:pt x="245" y="52"/>
                  <a:pt x="246" y="56"/>
                </a:cubicBezTo>
                <a:lnTo>
                  <a:pt x="124" y="56"/>
                </a:lnTo>
                <a:cubicBezTo>
                  <a:pt x="124" y="52"/>
                  <a:pt x="125" y="48"/>
                  <a:pt x="125" y="44"/>
                </a:cubicBezTo>
                <a:cubicBezTo>
                  <a:pt x="125" y="33"/>
                  <a:pt x="122" y="23"/>
                  <a:pt x="118" y="15"/>
                </a:cubicBezTo>
                <a:cubicBezTo>
                  <a:pt x="114" y="7"/>
                  <a:pt x="107" y="0"/>
                  <a:pt x="98" y="0"/>
                </a:cubicBezTo>
                <a:close/>
                <a:moveTo>
                  <a:pt x="98" y="17"/>
                </a:moveTo>
                <a:cubicBezTo>
                  <a:pt x="98" y="17"/>
                  <a:pt x="101" y="18"/>
                  <a:pt x="103" y="23"/>
                </a:cubicBezTo>
                <a:cubicBezTo>
                  <a:pt x="106" y="28"/>
                  <a:pt x="108" y="35"/>
                  <a:pt x="108" y="44"/>
                </a:cubicBezTo>
                <a:cubicBezTo>
                  <a:pt x="108" y="48"/>
                  <a:pt x="107" y="52"/>
                  <a:pt x="106" y="56"/>
                </a:cubicBezTo>
                <a:lnTo>
                  <a:pt x="89" y="56"/>
                </a:lnTo>
                <a:cubicBezTo>
                  <a:pt x="88" y="52"/>
                  <a:pt x="88" y="48"/>
                  <a:pt x="88" y="44"/>
                </a:cubicBezTo>
                <a:cubicBezTo>
                  <a:pt x="88" y="35"/>
                  <a:pt x="90" y="28"/>
                  <a:pt x="92" y="23"/>
                </a:cubicBezTo>
                <a:cubicBezTo>
                  <a:pt x="95" y="18"/>
                  <a:pt x="97" y="17"/>
                  <a:pt x="98" y="17"/>
                </a:cubicBezTo>
                <a:close/>
                <a:moveTo>
                  <a:pt x="272" y="17"/>
                </a:moveTo>
                <a:cubicBezTo>
                  <a:pt x="273" y="17"/>
                  <a:pt x="275" y="18"/>
                  <a:pt x="277" y="23"/>
                </a:cubicBezTo>
                <a:cubicBezTo>
                  <a:pt x="280" y="28"/>
                  <a:pt x="282" y="35"/>
                  <a:pt x="282" y="44"/>
                </a:cubicBezTo>
                <a:cubicBezTo>
                  <a:pt x="282" y="48"/>
                  <a:pt x="281" y="52"/>
                  <a:pt x="281" y="56"/>
                </a:cubicBezTo>
                <a:lnTo>
                  <a:pt x="263" y="56"/>
                </a:lnTo>
                <a:cubicBezTo>
                  <a:pt x="263" y="52"/>
                  <a:pt x="262" y="48"/>
                  <a:pt x="262" y="44"/>
                </a:cubicBezTo>
                <a:cubicBezTo>
                  <a:pt x="262" y="35"/>
                  <a:pt x="264" y="28"/>
                  <a:pt x="267" y="23"/>
                </a:cubicBezTo>
                <a:cubicBezTo>
                  <a:pt x="269" y="18"/>
                  <a:pt x="272" y="17"/>
                  <a:pt x="272" y="17"/>
                </a:cubicBezTo>
                <a:close/>
                <a:moveTo>
                  <a:pt x="18" y="118"/>
                </a:moveTo>
                <a:lnTo>
                  <a:pt x="351" y="118"/>
                </a:lnTo>
                <a:lnTo>
                  <a:pt x="351" y="377"/>
                </a:lnTo>
                <a:lnTo>
                  <a:pt x="18" y="377"/>
                </a:lnTo>
                <a:lnTo>
                  <a:pt x="18" y="118"/>
                </a:lnTo>
                <a:close/>
                <a:moveTo>
                  <a:pt x="129" y="146"/>
                </a:moveTo>
                <a:cubicBezTo>
                  <a:pt x="123" y="146"/>
                  <a:pt x="120" y="150"/>
                  <a:pt x="120" y="155"/>
                </a:cubicBezTo>
                <a:lnTo>
                  <a:pt x="120" y="191"/>
                </a:lnTo>
                <a:cubicBezTo>
                  <a:pt x="120" y="196"/>
                  <a:pt x="124" y="199"/>
                  <a:pt x="129" y="199"/>
                </a:cubicBezTo>
                <a:lnTo>
                  <a:pt x="164" y="199"/>
                </a:lnTo>
                <a:cubicBezTo>
                  <a:pt x="170" y="199"/>
                  <a:pt x="173" y="195"/>
                  <a:pt x="173" y="191"/>
                </a:cubicBezTo>
                <a:lnTo>
                  <a:pt x="173" y="155"/>
                </a:lnTo>
                <a:cubicBezTo>
                  <a:pt x="173" y="150"/>
                  <a:pt x="169" y="146"/>
                  <a:pt x="164" y="146"/>
                </a:cubicBezTo>
                <a:lnTo>
                  <a:pt x="129" y="146"/>
                </a:lnTo>
                <a:close/>
                <a:moveTo>
                  <a:pt x="205" y="146"/>
                </a:moveTo>
                <a:cubicBezTo>
                  <a:pt x="200" y="146"/>
                  <a:pt x="196" y="150"/>
                  <a:pt x="196" y="155"/>
                </a:cubicBezTo>
                <a:lnTo>
                  <a:pt x="196" y="191"/>
                </a:lnTo>
                <a:cubicBezTo>
                  <a:pt x="197" y="196"/>
                  <a:pt x="200" y="199"/>
                  <a:pt x="205" y="199"/>
                </a:cubicBezTo>
                <a:lnTo>
                  <a:pt x="241" y="199"/>
                </a:lnTo>
                <a:cubicBezTo>
                  <a:pt x="246" y="199"/>
                  <a:pt x="250" y="195"/>
                  <a:pt x="250" y="191"/>
                </a:cubicBezTo>
                <a:lnTo>
                  <a:pt x="250" y="155"/>
                </a:lnTo>
                <a:cubicBezTo>
                  <a:pt x="249" y="150"/>
                  <a:pt x="246" y="146"/>
                  <a:pt x="241" y="146"/>
                </a:cubicBezTo>
                <a:lnTo>
                  <a:pt x="205" y="146"/>
                </a:lnTo>
                <a:close/>
                <a:moveTo>
                  <a:pt x="282" y="146"/>
                </a:moveTo>
                <a:cubicBezTo>
                  <a:pt x="276" y="146"/>
                  <a:pt x="273" y="150"/>
                  <a:pt x="273" y="155"/>
                </a:cubicBezTo>
                <a:lnTo>
                  <a:pt x="273" y="191"/>
                </a:lnTo>
                <a:cubicBezTo>
                  <a:pt x="273" y="196"/>
                  <a:pt x="277" y="199"/>
                  <a:pt x="282" y="199"/>
                </a:cubicBezTo>
                <a:lnTo>
                  <a:pt x="317" y="199"/>
                </a:lnTo>
                <a:cubicBezTo>
                  <a:pt x="323" y="199"/>
                  <a:pt x="326" y="195"/>
                  <a:pt x="326" y="191"/>
                </a:cubicBezTo>
                <a:lnTo>
                  <a:pt x="326" y="155"/>
                </a:lnTo>
                <a:cubicBezTo>
                  <a:pt x="326" y="150"/>
                  <a:pt x="322" y="146"/>
                  <a:pt x="317" y="146"/>
                </a:cubicBezTo>
                <a:lnTo>
                  <a:pt x="282" y="146"/>
                </a:lnTo>
                <a:close/>
                <a:moveTo>
                  <a:pt x="137" y="164"/>
                </a:moveTo>
                <a:lnTo>
                  <a:pt x="156" y="164"/>
                </a:lnTo>
                <a:lnTo>
                  <a:pt x="156" y="182"/>
                </a:lnTo>
                <a:lnTo>
                  <a:pt x="137" y="182"/>
                </a:lnTo>
                <a:lnTo>
                  <a:pt x="137" y="164"/>
                </a:lnTo>
                <a:close/>
                <a:moveTo>
                  <a:pt x="214" y="164"/>
                </a:moveTo>
                <a:lnTo>
                  <a:pt x="232" y="164"/>
                </a:lnTo>
                <a:lnTo>
                  <a:pt x="232" y="182"/>
                </a:lnTo>
                <a:lnTo>
                  <a:pt x="214" y="182"/>
                </a:lnTo>
                <a:lnTo>
                  <a:pt x="214" y="164"/>
                </a:lnTo>
                <a:close/>
                <a:moveTo>
                  <a:pt x="290" y="164"/>
                </a:moveTo>
                <a:lnTo>
                  <a:pt x="309" y="164"/>
                </a:lnTo>
                <a:lnTo>
                  <a:pt x="309" y="182"/>
                </a:lnTo>
                <a:lnTo>
                  <a:pt x="290" y="182"/>
                </a:lnTo>
                <a:lnTo>
                  <a:pt x="290" y="164"/>
                </a:lnTo>
                <a:close/>
                <a:moveTo>
                  <a:pt x="52" y="220"/>
                </a:moveTo>
                <a:cubicBezTo>
                  <a:pt x="47" y="220"/>
                  <a:pt x="43" y="224"/>
                  <a:pt x="43" y="228"/>
                </a:cubicBezTo>
                <a:lnTo>
                  <a:pt x="43" y="264"/>
                </a:lnTo>
                <a:cubicBezTo>
                  <a:pt x="50" y="274"/>
                  <a:pt x="42" y="272"/>
                  <a:pt x="52" y="273"/>
                </a:cubicBezTo>
                <a:lnTo>
                  <a:pt x="88" y="273"/>
                </a:lnTo>
                <a:cubicBezTo>
                  <a:pt x="93" y="273"/>
                  <a:pt x="97" y="269"/>
                  <a:pt x="97" y="264"/>
                </a:cubicBezTo>
                <a:lnTo>
                  <a:pt x="97" y="228"/>
                </a:lnTo>
                <a:cubicBezTo>
                  <a:pt x="96" y="223"/>
                  <a:pt x="93" y="220"/>
                  <a:pt x="88" y="220"/>
                </a:cubicBezTo>
                <a:lnTo>
                  <a:pt x="52" y="220"/>
                </a:lnTo>
                <a:close/>
                <a:moveTo>
                  <a:pt x="129" y="220"/>
                </a:moveTo>
                <a:cubicBezTo>
                  <a:pt x="123" y="220"/>
                  <a:pt x="120" y="224"/>
                  <a:pt x="120" y="228"/>
                </a:cubicBezTo>
                <a:lnTo>
                  <a:pt x="120" y="264"/>
                </a:lnTo>
                <a:cubicBezTo>
                  <a:pt x="120" y="269"/>
                  <a:pt x="124" y="273"/>
                  <a:pt x="129" y="273"/>
                </a:cubicBezTo>
                <a:lnTo>
                  <a:pt x="164" y="273"/>
                </a:lnTo>
                <a:cubicBezTo>
                  <a:pt x="170" y="273"/>
                  <a:pt x="173" y="269"/>
                  <a:pt x="173" y="264"/>
                </a:cubicBezTo>
                <a:lnTo>
                  <a:pt x="173" y="228"/>
                </a:lnTo>
                <a:cubicBezTo>
                  <a:pt x="173" y="223"/>
                  <a:pt x="169" y="220"/>
                  <a:pt x="164" y="220"/>
                </a:cubicBezTo>
                <a:lnTo>
                  <a:pt x="129" y="220"/>
                </a:lnTo>
                <a:close/>
                <a:moveTo>
                  <a:pt x="205" y="220"/>
                </a:moveTo>
                <a:cubicBezTo>
                  <a:pt x="200" y="220"/>
                  <a:pt x="196" y="224"/>
                  <a:pt x="196" y="228"/>
                </a:cubicBezTo>
                <a:lnTo>
                  <a:pt x="196" y="264"/>
                </a:lnTo>
                <a:cubicBezTo>
                  <a:pt x="197" y="269"/>
                  <a:pt x="200" y="273"/>
                  <a:pt x="205" y="273"/>
                </a:cubicBezTo>
                <a:lnTo>
                  <a:pt x="241" y="273"/>
                </a:lnTo>
                <a:cubicBezTo>
                  <a:pt x="246" y="273"/>
                  <a:pt x="250" y="269"/>
                  <a:pt x="250" y="264"/>
                </a:cubicBezTo>
                <a:lnTo>
                  <a:pt x="250" y="228"/>
                </a:lnTo>
                <a:cubicBezTo>
                  <a:pt x="249" y="223"/>
                  <a:pt x="246" y="220"/>
                  <a:pt x="241" y="220"/>
                </a:cubicBezTo>
                <a:lnTo>
                  <a:pt x="205" y="220"/>
                </a:lnTo>
                <a:close/>
                <a:moveTo>
                  <a:pt x="282" y="220"/>
                </a:moveTo>
                <a:cubicBezTo>
                  <a:pt x="276" y="220"/>
                  <a:pt x="273" y="224"/>
                  <a:pt x="273" y="228"/>
                </a:cubicBezTo>
                <a:lnTo>
                  <a:pt x="273" y="264"/>
                </a:lnTo>
                <a:cubicBezTo>
                  <a:pt x="273" y="269"/>
                  <a:pt x="277" y="273"/>
                  <a:pt x="282" y="273"/>
                </a:cubicBezTo>
                <a:lnTo>
                  <a:pt x="317" y="273"/>
                </a:lnTo>
                <a:cubicBezTo>
                  <a:pt x="323" y="273"/>
                  <a:pt x="326" y="269"/>
                  <a:pt x="326" y="264"/>
                </a:cubicBezTo>
                <a:lnTo>
                  <a:pt x="326" y="228"/>
                </a:lnTo>
                <a:cubicBezTo>
                  <a:pt x="326" y="223"/>
                  <a:pt x="322" y="220"/>
                  <a:pt x="317" y="220"/>
                </a:cubicBezTo>
                <a:lnTo>
                  <a:pt x="282" y="220"/>
                </a:lnTo>
                <a:close/>
                <a:moveTo>
                  <a:pt x="61" y="237"/>
                </a:moveTo>
                <a:lnTo>
                  <a:pt x="79" y="237"/>
                </a:lnTo>
                <a:lnTo>
                  <a:pt x="79" y="255"/>
                </a:lnTo>
                <a:lnTo>
                  <a:pt x="61" y="255"/>
                </a:lnTo>
                <a:lnTo>
                  <a:pt x="61" y="237"/>
                </a:lnTo>
                <a:close/>
                <a:moveTo>
                  <a:pt x="137" y="237"/>
                </a:moveTo>
                <a:lnTo>
                  <a:pt x="156" y="237"/>
                </a:lnTo>
                <a:lnTo>
                  <a:pt x="156" y="255"/>
                </a:lnTo>
                <a:lnTo>
                  <a:pt x="137" y="255"/>
                </a:lnTo>
                <a:lnTo>
                  <a:pt x="137" y="237"/>
                </a:lnTo>
                <a:close/>
                <a:moveTo>
                  <a:pt x="214" y="237"/>
                </a:moveTo>
                <a:lnTo>
                  <a:pt x="232" y="237"/>
                </a:lnTo>
                <a:lnTo>
                  <a:pt x="232" y="255"/>
                </a:lnTo>
                <a:lnTo>
                  <a:pt x="214" y="255"/>
                </a:lnTo>
                <a:lnTo>
                  <a:pt x="214" y="237"/>
                </a:lnTo>
                <a:close/>
                <a:moveTo>
                  <a:pt x="290" y="237"/>
                </a:moveTo>
                <a:lnTo>
                  <a:pt x="309" y="237"/>
                </a:lnTo>
                <a:lnTo>
                  <a:pt x="309" y="255"/>
                </a:lnTo>
                <a:lnTo>
                  <a:pt x="290" y="255"/>
                </a:lnTo>
                <a:lnTo>
                  <a:pt x="290" y="237"/>
                </a:lnTo>
                <a:close/>
                <a:moveTo>
                  <a:pt x="52" y="293"/>
                </a:moveTo>
                <a:cubicBezTo>
                  <a:pt x="50" y="293"/>
                  <a:pt x="47" y="294"/>
                  <a:pt x="46" y="296"/>
                </a:cubicBezTo>
                <a:cubicBezTo>
                  <a:pt x="44" y="297"/>
                  <a:pt x="43" y="300"/>
                  <a:pt x="43" y="302"/>
                </a:cubicBezTo>
                <a:lnTo>
                  <a:pt x="43" y="338"/>
                </a:lnTo>
                <a:cubicBezTo>
                  <a:pt x="44" y="343"/>
                  <a:pt x="47" y="347"/>
                  <a:pt x="52" y="347"/>
                </a:cubicBezTo>
                <a:lnTo>
                  <a:pt x="88" y="347"/>
                </a:lnTo>
                <a:cubicBezTo>
                  <a:pt x="93" y="346"/>
                  <a:pt x="97" y="343"/>
                  <a:pt x="97" y="338"/>
                </a:cubicBezTo>
                <a:lnTo>
                  <a:pt x="97" y="302"/>
                </a:lnTo>
                <a:cubicBezTo>
                  <a:pt x="96" y="297"/>
                  <a:pt x="93" y="293"/>
                  <a:pt x="88" y="293"/>
                </a:cubicBezTo>
                <a:lnTo>
                  <a:pt x="52" y="293"/>
                </a:lnTo>
                <a:close/>
                <a:moveTo>
                  <a:pt x="129" y="293"/>
                </a:moveTo>
                <a:cubicBezTo>
                  <a:pt x="123" y="294"/>
                  <a:pt x="120" y="297"/>
                  <a:pt x="120" y="302"/>
                </a:cubicBezTo>
                <a:lnTo>
                  <a:pt x="120" y="338"/>
                </a:lnTo>
                <a:cubicBezTo>
                  <a:pt x="120" y="343"/>
                  <a:pt x="124" y="347"/>
                  <a:pt x="129" y="347"/>
                </a:cubicBezTo>
                <a:lnTo>
                  <a:pt x="164" y="347"/>
                </a:lnTo>
                <a:cubicBezTo>
                  <a:pt x="170" y="346"/>
                  <a:pt x="173" y="343"/>
                  <a:pt x="173" y="338"/>
                </a:cubicBezTo>
                <a:lnTo>
                  <a:pt x="173" y="302"/>
                </a:lnTo>
                <a:cubicBezTo>
                  <a:pt x="173" y="297"/>
                  <a:pt x="169" y="293"/>
                  <a:pt x="164" y="293"/>
                </a:cubicBezTo>
                <a:lnTo>
                  <a:pt x="129" y="293"/>
                </a:lnTo>
                <a:close/>
                <a:moveTo>
                  <a:pt x="205" y="293"/>
                </a:moveTo>
                <a:cubicBezTo>
                  <a:pt x="200" y="294"/>
                  <a:pt x="196" y="297"/>
                  <a:pt x="196" y="302"/>
                </a:cubicBezTo>
                <a:lnTo>
                  <a:pt x="196" y="338"/>
                </a:lnTo>
                <a:cubicBezTo>
                  <a:pt x="197" y="343"/>
                  <a:pt x="200" y="347"/>
                  <a:pt x="205" y="347"/>
                </a:cubicBezTo>
                <a:lnTo>
                  <a:pt x="241" y="347"/>
                </a:lnTo>
                <a:cubicBezTo>
                  <a:pt x="246" y="346"/>
                  <a:pt x="250" y="343"/>
                  <a:pt x="250" y="338"/>
                </a:cubicBezTo>
                <a:lnTo>
                  <a:pt x="250" y="302"/>
                </a:lnTo>
                <a:cubicBezTo>
                  <a:pt x="249" y="297"/>
                  <a:pt x="246" y="293"/>
                  <a:pt x="241" y="293"/>
                </a:cubicBezTo>
                <a:lnTo>
                  <a:pt x="205" y="293"/>
                </a:lnTo>
                <a:close/>
                <a:moveTo>
                  <a:pt x="61" y="311"/>
                </a:moveTo>
                <a:lnTo>
                  <a:pt x="79" y="311"/>
                </a:lnTo>
                <a:lnTo>
                  <a:pt x="79" y="329"/>
                </a:lnTo>
                <a:lnTo>
                  <a:pt x="61" y="329"/>
                </a:lnTo>
                <a:lnTo>
                  <a:pt x="61" y="311"/>
                </a:lnTo>
                <a:close/>
                <a:moveTo>
                  <a:pt x="137" y="311"/>
                </a:moveTo>
                <a:lnTo>
                  <a:pt x="156" y="311"/>
                </a:lnTo>
                <a:lnTo>
                  <a:pt x="156" y="329"/>
                </a:lnTo>
                <a:lnTo>
                  <a:pt x="137" y="329"/>
                </a:lnTo>
                <a:lnTo>
                  <a:pt x="137" y="311"/>
                </a:lnTo>
                <a:close/>
                <a:moveTo>
                  <a:pt x="214" y="311"/>
                </a:moveTo>
                <a:lnTo>
                  <a:pt x="232" y="311"/>
                </a:lnTo>
                <a:lnTo>
                  <a:pt x="232" y="329"/>
                </a:lnTo>
                <a:lnTo>
                  <a:pt x="214" y="329"/>
                </a:lnTo>
                <a:lnTo>
                  <a:pt x="214" y="31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Clock"/>
          <p:cNvSpPr>
            <a:spLocks noEditPoints="1"/>
          </p:cNvSpPr>
          <p:nvPr/>
        </p:nvSpPr>
        <p:spPr bwMode="auto">
          <a:xfrm>
            <a:off x="8821464" y="2273311"/>
            <a:ext cx="827953" cy="827953"/>
          </a:xfrm>
          <a:custGeom>
            <a:avLst/>
            <a:gdLst>
              <a:gd name="T0" fmla="*/ 198 w 396"/>
              <a:gd name="T1" fmla="*/ 0 h 396"/>
              <a:gd name="T2" fmla="*/ 0 w 396"/>
              <a:gd name="T3" fmla="*/ 198 h 396"/>
              <a:gd name="T4" fmla="*/ 198 w 396"/>
              <a:gd name="T5" fmla="*/ 396 h 396"/>
              <a:gd name="T6" fmla="*/ 396 w 396"/>
              <a:gd name="T7" fmla="*/ 198 h 396"/>
              <a:gd name="T8" fmla="*/ 198 w 396"/>
              <a:gd name="T9" fmla="*/ 0 h 396"/>
              <a:gd name="T10" fmla="*/ 198 w 396"/>
              <a:gd name="T11" fmla="*/ 28 h 396"/>
              <a:gd name="T12" fmla="*/ 368 w 396"/>
              <a:gd name="T13" fmla="*/ 198 h 396"/>
              <a:gd name="T14" fmla="*/ 198 w 396"/>
              <a:gd name="T15" fmla="*/ 368 h 396"/>
              <a:gd name="T16" fmla="*/ 28 w 396"/>
              <a:gd name="T17" fmla="*/ 198 h 396"/>
              <a:gd name="T18" fmla="*/ 198 w 396"/>
              <a:gd name="T19" fmla="*/ 28 h 396"/>
              <a:gd name="T20" fmla="*/ 198 w 396"/>
              <a:gd name="T21" fmla="*/ 46 h 396"/>
              <a:gd name="T22" fmla="*/ 189 w 396"/>
              <a:gd name="T23" fmla="*/ 55 h 396"/>
              <a:gd name="T24" fmla="*/ 189 w 396"/>
              <a:gd name="T25" fmla="*/ 88 h 396"/>
              <a:gd name="T26" fmla="*/ 207 w 396"/>
              <a:gd name="T27" fmla="*/ 88 h 396"/>
              <a:gd name="T28" fmla="*/ 207 w 396"/>
              <a:gd name="T29" fmla="*/ 55 h 396"/>
              <a:gd name="T30" fmla="*/ 198 w 396"/>
              <a:gd name="T31" fmla="*/ 46 h 396"/>
              <a:gd name="T32" fmla="*/ 280 w 396"/>
              <a:gd name="T33" fmla="*/ 79 h 396"/>
              <a:gd name="T34" fmla="*/ 272 w 396"/>
              <a:gd name="T35" fmla="*/ 83 h 396"/>
              <a:gd name="T36" fmla="*/ 192 w 396"/>
              <a:gd name="T37" fmla="*/ 192 h 396"/>
              <a:gd name="T38" fmla="*/ 189 w 396"/>
              <a:gd name="T39" fmla="*/ 198 h 396"/>
              <a:gd name="T40" fmla="*/ 189 w 396"/>
              <a:gd name="T41" fmla="*/ 198 h 396"/>
              <a:gd name="T42" fmla="*/ 191 w 396"/>
              <a:gd name="T43" fmla="*/ 203 h 396"/>
              <a:gd name="T44" fmla="*/ 195 w 396"/>
              <a:gd name="T45" fmla="*/ 206 h 396"/>
              <a:gd name="T46" fmla="*/ 279 w 396"/>
              <a:gd name="T47" fmla="*/ 259 h 396"/>
              <a:gd name="T48" fmla="*/ 286 w 396"/>
              <a:gd name="T49" fmla="*/ 260 h 396"/>
              <a:gd name="T50" fmla="*/ 291 w 396"/>
              <a:gd name="T51" fmla="*/ 256 h 396"/>
              <a:gd name="T52" fmla="*/ 292 w 396"/>
              <a:gd name="T53" fmla="*/ 249 h 396"/>
              <a:gd name="T54" fmla="*/ 288 w 396"/>
              <a:gd name="T55" fmla="*/ 244 h 396"/>
              <a:gd name="T56" fmla="*/ 211 w 396"/>
              <a:gd name="T57" fmla="*/ 196 h 396"/>
              <a:gd name="T58" fmla="*/ 287 w 396"/>
              <a:gd name="T59" fmla="*/ 93 h 396"/>
              <a:gd name="T60" fmla="*/ 288 w 396"/>
              <a:gd name="T61" fmla="*/ 89 h 396"/>
              <a:gd name="T62" fmla="*/ 288 w 396"/>
              <a:gd name="T63" fmla="*/ 84 h 396"/>
              <a:gd name="T64" fmla="*/ 284 w 396"/>
              <a:gd name="T65" fmla="*/ 80 h 396"/>
              <a:gd name="T66" fmla="*/ 280 w 396"/>
              <a:gd name="T67" fmla="*/ 79 h 396"/>
              <a:gd name="T68" fmla="*/ 55 w 396"/>
              <a:gd name="T69" fmla="*/ 189 h 396"/>
              <a:gd name="T70" fmla="*/ 55 w 396"/>
              <a:gd name="T71" fmla="*/ 207 h 396"/>
              <a:gd name="T72" fmla="*/ 88 w 396"/>
              <a:gd name="T73" fmla="*/ 207 h 396"/>
              <a:gd name="T74" fmla="*/ 88 w 396"/>
              <a:gd name="T75" fmla="*/ 189 h 396"/>
              <a:gd name="T76" fmla="*/ 55 w 396"/>
              <a:gd name="T77" fmla="*/ 189 h 396"/>
              <a:gd name="T78" fmla="*/ 308 w 396"/>
              <a:gd name="T79" fmla="*/ 189 h 396"/>
              <a:gd name="T80" fmla="*/ 308 w 396"/>
              <a:gd name="T81" fmla="*/ 207 h 396"/>
              <a:gd name="T82" fmla="*/ 341 w 396"/>
              <a:gd name="T83" fmla="*/ 207 h 396"/>
              <a:gd name="T84" fmla="*/ 341 w 396"/>
              <a:gd name="T85" fmla="*/ 189 h 396"/>
              <a:gd name="T86" fmla="*/ 308 w 396"/>
              <a:gd name="T87" fmla="*/ 189 h 396"/>
              <a:gd name="T88" fmla="*/ 198 w 396"/>
              <a:gd name="T89" fmla="*/ 299 h 396"/>
              <a:gd name="T90" fmla="*/ 189 w 396"/>
              <a:gd name="T91" fmla="*/ 308 h 396"/>
              <a:gd name="T92" fmla="*/ 189 w 396"/>
              <a:gd name="T93" fmla="*/ 341 h 396"/>
              <a:gd name="T94" fmla="*/ 207 w 396"/>
              <a:gd name="T95" fmla="*/ 341 h 396"/>
              <a:gd name="T96" fmla="*/ 207 w 396"/>
              <a:gd name="T97" fmla="*/ 308 h 396"/>
              <a:gd name="T98" fmla="*/ 198 w 396"/>
              <a:gd name="T99" fmla="*/ 29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6" h="396">
                <a:moveTo>
                  <a:pt x="198" y="0"/>
                </a:moveTo>
                <a:cubicBezTo>
                  <a:pt x="89" y="0"/>
                  <a:pt x="0" y="89"/>
                  <a:pt x="0" y="198"/>
                </a:cubicBezTo>
                <a:cubicBezTo>
                  <a:pt x="0" y="307"/>
                  <a:pt x="89" y="396"/>
                  <a:pt x="198" y="396"/>
                </a:cubicBezTo>
                <a:cubicBezTo>
                  <a:pt x="307" y="396"/>
                  <a:pt x="396" y="307"/>
                  <a:pt x="396" y="198"/>
                </a:cubicBezTo>
                <a:cubicBezTo>
                  <a:pt x="396" y="89"/>
                  <a:pt x="307" y="0"/>
                  <a:pt x="198" y="0"/>
                </a:cubicBezTo>
                <a:close/>
                <a:moveTo>
                  <a:pt x="198" y="28"/>
                </a:moveTo>
                <a:cubicBezTo>
                  <a:pt x="292" y="28"/>
                  <a:pt x="368" y="104"/>
                  <a:pt x="368" y="198"/>
                </a:cubicBezTo>
                <a:cubicBezTo>
                  <a:pt x="368" y="292"/>
                  <a:pt x="292" y="368"/>
                  <a:pt x="198" y="368"/>
                </a:cubicBezTo>
                <a:cubicBezTo>
                  <a:pt x="104" y="368"/>
                  <a:pt x="28" y="292"/>
                  <a:pt x="28" y="198"/>
                </a:cubicBezTo>
                <a:cubicBezTo>
                  <a:pt x="28" y="104"/>
                  <a:pt x="104" y="28"/>
                  <a:pt x="198" y="28"/>
                </a:cubicBezTo>
                <a:close/>
                <a:moveTo>
                  <a:pt x="198" y="46"/>
                </a:moveTo>
                <a:cubicBezTo>
                  <a:pt x="193" y="46"/>
                  <a:pt x="189" y="51"/>
                  <a:pt x="189" y="55"/>
                </a:cubicBezTo>
                <a:lnTo>
                  <a:pt x="189" y="88"/>
                </a:lnTo>
                <a:cubicBezTo>
                  <a:pt x="189" y="97"/>
                  <a:pt x="207" y="97"/>
                  <a:pt x="207" y="88"/>
                </a:cubicBezTo>
                <a:lnTo>
                  <a:pt x="207" y="55"/>
                </a:lnTo>
                <a:cubicBezTo>
                  <a:pt x="207" y="51"/>
                  <a:pt x="203" y="46"/>
                  <a:pt x="198" y="46"/>
                </a:cubicBezTo>
                <a:close/>
                <a:moveTo>
                  <a:pt x="280" y="79"/>
                </a:moveTo>
                <a:cubicBezTo>
                  <a:pt x="277" y="79"/>
                  <a:pt x="274" y="80"/>
                  <a:pt x="272" y="83"/>
                </a:cubicBezTo>
                <a:lnTo>
                  <a:pt x="192" y="192"/>
                </a:lnTo>
                <a:cubicBezTo>
                  <a:pt x="190" y="194"/>
                  <a:pt x="189" y="196"/>
                  <a:pt x="189" y="198"/>
                </a:cubicBezTo>
                <a:lnTo>
                  <a:pt x="189" y="198"/>
                </a:lnTo>
                <a:cubicBezTo>
                  <a:pt x="189" y="200"/>
                  <a:pt x="190" y="202"/>
                  <a:pt x="191" y="203"/>
                </a:cubicBezTo>
                <a:cubicBezTo>
                  <a:pt x="191" y="204"/>
                  <a:pt x="192" y="205"/>
                  <a:pt x="195" y="206"/>
                </a:cubicBezTo>
                <a:lnTo>
                  <a:pt x="279" y="259"/>
                </a:lnTo>
                <a:cubicBezTo>
                  <a:pt x="281" y="260"/>
                  <a:pt x="283" y="260"/>
                  <a:pt x="286" y="260"/>
                </a:cubicBezTo>
                <a:cubicBezTo>
                  <a:pt x="288" y="259"/>
                  <a:pt x="290" y="258"/>
                  <a:pt x="291" y="256"/>
                </a:cubicBezTo>
                <a:cubicBezTo>
                  <a:pt x="292" y="254"/>
                  <a:pt x="293" y="251"/>
                  <a:pt x="292" y="249"/>
                </a:cubicBezTo>
                <a:cubicBezTo>
                  <a:pt x="292" y="247"/>
                  <a:pt x="290" y="245"/>
                  <a:pt x="288" y="244"/>
                </a:cubicBezTo>
                <a:lnTo>
                  <a:pt x="211" y="196"/>
                </a:lnTo>
                <a:lnTo>
                  <a:pt x="287" y="93"/>
                </a:lnTo>
                <a:cubicBezTo>
                  <a:pt x="288" y="92"/>
                  <a:pt x="288" y="90"/>
                  <a:pt x="288" y="89"/>
                </a:cubicBezTo>
                <a:cubicBezTo>
                  <a:pt x="289" y="87"/>
                  <a:pt x="288" y="85"/>
                  <a:pt x="288" y="84"/>
                </a:cubicBezTo>
                <a:cubicBezTo>
                  <a:pt x="287" y="82"/>
                  <a:pt x="286" y="81"/>
                  <a:pt x="284" y="80"/>
                </a:cubicBezTo>
                <a:cubicBezTo>
                  <a:pt x="283" y="79"/>
                  <a:pt x="281" y="79"/>
                  <a:pt x="280" y="79"/>
                </a:cubicBezTo>
                <a:close/>
                <a:moveTo>
                  <a:pt x="55" y="189"/>
                </a:moveTo>
                <a:cubicBezTo>
                  <a:pt x="46" y="189"/>
                  <a:pt x="46" y="207"/>
                  <a:pt x="55" y="207"/>
                </a:cubicBezTo>
                <a:lnTo>
                  <a:pt x="88" y="207"/>
                </a:lnTo>
                <a:cubicBezTo>
                  <a:pt x="97" y="207"/>
                  <a:pt x="97" y="189"/>
                  <a:pt x="88" y="189"/>
                </a:cubicBezTo>
                <a:lnTo>
                  <a:pt x="55" y="189"/>
                </a:lnTo>
                <a:close/>
                <a:moveTo>
                  <a:pt x="308" y="189"/>
                </a:moveTo>
                <a:cubicBezTo>
                  <a:pt x="299" y="189"/>
                  <a:pt x="299" y="207"/>
                  <a:pt x="308" y="207"/>
                </a:cubicBezTo>
                <a:lnTo>
                  <a:pt x="341" y="207"/>
                </a:lnTo>
                <a:cubicBezTo>
                  <a:pt x="350" y="207"/>
                  <a:pt x="350" y="189"/>
                  <a:pt x="341" y="189"/>
                </a:cubicBezTo>
                <a:lnTo>
                  <a:pt x="308" y="189"/>
                </a:lnTo>
                <a:close/>
                <a:moveTo>
                  <a:pt x="198" y="299"/>
                </a:moveTo>
                <a:cubicBezTo>
                  <a:pt x="193" y="299"/>
                  <a:pt x="189" y="304"/>
                  <a:pt x="189" y="308"/>
                </a:cubicBezTo>
                <a:lnTo>
                  <a:pt x="189" y="341"/>
                </a:lnTo>
                <a:cubicBezTo>
                  <a:pt x="189" y="350"/>
                  <a:pt x="207" y="350"/>
                  <a:pt x="207" y="341"/>
                </a:cubicBezTo>
                <a:lnTo>
                  <a:pt x="207" y="308"/>
                </a:lnTo>
                <a:cubicBezTo>
                  <a:pt x="207" y="303"/>
                  <a:pt x="203" y="299"/>
                  <a:pt x="198" y="29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 rot="10800000">
            <a:off x="10444396" y="998892"/>
            <a:ext cx="4016695" cy="402225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10800000">
            <a:off x="5725841" y="-1291358"/>
            <a:ext cx="11856685" cy="1187310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rot="10800000">
            <a:off x="-4945431" y="-2594795"/>
            <a:ext cx="7794673" cy="780546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6" t="47310" r="63288" b="32535"/>
          <a:stretch>
            <a:fillRect/>
          </a:stretch>
        </p:blipFill>
        <p:spPr>
          <a:xfrm>
            <a:off x="1352050" y="3443815"/>
            <a:ext cx="1842932" cy="1842932"/>
          </a:xfrm>
          <a:custGeom>
            <a:avLst/>
            <a:gdLst>
              <a:gd name="connsiteX0" fmla="*/ 921466 w 1842932"/>
              <a:gd name="connsiteY0" fmla="*/ 0 h 1842932"/>
              <a:gd name="connsiteX1" fmla="*/ 1842932 w 1842932"/>
              <a:gd name="connsiteY1" fmla="*/ 921466 h 1842932"/>
              <a:gd name="connsiteX2" fmla="*/ 921466 w 1842932"/>
              <a:gd name="connsiteY2" fmla="*/ 1842932 h 1842932"/>
              <a:gd name="connsiteX3" fmla="*/ 0 w 1842932"/>
              <a:gd name="connsiteY3" fmla="*/ 921466 h 1842932"/>
              <a:gd name="connsiteX4" fmla="*/ 921466 w 1842932"/>
              <a:gd name="connsiteY4" fmla="*/ 0 h 184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932" h="1842932">
                <a:moveTo>
                  <a:pt x="921466" y="0"/>
                </a:moveTo>
                <a:cubicBezTo>
                  <a:pt x="1430378" y="0"/>
                  <a:pt x="1842932" y="412554"/>
                  <a:pt x="1842932" y="921466"/>
                </a:cubicBezTo>
                <a:cubicBezTo>
                  <a:pt x="1842932" y="1430378"/>
                  <a:pt x="1430378" y="1842932"/>
                  <a:pt x="921466" y="1842932"/>
                </a:cubicBezTo>
                <a:cubicBezTo>
                  <a:pt x="412554" y="1842932"/>
                  <a:pt x="0" y="1430378"/>
                  <a:pt x="0" y="921466"/>
                </a:cubicBezTo>
                <a:cubicBezTo>
                  <a:pt x="0" y="412554"/>
                  <a:pt x="412554" y="0"/>
                  <a:pt x="921466" y="0"/>
                </a:cubicBez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t="30958" r="22676" b="45599"/>
          <a:stretch>
            <a:fillRect/>
          </a:stretch>
        </p:blipFill>
        <p:spPr>
          <a:xfrm>
            <a:off x="9665688" y="2311697"/>
            <a:ext cx="1572504" cy="1572504"/>
          </a:xfrm>
          <a:custGeom>
            <a:avLst/>
            <a:gdLst>
              <a:gd name="connsiteX0" fmla="*/ 518278 w 1036556"/>
              <a:gd name="connsiteY0" fmla="*/ 0 h 1036556"/>
              <a:gd name="connsiteX1" fmla="*/ 1036556 w 1036556"/>
              <a:gd name="connsiteY1" fmla="*/ 518278 h 1036556"/>
              <a:gd name="connsiteX2" fmla="*/ 518278 w 1036556"/>
              <a:gd name="connsiteY2" fmla="*/ 1036556 h 1036556"/>
              <a:gd name="connsiteX3" fmla="*/ 0 w 1036556"/>
              <a:gd name="connsiteY3" fmla="*/ 518278 h 1036556"/>
              <a:gd name="connsiteX4" fmla="*/ 518278 w 1036556"/>
              <a:gd name="connsiteY4" fmla="*/ 0 h 103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556" h="1036556">
                <a:moveTo>
                  <a:pt x="518278" y="0"/>
                </a:moveTo>
                <a:cubicBezTo>
                  <a:pt x="804515" y="0"/>
                  <a:pt x="1036556" y="232041"/>
                  <a:pt x="1036556" y="518278"/>
                </a:cubicBezTo>
                <a:cubicBezTo>
                  <a:pt x="1036556" y="804515"/>
                  <a:pt x="804515" y="1036556"/>
                  <a:pt x="518278" y="1036556"/>
                </a:cubicBezTo>
                <a:cubicBezTo>
                  <a:pt x="232041" y="1036556"/>
                  <a:pt x="0" y="804515"/>
                  <a:pt x="0" y="518278"/>
                </a:cubicBezTo>
                <a:cubicBezTo>
                  <a:pt x="0" y="232041"/>
                  <a:pt x="232041" y="0"/>
                  <a:pt x="518278" y="0"/>
                </a:cubicBezTo>
                <a:close/>
              </a:path>
            </a:pathLst>
          </a:custGeom>
        </p:spPr>
      </p:pic>
      <p:sp>
        <p:nvSpPr>
          <p:cNvPr id="3" name="椭圆 2"/>
          <p:cNvSpPr/>
          <p:nvPr/>
        </p:nvSpPr>
        <p:spPr>
          <a:xfrm>
            <a:off x="3432196" y="835578"/>
            <a:ext cx="4887766" cy="488776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236530" y="1307940"/>
            <a:ext cx="922733" cy="92273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216112" y="4280399"/>
            <a:ext cx="1946782" cy="1946782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3116540" y="2002421"/>
            <a:ext cx="486762" cy="2745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033858" y="4547235"/>
            <a:ext cx="286104" cy="163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9743440" y="3841728"/>
            <a:ext cx="345440" cy="523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139066" y="3812838"/>
            <a:ext cx="293130" cy="142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327246" y="3757409"/>
            <a:ext cx="3172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smtClean="0">
                <a:solidFill>
                  <a:schemeClr val="bg1"/>
                </a:solidFill>
              </a:rPr>
              <a:t>Supporters </a:t>
            </a:r>
            <a:r>
              <a:rPr lang="en-US" altLang="zh-CN" sz="1200">
                <a:solidFill>
                  <a:schemeClr val="bg1"/>
                </a:solidFill>
              </a:rPr>
              <a:t>say that the ease of use of presentation software can save a lot of time for people who otherwise would have used other types</a:t>
            </a:r>
            <a:r>
              <a:rPr lang="en-US" altLang="zh-CN" sz="1200" smtClean="0">
                <a:solidFill>
                  <a:schemeClr val="bg1"/>
                </a:solidFill>
              </a:rPr>
              <a:t>.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2895" y="1410738"/>
            <a:ext cx="111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smtClean="0"/>
              <a:t>TEXT HERE</a:t>
            </a:r>
            <a:endParaRPr lang="zh-CN" altLang="en-US" sz="1400" b="1"/>
          </a:p>
        </p:txBody>
      </p:sp>
      <p:sp>
        <p:nvSpPr>
          <p:cNvPr id="18" name="矩形 17"/>
          <p:cNvSpPr/>
          <p:nvPr/>
        </p:nvSpPr>
        <p:spPr>
          <a:xfrm>
            <a:off x="794200" y="1631206"/>
            <a:ext cx="1470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/>
              <a:t>Supporters say that the ease of use .</a:t>
            </a:r>
            <a:endParaRPr lang="zh-CN" altLang="en-US" sz="1100"/>
          </a:p>
        </p:txBody>
      </p:sp>
      <p:sp>
        <p:nvSpPr>
          <p:cNvPr id="20" name="文本框 19"/>
          <p:cNvSpPr txBox="1"/>
          <p:nvPr/>
        </p:nvSpPr>
        <p:spPr>
          <a:xfrm>
            <a:off x="1708376" y="4599604"/>
            <a:ext cx="111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</a:rPr>
              <a:t>TEXT HERE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29681" y="5312870"/>
            <a:ext cx="1470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/>
              <a:t>Supporters say that the ease of use .</a:t>
            </a:r>
            <a:endParaRPr lang="zh-CN" altLang="en-US" sz="1100"/>
          </a:p>
        </p:txBody>
      </p:sp>
      <p:sp>
        <p:nvSpPr>
          <p:cNvPr id="23" name="文本框 22"/>
          <p:cNvSpPr txBox="1"/>
          <p:nvPr/>
        </p:nvSpPr>
        <p:spPr>
          <a:xfrm>
            <a:off x="8664345" y="5493756"/>
            <a:ext cx="111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smtClean="0">
                <a:solidFill>
                  <a:schemeClr val="bg1"/>
                </a:solidFill>
              </a:rPr>
              <a:t>TEXT HERE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910185" y="5943812"/>
            <a:ext cx="1470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/>
              <a:t>Supporters say that the ease of use .</a:t>
            </a:r>
            <a:endParaRPr lang="zh-CN" altLang="en-US" sz="1100"/>
          </a:p>
        </p:txBody>
      </p:sp>
      <p:sp>
        <p:nvSpPr>
          <p:cNvPr id="25" name="文本框 24"/>
          <p:cNvSpPr txBox="1"/>
          <p:nvPr/>
        </p:nvSpPr>
        <p:spPr>
          <a:xfrm>
            <a:off x="9910185" y="3285669"/>
            <a:ext cx="111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</a:rPr>
              <a:t>TEXT HERE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723280" y="1830578"/>
            <a:ext cx="1470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/>
              <a:t>Supporters say that the ease of use .</a:t>
            </a:r>
            <a:endParaRPr lang="zh-CN" altLang="en-US" sz="1100"/>
          </a:p>
        </p:txBody>
      </p:sp>
      <p:sp>
        <p:nvSpPr>
          <p:cNvPr id="27" name="文本框 26"/>
          <p:cNvSpPr txBox="1"/>
          <p:nvPr/>
        </p:nvSpPr>
        <p:spPr>
          <a:xfrm>
            <a:off x="1775433" y="3937310"/>
            <a:ext cx="1130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smtClean="0">
                <a:solidFill>
                  <a:schemeClr val="bg1"/>
                </a:solidFill>
              </a:rPr>
              <a:t>34</a:t>
            </a:r>
            <a:r>
              <a:rPr lang="en-US" altLang="zh-CN" sz="3200" b="1" smtClean="0">
                <a:solidFill>
                  <a:schemeClr val="bg1"/>
                </a:solidFill>
              </a:rPr>
              <a:t>%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26890" y="3302409"/>
            <a:ext cx="1772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smtClean="0">
                <a:solidFill>
                  <a:schemeClr val="bg1"/>
                </a:solidFill>
              </a:rPr>
              <a:t>TEXT HERE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655913" y="4761481"/>
            <a:ext cx="1130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chemeClr val="bg1"/>
                </a:solidFill>
              </a:rPr>
              <a:t>45</a:t>
            </a:r>
            <a:r>
              <a:rPr lang="en-US" altLang="zh-CN" sz="3200" b="1" smtClean="0">
                <a:solidFill>
                  <a:schemeClr val="bg1"/>
                </a:solidFill>
              </a:rPr>
              <a:t>%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021204" y="2717634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</a:rPr>
              <a:t>1</a:t>
            </a:r>
            <a:r>
              <a:rPr lang="en-US" altLang="zh-CN" sz="3200" b="1" smtClean="0">
                <a:solidFill>
                  <a:schemeClr val="bg1"/>
                </a:solidFill>
              </a:rPr>
              <a:t>5</a:t>
            </a:r>
            <a:r>
              <a:rPr lang="en-US" altLang="zh-CN" sz="2400" b="1" smtClean="0">
                <a:solidFill>
                  <a:schemeClr val="bg1"/>
                </a:solidFill>
              </a:rPr>
              <a:t>%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424104" y="1507798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chemeClr val="bg1"/>
                </a:solidFill>
              </a:rPr>
              <a:t>9</a:t>
            </a:r>
            <a:r>
              <a:rPr lang="en-US" altLang="zh-CN" sz="2000" b="1" smtClean="0">
                <a:solidFill>
                  <a:schemeClr val="bg1"/>
                </a:solidFill>
              </a:rPr>
              <a:t>%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37" name="Sitemap"/>
          <p:cNvSpPr>
            <a:spLocks noEditPoints="1"/>
          </p:cNvSpPr>
          <p:nvPr/>
        </p:nvSpPr>
        <p:spPr bwMode="auto">
          <a:xfrm>
            <a:off x="5201498" y="1895271"/>
            <a:ext cx="1423512" cy="1235797"/>
          </a:xfrm>
          <a:custGeom>
            <a:avLst/>
            <a:gdLst>
              <a:gd name="T0" fmla="*/ 147 w 396"/>
              <a:gd name="T1" fmla="*/ 5 h 340"/>
              <a:gd name="T2" fmla="*/ 142 w 396"/>
              <a:gd name="T3" fmla="*/ 96 h 340"/>
              <a:gd name="T4" fmla="*/ 157 w 396"/>
              <a:gd name="T5" fmla="*/ 110 h 340"/>
              <a:gd name="T6" fmla="*/ 248 w 396"/>
              <a:gd name="T7" fmla="*/ 106 h 340"/>
              <a:gd name="T8" fmla="*/ 253 w 396"/>
              <a:gd name="T9" fmla="*/ 15 h 340"/>
              <a:gd name="T10" fmla="*/ 238 w 396"/>
              <a:gd name="T11" fmla="*/ 0 h 340"/>
              <a:gd name="T12" fmla="*/ 159 w 396"/>
              <a:gd name="T13" fmla="*/ 17 h 340"/>
              <a:gd name="T14" fmla="*/ 236 w 396"/>
              <a:gd name="T15" fmla="*/ 93 h 340"/>
              <a:gd name="T16" fmla="*/ 159 w 396"/>
              <a:gd name="T17" fmla="*/ 17 h 340"/>
              <a:gd name="T18" fmla="*/ 189 w 396"/>
              <a:gd name="T19" fmla="*/ 120 h 340"/>
              <a:gd name="T20" fmla="*/ 63 w 396"/>
              <a:gd name="T21" fmla="*/ 163 h 340"/>
              <a:gd name="T22" fmla="*/ 54 w 396"/>
              <a:gd name="T23" fmla="*/ 220 h 340"/>
              <a:gd name="T24" fmla="*/ 71 w 396"/>
              <a:gd name="T25" fmla="*/ 181 h 340"/>
              <a:gd name="T26" fmla="*/ 189 w 396"/>
              <a:gd name="T27" fmla="*/ 220 h 340"/>
              <a:gd name="T28" fmla="*/ 207 w 396"/>
              <a:gd name="T29" fmla="*/ 181 h 340"/>
              <a:gd name="T30" fmla="*/ 325 w 396"/>
              <a:gd name="T31" fmla="*/ 220 h 340"/>
              <a:gd name="T32" fmla="*/ 342 w 396"/>
              <a:gd name="T33" fmla="*/ 172 h 340"/>
              <a:gd name="T34" fmla="*/ 207 w 396"/>
              <a:gd name="T35" fmla="*/ 163 h 340"/>
              <a:gd name="T36" fmla="*/ 198 w 396"/>
              <a:gd name="T37" fmla="*/ 111 h 340"/>
              <a:gd name="T38" fmla="*/ 5 w 396"/>
              <a:gd name="T39" fmla="*/ 234 h 340"/>
              <a:gd name="T40" fmla="*/ 0 w 396"/>
              <a:gd name="T41" fmla="*/ 326 h 340"/>
              <a:gd name="T42" fmla="*/ 15 w 396"/>
              <a:gd name="T43" fmla="*/ 340 h 340"/>
              <a:gd name="T44" fmla="*/ 105 w 396"/>
              <a:gd name="T45" fmla="*/ 336 h 340"/>
              <a:gd name="T46" fmla="*/ 110 w 396"/>
              <a:gd name="T47" fmla="*/ 245 h 340"/>
              <a:gd name="T48" fmla="*/ 96 w 396"/>
              <a:gd name="T49" fmla="*/ 231 h 340"/>
              <a:gd name="T50" fmla="*/ 157 w 396"/>
              <a:gd name="T51" fmla="*/ 231 h 340"/>
              <a:gd name="T52" fmla="*/ 142 w 396"/>
              <a:gd name="T53" fmla="*/ 245 h 340"/>
              <a:gd name="T54" fmla="*/ 148 w 396"/>
              <a:gd name="T55" fmla="*/ 336 h 340"/>
              <a:gd name="T56" fmla="*/ 238 w 396"/>
              <a:gd name="T57" fmla="*/ 340 h 340"/>
              <a:gd name="T58" fmla="*/ 253 w 396"/>
              <a:gd name="T59" fmla="*/ 326 h 340"/>
              <a:gd name="T60" fmla="*/ 248 w 396"/>
              <a:gd name="T61" fmla="*/ 234 h 340"/>
              <a:gd name="T62" fmla="*/ 157 w 396"/>
              <a:gd name="T63" fmla="*/ 231 h 340"/>
              <a:gd name="T64" fmla="*/ 290 w 396"/>
              <a:gd name="T65" fmla="*/ 234 h 340"/>
              <a:gd name="T66" fmla="*/ 286 w 396"/>
              <a:gd name="T67" fmla="*/ 326 h 340"/>
              <a:gd name="T68" fmla="*/ 300 w 396"/>
              <a:gd name="T69" fmla="*/ 340 h 340"/>
              <a:gd name="T70" fmla="*/ 390 w 396"/>
              <a:gd name="T71" fmla="*/ 336 h 340"/>
              <a:gd name="T72" fmla="*/ 396 w 396"/>
              <a:gd name="T73" fmla="*/ 245 h 340"/>
              <a:gd name="T74" fmla="*/ 381 w 396"/>
              <a:gd name="T75" fmla="*/ 231 h 340"/>
              <a:gd name="T76" fmla="*/ 17 w 396"/>
              <a:gd name="T77" fmla="*/ 248 h 340"/>
              <a:gd name="T78" fmla="*/ 93 w 396"/>
              <a:gd name="T79" fmla="*/ 323 h 340"/>
              <a:gd name="T80" fmla="*/ 17 w 396"/>
              <a:gd name="T81" fmla="*/ 248 h 340"/>
              <a:gd name="T82" fmla="*/ 236 w 396"/>
              <a:gd name="T83" fmla="*/ 248 h 340"/>
              <a:gd name="T84" fmla="*/ 159 w 396"/>
              <a:gd name="T85" fmla="*/ 323 h 340"/>
              <a:gd name="T86" fmla="*/ 303 w 396"/>
              <a:gd name="T87" fmla="*/ 248 h 340"/>
              <a:gd name="T88" fmla="*/ 379 w 396"/>
              <a:gd name="T89" fmla="*/ 323 h 340"/>
              <a:gd name="T90" fmla="*/ 303 w 396"/>
              <a:gd name="T91" fmla="*/ 248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6" h="340">
                <a:moveTo>
                  <a:pt x="157" y="0"/>
                </a:moveTo>
                <a:cubicBezTo>
                  <a:pt x="153" y="0"/>
                  <a:pt x="149" y="2"/>
                  <a:pt x="147" y="5"/>
                </a:cubicBezTo>
                <a:cubicBezTo>
                  <a:pt x="144" y="7"/>
                  <a:pt x="142" y="11"/>
                  <a:pt x="142" y="15"/>
                </a:cubicBezTo>
                <a:lnTo>
                  <a:pt x="142" y="96"/>
                </a:lnTo>
                <a:cubicBezTo>
                  <a:pt x="142" y="100"/>
                  <a:pt x="144" y="104"/>
                  <a:pt x="147" y="106"/>
                </a:cubicBezTo>
                <a:cubicBezTo>
                  <a:pt x="149" y="109"/>
                  <a:pt x="153" y="110"/>
                  <a:pt x="157" y="110"/>
                </a:cubicBezTo>
                <a:lnTo>
                  <a:pt x="238" y="110"/>
                </a:lnTo>
                <a:cubicBezTo>
                  <a:pt x="242" y="110"/>
                  <a:pt x="246" y="109"/>
                  <a:pt x="248" y="106"/>
                </a:cubicBezTo>
                <a:cubicBezTo>
                  <a:pt x="251" y="104"/>
                  <a:pt x="253" y="100"/>
                  <a:pt x="253" y="96"/>
                </a:cubicBezTo>
                <a:lnTo>
                  <a:pt x="253" y="15"/>
                </a:lnTo>
                <a:cubicBezTo>
                  <a:pt x="253" y="11"/>
                  <a:pt x="251" y="7"/>
                  <a:pt x="248" y="5"/>
                </a:cubicBezTo>
                <a:cubicBezTo>
                  <a:pt x="246" y="2"/>
                  <a:pt x="242" y="0"/>
                  <a:pt x="238" y="0"/>
                </a:cubicBezTo>
                <a:lnTo>
                  <a:pt x="157" y="0"/>
                </a:lnTo>
                <a:close/>
                <a:moveTo>
                  <a:pt x="159" y="17"/>
                </a:moveTo>
                <a:lnTo>
                  <a:pt x="236" y="17"/>
                </a:lnTo>
                <a:lnTo>
                  <a:pt x="236" y="93"/>
                </a:lnTo>
                <a:lnTo>
                  <a:pt x="159" y="93"/>
                </a:lnTo>
                <a:lnTo>
                  <a:pt x="159" y="17"/>
                </a:lnTo>
                <a:close/>
                <a:moveTo>
                  <a:pt x="198" y="111"/>
                </a:moveTo>
                <a:cubicBezTo>
                  <a:pt x="193" y="111"/>
                  <a:pt x="189" y="116"/>
                  <a:pt x="189" y="120"/>
                </a:cubicBezTo>
                <a:lnTo>
                  <a:pt x="189" y="163"/>
                </a:lnTo>
                <a:lnTo>
                  <a:pt x="63" y="163"/>
                </a:lnTo>
                <a:cubicBezTo>
                  <a:pt x="59" y="163"/>
                  <a:pt x="54" y="168"/>
                  <a:pt x="54" y="172"/>
                </a:cubicBezTo>
                <a:lnTo>
                  <a:pt x="54" y="220"/>
                </a:lnTo>
                <a:cubicBezTo>
                  <a:pt x="54" y="229"/>
                  <a:pt x="72" y="229"/>
                  <a:pt x="71" y="220"/>
                </a:cubicBezTo>
                <a:lnTo>
                  <a:pt x="71" y="181"/>
                </a:lnTo>
                <a:lnTo>
                  <a:pt x="189" y="181"/>
                </a:lnTo>
                <a:lnTo>
                  <a:pt x="189" y="220"/>
                </a:lnTo>
                <a:cubicBezTo>
                  <a:pt x="189" y="229"/>
                  <a:pt x="207" y="229"/>
                  <a:pt x="207" y="220"/>
                </a:cubicBezTo>
                <a:lnTo>
                  <a:pt x="207" y="181"/>
                </a:lnTo>
                <a:lnTo>
                  <a:pt x="325" y="181"/>
                </a:lnTo>
                <a:lnTo>
                  <a:pt x="325" y="220"/>
                </a:lnTo>
                <a:cubicBezTo>
                  <a:pt x="325" y="229"/>
                  <a:pt x="342" y="229"/>
                  <a:pt x="342" y="220"/>
                </a:cubicBezTo>
                <a:lnTo>
                  <a:pt x="342" y="172"/>
                </a:lnTo>
                <a:cubicBezTo>
                  <a:pt x="342" y="168"/>
                  <a:pt x="337" y="163"/>
                  <a:pt x="333" y="163"/>
                </a:cubicBezTo>
                <a:lnTo>
                  <a:pt x="207" y="163"/>
                </a:lnTo>
                <a:lnTo>
                  <a:pt x="207" y="120"/>
                </a:lnTo>
                <a:cubicBezTo>
                  <a:pt x="207" y="115"/>
                  <a:pt x="202" y="111"/>
                  <a:pt x="198" y="111"/>
                </a:cubicBezTo>
                <a:close/>
                <a:moveTo>
                  <a:pt x="15" y="231"/>
                </a:moveTo>
                <a:cubicBezTo>
                  <a:pt x="12" y="231"/>
                  <a:pt x="8" y="232"/>
                  <a:pt x="5" y="234"/>
                </a:cubicBezTo>
                <a:cubicBezTo>
                  <a:pt x="2" y="237"/>
                  <a:pt x="0" y="241"/>
                  <a:pt x="0" y="245"/>
                </a:cubicBezTo>
                <a:lnTo>
                  <a:pt x="0" y="326"/>
                </a:lnTo>
                <a:cubicBezTo>
                  <a:pt x="0" y="330"/>
                  <a:pt x="3" y="334"/>
                  <a:pt x="6" y="336"/>
                </a:cubicBezTo>
                <a:cubicBezTo>
                  <a:pt x="8" y="339"/>
                  <a:pt x="12" y="340"/>
                  <a:pt x="15" y="340"/>
                </a:cubicBezTo>
                <a:lnTo>
                  <a:pt x="96" y="340"/>
                </a:lnTo>
                <a:cubicBezTo>
                  <a:pt x="99" y="340"/>
                  <a:pt x="103" y="339"/>
                  <a:pt x="105" y="336"/>
                </a:cubicBezTo>
                <a:cubicBezTo>
                  <a:pt x="108" y="334"/>
                  <a:pt x="110" y="330"/>
                  <a:pt x="110" y="326"/>
                </a:cubicBezTo>
                <a:lnTo>
                  <a:pt x="110" y="245"/>
                </a:lnTo>
                <a:cubicBezTo>
                  <a:pt x="110" y="241"/>
                  <a:pt x="109" y="237"/>
                  <a:pt x="106" y="234"/>
                </a:cubicBezTo>
                <a:cubicBezTo>
                  <a:pt x="103" y="232"/>
                  <a:pt x="99" y="231"/>
                  <a:pt x="96" y="231"/>
                </a:cubicBezTo>
                <a:lnTo>
                  <a:pt x="15" y="231"/>
                </a:lnTo>
                <a:close/>
                <a:moveTo>
                  <a:pt x="157" y="231"/>
                </a:moveTo>
                <a:cubicBezTo>
                  <a:pt x="154" y="231"/>
                  <a:pt x="150" y="232"/>
                  <a:pt x="147" y="234"/>
                </a:cubicBezTo>
                <a:cubicBezTo>
                  <a:pt x="144" y="237"/>
                  <a:pt x="142" y="241"/>
                  <a:pt x="142" y="245"/>
                </a:cubicBezTo>
                <a:lnTo>
                  <a:pt x="142" y="326"/>
                </a:lnTo>
                <a:cubicBezTo>
                  <a:pt x="142" y="330"/>
                  <a:pt x="145" y="334"/>
                  <a:pt x="148" y="336"/>
                </a:cubicBezTo>
                <a:cubicBezTo>
                  <a:pt x="150" y="339"/>
                  <a:pt x="154" y="340"/>
                  <a:pt x="157" y="340"/>
                </a:cubicBezTo>
                <a:lnTo>
                  <a:pt x="238" y="340"/>
                </a:lnTo>
                <a:cubicBezTo>
                  <a:pt x="241" y="340"/>
                  <a:pt x="245" y="339"/>
                  <a:pt x="247" y="336"/>
                </a:cubicBezTo>
                <a:cubicBezTo>
                  <a:pt x="250" y="334"/>
                  <a:pt x="253" y="330"/>
                  <a:pt x="253" y="326"/>
                </a:cubicBezTo>
                <a:lnTo>
                  <a:pt x="253" y="245"/>
                </a:lnTo>
                <a:cubicBezTo>
                  <a:pt x="253" y="241"/>
                  <a:pt x="251" y="237"/>
                  <a:pt x="248" y="234"/>
                </a:cubicBezTo>
                <a:cubicBezTo>
                  <a:pt x="245" y="232"/>
                  <a:pt x="241" y="231"/>
                  <a:pt x="238" y="231"/>
                </a:cubicBezTo>
                <a:lnTo>
                  <a:pt x="157" y="231"/>
                </a:lnTo>
                <a:close/>
                <a:moveTo>
                  <a:pt x="300" y="231"/>
                </a:moveTo>
                <a:cubicBezTo>
                  <a:pt x="297" y="231"/>
                  <a:pt x="293" y="232"/>
                  <a:pt x="290" y="234"/>
                </a:cubicBezTo>
                <a:cubicBezTo>
                  <a:pt x="287" y="237"/>
                  <a:pt x="286" y="241"/>
                  <a:pt x="286" y="245"/>
                </a:cubicBezTo>
                <a:lnTo>
                  <a:pt x="286" y="326"/>
                </a:lnTo>
                <a:cubicBezTo>
                  <a:pt x="286" y="330"/>
                  <a:pt x="288" y="334"/>
                  <a:pt x="291" y="336"/>
                </a:cubicBezTo>
                <a:cubicBezTo>
                  <a:pt x="293" y="339"/>
                  <a:pt x="297" y="340"/>
                  <a:pt x="300" y="340"/>
                </a:cubicBezTo>
                <a:lnTo>
                  <a:pt x="381" y="340"/>
                </a:lnTo>
                <a:cubicBezTo>
                  <a:pt x="384" y="340"/>
                  <a:pt x="388" y="339"/>
                  <a:pt x="390" y="336"/>
                </a:cubicBezTo>
                <a:cubicBezTo>
                  <a:pt x="393" y="334"/>
                  <a:pt x="396" y="330"/>
                  <a:pt x="396" y="326"/>
                </a:cubicBezTo>
                <a:lnTo>
                  <a:pt x="396" y="245"/>
                </a:lnTo>
                <a:cubicBezTo>
                  <a:pt x="396" y="241"/>
                  <a:pt x="394" y="237"/>
                  <a:pt x="391" y="234"/>
                </a:cubicBezTo>
                <a:cubicBezTo>
                  <a:pt x="388" y="232"/>
                  <a:pt x="384" y="231"/>
                  <a:pt x="381" y="231"/>
                </a:cubicBezTo>
                <a:lnTo>
                  <a:pt x="300" y="231"/>
                </a:lnTo>
                <a:close/>
                <a:moveTo>
                  <a:pt x="17" y="248"/>
                </a:moveTo>
                <a:lnTo>
                  <a:pt x="93" y="248"/>
                </a:lnTo>
                <a:lnTo>
                  <a:pt x="93" y="323"/>
                </a:lnTo>
                <a:lnTo>
                  <a:pt x="17" y="323"/>
                </a:lnTo>
                <a:lnTo>
                  <a:pt x="17" y="248"/>
                </a:lnTo>
                <a:close/>
                <a:moveTo>
                  <a:pt x="159" y="248"/>
                </a:moveTo>
                <a:lnTo>
                  <a:pt x="236" y="248"/>
                </a:lnTo>
                <a:lnTo>
                  <a:pt x="236" y="323"/>
                </a:lnTo>
                <a:lnTo>
                  <a:pt x="159" y="323"/>
                </a:lnTo>
                <a:lnTo>
                  <a:pt x="159" y="248"/>
                </a:lnTo>
                <a:close/>
                <a:moveTo>
                  <a:pt x="303" y="248"/>
                </a:moveTo>
                <a:lnTo>
                  <a:pt x="379" y="248"/>
                </a:lnTo>
                <a:lnTo>
                  <a:pt x="379" y="323"/>
                </a:lnTo>
                <a:lnTo>
                  <a:pt x="303" y="323"/>
                </a:lnTo>
                <a:lnTo>
                  <a:pt x="303" y="24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椭圆 39"/>
          <p:cNvSpPr/>
          <p:nvPr/>
        </p:nvSpPr>
        <p:spPr>
          <a:xfrm rot="10800000">
            <a:off x="10298502" y="-56586"/>
            <a:ext cx="1657280" cy="165957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0800000">
            <a:off x="-912550" y="4565883"/>
            <a:ext cx="1657280" cy="165957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10800000">
            <a:off x="2464845" y="94224"/>
            <a:ext cx="720620" cy="72161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" y="600"/>
            <a:ext cx="6089885" cy="342556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060420" y="-6600"/>
            <a:ext cx="6131580" cy="3432761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3426161"/>
            <a:ext cx="6089886" cy="342556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060421" y="3426161"/>
            <a:ext cx="6131579" cy="3431839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3065790" y="2144521"/>
            <a:ext cx="6060421" cy="256895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3507792" y="2644170"/>
            <a:ext cx="5176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smtClean="0">
                <a:solidFill>
                  <a:schemeClr val="bg1"/>
                </a:solidFill>
              </a:rPr>
              <a:t>THANKS</a:t>
            </a:r>
            <a:endParaRPr lang="zh-CN" altLang="en-US" sz="9600" b="1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0" y="600"/>
            <a:ext cx="3965465" cy="266738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226536" y="4191540"/>
            <a:ext cx="3965465" cy="266738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71332" y="6014788"/>
            <a:ext cx="110422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dirty="0">
                <a:solidFill>
                  <a:prstClr val="white"/>
                </a:solidFill>
              </a:rPr>
              <a:t>Supporters say </a:t>
            </a:r>
            <a:r>
              <a:rPr lang="en-US" altLang="zh-CN" sz="900" dirty="0" smtClean="0">
                <a:solidFill>
                  <a:prstClr val="white"/>
                </a:solidFill>
              </a:rPr>
              <a:t>that </a:t>
            </a:r>
            <a:r>
              <a:rPr lang="en-US" altLang="zh-CN" sz="900" dirty="0">
                <a:solidFill>
                  <a:prstClr val="white"/>
                </a:solidFill>
              </a:rPr>
              <a:t>the ease of use of presentation software can save a lot of time for people who otherwise would have used other types of visual aid—hand-drawn or mechanically typeset slides, blackboards or whiteboards, </a:t>
            </a:r>
            <a:r>
              <a:rPr lang="en-US" altLang="zh-CN" sz="900" dirty="0" smtClean="0">
                <a:solidFill>
                  <a:prstClr val="white"/>
                </a:solidFill>
              </a:rPr>
              <a:t>or </a:t>
            </a:r>
            <a:r>
              <a:rPr lang="en-US" altLang="zh-CN" sz="900" dirty="0">
                <a:solidFill>
                  <a:prstClr val="white"/>
                </a:solidFill>
              </a:rPr>
              <a:t>overhead projections. Ease of use also encourages those who otherwise would not have used visual aids, or would not have given a presentation at all, </a:t>
            </a:r>
            <a:endParaRPr lang="en-US" altLang="zh-CN" sz="900" dirty="0" smtClean="0">
              <a:solidFill>
                <a:prstClr val="white"/>
              </a:solidFill>
            </a:endParaRPr>
          </a:p>
          <a:p>
            <a:pPr algn="ctr"/>
            <a:r>
              <a:rPr lang="en-US" altLang="zh-CN" sz="900" dirty="0" smtClean="0">
                <a:solidFill>
                  <a:prstClr val="white"/>
                </a:solidFill>
              </a:rPr>
              <a:t>the </a:t>
            </a:r>
            <a:r>
              <a:rPr lang="en-US" altLang="zh-CN" sz="900" dirty="0">
                <a:solidFill>
                  <a:prstClr val="white"/>
                </a:solidFill>
              </a:rPr>
              <a:t>difference in needs and desires of presenters and audiences has become more noticeable</a:t>
            </a:r>
            <a:r>
              <a:rPr lang="en-US" altLang="zh-CN" sz="900" dirty="0" smtClean="0">
                <a:solidFill>
                  <a:prstClr val="white"/>
                </a:solidFill>
              </a:rPr>
              <a:t>. </a:t>
            </a:r>
            <a:endParaRPr lang="en-US" altLang="zh-CN" sz="9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等腰三角形 5"/>
          <p:cNvSpPr/>
          <p:nvPr/>
        </p:nvSpPr>
        <p:spPr>
          <a:xfrm>
            <a:off x="3720000" y="764410"/>
            <a:ext cx="4752000" cy="4320000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17671" y="2216410"/>
            <a:ext cx="335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prstClr val="white"/>
                </a:solidFill>
              </a:rPr>
              <a:t>POWER</a:t>
            </a:r>
            <a:endParaRPr lang="en-US" altLang="zh-CN" sz="3200" b="1" smtClean="0">
              <a:solidFill>
                <a:prstClr val="white"/>
              </a:solidFill>
            </a:endParaRPr>
          </a:p>
        </p:txBody>
      </p:sp>
      <p:sp>
        <p:nvSpPr>
          <p:cNvPr id="553" name="文本框 552"/>
          <p:cNvSpPr txBox="1"/>
          <p:nvPr/>
        </p:nvSpPr>
        <p:spPr>
          <a:xfrm>
            <a:off x="4417671" y="2726605"/>
            <a:ext cx="33566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solidFill>
                  <a:prstClr val="white"/>
                </a:solidFill>
              </a:rPr>
              <a:t>YOUR</a:t>
            </a:r>
            <a:endParaRPr lang="en-US" altLang="zh-CN" sz="6600" dirty="0" smtClean="0">
              <a:solidFill>
                <a:prstClr val="white"/>
              </a:solidFill>
            </a:endParaRPr>
          </a:p>
        </p:txBody>
      </p:sp>
      <p:sp>
        <p:nvSpPr>
          <p:cNvPr id="556" name="文本框 555"/>
          <p:cNvSpPr txBox="1"/>
          <p:nvPr/>
        </p:nvSpPr>
        <p:spPr>
          <a:xfrm>
            <a:off x="4417671" y="3695957"/>
            <a:ext cx="33566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600" b="1" dirty="0" smtClean="0">
                <a:solidFill>
                  <a:prstClr val="white"/>
                </a:solidFill>
              </a:rPr>
              <a:t>POINT</a:t>
            </a:r>
            <a:endParaRPr lang="en-US" altLang="zh-CN" sz="7600" b="1" dirty="0" smtClean="0">
              <a:solidFill>
                <a:prstClr val="white"/>
              </a:solidFill>
            </a:endParaRPr>
          </a:p>
        </p:txBody>
      </p:sp>
      <p:cxnSp>
        <p:nvCxnSpPr>
          <p:cNvPr id="564" name="直接连接符 563"/>
          <p:cNvCxnSpPr/>
          <p:nvPr/>
        </p:nvCxnSpPr>
        <p:spPr>
          <a:xfrm>
            <a:off x="5103883" y="2838077"/>
            <a:ext cx="19842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直接连接符 564"/>
          <p:cNvCxnSpPr/>
          <p:nvPr/>
        </p:nvCxnSpPr>
        <p:spPr>
          <a:xfrm>
            <a:off x="4643442" y="3809755"/>
            <a:ext cx="29051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3" name="矩形 1112"/>
          <p:cNvSpPr/>
          <p:nvPr/>
        </p:nvSpPr>
        <p:spPr>
          <a:xfrm>
            <a:off x="2148573" y="5848819"/>
            <a:ext cx="7894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prstClr val="white"/>
                </a:solidFill>
              </a:rPr>
              <a:t>Supporters say that the ease of use of presentation software can save a lot of time for people who otherwise would have used other types of visual aid—hand-drawn or mechanically typeset slides, blackboards or </a:t>
            </a:r>
            <a:r>
              <a:rPr lang="en-US" altLang="zh-CN" sz="1100" dirty="0" smtClean="0">
                <a:solidFill>
                  <a:prstClr val="white"/>
                </a:solidFill>
              </a:rPr>
              <a:t>whiteboards. 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1115" name="等腰三角形 1114"/>
          <p:cNvSpPr/>
          <p:nvPr/>
        </p:nvSpPr>
        <p:spPr>
          <a:xfrm>
            <a:off x="5694599" y="1247906"/>
            <a:ext cx="802800" cy="804331"/>
          </a:xfrm>
          <a:prstGeom prst="triangl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52893" y="1357152"/>
            <a:ext cx="686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prstClr val="white"/>
                </a:solidFill>
              </a:rPr>
              <a:t>1</a:t>
            </a:r>
            <a:endParaRPr lang="en-US" altLang="zh-CN" sz="4400" b="1" smtClean="0">
              <a:solidFill>
                <a:prstClr val="white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7400937" y="2904967"/>
            <a:ext cx="2303571" cy="198583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3204489" y="3782888"/>
            <a:ext cx="1262104" cy="1088021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2" t="9411" r="30512" b="37406"/>
          <a:stretch>
            <a:fillRect/>
          </a:stretch>
        </p:blipFill>
        <p:spPr>
          <a:xfrm>
            <a:off x="3720000" y="891731"/>
            <a:ext cx="4752000" cy="4320000"/>
          </a:xfrm>
          <a:custGeom>
            <a:avLst/>
            <a:gdLst>
              <a:gd name="connsiteX0" fmla="*/ 2376000 w 4752000"/>
              <a:gd name="connsiteY0" fmla="*/ 0 h 4320000"/>
              <a:gd name="connsiteX1" fmla="*/ 4752000 w 4752000"/>
              <a:gd name="connsiteY1" fmla="*/ 4320000 h 4320000"/>
              <a:gd name="connsiteX2" fmla="*/ 0 w 4752000"/>
              <a:gd name="connsiteY2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52000" h="4320000">
                <a:moveTo>
                  <a:pt x="2376000" y="0"/>
                </a:moveTo>
                <a:lnTo>
                  <a:pt x="475200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sp>
        <p:nvSpPr>
          <p:cNvPr id="42" name="等腰三角形 41"/>
          <p:cNvSpPr/>
          <p:nvPr/>
        </p:nvSpPr>
        <p:spPr>
          <a:xfrm>
            <a:off x="3683466" y="3132755"/>
            <a:ext cx="2407990" cy="2075853"/>
          </a:xfrm>
          <a:prstGeom prst="triangl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>
            <a:off x="6091456" y="3132755"/>
            <a:ext cx="2407990" cy="2075853"/>
          </a:xfrm>
          <a:prstGeom prst="triangl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等腰三角形 43"/>
          <p:cNvSpPr/>
          <p:nvPr/>
        </p:nvSpPr>
        <p:spPr>
          <a:xfrm>
            <a:off x="4887460" y="888214"/>
            <a:ext cx="2412535" cy="2238378"/>
          </a:xfrm>
          <a:prstGeom prst="triangle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3720000" y="2581154"/>
            <a:ext cx="963220" cy="4705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676717" y="1624775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3,121</a:t>
            </a:r>
            <a:endParaRPr lang="zh-CN" altLang="en-US" sz="3200"/>
          </a:p>
        </p:txBody>
      </p:sp>
      <p:sp>
        <p:nvSpPr>
          <p:cNvPr id="12" name="矩形 11"/>
          <p:cNvSpPr/>
          <p:nvPr/>
        </p:nvSpPr>
        <p:spPr>
          <a:xfrm>
            <a:off x="8676717" y="2151675"/>
            <a:ext cx="19329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/>
              <a:t>Supporters say that the ease of use of presentation software can save a lot of time for people who otherwise would have used other </a:t>
            </a:r>
            <a:r>
              <a:rPr lang="en-US" altLang="zh-CN" sz="1100" smtClean="0"/>
              <a:t>types.</a:t>
            </a:r>
            <a:endParaRPr lang="en-US" altLang="zh-CN" sz="1100" dirty="0"/>
          </a:p>
        </p:txBody>
      </p:sp>
      <p:sp>
        <p:nvSpPr>
          <p:cNvPr id="4" name="等腰三角形 3"/>
          <p:cNvSpPr/>
          <p:nvPr/>
        </p:nvSpPr>
        <p:spPr>
          <a:xfrm rot="10800000">
            <a:off x="4892006" y="3132755"/>
            <a:ext cx="2407990" cy="2075853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496045" y="3173668"/>
            <a:ext cx="1199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mtClean="0">
                <a:solidFill>
                  <a:schemeClr val="bg1"/>
                </a:solidFill>
              </a:rPr>
              <a:t>20</a:t>
            </a:r>
            <a:endParaRPr lang="en-US" altLang="zh-CN" sz="4800" b="1" smtClean="0">
              <a:solidFill>
                <a:schemeClr val="bg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7508780" y="2581154"/>
            <a:ext cx="963220" cy="4705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99858" y="5400582"/>
            <a:ext cx="0" cy="925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figuration"/>
          <p:cNvSpPr>
            <a:spLocks noEditPoints="1"/>
          </p:cNvSpPr>
          <p:nvPr/>
        </p:nvSpPr>
        <p:spPr bwMode="auto">
          <a:xfrm>
            <a:off x="5825683" y="1932363"/>
            <a:ext cx="548349" cy="554373"/>
          </a:xfrm>
          <a:custGeom>
            <a:avLst/>
            <a:gdLst>
              <a:gd name="T0" fmla="*/ 163 w 396"/>
              <a:gd name="T1" fmla="*/ 7 h 397"/>
              <a:gd name="T2" fmla="*/ 131 w 396"/>
              <a:gd name="T3" fmla="*/ 63 h 397"/>
              <a:gd name="T4" fmla="*/ 77 w 396"/>
              <a:gd name="T5" fmla="*/ 41 h 397"/>
              <a:gd name="T6" fmla="*/ 44 w 396"/>
              <a:gd name="T7" fmla="*/ 95 h 397"/>
              <a:gd name="T8" fmla="*/ 17 w 396"/>
              <a:gd name="T9" fmla="*/ 157 h 397"/>
              <a:gd name="T10" fmla="*/ 1 w 396"/>
              <a:gd name="T11" fmla="*/ 218 h 397"/>
              <a:gd name="T12" fmla="*/ 65 w 396"/>
              <a:gd name="T13" fmla="*/ 270 h 397"/>
              <a:gd name="T14" fmla="*/ 43 w 396"/>
              <a:gd name="T15" fmla="*/ 299 h 397"/>
              <a:gd name="T16" fmla="*/ 97 w 396"/>
              <a:gd name="T17" fmla="*/ 353 h 397"/>
              <a:gd name="T18" fmla="*/ 158 w 396"/>
              <a:gd name="T19" fmla="*/ 343 h 397"/>
              <a:gd name="T20" fmla="*/ 224 w 396"/>
              <a:gd name="T21" fmla="*/ 394 h 397"/>
              <a:gd name="T22" fmla="*/ 274 w 396"/>
              <a:gd name="T23" fmla="*/ 328 h 397"/>
              <a:gd name="T24" fmla="*/ 326 w 396"/>
              <a:gd name="T25" fmla="*/ 349 h 397"/>
              <a:gd name="T26" fmla="*/ 357 w 396"/>
              <a:gd name="T27" fmla="*/ 294 h 397"/>
              <a:gd name="T28" fmla="*/ 380 w 396"/>
              <a:gd name="T29" fmla="*/ 231 h 397"/>
              <a:gd name="T30" fmla="*/ 395 w 396"/>
              <a:gd name="T31" fmla="*/ 214 h 397"/>
              <a:gd name="T32" fmla="*/ 378 w 396"/>
              <a:gd name="T33" fmla="*/ 153 h 397"/>
              <a:gd name="T34" fmla="*/ 352 w 396"/>
              <a:gd name="T35" fmla="*/ 96 h 397"/>
              <a:gd name="T36" fmla="*/ 296 w 396"/>
              <a:gd name="T37" fmla="*/ 40 h 397"/>
              <a:gd name="T38" fmla="*/ 238 w 396"/>
              <a:gd name="T39" fmla="*/ 17 h 397"/>
              <a:gd name="T40" fmla="*/ 219 w 396"/>
              <a:gd name="T41" fmla="*/ 18 h 397"/>
              <a:gd name="T42" fmla="*/ 229 w 396"/>
              <a:gd name="T43" fmla="*/ 66 h 397"/>
              <a:gd name="T44" fmla="*/ 265 w 396"/>
              <a:gd name="T45" fmla="*/ 80 h 397"/>
              <a:gd name="T46" fmla="*/ 308 w 396"/>
              <a:gd name="T47" fmla="*/ 54 h 397"/>
              <a:gd name="T48" fmla="*/ 313 w 396"/>
              <a:gd name="T49" fmla="*/ 121 h 397"/>
              <a:gd name="T50" fmla="*/ 326 w 396"/>
              <a:gd name="T51" fmla="*/ 157 h 397"/>
              <a:gd name="T52" fmla="*/ 376 w 396"/>
              <a:gd name="T53" fmla="*/ 172 h 397"/>
              <a:gd name="T54" fmla="*/ 377 w 396"/>
              <a:gd name="T55" fmla="*/ 215 h 397"/>
              <a:gd name="T56" fmla="*/ 328 w 396"/>
              <a:gd name="T57" fmla="*/ 228 h 397"/>
              <a:gd name="T58" fmla="*/ 318 w 396"/>
              <a:gd name="T59" fmla="*/ 268 h 397"/>
              <a:gd name="T60" fmla="*/ 315 w 396"/>
              <a:gd name="T61" fmla="*/ 336 h 397"/>
              <a:gd name="T62" fmla="*/ 275 w 396"/>
              <a:gd name="T63" fmla="*/ 310 h 397"/>
              <a:gd name="T64" fmla="*/ 233 w 396"/>
              <a:gd name="T65" fmla="*/ 328 h 397"/>
              <a:gd name="T66" fmla="*/ 221 w 396"/>
              <a:gd name="T67" fmla="*/ 378 h 397"/>
              <a:gd name="T68" fmla="*/ 174 w 396"/>
              <a:gd name="T69" fmla="*/ 335 h 397"/>
              <a:gd name="T70" fmla="*/ 131 w 396"/>
              <a:gd name="T71" fmla="*/ 314 h 397"/>
              <a:gd name="T72" fmla="*/ 87 w 396"/>
              <a:gd name="T73" fmla="*/ 339 h 397"/>
              <a:gd name="T74" fmla="*/ 57 w 396"/>
              <a:gd name="T75" fmla="*/ 309 h 397"/>
              <a:gd name="T76" fmla="*/ 82 w 396"/>
              <a:gd name="T77" fmla="*/ 265 h 397"/>
              <a:gd name="T78" fmla="*/ 62 w 396"/>
              <a:gd name="T79" fmla="*/ 226 h 397"/>
              <a:gd name="T80" fmla="*/ 18 w 396"/>
              <a:gd name="T81" fmla="*/ 176 h 397"/>
              <a:gd name="T82" fmla="*/ 67 w 396"/>
              <a:gd name="T83" fmla="*/ 165 h 397"/>
              <a:gd name="T84" fmla="*/ 84 w 396"/>
              <a:gd name="T85" fmla="*/ 125 h 397"/>
              <a:gd name="T86" fmla="*/ 58 w 396"/>
              <a:gd name="T87" fmla="*/ 84 h 397"/>
              <a:gd name="T88" fmla="*/ 125 w 396"/>
              <a:gd name="T89" fmla="*/ 80 h 397"/>
              <a:gd name="T90" fmla="*/ 161 w 396"/>
              <a:gd name="T91" fmla="*/ 70 h 397"/>
              <a:gd name="T92" fmla="*/ 176 w 396"/>
              <a:gd name="T93" fmla="*/ 19 h 397"/>
              <a:gd name="T94" fmla="*/ 146 w 396"/>
              <a:gd name="T95" fmla="*/ 197 h 397"/>
              <a:gd name="T96" fmla="*/ 198 w 396"/>
              <a:gd name="T97" fmla="*/ 143 h 397"/>
              <a:gd name="T98" fmla="*/ 234 w 396"/>
              <a:gd name="T99" fmla="*/ 197 h 397"/>
              <a:gd name="T100" fmla="*/ 198 w 396"/>
              <a:gd name="T101" fmla="*/ 16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" h="397">
                <a:moveTo>
                  <a:pt x="186" y="0"/>
                </a:moveTo>
                <a:cubicBezTo>
                  <a:pt x="182" y="1"/>
                  <a:pt x="178" y="1"/>
                  <a:pt x="175" y="1"/>
                </a:cubicBezTo>
                <a:cubicBezTo>
                  <a:pt x="171" y="1"/>
                  <a:pt x="166" y="5"/>
                  <a:pt x="163" y="7"/>
                </a:cubicBezTo>
                <a:cubicBezTo>
                  <a:pt x="161" y="10"/>
                  <a:pt x="159" y="13"/>
                  <a:pt x="159" y="17"/>
                </a:cubicBezTo>
                <a:lnTo>
                  <a:pt x="152" y="55"/>
                </a:lnTo>
                <a:cubicBezTo>
                  <a:pt x="145" y="56"/>
                  <a:pt x="137" y="59"/>
                  <a:pt x="131" y="63"/>
                </a:cubicBezTo>
                <a:lnTo>
                  <a:pt x="99" y="41"/>
                </a:lnTo>
                <a:cubicBezTo>
                  <a:pt x="94" y="38"/>
                  <a:pt x="91" y="38"/>
                  <a:pt x="88" y="37"/>
                </a:cubicBezTo>
                <a:cubicBezTo>
                  <a:pt x="84" y="38"/>
                  <a:pt x="81" y="38"/>
                  <a:pt x="77" y="41"/>
                </a:cubicBezTo>
                <a:cubicBezTo>
                  <a:pt x="64" y="50"/>
                  <a:pt x="54" y="62"/>
                  <a:pt x="44" y="73"/>
                </a:cubicBezTo>
                <a:cubicBezTo>
                  <a:pt x="39" y="79"/>
                  <a:pt x="39" y="89"/>
                  <a:pt x="44" y="95"/>
                </a:cubicBezTo>
                <a:lnTo>
                  <a:pt x="44" y="95"/>
                </a:lnTo>
                <a:lnTo>
                  <a:pt x="65" y="126"/>
                </a:lnTo>
                <a:cubicBezTo>
                  <a:pt x="61" y="134"/>
                  <a:pt x="57" y="143"/>
                  <a:pt x="54" y="151"/>
                </a:cubicBezTo>
                <a:cubicBezTo>
                  <a:pt x="42" y="153"/>
                  <a:pt x="29" y="155"/>
                  <a:pt x="17" y="157"/>
                </a:cubicBezTo>
                <a:cubicBezTo>
                  <a:pt x="10" y="159"/>
                  <a:pt x="2" y="164"/>
                  <a:pt x="2" y="173"/>
                </a:cubicBezTo>
                <a:cubicBezTo>
                  <a:pt x="0" y="188"/>
                  <a:pt x="0" y="204"/>
                  <a:pt x="1" y="218"/>
                </a:cubicBezTo>
                <a:lnTo>
                  <a:pt x="1" y="218"/>
                </a:lnTo>
                <a:cubicBezTo>
                  <a:pt x="2" y="226"/>
                  <a:pt x="8" y="233"/>
                  <a:pt x="17" y="234"/>
                </a:cubicBezTo>
                <a:lnTo>
                  <a:pt x="53" y="241"/>
                </a:lnTo>
                <a:cubicBezTo>
                  <a:pt x="56" y="251"/>
                  <a:pt x="60" y="261"/>
                  <a:pt x="65" y="270"/>
                </a:cubicBezTo>
                <a:lnTo>
                  <a:pt x="43" y="299"/>
                </a:lnTo>
                <a:lnTo>
                  <a:pt x="43" y="299"/>
                </a:lnTo>
                <a:lnTo>
                  <a:pt x="43" y="299"/>
                </a:lnTo>
                <a:cubicBezTo>
                  <a:pt x="38" y="305"/>
                  <a:pt x="36" y="314"/>
                  <a:pt x="44" y="323"/>
                </a:cubicBezTo>
                <a:cubicBezTo>
                  <a:pt x="53" y="333"/>
                  <a:pt x="63" y="343"/>
                  <a:pt x="75" y="353"/>
                </a:cubicBezTo>
                <a:cubicBezTo>
                  <a:pt x="81" y="358"/>
                  <a:pt x="90" y="358"/>
                  <a:pt x="97" y="353"/>
                </a:cubicBezTo>
                <a:lnTo>
                  <a:pt x="97" y="353"/>
                </a:lnTo>
                <a:lnTo>
                  <a:pt x="128" y="332"/>
                </a:lnTo>
                <a:cubicBezTo>
                  <a:pt x="137" y="336"/>
                  <a:pt x="147" y="340"/>
                  <a:pt x="158" y="343"/>
                </a:cubicBezTo>
                <a:lnTo>
                  <a:pt x="163" y="379"/>
                </a:lnTo>
                <a:cubicBezTo>
                  <a:pt x="164" y="392"/>
                  <a:pt x="174" y="394"/>
                  <a:pt x="181" y="395"/>
                </a:cubicBezTo>
                <a:cubicBezTo>
                  <a:pt x="195" y="395"/>
                  <a:pt x="211" y="397"/>
                  <a:pt x="224" y="394"/>
                </a:cubicBezTo>
                <a:cubicBezTo>
                  <a:pt x="234" y="393"/>
                  <a:pt x="237" y="389"/>
                  <a:pt x="240" y="379"/>
                </a:cubicBezTo>
                <a:lnTo>
                  <a:pt x="247" y="341"/>
                </a:lnTo>
                <a:cubicBezTo>
                  <a:pt x="256" y="338"/>
                  <a:pt x="265" y="333"/>
                  <a:pt x="274" y="328"/>
                </a:cubicBezTo>
                <a:lnTo>
                  <a:pt x="302" y="350"/>
                </a:lnTo>
                <a:cubicBezTo>
                  <a:pt x="307" y="353"/>
                  <a:pt x="311" y="353"/>
                  <a:pt x="315" y="353"/>
                </a:cubicBezTo>
                <a:cubicBezTo>
                  <a:pt x="318" y="353"/>
                  <a:pt x="323" y="352"/>
                  <a:pt x="326" y="349"/>
                </a:cubicBezTo>
                <a:lnTo>
                  <a:pt x="326" y="349"/>
                </a:lnTo>
                <a:cubicBezTo>
                  <a:pt x="337" y="338"/>
                  <a:pt x="348" y="328"/>
                  <a:pt x="356" y="317"/>
                </a:cubicBezTo>
                <a:cubicBezTo>
                  <a:pt x="361" y="311"/>
                  <a:pt x="361" y="301"/>
                  <a:pt x="357" y="294"/>
                </a:cubicBezTo>
                <a:cubicBezTo>
                  <a:pt x="349" y="284"/>
                  <a:pt x="342" y="273"/>
                  <a:pt x="335" y="262"/>
                </a:cubicBezTo>
                <a:cubicBezTo>
                  <a:pt x="339" y="255"/>
                  <a:pt x="342" y="246"/>
                  <a:pt x="344" y="237"/>
                </a:cubicBezTo>
                <a:lnTo>
                  <a:pt x="380" y="231"/>
                </a:lnTo>
                <a:cubicBezTo>
                  <a:pt x="387" y="230"/>
                  <a:pt x="388" y="228"/>
                  <a:pt x="390" y="225"/>
                </a:cubicBezTo>
                <a:cubicBezTo>
                  <a:pt x="393" y="223"/>
                  <a:pt x="395" y="219"/>
                  <a:pt x="395" y="214"/>
                </a:cubicBezTo>
                <a:lnTo>
                  <a:pt x="395" y="214"/>
                </a:lnTo>
                <a:cubicBezTo>
                  <a:pt x="396" y="199"/>
                  <a:pt x="395" y="183"/>
                  <a:pt x="393" y="170"/>
                </a:cubicBezTo>
                <a:cubicBezTo>
                  <a:pt x="393" y="165"/>
                  <a:pt x="391" y="162"/>
                  <a:pt x="388" y="159"/>
                </a:cubicBezTo>
                <a:cubicBezTo>
                  <a:pt x="385" y="156"/>
                  <a:pt x="385" y="155"/>
                  <a:pt x="378" y="153"/>
                </a:cubicBezTo>
                <a:lnTo>
                  <a:pt x="340" y="146"/>
                </a:lnTo>
                <a:cubicBezTo>
                  <a:pt x="337" y="139"/>
                  <a:pt x="334" y="132"/>
                  <a:pt x="330" y="126"/>
                </a:cubicBezTo>
                <a:cubicBezTo>
                  <a:pt x="337" y="116"/>
                  <a:pt x="344" y="106"/>
                  <a:pt x="352" y="96"/>
                </a:cubicBezTo>
                <a:cubicBezTo>
                  <a:pt x="357" y="87"/>
                  <a:pt x="355" y="78"/>
                  <a:pt x="351" y="72"/>
                </a:cubicBezTo>
                <a:cubicBezTo>
                  <a:pt x="340" y="61"/>
                  <a:pt x="329" y="48"/>
                  <a:pt x="317" y="39"/>
                </a:cubicBezTo>
                <a:cubicBezTo>
                  <a:pt x="311" y="34"/>
                  <a:pt x="304" y="34"/>
                  <a:pt x="296" y="40"/>
                </a:cubicBezTo>
                <a:lnTo>
                  <a:pt x="263" y="62"/>
                </a:lnTo>
                <a:cubicBezTo>
                  <a:pt x="257" y="59"/>
                  <a:pt x="250" y="56"/>
                  <a:pt x="243" y="54"/>
                </a:cubicBezTo>
                <a:cubicBezTo>
                  <a:pt x="241" y="42"/>
                  <a:pt x="239" y="29"/>
                  <a:pt x="238" y="17"/>
                </a:cubicBezTo>
                <a:cubicBezTo>
                  <a:pt x="236" y="8"/>
                  <a:pt x="232" y="1"/>
                  <a:pt x="220" y="1"/>
                </a:cubicBezTo>
                <a:cubicBezTo>
                  <a:pt x="209" y="1"/>
                  <a:pt x="197" y="0"/>
                  <a:pt x="186" y="0"/>
                </a:cubicBezTo>
                <a:close/>
                <a:moveTo>
                  <a:pt x="219" y="18"/>
                </a:moveTo>
                <a:cubicBezTo>
                  <a:pt x="220" y="18"/>
                  <a:pt x="221" y="19"/>
                  <a:pt x="221" y="20"/>
                </a:cubicBezTo>
                <a:lnTo>
                  <a:pt x="227" y="62"/>
                </a:lnTo>
                <a:cubicBezTo>
                  <a:pt x="227" y="63"/>
                  <a:pt x="228" y="65"/>
                  <a:pt x="229" y="66"/>
                </a:cubicBezTo>
                <a:cubicBezTo>
                  <a:pt x="230" y="67"/>
                  <a:pt x="231" y="68"/>
                  <a:pt x="233" y="69"/>
                </a:cubicBezTo>
                <a:cubicBezTo>
                  <a:pt x="242" y="72"/>
                  <a:pt x="252" y="75"/>
                  <a:pt x="261" y="79"/>
                </a:cubicBezTo>
                <a:cubicBezTo>
                  <a:pt x="262" y="80"/>
                  <a:pt x="264" y="80"/>
                  <a:pt x="265" y="80"/>
                </a:cubicBezTo>
                <a:cubicBezTo>
                  <a:pt x="267" y="80"/>
                  <a:pt x="268" y="79"/>
                  <a:pt x="269" y="79"/>
                </a:cubicBezTo>
                <a:lnTo>
                  <a:pt x="305" y="54"/>
                </a:lnTo>
                <a:cubicBezTo>
                  <a:pt x="306" y="53"/>
                  <a:pt x="307" y="53"/>
                  <a:pt x="308" y="54"/>
                </a:cubicBezTo>
                <a:cubicBezTo>
                  <a:pt x="319" y="62"/>
                  <a:pt x="329" y="72"/>
                  <a:pt x="338" y="83"/>
                </a:cubicBezTo>
                <a:cubicBezTo>
                  <a:pt x="339" y="84"/>
                  <a:pt x="339" y="84"/>
                  <a:pt x="338" y="85"/>
                </a:cubicBezTo>
                <a:cubicBezTo>
                  <a:pt x="329" y="97"/>
                  <a:pt x="321" y="109"/>
                  <a:pt x="313" y="121"/>
                </a:cubicBezTo>
                <a:cubicBezTo>
                  <a:pt x="312" y="122"/>
                  <a:pt x="311" y="124"/>
                  <a:pt x="311" y="126"/>
                </a:cubicBezTo>
                <a:cubicBezTo>
                  <a:pt x="311" y="128"/>
                  <a:pt x="312" y="129"/>
                  <a:pt x="313" y="131"/>
                </a:cubicBezTo>
                <a:cubicBezTo>
                  <a:pt x="318" y="138"/>
                  <a:pt x="322" y="147"/>
                  <a:pt x="326" y="157"/>
                </a:cubicBezTo>
                <a:cubicBezTo>
                  <a:pt x="327" y="160"/>
                  <a:pt x="329" y="162"/>
                  <a:pt x="332" y="162"/>
                </a:cubicBezTo>
                <a:lnTo>
                  <a:pt x="375" y="170"/>
                </a:lnTo>
                <a:cubicBezTo>
                  <a:pt x="376" y="170"/>
                  <a:pt x="376" y="171"/>
                  <a:pt x="376" y="172"/>
                </a:cubicBezTo>
                <a:cubicBezTo>
                  <a:pt x="378" y="185"/>
                  <a:pt x="379" y="199"/>
                  <a:pt x="378" y="213"/>
                </a:cubicBezTo>
                <a:lnTo>
                  <a:pt x="378" y="213"/>
                </a:lnTo>
                <a:cubicBezTo>
                  <a:pt x="378" y="214"/>
                  <a:pt x="378" y="214"/>
                  <a:pt x="377" y="215"/>
                </a:cubicBezTo>
                <a:lnTo>
                  <a:pt x="335" y="221"/>
                </a:lnTo>
                <a:cubicBezTo>
                  <a:pt x="333" y="222"/>
                  <a:pt x="332" y="223"/>
                  <a:pt x="331" y="224"/>
                </a:cubicBezTo>
                <a:cubicBezTo>
                  <a:pt x="329" y="225"/>
                  <a:pt x="328" y="227"/>
                  <a:pt x="328" y="228"/>
                </a:cubicBezTo>
                <a:cubicBezTo>
                  <a:pt x="326" y="240"/>
                  <a:pt x="323" y="249"/>
                  <a:pt x="317" y="259"/>
                </a:cubicBezTo>
                <a:cubicBezTo>
                  <a:pt x="316" y="260"/>
                  <a:pt x="316" y="262"/>
                  <a:pt x="316" y="263"/>
                </a:cubicBezTo>
                <a:cubicBezTo>
                  <a:pt x="316" y="265"/>
                  <a:pt x="317" y="266"/>
                  <a:pt x="318" y="268"/>
                </a:cubicBezTo>
                <a:lnTo>
                  <a:pt x="343" y="304"/>
                </a:lnTo>
                <a:cubicBezTo>
                  <a:pt x="344" y="305"/>
                  <a:pt x="344" y="306"/>
                  <a:pt x="343" y="307"/>
                </a:cubicBezTo>
                <a:cubicBezTo>
                  <a:pt x="334" y="318"/>
                  <a:pt x="325" y="327"/>
                  <a:pt x="315" y="336"/>
                </a:cubicBezTo>
                <a:cubicBezTo>
                  <a:pt x="314" y="337"/>
                  <a:pt x="312" y="336"/>
                  <a:pt x="312" y="336"/>
                </a:cubicBezTo>
                <a:lnTo>
                  <a:pt x="280" y="311"/>
                </a:lnTo>
                <a:cubicBezTo>
                  <a:pt x="278" y="310"/>
                  <a:pt x="276" y="310"/>
                  <a:pt x="275" y="310"/>
                </a:cubicBezTo>
                <a:cubicBezTo>
                  <a:pt x="273" y="310"/>
                  <a:pt x="271" y="310"/>
                  <a:pt x="270" y="311"/>
                </a:cubicBezTo>
                <a:cubicBezTo>
                  <a:pt x="259" y="318"/>
                  <a:pt x="248" y="323"/>
                  <a:pt x="237" y="326"/>
                </a:cubicBezTo>
                <a:cubicBezTo>
                  <a:pt x="236" y="326"/>
                  <a:pt x="234" y="327"/>
                  <a:pt x="233" y="328"/>
                </a:cubicBezTo>
                <a:cubicBezTo>
                  <a:pt x="232" y="329"/>
                  <a:pt x="231" y="331"/>
                  <a:pt x="231" y="333"/>
                </a:cubicBezTo>
                <a:lnTo>
                  <a:pt x="223" y="376"/>
                </a:lnTo>
                <a:cubicBezTo>
                  <a:pt x="223" y="377"/>
                  <a:pt x="222" y="377"/>
                  <a:pt x="221" y="378"/>
                </a:cubicBezTo>
                <a:cubicBezTo>
                  <a:pt x="208" y="379"/>
                  <a:pt x="194" y="379"/>
                  <a:pt x="182" y="378"/>
                </a:cubicBezTo>
                <a:cubicBezTo>
                  <a:pt x="181" y="378"/>
                  <a:pt x="180" y="378"/>
                  <a:pt x="180" y="376"/>
                </a:cubicBezTo>
                <a:lnTo>
                  <a:pt x="174" y="335"/>
                </a:lnTo>
                <a:cubicBezTo>
                  <a:pt x="173" y="333"/>
                  <a:pt x="173" y="332"/>
                  <a:pt x="171" y="330"/>
                </a:cubicBezTo>
                <a:cubicBezTo>
                  <a:pt x="170" y="329"/>
                  <a:pt x="169" y="328"/>
                  <a:pt x="167" y="328"/>
                </a:cubicBezTo>
                <a:cubicBezTo>
                  <a:pt x="154" y="325"/>
                  <a:pt x="143" y="320"/>
                  <a:pt x="131" y="314"/>
                </a:cubicBezTo>
                <a:cubicBezTo>
                  <a:pt x="130" y="314"/>
                  <a:pt x="128" y="313"/>
                  <a:pt x="127" y="314"/>
                </a:cubicBezTo>
                <a:cubicBezTo>
                  <a:pt x="125" y="314"/>
                  <a:pt x="124" y="314"/>
                  <a:pt x="122" y="315"/>
                </a:cubicBezTo>
                <a:cubicBezTo>
                  <a:pt x="111" y="323"/>
                  <a:pt x="99" y="331"/>
                  <a:pt x="87" y="339"/>
                </a:cubicBezTo>
                <a:cubicBezTo>
                  <a:pt x="86" y="340"/>
                  <a:pt x="86" y="340"/>
                  <a:pt x="85" y="340"/>
                </a:cubicBezTo>
                <a:cubicBezTo>
                  <a:pt x="75" y="331"/>
                  <a:pt x="66" y="322"/>
                  <a:pt x="57" y="312"/>
                </a:cubicBezTo>
                <a:cubicBezTo>
                  <a:pt x="56" y="311"/>
                  <a:pt x="56" y="310"/>
                  <a:pt x="57" y="309"/>
                </a:cubicBezTo>
                <a:lnTo>
                  <a:pt x="82" y="275"/>
                </a:lnTo>
                <a:cubicBezTo>
                  <a:pt x="83" y="274"/>
                  <a:pt x="83" y="272"/>
                  <a:pt x="84" y="270"/>
                </a:cubicBezTo>
                <a:cubicBezTo>
                  <a:pt x="84" y="269"/>
                  <a:pt x="83" y="267"/>
                  <a:pt x="82" y="265"/>
                </a:cubicBezTo>
                <a:cubicBezTo>
                  <a:pt x="76" y="255"/>
                  <a:pt x="71" y="244"/>
                  <a:pt x="68" y="232"/>
                </a:cubicBezTo>
                <a:cubicBezTo>
                  <a:pt x="68" y="230"/>
                  <a:pt x="67" y="229"/>
                  <a:pt x="66" y="228"/>
                </a:cubicBezTo>
                <a:cubicBezTo>
                  <a:pt x="65" y="227"/>
                  <a:pt x="63" y="226"/>
                  <a:pt x="62" y="226"/>
                </a:cubicBezTo>
                <a:lnTo>
                  <a:pt x="19" y="218"/>
                </a:lnTo>
                <a:cubicBezTo>
                  <a:pt x="19" y="217"/>
                  <a:pt x="18" y="217"/>
                  <a:pt x="18" y="216"/>
                </a:cubicBezTo>
                <a:cubicBezTo>
                  <a:pt x="17" y="204"/>
                  <a:pt x="17" y="191"/>
                  <a:pt x="18" y="176"/>
                </a:cubicBezTo>
                <a:cubicBezTo>
                  <a:pt x="19" y="175"/>
                  <a:pt x="19" y="174"/>
                  <a:pt x="21" y="174"/>
                </a:cubicBezTo>
                <a:lnTo>
                  <a:pt x="62" y="167"/>
                </a:lnTo>
                <a:cubicBezTo>
                  <a:pt x="64" y="167"/>
                  <a:pt x="65" y="166"/>
                  <a:pt x="67" y="165"/>
                </a:cubicBezTo>
                <a:cubicBezTo>
                  <a:pt x="68" y="164"/>
                  <a:pt x="69" y="163"/>
                  <a:pt x="69" y="161"/>
                </a:cubicBezTo>
                <a:cubicBezTo>
                  <a:pt x="72" y="151"/>
                  <a:pt x="77" y="139"/>
                  <a:pt x="82" y="130"/>
                </a:cubicBezTo>
                <a:cubicBezTo>
                  <a:pt x="83" y="129"/>
                  <a:pt x="84" y="127"/>
                  <a:pt x="84" y="125"/>
                </a:cubicBezTo>
                <a:cubicBezTo>
                  <a:pt x="83" y="124"/>
                  <a:pt x="83" y="122"/>
                  <a:pt x="82" y="121"/>
                </a:cubicBezTo>
                <a:cubicBezTo>
                  <a:pt x="74" y="109"/>
                  <a:pt x="66" y="97"/>
                  <a:pt x="58" y="85"/>
                </a:cubicBezTo>
                <a:cubicBezTo>
                  <a:pt x="57" y="85"/>
                  <a:pt x="57" y="85"/>
                  <a:pt x="58" y="84"/>
                </a:cubicBezTo>
                <a:cubicBezTo>
                  <a:pt x="66" y="73"/>
                  <a:pt x="76" y="63"/>
                  <a:pt x="87" y="55"/>
                </a:cubicBezTo>
                <a:cubicBezTo>
                  <a:pt x="88" y="54"/>
                  <a:pt x="88" y="54"/>
                  <a:pt x="89" y="55"/>
                </a:cubicBezTo>
                <a:lnTo>
                  <a:pt x="125" y="80"/>
                </a:lnTo>
                <a:cubicBezTo>
                  <a:pt x="127" y="80"/>
                  <a:pt x="128" y="81"/>
                  <a:pt x="130" y="81"/>
                </a:cubicBezTo>
                <a:cubicBezTo>
                  <a:pt x="131" y="81"/>
                  <a:pt x="133" y="81"/>
                  <a:pt x="134" y="80"/>
                </a:cubicBezTo>
                <a:cubicBezTo>
                  <a:pt x="143" y="75"/>
                  <a:pt x="152" y="72"/>
                  <a:pt x="161" y="70"/>
                </a:cubicBezTo>
                <a:cubicBezTo>
                  <a:pt x="163" y="70"/>
                  <a:pt x="164" y="69"/>
                  <a:pt x="165" y="68"/>
                </a:cubicBezTo>
                <a:cubicBezTo>
                  <a:pt x="166" y="66"/>
                  <a:pt x="167" y="65"/>
                  <a:pt x="168" y="63"/>
                </a:cubicBezTo>
                <a:cubicBezTo>
                  <a:pt x="169" y="48"/>
                  <a:pt x="173" y="34"/>
                  <a:pt x="176" y="19"/>
                </a:cubicBezTo>
                <a:cubicBezTo>
                  <a:pt x="176" y="18"/>
                  <a:pt x="176" y="18"/>
                  <a:pt x="177" y="18"/>
                </a:cubicBezTo>
                <a:cubicBezTo>
                  <a:pt x="191" y="17"/>
                  <a:pt x="207" y="18"/>
                  <a:pt x="219" y="18"/>
                </a:cubicBezTo>
                <a:close/>
                <a:moveTo>
                  <a:pt x="146" y="197"/>
                </a:moveTo>
                <a:cubicBezTo>
                  <a:pt x="146" y="225"/>
                  <a:pt x="169" y="249"/>
                  <a:pt x="198" y="249"/>
                </a:cubicBezTo>
                <a:cubicBezTo>
                  <a:pt x="227" y="249"/>
                  <a:pt x="251" y="226"/>
                  <a:pt x="251" y="197"/>
                </a:cubicBezTo>
                <a:cubicBezTo>
                  <a:pt x="251" y="167"/>
                  <a:pt x="227" y="143"/>
                  <a:pt x="198" y="143"/>
                </a:cubicBezTo>
                <a:cubicBezTo>
                  <a:pt x="160" y="143"/>
                  <a:pt x="146" y="177"/>
                  <a:pt x="146" y="197"/>
                </a:cubicBezTo>
                <a:close/>
                <a:moveTo>
                  <a:pt x="198" y="160"/>
                </a:moveTo>
                <a:cubicBezTo>
                  <a:pt x="218" y="160"/>
                  <a:pt x="234" y="176"/>
                  <a:pt x="234" y="197"/>
                </a:cubicBezTo>
                <a:cubicBezTo>
                  <a:pt x="234" y="216"/>
                  <a:pt x="218" y="232"/>
                  <a:pt x="198" y="232"/>
                </a:cubicBezTo>
                <a:cubicBezTo>
                  <a:pt x="178" y="232"/>
                  <a:pt x="163" y="216"/>
                  <a:pt x="163" y="197"/>
                </a:cubicBezTo>
                <a:cubicBezTo>
                  <a:pt x="163" y="186"/>
                  <a:pt x="172" y="160"/>
                  <a:pt x="198" y="16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96045" y="2471191"/>
            <a:ext cx="1199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bg1"/>
                </a:solidFill>
              </a:rPr>
              <a:t>TEXT HERE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63849" y="1624775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34%</a:t>
            </a:r>
            <a:endParaRPr lang="zh-CN" altLang="en-US" sz="3200"/>
          </a:p>
        </p:txBody>
      </p:sp>
      <p:sp>
        <p:nvSpPr>
          <p:cNvPr id="32" name="矩形 31"/>
          <p:cNvSpPr/>
          <p:nvPr/>
        </p:nvSpPr>
        <p:spPr>
          <a:xfrm>
            <a:off x="1510740" y="2151675"/>
            <a:ext cx="20745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u"/>
            </a:pPr>
            <a:r>
              <a:rPr lang="en-US" altLang="zh-CN" sz="1100" smtClean="0"/>
              <a:t>who </a:t>
            </a:r>
            <a:r>
              <a:rPr lang="en-US" altLang="zh-CN" sz="1100"/>
              <a:t>otherwise would have used other </a:t>
            </a:r>
            <a:r>
              <a:rPr lang="en-US" altLang="zh-CN" sz="1100" smtClean="0"/>
              <a:t>types.</a:t>
            </a:r>
            <a:endParaRPr lang="en-US" altLang="zh-CN" sz="1100" smtClean="0"/>
          </a:p>
          <a:p>
            <a:pPr marL="171450" indent="-171450" algn="just">
              <a:buFont typeface="Wingdings" panose="05000000000000000000" pitchFamily="2" charset="2"/>
              <a:buChar char="u"/>
            </a:pPr>
            <a:endParaRPr lang="en-US" altLang="zh-CN" sz="1100"/>
          </a:p>
          <a:p>
            <a:pPr marL="171450" indent="-171450" algn="just">
              <a:buFont typeface="Wingdings" panose="05000000000000000000" pitchFamily="2" charset="2"/>
              <a:buChar char="u"/>
            </a:pPr>
            <a:r>
              <a:rPr lang="en-US" altLang="zh-CN" sz="1100"/>
              <a:t>who otherwise would have used other types.</a:t>
            </a:r>
            <a:endParaRPr lang="en-US" altLang="zh-CN" sz="1100"/>
          </a:p>
          <a:p>
            <a:pPr marL="171450" indent="-171450" algn="just">
              <a:buFont typeface="Wingdings" panose="05000000000000000000" pitchFamily="2" charset="2"/>
              <a:buChar char="u"/>
            </a:pPr>
            <a:endParaRPr lang="en-US" altLang="zh-CN" sz="1100" smtClean="0"/>
          </a:p>
          <a:p>
            <a:pPr marL="171450" indent="-171450" algn="just">
              <a:buFont typeface="Wingdings" panose="05000000000000000000" pitchFamily="2" charset="2"/>
              <a:buChar char="u"/>
            </a:pPr>
            <a:r>
              <a:rPr lang="en-US" altLang="zh-CN" sz="1100"/>
              <a:t>who </a:t>
            </a:r>
            <a:r>
              <a:rPr lang="en-US" altLang="zh-CN" sz="1100" smtClean="0"/>
              <a:t>would </a:t>
            </a:r>
            <a:r>
              <a:rPr lang="en-US" altLang="zh-CN" sz="1100"/>
              <a:t>have used other types</a:t>
            </a:r>
            <a:r>
              <a:rPr lang="en-US" altLang="zh-CN" sz="1100" smtClean="0"/>
              <a:t>.</a:t>
            </a:r>
            <a:endParaRPr lang="en-US" altLang="zh-CN" sz="1100"/>
          </a:p>
        </p:txBody>
      </p:sp>
      <p:sp>
        <p:nvSpPr>
          <p:cNvPr id="34" name="文本框 33"/>
          <p:cNvSpPr txBox="1"/>
          <p:nvPr/>
        </p:nvSpPr>
        <p:spPr>
          <a:xfrm>
            <a:off x="5255077" y="5745299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/>
              <a:t>351</a:t>
            </a:r>
            <a:endParaRPr lang="zh-CN" altLang="en-US" sz="3200"/>
          </a:p>
        </p:txBody>
      </p:sp>
      <p:sp>
        <p:nvSpPr>
          <p:cNvPr id="35" name="矩形 34"/>
          <p:cNvSpPr/>
          <p:nvPr/>
        </p:nvSpPr>
        <p:spPr>
          <a:xfrm>
            <a:off x="6140703" y="5768945"/>
            <a:ext cx="23312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 smtClean="0"/>
              <a:t>Software </a:t>
            </a:r>
            <a:r>
              <a:rPr lang="en-US" altLang="zh-CN" sz="1100"/>
              <a:t>can save a lot of time for people who otherwise would have used other </a:t>
            </a:r>
            <a:r>
              <a:rPr lang="en-US" altLang="zh-CN" sz="1100" smtClean="0"/>
              <a:t>types.</a:t>
            </a:r>
            <a:endParaRPr lang="en-US" altLang="zh-CN" sz="1100" dirty="0"/>
          </a:p>
        </p:txBody>
      </p:sp>
      <p:sp>
        <p:nvSpPr>
          <p:cNvPr id="37" name="Copy"/>
          <p:cNvSpPr>
            <a:spLocks noEditPoints="1"/>
          </p:cNvSpPr>
          <p:nvPr/>
        </p:nvSpPr>
        <p:spPr bwMode="auto">
          <a:xfrm>
            <a:off x="4677114" y="4099457"/>
            <a:ext cx="429777" cy="482836"/>
          </a:xfrm>
          <a:custGeom>
            <a:avLst/>
            <a:gdLst>
              <a:gd name="T0" fmla="*/ 87 w 349"/>
              <a:gd name="T1" fmla="*/ 27 h 396"/>
              <a:gd name="T2" fmla="*/ 26 w 349"/>
              <a:gd name="T3" fmla="*/ 60 h 396"/>
              <a:gd name="T4" fmla="*/ 0 w 349"/>
              <a:gd name="T5" fmla="*/ 370 h 396"/>
              <a:gd name="T6" fmla="*/ 236 w 349"/>
              <a:gd name="T7" fmla="*/ 396 h 396"/>
              <a:gd name="T8" fmla="*/ 262 w 349"/>
              <a:gd name="T9" fmla="*/ 337 h 396"/>
              <a:gd name="T10" fmla="*/ 349 w 349"/>
              <a:gd name="T11" fmla="*/ 311 h 396"/>
              <a:gd name="T12" fmla="*/ 345 w 349"/>
              <a:gd name="T13" fmla="*/ 86 h 396"/>
              <a:gd name="T14" fmla="*/ 308 w 349"/>
              <a:gd name="T15" fmla="*/ 41 h 396"/>
              <a:gd name="T16" fmla="*/ 264 w 349"/>
              <a:gd name="T17" fmla="*/ 5 h 396"/>
              <a:gd name="T18" fmla="*/ 113 w 349"/>
              <a:gd name="T19" fmla="*/ 1 h 396"/>
              <a:gd name="T20" fmla="*/ 233 w 349"/>
              <a:gd name="T21" fmla="*/ 18 h 396"/>
              <a:gd name="T22" fmla="*/ 241 w 349"/>
              <a:gd name="T23" fmla="*/ 109 h 396"/>
              <a:gd name="T24" fmla="*/ 332 w 349"/>
              <a:gd name="T25" fmla="*/ 116 h 396"/>
              <a:gd name="T26" fmla="*/ 323 w 349"/>
              <a:gd name="T27" fmla="*/ 320 h 396"/>
              <a:gd name="T28" fmla="*/ 262 w 349"/>
              <a:gd name="T29" fmla="*/ 288 h 396"/>
              <a:gd name="T30" fmla="*/ 308 w 349"/>
              <a:gd name="T31" fmla="*/ 285 h 396"/>
              <a:gd name="T32" fmla="*/ 308 w 349"/>
              <a:gd name="T33" fmla="*/ 273 h 396"/>
              <a:gd name="T34" fmla="*/ 262 w 349"/>
              <a:gd name="T35" fmla="*/ 271 h 396"/>
              <a:gd name="T36" fmla="*/ 302 w 349"/>
              <a:gd name="T37" fmla="*/ 227 h 396"/>
              <a:gd name="T38" fmla="*/ 310 w 349"/>
              <a:gd name="T39" fmla="*/ 218 h 396"/>
              <a:gd name="T40" fmla="*/ 302 w 349"/>
              <a:gd name="T41" fmla="*/ 210 h 396"/>
              <a:gd name="T42" fmla="*/ 262 w 349"/>
              <a:gd name="T43" fmla="*/ 166 h 396"/>
              <a:gd name="T44" fmla="*/ 309 w 349"/>
              <a:gd name="T45" fmla="*/ 163 h 396"/>
              <a:gd name="T46" fmla="*/ 308 w 349"/>
              <a:gd name="T47" fmla="*/ 151 h 396"/>
              <a:gd name="T48" fmla="*/ 260 w 349"/>
              <a:gd name="T49" fmla="*/ 149 h 396"/>
              <a:gd name="T50" fmla="*/ 249 w 349"/>
              <a:gd name="T51" fmla="*/ 130 h 396"/>
              <a:gd name="T52" fmla="*/ 190 w 349"/>
              <a:gd name="T53" fmla="*/ 72 h 396"/>
              <a:gd name="T54" fmla="*/ 104 w 349"/>
              <a:gd name="T55" fmla="*/ 60 h 396"/>
              <a:gd name="T56" fmla="*/ 113 w 349"/>
              <a:gd name="T57" fmla="*/ 18 h 396"/>
              <a:gd name="T58" fmla="*/ 255 w 349"/>
              <a:gd name="T59" fmla="*/ 20 h 396"/>
              <a:gd name="T60" fmla="*/ 296 w 349"/>
              <a:gd name="T61" fmla="*/ 53 h 396"/>
              <a:gd name="T62" fmla="*/ 330 w 349"/>
              <a:gd name="T63" fmla="*/ 94 h 396"/>
              <a:gd name="T64" fmla="*/ 259 w 349"/>
              <a:gd name="T65" fmla="*/ 99 h 396"/>
              <a:gd name="T66" fmla="*/ 250 w 349"/>
              <a:gd name="T67" fmla="*/ 92 h 396"/>
              <a:gd name="T68" fmla="*/ 26 w 349"/>
              <a:gd name="T69" fmla="*/ 77 h 396"/>
              <a:gd name="T70" fmla="*/ 146 w 349"/>
              <a:gd name="T71" fmla="*/ 151 h 396"/>
              <a:gd name="T72" fmla="*/ 245 w 349"/>
              <a:gd name="T73" fmla="*/ 175 h 396"/>
              <a:gd name="T74" fmla="*/ 236 w 349"/>
              <a:gd name="T75" fmla="*/ 379 h 396"/>
              <a:gd name="T76" fmla="*/ 17 w 349"/>
              <a:gd name="T77" fmla="*/ 370 h 396"/>
              <a:gd name="T78" fmla="*/ 26 w 349"/>
              <a:gd name="T79" fmla="*/ 77 h 396"/>
              <a:gd name="T80" fmla="*/ 180 w 349"/>
              <a:gd name="T81" fmla="*/ 86 h 396"/>
              <a:gd name="T82" fmla="*/ 235 w 349"/>
              <a:gd name="T83" fmla="*/ 141 h 396"/>
              <a:gd name="T84" fmla="*/ 245 w 349"/>
              <a:gd name="T85" fmla="*/ 158 h 396"/>
              <a:gd name="T86" fmla="*/ 163 w 349"/>
              <a:gd name="T87" fmla="*/ 151 h 396"/>
              <a:gd name="T88" fmla="*/ 47 w 349"/>
              <a:gd name="T89" fmla="*/ 207 h 396"/>
              <a:gd name="T90" fmla="*/ 38 w 349"/>
              <a:gd name="T91" fmla="*/ 215 h 396"/>
              <a:gd name="T92" fmla="*/ 47 w 349"/>
              <a:gd name="T93" fmla="*/ 224 h 396"/>
              <a:gd name="T94" fmla="*/ 221 w 349"/>
              <a:gd name="T95" fmla="*/ 221 h 396"/>
              <a:gd name="T96" fmla="*/ 221 w 349"/>
              <a:gd name="T97" fmla="*/ 209 h 396"/>
              <a:gd name="T98" fmla="*/ 47 w 349"/>
              <a:gd name="T99" fmla="*/ 207 h 396"/>
              <a:gd name="T100" fmla="*/ 41 w 349"/>
              <a:gd name="T101" fmla="*/ 271 h 396"/>
              <a:gd name="T102" fmla="*/ 41 w 349"/>
              <a:gd name="T103" fmla="*/ 283 h 396"/>
              <a:gd name="T104" fmla="*/ 215 w 349"/>
              <a:gd name="T105" fmla="*/ 286 h 396"/>
              <a:gd name="T106" fmla="*/ 224 w 349"/>
              <a:gd name="T107" fmla="*/ 277 h 396"/>
              <a:gd name="T108" fmla="*/ 215 w 349"/>
              <a:gd name="T109" fmla="*/ 269 h 396"/>
              <a:gd name="T110" fmla="*/ 47 w 349"/>
              <a:gd name="T111" fmla="*/ 330 h 396"/>
              <a:gd name="T112" fmla="*/ 38 w 349"/>
              <a:gd name="T113" fmla="*/ 338 h 396"/>
              <a:gd name="T114" fmla="*/ 47 w 349"/>
              <a:gd name="T115" fmla="*/ 347 h 396"/>
              <a:gd name="T116" fmla="*/ 221 w 349"/>
              <a:gd name="T117" fmla="*/ 344 h 396"/>
              <a:gd name="T118" fmla="*/ 221 w 349"/>
              <a:gd name="T119" fmla="*/ 332 h 396"/>
              <a:gd name="T120" fmla="*/ 47 w 349"/>
              <a:gd name="T121" fmla="*/ 33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" h="396">
                <a:moveTo>
                  <a:pt x="113" y="1"/>
                </a:moveTo>
                <a:cubicBezTo>
                  <a:pt x="98" y="1"/>
                  <a:pt x="87" y="14"/>
                  <a:pt x="87" y="27"/>
                </a:cubicBezTo>
                <a:lnTo>
                  <a:pt x="87" y="60"/>
                </a:lnTo>
                <a:lnTo>
                  <a:pt x="26" y="60"/>
                </a:lnTo>
                <a:cubicBezTo>
                  <a:pt x="11" y="60"/>
                  <a:pt x="0" y="72"/>
                  <a:pt x="0" y="86"/>
                </a:cubicBezTo>
                <a:lnTo>
                  <a:pt x="0" y="370"/>
                </a:lnTo>
                <a:cubicBezTo>
                  <a:pt x="0" y="384"/>
                  <a:pt x="12" y="396"/>
                  <a:pt x="26" y="396"/>
                </a:cubicBezTo>
                <a:lnTo>
                  <a:pt x="236" y="396"/>
                </a:lnTo>
                <a:cubicBezTo>
                  <a:pt x="250" y="396"/>
                  <a:pt x="262" y="385"/>
                  <a:pt x="262" y="370"/>
                </a:cubicBezTo>
                <a:lnTo>
                  <a:pt x="262" y="337"/>
                </a:lnTo>
                <a:lnTo>
                  <a:pt x="323" y="337"/>
                </a:lnTo>
                <a:cubicBezTo>
                  <a:pt x="337" y="337"/>
                  <a:pt x="349" y="326"/>
                  <a:pt x="349" y="311"/>
                </a:cubicBezTo>
                <a:cubicBezTo>
                  <a:pt x="349" y="241"/>
                  <a:pt x="349" y="167"/>
                  <a:pt x="349" y="99"/>
                </a:cubicBezTo>
                <a:cubicBezTo>
                  <a:pt x="349" y="94"/>
                  <a:pt x="348" y="90"/>
                  <a:pt x="345" y="86"/>
                </a:cubicBezTo>
                <a:cubicBezTo>
                  <a:pt x="343" y="81"/>
                  <a:pt x="340" y="77"/>
                  <a:pt x="336" y="72"/>
                </a:cubicBezTo>
                <a:cubicBezTo>
                  <a:pt x="328" y="62"/>
                  <a:pt x="318" y="51"/>
                  <a:pt x="308" y="41"/>
                </a:cubicBezTo>
                <a:cubicBezTo>
                  <a:pt x="297" y="31"/>
                  <a:pt x="286" y="21"/>
                  <a:pt x="277" y="14"/>
                </a:cubicBezTo>
                <a:cubicBezTo>
                  <a:pt x="272" y="10"/>
                  <a:pt x="268" y="7"/>
                  <a:pt x="264" y="5"/>
                </a:cubicBezTo>
                <a:cubicBezTo>
                  <a:pt x="259" y="2"/>
                  <a:pt x="256" y="1"/>
                  <a:pt x="251" y="1"/>
                </a:cubicBezTo>
                <a:cubicBezTo>
                  <a:pt x="205" y="0"/>
                  <a:pt x="159" y="1"/>
                  <a:pt x="113" y="1"/>
                </a:cubicBezTo>
                <a:close/>
                <a:moveTo>
                  <a:pt x="113" y="18"/>
                </a:moveTo>
                <a:lnTo>
                  <a:pt x="233" y="18"/>
                </a:lnTo>
                <a:lnTo>
                  <a:pt x="233" y="92"/>
                </a:lnTo>
                <a:cubicBezTo>
                  <a:pt x="233" y="99"/>
                  <a:pt x="236" y="105"/>
                  <a:pt x="241" y="109"/>
                </a:cubicBezTo>
                <a:cubicBezTo>
                  <a:pt x="246" y="113"/>
                  <a:pt x="252" y="116"/>
                  <a:pt x="259" y="116"/>
                </a:cubicBezTo>
                <a:lnTo>
                  <a:pt x="332" y="116"/>
                </a:lnTo>
                <a:lnTo>
                  <a:pt x="332" y="311"/>
                </a:lnTo>
                <a:cubicBezTo>
                  <a:pt x="332" y="317"/>
                  <a:pt x="329" y="320"/>
                  <a:pt x="323" y="320"/>
                </a:cubicBezTo>
                <a:lnTo>
                  <a:pt x="262" y="320"/>
                </a:lnTo>
                <a:lnTo>
                  <a:pt x="262" y="288"/>
                </a:lnTo>
                <a:lnTo>
                  <a:pt x="302" y="288"/>
                </a:lnTo>
                <a:cubicBezTo>
                  <a:pt x="304" y="288"/>
                  <a:pt x="306" y="287"/>
                  <a:pt x="308" y="285"/>
                </a:cubicBezTo>
                <a:cubicBezTo>
                  <a:pt x="310" y="284"/>
                  <a:pt x="311" y="281"/>
                  <a:pt x="311" y="279"/>
                </a:cubicBezTo>
                <a:cubicBezTo>
                  <a:pt x="311" y="277"/>
                  <a:pt x="310" y="275"/>
                  <a:pt x="308" y="273"/>
                </a:cubicBezTo>
                <a:cubicBezTo>
                  <a:pt x="306" y="271"/>
                  <a:pt x="304" y="270"/>
                  <a:pt x="302" y="271"/>
                </a:cubicBezTo>
                <a:lnTo>
                  <a:pt x="262" y="271"/>
                </a:lnTo>
                <a:lnTo>
                  <a:pt x="262" y="227"/>
                </a:lnTo>
                <a:lnTo>
                  <a:pt x="302" y="227"/>
                </a:lnTo>
                <a:cubicBezTo>
                  <a:pt x="304" y="227"/>
                  <a:pt x="306" y="226"/>
                  <a:pt x="308" y="224"/>
                </a:cubicBezTo>
                <a:cubicBezTo>
                  <a:pt x="310" y="222"/>
                  <a:pt x="310" y="220"/>
                  <a:pt x="310" y="218"/>
                </a:cubicBezTo>
                <a:cubicBezTo>
                  <a:pt x="310" y="216"/>
                  <a:pt x="310" y="214"/>
                  <a:pt x="308" y="212"/>
                </a:cubicBezTo>
                <a:cubicBezTo>
                  <a:pt x="306" y="210"/>
                  <a:pt x="304" y="210"/>
                  <a:pt x="302" y="210"/>
                </a:cubicBezTo>
                <a:lnTo>
                  <a:pt x="262" y="210"/>
                </a:lnTo>
                <a:lnTo>
                  <a:pt x="262" y="166"/>
                </a:lnTo>
                <a:lnTo>
                  <a:pt x="302" y="166"/>
                </a:lnTo>
                <a:cubicBezTo>
                  <a:pt x="305" y="166"/>
                  <a:pt x="307" y="165"/>
                  <a:pt x="309" y="163"/>
                </a:cubicBezTo>
                <a:cubicBezTo>
                  <a:pt x="311" y="161"/>
                  <a:pt x="311" y="159"/>
                  <a:pt x="311" y="157"/>
                </a:cubicBezTo>
                <a:cubicBezTo>
                  <a:pt x="311" y="155"/>
                  <a:pt x="310" y="153"/>
                  <a:pt x="308" y="151"/>
                </a:cubicBezTo>
                <a:cubicBezTo>
                  <a:pt x="306" y="150"/>
                  <a:pt x="305" y="149"/>
                  <a:pt x="302" y="149"/>
                </a:cubicBezTo>
                <a:lnTo>
                  <a:pt x="260" y="149"/>
                </a:lnTo>
                <a:cubicBezTo>
                  <a:pt x="260" y="147"/>
                  <a:pt x="259" y="146"/>
                  <a:pt x="258" y="144"/>
                </a:cubicBezTo>
                <a:cubicBezTo>
                  <a:pt x="256" y="140"/>
                  <a:pt x="253" y="135"/>
                  <a:pt x="249" y="130"/>
                </a:cubicBezTo>
                <a:cubicBezTo>
                  <a:pt x="241" y="121"/>
                  <a:pt x="231" y="110"/>
                  <a:pt x="221" y="99"/>
                </a:cubicBezTo>
                <a:cubicBezTo>
                  <a:pt x="210" y="89"/>
                  <a:pt x="199" y="80"/>
                  <a:pt x="190" y="72"/>
                </a:cubicBezTo>
                <a:cubicBezTo>
                  <a:pt x="182" y="65"/>
                  <a:pt x="175" y="61"/>
                  <a:pt x="164" y="60"/>
                </a:cubicBezTo>
                <a:cubicBezTo>
                  <a:pt x="144" y="59"/>
                  <a:pt x="124" y="60"/>
                  <a:pt x="104" y="60"/>
                </a:cubicBezTo>
                <a:lnTo>
                  <a:pt x="104" y="27"/>
                </a:lnTo>
                <a:cubicBezTo>
                  <a:pt x="104" y="22"/>
                  <a:pt x="108" y="18"/>
                  <a:pt x="113" y="18"/>
                </a:cubicBezTo>
                <a:close/>
                <a:moveTo>
                  <a:pt x="250" y="18"/>
                </a:moveTo>
                <a:cubicBezTo>
                  <a:pt x="252" y="18"/>
                  <a:pt x="254" y="19"/>
                  <a:pt x="255" y="20"/>
                </a:cubicBezTo>
                <a:cubicBezTo>
                  <a:pt x="258" y="21"/>
                  <a:pt x="262" y="24"/>
                  <a:pt x="267" y="27"/>
                </a:cubicBezTo>
                <a:cubicBezTo>
                  <a:pt x="275" y="34"/>
                  <a:pt x="286" y="43"/>
                  <a:pt x="296" y="53"/>
                </a:cubicBezTo>
                <a:cubicBezTo>
                  <a:pt x="306" y="63"/>
                  <a:pt x="316" y="73"/>
                  <a:pt x="322" y="82"/>
                </a:cubicBezTo>
                <a:cubicBezTo>
                  <a:pt x="326" y="87"/>
                  <a:pt x="329" y="91"/>
                  <a:pt x="330" y="94"/>
                </a:cubicBezTo>
                <a:cubicBezTo>
                  <a:pt x="331" y="96"/>
                  <a:pt x="332" y="98"/>
                  <a:pt x="332" y="99"/>
                </a:cubicBezTo>
                <a:lnTo>
                  <a:pt x="259" y="99"/>
                </a:lnTo>
                <a:cubicBezTo>
                  <a:pt x="256" y="99"/>
                  <a:pt x="253" y="98"/>
                  <a:pt x="252" y="97"/>
                </a:cubicBezTo>
                <a:cubicBezTo>
                  <a:pt x="251" y="95"/>
                  <a:pt x="250" y="94"/>
                  <a:pt x="250" y="92"/>
                </a:cubicBezTo>
                <a:lnTo>
                  <a:pt x="250" y="18"/>
                </a:lnTo>
                <a:close/>
                <a:moveTo>
                  <a:pt x="26" y="77"/>
                </a:moveTo>
                <a:lnTo>
                  <a:pt x="146" y="77"/>
                </a:lnTo>
                <a:lnTo>
                  <a:pt x="146" y="151"/>
                </a:lnTo>
                <a:cubicBezTo>
                  <a:pt x="146" y="164"/>
                  <a:pt x="158" y="175"/>
                  <a:pt x="172" y="175"/>
                </a:cubicBezTo>
                <a:lnTo>
                  <a:pt x="245" y="175"/>
                </a:lnTo>
                <a:lnTo>
                  <a:pt x="245" y="370"/>
                </a:lnTo>
                <a:cubicBezTo>
                  <a:pt x="245" y="376"/>
                  <a:pt x="242" y="379"/>
                  <a:pt x="236" y="379"/>
                </a:cubicBezTo>
                <a:lnTo>
                  <a:pt x="26" y="379"/>
                </a:lnTo>
                <a:cubicBezTo>
                  <a:pt x="20" y="379"/>
                  <a:pt x="17" y="376"/>
                  <a:pt x="17" y="370"/>
                </a:cubicBezTo>
                <a:lnTo>
                  <a:pt x="17" y="86"/>
                </a:lnTo>
                <a:cubicBezTo>
                  <a:pt x="17" y="80"/>
                  <a:pt x="20" y="77"/>
                  <a:pt x="26" y="77"/>
                </a:cubicBezTo>
                <a:close/>
                <a:moveTo>
                  <a:pt x="163" y="77"/>
                </a:moveTo>
                <a:cubicBezTo>
                  <a:pt x="169" y="78"/>
                  <a:pt x="172" y="80"/>
                  <a:pt x="180" y="86"/>
                </a:cubicBezTo>
                <a:cubicBezTo>
                  <a:pt x="188" y="93"/>
                  <a:pt x="199" y="102"/>
                  <a:pt x="209" y="112"/>
                </a:cubicBezTo>
                <a:cubicBezTo>
                  <a:pt x="219" y="121"/>
                  <a:pt x="228" y="132"/>
                  <a:pt x="235" y="141"/>
                </a:cubicBezTo>
                <a:cubicBezTo>
                  <a:pt x="238" y="145"/>
                  <a:pt x="241" y="149"/>
                  <a:pt x="243" y="152"/>
                </a:cubicBezTo>
                <a:cubicBezTo>
                  <a:pt x="244" y="155"/>
                  <a:pt x="245" y="157"/>
                  <a:pt x="245" y="158"/>
                </a:cubicBezTo>
                <a:lnTo>
                  <a:pt x="172" y="158"/>
                </a:lnTo>
                <a:cubicBezTo>
                  <a:pt x="166" y="158"/>
                  <a:pt x="163" y="154"/>
                  <a:pt x="163" y="151"/>
                </a:cubicBezTo>
                <a:lnTo>
                  <a:pt x="163" y="77"/>
                </a:lnTo>
                <a:close/>
                <a:moveTo>
                  <a:pt x="47" y="207"/>
                </a:moveTo>
                <a:cubicBezTo>
                  <a:pt x="45" y="207"/>
                  <a:pt x="42" y="207"/>
                  <a:pt x="41" y="209"/>
                </a:cubicBezTo>
                <a:cubicBezTo>
                  <a:pt x="39" y="211"/>
                  <a:pt x="38" y="213"/>
                  <a:pt x="38" y="215"/>
                </a:cubicBezTo>
                <a:cubicBezTo>
                  <a:pt x="38" y="217"/>
                  <a:pt x="39" y="219"/>
                  <a:pt x="41" y="221"/>
                </a:cubicBezTo>
                <a:cubicBezTo>
                  <a:pt x="42" y="223"/>
                  <a:pt x="45" y="224"/>
                  <a:pt x="47" y="224"/>
                </a:cubicBezTo>
                <a:lnTo>
                  <a:pt x="215" y="224"/>
                </a:lnTo>
                <a:cubicBezTo>
                  <a:pt x="217" y="224"/>
                  <a:pt x="219" y="223"/>
                  <a:pt x="221" y="221"/>
                </a:cubicBezTo>
                <a:cubicBezTo>
                  <a:pt x="222" y="219"/>
                  <a:pt x="223" y="217"/>
                  <a:pt x="223" y="215"/>
                </a:cubicBezTo>
                <a:cubicBezTo>
                  <a:pt x="223" y="213"/>
                  <a:pt x="222" y="211"/>
                  <a:pt x="221" y="209"/>
                </a:cubicBezTo>
                <a:cubicBezTo>
                  <a:pt x="219" y="207"/>
                  <a:pt x="217" y="207"/>
                  <a:pt x="215" y="207"/>
                </a:cubicBezTo>
                <a:lnTo>
                  <a:pt x="47" y="207"/>
                </a:lnTo>
                <a:close/>
                <a:moveTo>
                  <a:pt x="47" y="269"/>
                </a:moveTo>
                <a:cubicBezTo>
                  <a:pt x="45" y="268"/>
                  <a:pt x="42" y="269"/>
                  <a:pt x="41" y="271"/>
                </a:cubicBezTo>
                <a:cubicBezTo>
                  <a:pt x="39" y="273"/>
                  <a:pt x="38" y="275"/>
                  <a:pt x="38" y="277"/>
                </a:cubicBezTo>
                <a:cubicBezTo>
                  <a:pt x="38" y="279"/>
                  <a:pt x="39" y="282"/>
                  <a:pt x="41" y="283"/>
                </a:cubicBezTo>
                <a:cubicBezTo>
                  <a:pt x="42" y="285"/>
                  <a:pt x="45" y="286"/>
                  <a:pt x="47" y="286"/>
                </a:cubicBezTo>
                <a:lnTo>
                  <a:pt x="215" y="286"/>
                </a:lnTo>
                <a:cubicBezTo>
                  <a:pt x="217" y="286"/>
                  <a:pt x="219" y="285"/>
                  <a:pt x="221" y="283"/>
                </a:cubicBezTo>
                <a:cubicBezTo>
                  <a:pt x="223" y="282"/>
                  <a:pt x="224" y="279"/>
                  <a:pt x="224" y="277"/>
                </a:cubicBezTo>
                <a:cubicBezTo>
                  <a:pt x="224" y="275"/>
                  <a:pt x="223" y="273"/>
                  <a:pt x="221" y="271"/>
                </a:cubicBezTo>
                <a:cubicBezTo>
                  <a:pt x="219" y="269"/>
                  <a:pt x="217" y="268"/>
                  <a:pt x="215" y="269"/>
                </a:cubicBezTo>
                <a:lnTo>
                  <a:pt x="47" y="269"/>
                </a:lnTo>
                <a:close/>
                <a:moveTo>
                  <a:pt x="47" y="330"/>
                </a:moveTo>
                <a:cubicBezTo>
                  <a:pt x="45" y="330"/>
                  <a:pt x="42" y="330"/>
                  <a:pt x="41" y="332"/>
                </a:cubicBezTo>
                <a:cubicBezTo>
                  <a:pt x="39" y="334"/>
                  <a:pt x="38" y="336"/>
                  <a:pt x="38" y="338"/>
                </a:cubicBezTo>
                <a:cubicBezTo>
                  <a:pt x="38" y="340"/>
                  <a:pt x="39" y="343"/>
                  <a:pt x="41" y="344"/>
                </a:cubicBezTo>
                <a:cubicBezTo>
                  <a:pt x="42" y="346"/>
                  <a:pt x="45" y="347"/>
                  <a:pt x="47" y="347"/>
                </a:cubicBezTo>
                <a:lnTo>
                  <a:pt x="215" y="347"/>
                </a:lnTo>
                <a:cubicBezTo>
                  <a:pt x="217" y="347"/>
                  <a:pt x="219" y="346"/>
                  <a:pt x="221" y="344"/>
                </a:cubicBezTo>
                <a:cubicBezTo>
                  <a:pt x="223" y="343"/>
                  <a:pt x="224" y="340"/>
                  <a:pt x="224" y="338"/>
                </a:cubicBezTo>
                <a:cubicBezTo>
                  <a:pt x="224" y="336"/>
                  <a:pt x="223" y="334"/>
                  <a:pt x="221" y="332"/>
                </a:cubicBezTo>
                <a:cubicBezTo>
                  <a:pt x="219" y="330"/>
                  <a:pt x="217" y="330"/>
                  <a:pt x="215" y="330"/>
                </a:cubicBezTo>
                <a:lnTo>
                  <a:pt x="47" y="33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292047" y="4588456"/>
            <a:ext cx="1199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bg1"/>
                </a:solidFill>
              </a:rPr>
              <a:t>TEXT HERE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496045" y="3716546"/>
            <a:ext cx="1199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17</a:t>
            </a:r>
            <a:endParaRPr lang="en-US" altLang="zh-CN" sz="4800" b="1" dirty="0" smtClean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663961" y="4588456"/>
            <a:ext cx="1199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mtClean="0">
                <a:solidFill>
                  <a:schemeClr val="bg1"/>
                </a:solidFill>
              </a:rPr>
              <a:t>TEXT HERE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41" name="Coffee Cup"/>
          <p:cNvSpPr>
            <a:spLocks noChangeAspect="1" noEditPoints="1"/>
          </p:cNvSpPr>
          <p:nvPr/>
        </p:nvSpPr>
        <p:spPr bwMode="auto">
          <a:xfrm>
            <a:off x="6989780" y="4004666"/>
            <a:ext cx="473215" cy="447498"/>
          </a:xfrm>
          <a:custGeom>
            <a:avLst/>
            <a:gdLst>
              <a:gd name="T0" fmla="*/ 154 w 396"/>
              <a:gd name="T1" fmla="*/ 20 h 368"/>
              <a:gd name="T2" fmla="*/ 150 w 396"/>
              <a:gd name="T3" fmla="*/ 91 h 368"/>
              <a:gd name="T4" fmla="*/ 182 w 396"/>
              <a:gd name="T5" fmla="*/ 110 h 368"/>
              <a:gd name="T6" fmla="*/ 180 w 396"/>
              <a:gd name="T7" fmla="*/ 69 h 368"/>
              <a:gd name="T8" fmla="*/ 171 w 396"/>
              <a:gd name="T9" fmla="*/ 4 h 368"/>
              <a:gd name="T10" fmla="*/ 209 w 396"/>
              <a:gd name="T11" fmla="*/ 7 h 368"/>
              <a:gd name="T12" fmla="*/ 219 w 396"/>
              <a:gd name="T13" fmla="*/ 55 h 368"/>
              <a:gd name="T14" fmla="*/ 222 w 396"/>
              <a:gd name="T15" fmla="*/ 121 h 368"/>
              <a:gd name="T16" fmla="*/ 234 w 396"/>
              <a:gd name="T17" fmla="*/ 102 h 368"/>
              <a:gd name="T18" fmla="*/ 237 w 396"/>
              <a:gd name="T19" fmla="*/ 69 h 368"/>
              <a:gd name="T20" fmla="*/ 228 w 396"/>
              <a:gd name="T21" fmla="*/ 4 h 368"/>
              <a:gd name="T22" fmla="*/ 67 w 396"/>
              <a:gd name="T23" fmla="*/ 148 h 368"/>
              <a:gd name="T24" fmla="*/ 85 w 396"/>
              <a:gd name="T25" fmla="*/ 288 h 368"/>
              <a:gd name="T26" fmla="*/ 9 w 396"/>
              <a:gd name="T27" fmla="*/ 308 h 368"/>
              <a:gd name="T28" fmla="*/ 5 w 396"/>
              <a:gd name="T29" fmla="*/ 324 h 368"/>
              <a:gd name="T30" fmla="*/ 85 w 396"/>
              <a:gd name="T31" fmla="*/ 368 h 368"/>
              <a:gd name="T32" fmla="*/ 313 w 396"/>
              <a:gd name="T33" fmla="*/ 367 h 368"/>
              <a:gd name="T34" fmla="*/ 395 w 396"/>
              <a:gd name="T35" fmla="*/ 314 h 368"/>
              <a:gd name="T36" fmla="*/ 293 w 396"/>
              <a:gd name="T37" fmla="*/ 308 h 368"/>
              <a:gd name="T38" fmla="*/ 346 w 396"/>
              <a:gd name="T39" fmla="*/ 262 h 368"/>
              <a:gd name="T40" fmla="*/ 376 w 396"/>
              <a:gd name="T41" fmla="*/ 173 h 368"/>
              <a:gd name="T42" fmla="*/ 328 w 396"/>
              <a:gd name="T43" fmla="*/ 152 h 368"/>
              <a:gd name="T44" fmla="*/ 67 w 396"/>
              <a:gd name="T45" fmla="*/ 148 h 368"/>
              <a:gd name="T46" fmla="*/ 311 w 396"/>
              <a:gd name="T47" fmla="*/ 166 h 368"/>
              <a:gd name="T48" fmla="*/ 263 w 396"/>
              <a:gd name="T49" fmla="*/ 307 h 368"/>
              <a:gd name="T50" fmla="*/ 99 w 396"/>
              <a:gd name="T51" fmla="*/ 278 h 368"/>
              <a:gd name="T52" fmla="*/ 85 w 396"/>
              <a:gd name="T53" fmla="*/ 166 h 368"/>
              <a:gd name="T54" fmla="*/ 361 w 396"/>
              <a:gd name="T55" fmla="*/ 181 h 368"/>
              <a:gd name="T56" fmla="*/ 327 w 396"/>
              <a:gd name="T57" fmla="*/ 254 h 368"/>
              <a:gd name="T58" fmla="*/ 348 w 396"/>
              <a:gd name="T59" fmla="*/ 172 h 368"/>
              <a:gd name="T60" fmla="*/ 352 w 396"/>
              <a:gd name="T61" fmla="*/ 325 h 368"/>
              <a:gd name="T62" fmla="*/ 88 w 396"/>
              <a:gd name="T63" fmla="*/ 35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6" h="368">
                <a:moveTo>
                  <a:pt x="156" y="2"/>
                </a:moveTo>
                <a:cubicBezTo>
                  <a:pt x="150" y="6"/>
                  <a:pt x="150" y="16"/>
                  <a:pt x="154" y="20"/>
                </a:cubicBezTo>
                <a:cubicBezTo>
                  <a:pt x="164" y="30"/>
                  <a:pt x="171" y="42"/>
                  <a:pt x="162" y="55"/>
                </a:cubicBezTo>
                <a:cubicBezTo>
                  <a:pt x="153" y="66"/>
                  <a:pt x="149" y="80"/>
                  <a:pt x="150" y="91"/>
                </a:cubicBezTo>
                <a:cubicBezTo>
                  <a:pt x="150" y="103"/>
                  <a:pt x="155" y="115"/>
                  <a:pt x="165" y="121"/>
                </a:cubicBezTo>
                <a:cubicBezTo>
                  <a:pt x="174" y="127"/>
                  <a:pt x="186" y="116"/>
                  <a:pt x="182" y="110"/>
                </a:cubicBezTo>
                <a:cubicBezTo>
                  <a:pt x="176" y="103"/>
                  <a:pt x="173" y="98"/>
                  <a:pt x="172" y="90"/>
                </a:cubicBezTo>
                <a:cubicBezTo>
                  <a:pt x="172" y="84"/>
                  <a:pt x="174" y="76"/>
                  <a:pt x="180" y="69"/>
                </a:cubicBezTo>
                <a:cubicBezTo>
                  <a:pt x="189" y="57"/>
                  <a:pt x="190" y="42"/>
                  <a:pt x="187" y="31"/>
                </a:cubicBezTo>
                <a:cubicBezTo>
                  <a:pt x="183" y="20"/>
                  <a:pt x="177" y="11"/>
                  <a:pt x="171" y="4"/>
                </a:cubicBezTo>
                <a:cubicBezTo>
                  <a:pt x="166" y="0"/>
                  <a:pt x="161" y="0"/>
                  <a:pt x="156" y="2"/>
                </a:cubicBezTo>
                <a:close/>
                <a:moveTo>
                  <a:pt x="209" y="7"/>
                </a:moveTo>
                <a:cubicBezTo>
                  <a:pt x="207" y="12"/>
                  <a:pt x="208" y="17"/>
                  <a:pt x="211" y="20"/>
                </a:cubicBezTo>
                <a:cubicBezTo>
                  <a:pt x="221" y="30"/>
                  <a:pt x="227" y="45"/>
                  <a:pt x="219" y="55"/>
                </a:cubicBezTo>
                <a:cubicBezTo>
                  <a:pt x="210" y="66"/>
                  <a:pt x="206" y="80"/>
                  <a:pt x="207" y="91"/>
                </a:cubicBezTo>
                <a:cubicBezTo>
                  <a:pt x="207" y="103"/>
                  <a:pt x="212" y="115"/>
                  <a:pt x="222" y="121"/>
                </a:cubicBezTo>
                <a:cubicBezTo>
                  <a:pt x="227" y="125"/>
                  <a:pt x="234" y="123"/>
                  <a:pt x="237" y="118"/>
                </a:cubicBezTo>
                <a:cubicBezTo>
                  <a:pt x="241" y="112"/>
                  <a:pt x="239" y="106"/>
                  <a:pt x="234" y="102"/>
                </a:cubicBezTo>
                <a:cubicBezTo>
                  <a:pt x="232" y="101"/>
                  <a:pt x="230" y="97"/>
                  <a:pt x="229" y="90"/>
                </a:cubicBezTo>
                <a:cubicBezTo>
                  <a:pt x="229" y="84"/>
                  <a:pt x="231" y="76"/>
                  <a:pt x="237" y="69"/>
                </a:cubicBezTo>
                <a:cubicBezTo>
                  <a:pt x="246" y="57"/>
                  <a:pt x="247" y="42"/>
                  <a:pt x="244" y="31"/>
                </a:cubicBezTo>
                <a:cubicBezTo>
                  <a:pt x="240" y="20"/>
                  <a:pt x="234" y="11"/>
                  <a:pt x="228" y="4"/>
                </a:cubicBezTo>
                <a:cubicBezTo>
                  <a:pt x="221" y="0"/>
                  <a:pt x="212" y="0"/>
                  <a:pt x="209" y="7"/>
                </a:cubicBezTo>
                <a:close/>
                <a:moveTo>
                  <a:pt x="67" y="148"/>
                </a:moveTo>
                <a:lnTo>
                  <a:pt x="67" y="242"/>
                </a:lnTo>
                <a:cubicBezTo>
                  <a:pt x="67" y="257"/>
                  <a:pt x="74" y="273"/>
                  <a:pt x="85" y="288"/>
                </a:cubicBezTo>
                <a:cubicBezTo>
                  <a:pt x="89" y="295"/>
                  <a:pt x="95" y="302"/>
                  <a:pt x="102" y="308"/>
                </a:cubicBezTo>
                <a:lnTo>
                  <a:pt x="9" y="308"/>
                </a:lnTo>
                <a:cubicBezTo>
                  <a:pt x="5" y="308"/>
                  <a:pt x="1" y="310"/>
                  <a:pt x="0" y="314"/>
                </a:cubicBezTo>
                <a:cubicBezTo>
                  <a:pt x="0" y="318"/>
                  <a:pt x="1" y="322"/>
                  <a:pt x="5" y="324"/>
                </a:cubicBezTo>
                <a:lnTo>
                  <a:pt x="81" y="367"/>
                </a:lnTo>
                <a:cubicBezTo>
                  <a:pt x="82" y="367"/>
                  <a:pt x="84" y="368"/>
                  <a:pt x="85" y="368"/>
                </a:cubicBezTo>
                <a:lnTo>
                  <a:pt x="309" y="368"/>
                </a:lnTo>
                <a:cubicBezTo>
                  <a:pt x="311" y="368"/>
                  <a:pt x="312" y="367"/>
                  <a:pt x="313" y="367"/>
                </a:cubicBezTo>
                <a:lnTo>
                  <a:pt x="391" y="324"/>
                </a:lnTo>
                <a:cubicBezTo>
                  <a:pt x="394" y="322"/>
                  <a:pt x="396" y="318"/>
                  <a:pt x="395" y="314"/>
                </a:cubicBezTo>
                <a:cubicBezTo>
                  <a:pt x="394" y="310"/>
                  <a:pt x="390" y="308"/>
                  <a:pt x="387" y="308"/>
                </a:cubicBezTo>
                <a:lnTo>
                  <a:pt x="293" y="308"/>
                </a:lnTo>
                <a:cubicBezTo>
                  <a:pt x="302" y="299"/>
                  <a:pt x="310" y="290"/>
                  <a:pt x="316" y="280"/>
                </a:cubicBezTo>
                <a:cubicBezTo>
                  <a:pt x="327" y="276"/>
                  <a:pt x="339" y="267"/>
                  <a:pt x="346" y="262"/>
                </a:cubicBezTo>
                <a:cubicBezTo>
                  <a:pt x="360" y="251"/>
                  <a:pt x="376" y="234"/>
                  <a:pt x="380" y="212"/>
                </a:cubicBezTo>
                <a:cubicBezTo>
                  <a:pt x="383" y="196"/>
                  <a:pt x="382" y="182"/>
                  <a:pt x="376" y="173"/>
                </a:cubicBezTo>
                <a:cubicBezTo>
                  <a:pt x="371" y="163"/>
                  <a:pt x="362" y="158"/>
                  <a:pt x="353" y="155"/>
                </a:cubicBezTo>
                <a:cubicBezTo>
                  <a:pt x="345" y="153"/>
                  <a:pt x="337" y="152"/>
                  <a:pt x="328" y="152"/>
                </a:cubicBezTo>
                <a:lnTo>
                  <a:pt x="328" y="148"/>
                </a:lnTo>
                <a:lnTo>
                  <a:pt x="67" y="148"/>
                </a:lnTo>
                <a:close/>
                <a:moveTo>
                  <a:pt x="85" y="166"/>
                </a:moveTo>
                <a:lnTo>
                  <a:pt x="311" y="166"/>
                </a:lnTo>
                <a:lnTo>
                  <a:pt x="311" y="242"/>
                </a:lnTo>
                <a:cubicBezTo>
                  <a:pt x="307" y="270"/>
                  <a:pt x="287" y="294"/>
                  <a:pt x="263" y="307"/>
                </a:cubicBezTo>
                <a:lnTo>
                  <a:pt x="134" y="307"/>
                </a:lnTo>
                <a:cubicBezTo>
                  <a:pt x="120" y="301"/>
                  <a:pt x="108" y="290"/>
                  <a:pt x="99" y="278"/>
                </a:cubicBezTo>
                <a:cubicBezTo>
                  <a:pt x="90" y="265"/>
                  <a:pt x="85" y="251"/>
                  <a:pt x="85" y="242"/>
                </a:cubicBezTo>
                <a:lnTo>
                  <a:pt x="85" y="166"/>
                </a:lnTo>
                <a:close/>
                <a:moveTo>
                  <a:pt x="348" y="172"/>
                </a:moveTo>
                <a:cubicBezTo>
                  <a:pt x="354" y="173"/>
                  <a:pt x="358" y="176"/>
                  <a:pt x="361" y="181"/>
                </a:cubicBezTo>
                <a:cubicBezTo>
                  <a:pt x="364" y="187"/>
                  <a:pt x="366" y="195"/>
                  <a:pt x="363" y="209"/>
                </a:cubicBezTo>
                <a:cubicBezTo>
                  <a:pt x="356" y="229"/>
                  <a:pt x="348" y="243"/>
                  <a:pt x="327" y="254"/>
                </a:cubicBezTo>
                <a:cubicBezTo>
                  <a:pt x="330" y="227"/>
                  <a:pt x="328" y="198"/>
                  <a:pt x="328" y="170"/>
                </a:cubicBezTo>
                <a:cubicBezTo>
                  <a:pt x="335" y="170"/>
                  <a:pt x="342" y="170"/>
                  <a:pt x="348" y="172"/>
                </a:cubicBezTo>
                <a:close/>
                <a:moveTo>
                  <a:pt x="43" y="325"/>
                </a:moveTo>
                <a:lnTo>
                  <a:pt x="352" y="325"/>
                </a:lnTo>
                <a:lnTo>
                  <a:pt x="307" y="350"/>
                </a:lnTo>
                <a:lnTo>
                  <a:pt x="88" y="350"/>
                </a:lnTo>
                <a:lnTo>
                  <a:pt x="43" y="32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等腰三角形 26"/>
          <p:cNvSpPr/>
          <p:nvPr/>
        </p:nvSpPr>
        <p:spPr>
          <a:xfrm rot="5400000">
            <a:off x="-76633" y="76632"/>
            <a:ext cx="1111169" cy="957904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5400000">
            <a:off x="114336" y="603512"/>
            <a:ext cx="1303621" cy="1123811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5400000">
            <a:off x="1182229" y="284886"/>
            <a:ext cx="530630" cy="457440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>
            <a:off x="11225455" y="6034750"/>
            <a:ext cx="954970" cy="823250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>
            <a:off x="10463514" y="5618348"/>
            <a:ext cx="1239426" cy="1068471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/>
        </p:nvSpPr>
        <p:spPr>
          <a:xfrm>
            <a:off x="11413105" y="5049736"/>
            <a:ext cx="579670" cy="499716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等腰三角形 3"/>
          <p:cNvSpPr/>
          <p:nvPr/>
        </p:nvSpPr>
        <p:spPr>
          <a:xfrm>
            <a:off x="-1" y="0"/>
            <a:ext cx="7995578" cy="685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4196421" y="0"/>
            <a:ext cx="7995578" cy="6858000"/>
          </a:xfrm>
          <a:prstGeom prst="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8398636" y="350682"/>
            <a:ext cx="3793364" cy="6507319"/>
          </a:xfrm>
          <a:custGeom>
            <a:avLst/>
            <a:gdLst>
              <a:gd name="connsiteX0" fmla="*/ 3793364 w 3793364"/>
              <a:gd name="connsiteY0" fmla="*/ 0 h 6507319"/>
              <a:gd name="connsiteX1" fmla="*/ 3793364 w 3793364"/>
              <a:gd name="connsiteY1" fmla="*/ 6507319 h 6507319"/>
              <a:gd name="connsiteX2" fmla="*/ 0 w 3793364"/>
              <a:gd name="connsiteY2" fmla="*/ 6507319 h 650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3364" h="6507319">
                <a:moveTo>
                  <a:pt x="3793364" y="0"/>
                </a:moveTo>
                <a:lnTo>
                  <a:pt x="3793364" y="6507319"/>
                </a:lnTo>
                <a:lnTo>
                  <a:pt x="0" y="6507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Group 4"/>
          <p:cNvGrpSpPr>
            <a:grpSpLocks noChangeAspect="1"/>
          </p:cNvGrpSpPr>
          <p:nvPr/>
        </p:nvGrpSpPr>
        <p:grpSpPr bwMode="auto">
          <a:xfrm>
            <a:off x="7831668" y="3573968"/>
            <a:ext cx="700530" cy="1712756"/>
            <a:chOff x="1459" y="1567"/>
            <a:chExt cx="519" cy="1162"/>
          </a:xfrm>
          <a:solidFill>
            <a:schemeClr val="tx1">
              <a:alpha val="80000"/>
            </a:schemeClr>
          </a:solidFill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1615" y="1567"/>
              <a:ext cx="218" cy="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459" y="1797"/>
              <a:ext cx="519" cy="932"/>
            </a:xfrm>
            <a:custGeom>
              <a:avLst/>
              <a:gdLst>
                <a:gd name="T0" fmla="*/ 50 w 50"/>
                <a:gd name="T1" fmla="*/ 12 h 93"/>
                <a:gd name="T2" fmla="*/ 36 w 50"/>
                <a:gd name="T3" fmla="*/ 1 h 93"/>
                <a:gd name="T4" fmla="*/ 15 w 50"/>
                <a:gd name="T5" fmla="*/ 1 h 93"/>
                <a:gd name="T6" fmla="*/ 1 w 50"/>
                <a:gd name="T7" fmla="*/ 12 h 93"/>
                <a:gd name="T8" fmla="*/ 1 w 50"/>
                <a:gd name="T9" fmla="*/ 37 h 93"/>
                <a:gd name="T10" fmla="*/ 1 w 50"/>
                <a:gd name="T11" fmla="*/ 37 h 93"/>
                <a:gd name="T12" fmla="*/ 1 w 50"/>
                <a:gd name="T13" fmla="*/ 37 h 93"/>
                <a:gd name="T14" fmla="*/ 5 w 50"/>
                <a:gd name="T15" fmla="*/ 41 h 93"/>
                <a:gd name="T16" fmla="*/ 9 w 50"/>
                <a:gd name="T17" fmla="*/ 37 h 93"/>
                <a:gd name="T18" fmla="*/ 9 w 50"/>
                <a:gd name="T19" fmla="*/ 37 h 93"/>
                <a:gd name="T20" fmla="*/ 9 w 50"/>
                <a:gd name="T21" fmla="*/ 37 h 93"/>
                <a:gd name="T22" fmla="*/ 9 w 50"/>
                <a:gd name="T23" fmla="*/ 14 h 93"/>
                <a:gd name="T24" fmla="*/ 12 w 50"/>
                <a:gd name="T25" fmla="*/ 14 h 93"/>
                <a:gd name="T26" fmla="*/ 12 w 50"/>
                <a:gd name="T27" fmla="*/ 87 h 93"/>
                <a:gd name="T28" fmla="*/ 18 w 50"/>
                <a:gd name="T29" fmla="*/ 93 h 93"/>
                <a:gd name="T30" fmla="*/ 24 w 50"/>
                <a:gd name="T31" fmla="*/ 87 h 93"/>
                <a:gd name="T32" fmla="*/ 24 w 50"/>
                <a:gd name="T33" fmla="*/ 40 h 93"/>
                <a:gd name="T34" fmla="*/ 26 w 50"/>
                <a:gd name="T35" fmla="*/ 40 h 93"/>
                <a:gd name="T36" fmla="*/ 26 w 50"/>
                <a:gd name="T37" fmla="*/ 87 h 93"/>
                <a:gd name="T38" fmla="*/ 26 w 50"/>
                <a:gd name="T39" fmla="*/ 87 h 93"/>
                <a:gd name="T40" fmla="*/ 32 w 50"/>
                <a:gd name="T41" fmla="*/ 93 h 93"/>
                <a:gd name="T42" fmla="*/ 38 w 50"/>
                <a:gd name="T43" fmla="*/ 87 h 93"/>
                <a:gd name="T44" fmla="*/ 38 w 50"/>
                <a:gd name="T45" fmla="*/ 13 h 93"/>
                <a:gd name="T46" fmla="*/ 41 w 50"/>
                <a:gd name="T47" fmla="*/ 13 h 93"/>
                <a:gd name="T48" fmla="*/ 41 w 50"/>
                <a:gd name="T49" fmla="*/ 37 h 93"/>
                <a:gd name="T50" fmla="*/ 41 w 50"/>
                <a:gd name="T51" fmla="*/ 37 h 93"/>
                <a:gd name="T52" fmla="*/ 41 w 50"/>
                <a:gd name="T53" fmla="*/ 37 h 93"/>
                <a:gd name="T54" fmla="*/ 45 w 50"/>
                <a:gd name="T55" fmla="*/ 41 h 93"/>
                <a:gd name="T56" fmla="*/ 50 w 50"/>
                <a:gd name="T57" fmla="*/ 37 h 93"/>
                <a:gd name="T58" fmla="*/ 50 w 50"/>
                <a:gd name="T59" fmla="*/ 37 h 93"/>
                <a:gd name="T60" fmla="*/ 50 w 50"/>
                <a:gd name="T61" fmla="*/ 1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" h="93">
                  <a:moveTo>
                    <a:pt x="50" y="12"/>
                  </a:moveTo>
                  <a:cubicBezTo>
                    <a:pt x="49" y="0"/>
                    <a:pt x="36" y="1"/>
                    <a:pt x="3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0" y="1"/>
                    <a:pt x="1" y="12"/>
                    <a:pt x="1" y="12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40"/>
                    <a:pt x="3" y="41"/>
                    <a:pt x="5" y="41"/>
                  </a:cubicBezTo>
                  <a:cubicBezTo>
                    <a:pt x="7" y="41"/>
                    <a:pt x="9" y="40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1"/>
                    <a:pt x="15" y="93"/>
                    <a:pt x="18" y="93"/>
                  </a:cubicBezTo>
                  <a:cubicBezTo>
                    <a:pt x="21" y="93"/>
                    <a:pt x="24" y="91"/>
                    <a:pt x="24" y="8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91"/>
                    <a:pt x="29" y="93"/>
                    <a:pt x="32" y="93"/>
                  </a:cubicBezTo>
                  <a:cubicBezTo>
                    <a:pt x="36" y="93"/>
                    <a:pt x="38" y="91"/>
                    <a:pt x="38" y="8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9"/>
                    <a:pt x="43" y="41"/>
                    <a:pt x="45" y="41"/>
                  </a:cubicBezTo>
                  <a:cubicBezTo>
                    <a:pt x="48" y="41"/>
                    <a:pt x="50" y="39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lnTo>
                    <a:pt x="5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3531490" y="1781728"/>
            <a:ext cx="855196" cy="1712130"/>
            <a:chOff x="684" y="1238"/>
            <a:chExt cx="626" cy="1206"/>
          </a:xfrm>
          <a:solidFill>
            <a:schemeClr val="tx1">
              <a:alpha val="80000"/>
            </a:schemeClr>
          </a:solidFill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897" y="1238"/>
              <a:ext cx="222" cy="20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684" y="1477"/>
              <a:ext cx="626" cy="967"/>
            </a:xfrm>
            <a:custGeom>
              <a:avLst/>
              <a:gdLst>
                <a:gd name="T0" fmla="*/ 57 w 65"/>
                <a:gd name="T1" fmla="*/ 12 h 93"/>
                <a:gd name="T2" fmla="*/ 39 w 65"/>
                <a:gd name="T3" fmla="*/ 0 h 93"/>
                <a:gd name="T4" fmla="*/ 27 w 65"/>
                <a:gd name="T5" fmla="*/ 0 h 93"/>
                <a:gd name="T6" fmla="*/ 8 w 65"/>
                <a:gd name="T7" fmla="*/ 12 h 93"/>
                <a:gd name="T8" fmla="*/ 0 w 65"/>
                <a:gd name="T9" fmla="*/ 37 h 93"/>
                <a:gd name="T10" fmla="*/ 0 w 65"/>
                <a:gd name="T11" fmla="*/ 37 h 93"/>
                <a:gd name="T12" fmla="*/ 0 w 65"/>
                <a:gd name="T13" fmla="*/ 37 h 93"/>
                <a:gd name="T14" fmla="*/ 4 w 65"/>
                <a:gd name="T15" fmla="*/ 41 h 93"/>
                <a:gd name="T16" fmla="*/ 9 w 65"/>
                <a:gd name="T17" fmla="*/ 37 h 93"/>
                <a:gd name="T18" fmla="*/ 9 w 65"/>
                <a:gd name="T19" fmla="*/ 37 h 93"/>
                <a:gd name="T20" fmla="*/ 9 w 65"/>
                <a:gd name="T21" fmla="*/ 37 h 93"/>
                <a:gd name="T22" fmla="*/ 17 w 65"/>
                <a:gd name="T23" fmla="*/ 13 h 93"/>
                <a:gd name="T24" fmla="*/ 20 w 65"/>
                <a:gd name="T25" fmla="*/ 13 h 93"/>
                <a:gd name="T26" fmla="*/ 7 w 65"/>
                <a:gd name="T27" fmla="*/ 53 h 93"/>
                <a:gd name="T28" fmla="*/ 20 w 65"/>
                <a:gd name="T29" fmla="*/ 53 h 93"/>
                <a:gd name="T30" fmla="*/ 20 w 65"/>
                <a:gd name="T31" fmla="*/ 87 h 93"/>
                <a:gd name="T32" fmla="*/ 26 w 65"/>
                <a:gd name="T33" fmla="*/ 93 h 93"/>
                <a:gd name="T34" fmla="*/ 31 w 65"/>
                <a:gd name="T35" fmla="*/ 87 h 93"/>
                <a:gd name="T36" fmla="*/ 31 w 65"/>
                <a:gd name="T37" fmla="*/ 53 h 93"/>
                <a:gd name="T38" fmla="*/ 34 w 65"/>
                <a:gd name="T39" fmla="*/ 53 h 93"/>
                <a:gd name="T40" fmla="*/ 34 w 65"/>
                <a:gd name="T41" fmla="*/ 87 h 93"/>
                <a:gd name="T42" fmla="*/ 34 w 65"/>
                <a:gd name="T43" fmla="*/ 87 h 93"/>
                <a:gd name="T44" fmla="*/ 40 w 65"/>
                <a:gd name="T45" fmla="*/ 93 h 93"/>
                <a:gd name="T46" fmla="*/ 46 w 65"/>
                <a:gd name="T47" fmla="*/ 87 h 93"/>
                <a:gd name="T48" fmla="*/ 46 w 65"/>
                <a:gd name="T49" fmla="*/ 53 h 93"/>
                <a:gd name="T50" fmla="*/ 59 w 65"/>
                <a:gd name="T51" fmla="*/ 53 h 93"/>
                <a:gd name="T52" fmla="*/ 46 w 65"/>
                <a:gd name="T53" fmla="*/ 13 h 93"/>
                <a:gd name="T54" fmla="*/ 48 w 65"/>
                <a:gd name="T55" fmla="*/ 13 h 93"/>
                <a:gd name="T56" fmla="*/ 57 w 65"/>
                <a:gd name="T57" fmla="*/ 37 h 93"/>
                <a:gd name="T58" fmla="*/ 57 w 65"/>
                <a:gd name="T59" fmla="*/ 37 h 93"/>
                <a:gd name="T60" fmla="*/ 57 w 65"/>
                <a:gd name="T61" fmla="*/ 37 h 93"/>
                <a:gd name="T62" fmla="*/ 61 w 65"/>
                <a:gd name="T63" fmla="*/ 41 h 93"/>
                <a:gd name="T64" fmla="*/ 65 w 65"/>
                <a:gd name="T65" fmla="*/ 37 h 93"/>
                <a:gd name="T66" fmla="*/ 65 w 65"/>
                <a:gd name="T67" fmla="*/ 37 h 93"/>
                <a:gd name="T68" fmla="*/ 57 w 65"/>
                <a:gd name="T69" fmla="*/ 1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93">
                  <a:moveTo>
                    <a:pt x="57" y="12"/>
                  </a:moveTo>
                  <a:cubicBezTo>
                    <a:pt x="56" y="0"/>
                    <a:pt x="39" y="0"/>
                    <a:pt x="3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1"/>
                    <a:pt x="8" y="12"/>
                    <a:pt x="8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7" y="41"/>
                    <a:pt x="9" y="39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90"/>
                    <a:pt x="22" y="93"/>
                    <a:pt x="26" y="93"/>
                  </a:cubicBezTo>
                  <a:cubicBezTo>
                    <a:pt x="29" y="93"/>
                    <a:pt x="31" y="90"/>
                    <a:pt x="31" y="87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90"/>
                    <a:pt x="37" y="93"/>
                    <a:pt x="40" y="93"/>
                  </a:cubicBezTo>
                  <a:cubicBezTo>
                    <a:pt x="43" y="93"/>
                    <a:pt x="46" y="90"/>
                    <a:pt x="46" y="8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9"/>
                    <a:pt x="59" y="41"/>
                    <a:pt x="61" y="41"/>
                  </a:cubicBezTo>
                  <a:cubicBezTo>
                    <a:pt x="64" y="41"/>
                    <a:pt x="65" y="39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lnTo>
                    <a:pt x="5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5649749" y="1632473"/>
            <a:ext cx="506436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/>
              <a:t>Supporters say that the ease of use of presentation software can save a lot of time for people who otherwise would have used other </a:t>
            </a:r>
            <a:r>
              <a:rPr lang="en-US" altLang="zh-CN" sz="1100" smtClean="0"/>
              <a:t>types</a:t>
            </a:r>
            <a:r>
              <a:rPr lang="en-US" altLang="zh-CN" sz="1100"/>
              <a:t>. Supporters say that the ease of use of presentation software can save a lot of time for people who otherwise would have used other types.</a:t>
            </a:r>
            <a:endParaRPr lang="en-US" altLang="zh-CN" sz="1100"/>
          </a:p>
          <a:p>
            <a:pPr algn="ctr"/>
            <a:endParaRPr lang="en-US" altLang="zh-CN" sz="1100" dirty="0"/>
          </a:p>
        </p:txBody>
      </p:sp>
      <p:sp>
        <p:nvSpPr>
          <p:cNvPr id="43" name="矩形 42"/>
          <p:cNvSpPr/>
          <p:nvPr/>
        </p:nvSpPr>
        <p:spPr>
          <a:xfrm>
            <a:off x="2124427" y="3758060"/>
            <a:ext cx="36693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/>
              <a:t>Supporters say that the ease of use of presentation software can save a lot of time for people who otherwise would have used other </a:t>
            </a:r>
            <a:r>
              <a:rPr lang="en-US" altLang="zh-CN" sz="1100" smtClean="0"/>
              <a:t>types.</a:t>
            </a:r>
            <a:endParaRPr lang="en-US" altLang="zh-CN" sz="1100" dirty="0"/>
          </a:p>
        </p:txBody>
      </p:sp>
      <p:sp>
        <p:nvSpPr>
          <p:cNvPr id="55" name="矩形 54"/>
          <p:cNvSpPr/>
          <p:nvPr/>
        </p:nvSpPr>
        <p:spPr>
          <a:xfrm>
            <a:off x="7589540" y="926123"/>
            <a:ext cx="1184786" cy="50409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MAN</a:t>
            </a:r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3366695" y="5467077"/>
            <a:ext cx="1184786" cy="50409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WOMEN</a:t>
            </a:r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6539910" y="2497212"/>
            <a:ext cx="3284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/>
              <a:t>Supporters say that the ease of use of presentation software can save a lot of time for people who otherwise would have used other </a:t>
            </a:r>
            <a:r>
              <a:rPr lang="en-US" altLang="zh-CN" sz="1100" smtClean="0"/>
              <a:t>types.</a:t>
            </a:r>
            <a:endParaRPr lang="en-US" altLang="zh-CN" sz="1100" dirty="0"/>
          </a:p>
        </p:txBody>
      </p:sp>
      <p:sp>
        <p:nvSpPr>
          <p:cNvPr id="58" name="矩形 57"/>
          <p:cNvSpPr/>
          <p:nvPr/>
        </p:nvSpPr>
        <p:spPr>
          <a:xfrm>
            <a:off x="1739148" y="4522253"/>
            <a:ext cx="44398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/>
              <a:t>Supporters say that the ease of use of presentation software can save a lot of time for people who otherwise would have used other </a:t>
            </a:r>
            <a:r>
              <a:rPr lang="en-US" altLang="zh-CN" sz="1100" smtClean="0"/>
              <a:t>types.</a:t>
            </a:r>
            <a:endParaRPr lang="en-US" altLang="zh-CN" sz="1100" dirty="0"/>
          </a:p>
        </p:txBody>
      </p:sp>
      <p:sp>
        <p:nvSpPr>
          <p:cNvPr id="59" name="等腰三角形 58"/>
          <p:cNvSpPr/>
          <p:nvPr/>
        </p:nvSpPr>
        <p:spPr>
          <a:xfrm rot="16200000">
            <a:off x="11301486" y="5980576"/>
            <a:ext cx="954970" cy="823250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等腰三角形 59"/>
          <p:cNvSpPr/>
          <p:nvPr/>
        </p:nvSpPr>
        <p:spPr>
          <a:xfrm rot="16200000">
            <a:off x="10709254" y="5782097"/>
            <a:ext cx="913125" cy="787177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等腰三角形 60"/>
          <p:cNvSpPr/>
          <p:nvPr/>
        </p:nvSpPr>
        <p:spPr>
          <a:xfrm rot="16200000">
            <a:off x="10139851" y="3175264"/>
            <a:ext cx="2219075" cy="1912998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rot="16200000">
            <a:off x="10404652" y="4954208"/>
            <a:ext cx="698876" cy="602480"/>
          </a:xfrm>
          <a:prstGeom prst="triangl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等腰三角形 63"/>
          <p:cNvSpPr/>
          <p:nvPr/>
        </p:nvSpPr>
        <p:spPr>
          <a:xfrm rot="5400000">
            <a:off x="-184397" y="184397"/>
            <a:ext cx="2673752" cy="2304958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等腰三角形 64"/>
          <p:cNvSpPr/>
          <p:nvPr/>
        </p:nvSpPr>
        <p:spPr>
          <a:xfrm rot="5400000">
            <a:off x="243991" y="2061554"/>
            <a:ext cx="1682268" cy="1450231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等腰三角形 65"/>
          <p:cNvSpPr/>
          <p:nvPr/>
        </p:nvSpPr>
        <p:spPr>
          <a:xfrm rot="5400000">
            <a:off x="-52339" y="3812081"/>
            <a:ext cx="837526" cy="72200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等腰三角形 66"/>
          <p:cNvSpPr/>
          <p:nvPr/>
        </p:nvSpPr>
        <p:spPr>
          <a:xfrm rot="5400000">
            <a:off x="84852" y="3396662"/>
            <a:ext cx="669576" cy="577221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39779" b="15572"/>
          <a:stretch>
            <a:fillRect/>
          </a:stretch>
        </p:blipFill>
        <p:spPr>
          <a:xfrm>
            <a:off x="4849790" y="0"/>
            <a:ext cx="734221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49791" y="0"/>
            <a:ext cx="7342208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图表 5"/>
          <p:cNvGraphicFramePr/>
          <p:nvPr/>
        </p:nvGraphicFramePr>
        <p:xfrm>
          <a:off x="5684521" y="1030147"/>
          <a:ext cx="5531346" cy="329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40185" y="2141316"/>
            <a:ext cx="2621266" cy="132343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chemeClr val="bg1"/>
                </a:solidFill>
              </a:rPr>
              <a:t>TEXT</a:t>
            </a:r>
            <a:endParaRPr lang="en-US" altLang="zh-CN" sz="4000" b="1" smtClean="0">
              <a:solidFill>
                <a:schemeClr val="bg1"/>
              </a:solidFill>
            </a:endParaRPr>
          </a:p>
          <a:p>
            <a:pPr algn="ctr"/>
            <a:r>
              <a:rPr lang="en-US" altLang="zh-CN" sz="4000" b="1" smtClean="0">
                <a:solidFill>
                  <a:schemeClr val="bg1"/>
                </a:solidFill>
              </a:rPr>
              <a:t>HERE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0185" y="3869870"/>
            <a:ext cx="26212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time for people who otherwise would have used other </a:t>
            </a:r>
            <a:r>
              <a:rPr lang="en-US" altLang="zh-CN" sz="1100" smtClean="0">
                <a:solidFill>
                  <a:prstClr val="white"/>
                </a:solidFill>
              </a:rPr>
              <a:t>types.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13" name="等腰三角形 12"/>
          <p:cNvSpPr/>
          <p:nvPr/>
        </p:nvSpPr>
        <p:spPr>
          <a:xfrm rot="16200000">
            <a:off x="3990994" y="2388279"/>
            <a:ext cx="888080" cy="829512"/>
          </a:xfrm>
          <a:prstGeom prst="triangl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779824" y="4921430"/>
            <a:ext cx="52844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u"/>
            </a:pPr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time for people who otherwise would have used other </a:t>
            </a:r>
            <a:r>
              <a:rPr lang="en-US" altLang="zh-CN" sz="1100" smtClean="0">
                <a:solidFill>
                  <a:prstClr val="white"/>
                </a:solidFill>
              </a:rPr>
              <a:t>types.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79824" y="5458828"/>
            <a:ext cx="52844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u"/>
            </a:pPr>
            <a:r>
              <a:rPr lang="en-US" altLang="zh-CN" sz="1100">
                <a:solidFill>
                  <a:prstClr val="white"/>
                </a:solidFill>
              </a:rPr>
              <a:t>Supporters say that the ease of use of presentation software can save a lot of time for people who otherwise would have used other </a:t>
            </a:r>
            <a:r>
              <a:rPr lang="en-US" altLang="zh-CN" sz="1100" smtClean="0">
                <a:solidFill>
                  <a:prstClr val="white"/>
                </a:solidFill>
              </a:rPr>
              <a:t>types.</a:t>
            </a:r>
            <a:endParaRPr lang="en-US" altLang="zh-CN" sz="11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3904497" y="468810"/>
            <a:ext cx="8299964" cy="3830834"/>
          </a:xfrm>
          <a:custGeom>
            <a:avLst/>
            <a:gdLst>
              <a:gd name="T0" fmla="*/ 440 w 2074"/>
              <a:gd name="T1" fmla="*/ 527 h 1026"/>
              <a:gd name="T2" fmla="*/ 420 w 2074"/>
              <a:gd name="T3" fmla="*/ 375 h 1026"/>
              <a:gd name="T4" fmla="*/ 450 w 2074"/>
              <a:gd name="T5" fmla="*/ 420 h 1026"/>
              <a:gd name="T6" fmla="*/ 581 w 2074"/>
              <a:gd name="T7" fmla="*/ 215 h 1026"/>
              <a:gd name="T8" fmla="*/ 598 w 2074"/>
              <a:gd name="T9" fmla="*/ 139 h 1026"/>
              <a:gd name="T10" fmla="*/ 532 w 2074"/>
              <a:gd name="T11" fmla="*/ 129 h 1026"/>
              <a:gd name="T12" fmla="*/ 603 w 2074"/>
              <a:gd name="T13" fmla="*/ 125 h 1026"/>
              <a:gd name="T14" fmla="*/ 540 w 2074"/>
              <a:gd name="T15" fmla="*/ 66 h 1026"/>
              <a:gd name="T16" fmla="*/ 486 w 2074"/>
              <a:gd name="T17" fmla="*/ 92 h 1026"/>
              <a:gd name="T18" fmla="*/ 332 w 2074"/>
              <a:gd name="T19" fmla="*/ 79 h 1026"/>
              <a:gd name="T20" fmla="*/ 16 w 2074"/>
              <a:gd name="T21" fmla="*/ 199 h 1026"/>
              <a:gd name="T22" fmla="*/ 212 w 2074"/>
              <a:gd name="T23" fmla="*/ 203 h 1026"/>
              <a:gd name="T24" fmla="*/ 214 w 2074"/>
              <a:gd name="T25" fmla="*/ 375 h 1026"/>
              <a:gd name="T26" fmla="*/ 339 w 2074"/>
              <a:gd name="T27" fmla="*/ 481 h 1026"/>
              <a:gd name="T28" fmla="*/ 470 w 2074"/>
              <a:gd name="T29" fmla="*/ 725 h 1026"/>
              <a:gd name="T30" fmla="*/ 581 w 2074"/>
              <a:gd name="T31" fmla="*/ 1023 h 1026"/>
              <a:gd name="T32" fmla="*/ 606 w 2074"/>
              <a:gd name="T33" fmla="*/ 879 h 1026"/>
              <a:gd name="T34" fmla="*/ 873 w 2074"/>
              <a:gd name="T35" fmla="*/ 79 h 1026"/>
              <a:gd name="T36" fmla="*/ 636 w 2074"/>
              <a:gd name="T37" fmla="*/ 4 h 1026"/>
              <a:gd name="T38" fmla="*/ 622 w 2074"/>
              <a:gd name="T39" fmla="*/ 39 h 1026"/>
              <a:gd name="T40" fmla="*/ 746 w 2074"/>
              <a:gd name="T41" fmla="*/ 138 h 1026"/>
              <a:gd name="T42" fmla="*/ 1053 w 2074"/>
              <a:gd name="T43" fmla="*/ 42 h 1026"/>
              <a:gd name="T44" fmla="*/ 1224 w 2074"/>
              <a:gd name="T45" fmla="*/ 8 h 1026"/>
              <a:gd name="T46" fmla="*/ 1677 w 2074"/>
              <a:gd name="T47" fmla="*/ 638 h 1026"/>
              <a:gd name="T48" fmla="*/ 1672 w 2074"/>
              <a:gd name="T49" fmla="*/ 438 h 1026"/>
              <a:gd name="T50" fmla="*/ 1702 w 2074"/>
              <a:gd name="T51" fmla="*/ 314 h 1026"/>
              <a:gd name="T52" fmla="*/ 1795 w 2074"/>
              <a:gd name="T53" fmla="*/ 237 h 1026"/>
              <a:gd name="T54" fmla="*/ 1848 w 2074"/>
              <a:gd name="T55" fmla="*/ 309 h 1026"/>
              <a:gd name="T56" fmla="*/ 1743 w 2074"/>
              <a:gd name="T57" fmla="*/ 158 h 1026"/>
              <a:gd name="T58" fmla="*/ 1862 w 2074"/>
              <a:gd name="T59" fmla="*/ 156 h 1026"/>
              <a:gd name="T60" fmla="*/ 1841 w 2074"/>
              <a:gd name="T61" fmla="*/ 66 h 1026"/>
              <a:gd name="T62" fmla="*/ 1580 w 2074"/>
              <a:gd name="T63" fmla="*/ 58 h 1026"/>
              <a:gd name="T64" fmla="*/ 1345 w 2074"/>
              <a:gd name="T65" fmla="*/ 91 h 1026"/>
              <a:gd name="T66" fmla="*/ 1292 w 2074"/>
              <a:gd name="T67" fmla="*/ 37 h 1026"/>
              <a:gd name="T68" fmla="*/ 1057 w 2074"/>
              <a:gd name="T69" fmla="*/ 83 h 1026"/>
              <a:gd name="T70" fmla="*/ 1090 w 2074"/>
              <a:gd name="T71" fmla="*/ 142 h 1026"/>
              <a:gd name="T72" fmla="*/ 976 w 2074"/>
              <a:gd name="T73" fmla="*/ 207 h 1026"/>
              <a:gd name="T74" fmla="*/ 964 w 2074"/>
              <a:gd name="T75" fmla="*/ 218 h 1026"/>
              <a:gd name="T76" fmla="*/ 850 w 2074"/>
              <a:gd name="T77" fmla="*/ 420 h 1026"/>
              <a:gd name="T78" fmla="*/ 1018 w 2074"/>
              <a:gd name="T79" fmla="*/ 602 h 1026"/>
              <a:gd name="T80" fmla="*/ 1191 w 2074"/>
              <a:gd name="T81" fmla="*/ 791 h 1026"/>
              <a:gd name="T82" fmla="*/ 1208 w 2074"/>
              <a:gd name="T83" fmla="*/ 463 h 1026"/>
              <a:gd name="T84" fmla="*/ 1280 w 2074"/>
              <a:gd name="T85" fmla="*/ 386 h 1026"/>
              <a:gd name="T86" fmla="*/ 1490 w 2074"/>
              <a:gd name="T87" fmla="*/ 535 h 1026"/>
              <a:gd name="T88" fmla="*/ 1605 w 2074"/>
              <a:gd name="T89" fmla="*/ 473 h 1026"/>
              <a:gd name="T90" fmla="*/ 1185 w 2074"/>
              <a:gd name="T91" fmla="*/ 349 h 1026"/>
              <a:gd name="T92" fmla="*/ 967 w 2074"/>
              <a:gd name="T93" fmla="*/ 292 h 1026"/>
              <a:gd name="T94" fmla="*/ 1076 w 2074"/>
              <a:gd name="T95" fmla="*/ 295 h 1026"/>
              <a:gd name="T96" fmla="*/ 1128 w 2074"/>
              <a:gd name="T97" fmla="*/ 302 h 1026"/>
              <a:gd name="T98" fmla="*/ 1202 w 2074"/>
              <a:gd name="T99" fmla="*/ 266 h 1026"/>
              <a:gd name="T100" fmla="*/ 1752 w 2074"/>
              <a:gd name="T101" fmla="*/ 409 h 1026"/>
              <a:gd name="T102" fmla="*/ 1737 w 2074"/>
              <a:gd name="T103" fmla="*/ 545 h 1026"/>
              <a:gd name="T104" fmla="*/ 1936 w 2074"/>
              <a:gd name="T105" fmla="*/ 632 h 1026"/>
              <a:gd name="T106" fmla="*/ 1767 w 2074"/>
              <a:gd name="T107" fmla="*/ 637 h 1026"/>
              <a:gd name="T108" fmla="*/ 1986 w 2074"/>
              <a:gd name="T109" fmla="*/ 626 h 1026"/>
              <a:gd name="T110" fmla="*/ 1811 w 2074"/>
              <a:gd name="T111" fmla="*/ 707 h 1026"/>
              <a:gd name="T112" fmla="*/ 1872 w 2074"/>
              <a:gd name="T113" fmla="*/ 914 h 1026"/>
              <a:gd name="T114" fmla="*/ 2002 w 2074"/>
              <a:gd name="T115" fmla="*/ 945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74" h="1026">
                <a:moveTo>
                  <a:pt x="718" y="632"/>
                </a:moveTo>
                <a:cubicBezTo>
                  <a:pt x="702" y="628"/>
                  <a:pt x="702" y="633"/>
                  <a:pt x="700" y="625"/>
                </a:cubicBezTo>
                <a:cubicBezTo>
                  <a:pt x="698" y="616"/>
                  <a:pt x="688" y="616"/>
                  <a:pt x="679" y="616"/>
                </a:cubicBezTo>
                <a:cubicBezTo>
                  <a:pt x="670" y="616"/>
                  <a:pt x="666" y="615"/>
                  <a:pt x="659" y="609"/>
                </a:cubicBezTo>
                <a:cubicBezTo>
                  <a:pt x="651" y="602"/>
                  <a:pt x="635" y="601"/>
                  <a:pt x="630" y="599"/>
                </a:cubicBezTo>
                <a:cubicBezTo>
                  <a:pt x="625" y="598"/>
                  <a:pt x="628" y="583"/>
                  <a:pt x="617" y="570"/>
                </a:cubicBezTo>
                <a:cubicBezTo>
                  <a:pt x="607" y="556"/>
                  <a:pt x="586" y="554"/>
                  <a:pt x="573" y="546"/>
                </a:cubicBezTo>
                <a:cubicBezTo>
                  <a:pt x="559" y="539"/>
                  <a:pt x="564" y="509"/>
                  <a:pt x="544" y="512"/>
                </a:cubicBezTo>
                <a:cubicBezTo>
                  <a:pt x="525" y="514"/>
                  <a:pt x="523" y="522"/>
                  <a:pt x="505" y="513"/>
                </a:cubicBezTo>
                <a:cubicBezTo>
                  <a:pt x="488" y="503"/>
                  <a:pt x="476" y="497"/>
                  <a:pt x="467" y="504"/>
                </a:cubicBezTo>
                <a:cubicBezTo>
                  <a:pt x="457" y="511"/>
                  <a:pt x="446" y="524"/>
                  <a:pt x="440" y="527"/>
                </a:cubicBezTo>
                <a:cubicBezTo>
                  <a:pt x="434" y="530"/>
                  <a:pt x="424" y="524"/>
                  <a:pt x="418" y="525"/>
                </a:cubicBezTo>
                <a:cubicBezTo>
                  <a:pt x="412" y="526"/>
                  <a:pt x="405" y="519"/>
                  <a:pt x="401" y="513"/>
                </a:cubicBezTo>
                <a:cubicBezTo>
                  <a:pt x="397" y="508"/>
                  <a:pt x="409" y="478"/>
                  <a:pt x="398" y="478"/>
                </a:cubicBezTo>
                <a:cubicBezTo>
                  <a:pt x="387" y="478"/>
                  <a:pt x="372" y="473"/>
                  <a:pt x="372" y="469"/>
                </a:cubicBezTo>
                <a:cubicBezTo>
                  <a:pt x="372" y="465"/>
                  <a:pt x="395" y="439"/>
                  <a:pt x="388" y="435"/>
                </a:cubicBezTo>
                <a:cubicBezTo>
                  <a:pt x="382" y="431"/>
                  <a:pt x="368" y="433"/>
                  <a:pt x="356" y="449"/>
                </a:cubicBezTo>
                <a:cubicBezTo>
                  <a:pt x="345" y="465"/>
                  <a:pt x="334" y="465"/>
                  <a:pt x="328" y="459"/>
                </a:cubicBezTo>
                <a:cubicBezTo>
                  <a:pt x="322" y="453"/>
                  <a:pt x="308" y="418"/>
                  <a:pt x="319" y="399"/>
                </a:cubicBezTo>
                <a:cubicBezTo>
                  <a:pt x="330" y="380"/>
                  <a:pt x="348" y="370"/>
                  <a:pt x="362" y="371"/>
                </a:cubicBezTo>
                <a:cubicBezTo>
                  <a:pt x="375" y="372"/>
                  <a:pt x="373" y="368"/>
                  <a:pt x="387" y="367"/>
                </a:cubicBezTo>
                <a:cubicBezTo>
                  <a:pt x="400" y="366"/>
                  <a:pt x="417" y="370"/>
                  <a:pt x="420" y="375"/>
                </a:cubicBezTo>
                <a:cubicBezTo>
                  <a:pt x="424" y="380"/>
                  <a:pt x="417" y="389"/>
                  <a:pt x="425" y="399"/>
                </a:cubicBezTo>
                <a:cubicBezTo>
                  <a:pt x="434" y="409"/>
                  <a:pt x="439" y="405"/>
                  <a:pt x="440" y="409"/>
                </a:cubicBezTo>
                <a:cubicBezTo>
                  <a:pt x="441" y="413"/>
                  <a:pt x="433" y="417"/>
                  <a:pt x="430" y="417"/>
                </a:cubicBezTo>
                <a:cubicBezTo>
                  <a:pt x="426" y="417"/>
                  <a:pt x="399" y="425"/>
                  <a:pt x="409" y="430"/>
                </a:cubicBezTo>
                <a:cubicBezTo>
                  <a:pt x="420" y="435"/>
                  <a:pt x="440" y="431"/>
                  <a:pt x="444" y="438"/>
                </a:cubicBezTo>
                <a:cubicBezTo>
                  <a:pt x="448" y="444"/>
                  <a:pt x="431" y="459"/>
                  <a:pt x="456" y="460"/>
                </a:cubicBezTo>
                <a:cubicBezTo>
                  <a:pt x="481" y="460"/>
                  <a:pt x="498" y="464"/>
                  <a:pt x="512" y="465"/>
                </a:cubicBezTo>
                <a:cubicBezTo>
                  <a:pt x="527" y="465"/>
                  <a:pt x="537" y="466"/>
                  <a:pt x="538" y="470"/>
                </a:cubicBezTo>
                <a:cubicBezTo>
                  <a:pt x="540" y="473"/>
                  <a:pt x="550" y="457"/>
                  <a:pt x="527" y="457"/>
                </a:cubicBezTo>
                <a:cubicBezTo>
                  <a:pt x="503" y="457"/>
                  <a:pt x="484" y="444"/>
                  <a:pt x="472" y="441"/>
                </a:cubicBezTo>
                <a:cubicBezTo>
                  <a:pt x="459" y="439"/>
                  <a:pt x="451" y="430"/>
                  <a:pt x="450" y="420"/>
                </a:cubicBezTo>
                <a:cubicBezTo>
                  <a:pt x="449" y="410"/>
                  <a:pt x="451" y="402"/>
                  <a:pt x="446" y="394"/>
                </a:cubicBezTo>
                <a:cubicBezTo>
                  <a:pt x="441" y="386"/>
                  <a:pt x="428" y="365"/>
                  <a:pt x="440" y="357"/>
                </a:cubicBezTo>
                <a:cubicBezTo>
                  <a:pt x="452" y="348"/>
                  <a:pt x="475" y="332"/>
                  <a:pt x="481" y="322"/>
                </a:cubicBezTo>
                <a:cubicBezTo>
                  <a:pt x="487" y="311"/>
                  <a:pt x="487" y="308"/>
                  <a:pt x="500" y="300"/>
                </a:cubicBezTo>
                <a:cubicBezTo>
                  <a:pt x="514" y="291"/>
                  <a:pt x="530" y="280"/>
                  <a:pt x="537" y="273"/>
                </a:cubicBezTo>
                <a:cubicBezTo>
                  <a:pt x="545" y="265"/>
                  <a:pt x="558" y="253"/>
                  <a:pt x="560" y="259"/>
                </a:cubicBezTo>
                <a:cubicBezTo>
                  <a:pt x="563" y="265"/>
                  <a:pt x="574" y="267"/>
                  <a:pt x="589" y="262"/>
                </a:cubicBezTo>
                <a:cubicBezTo>
                  <a:pt x="603" y="257"/>
                  <a:pt x="621" y="244"/>
                  <a:pt x="606" y="244"/>
                </a:cubicBezTo>
                <a:cubicBezTo>
                  <a:pt x="590" y="244"/>
                  <a:pt x="581" y="240"/>
                  <a:pt x="585" y="234"/>
                </a:cubicBezTo>
                <a:cubicBezTo>
                  <a:pt x="590" y="228"/>
                  <a:pt x="575" y="226"/>
                  <a:pt x="571" y="226"/>
                </a:cubicBezTo>
                <a:cubicBezTo>
                  <a:pt x="567" y="227"/>
                  <a:pt x="567" y="218"/>
                  <a:pt x="581" y="215"/>
                </a:cubicBezTo>
                <a:cubicBezTo>
                  <a:pt x="596" y="213"/>
                  <a:pt x="584" y="226"/>
                  <a:pt x="596" y="225"/>
                </a:cubicBezTo>
                <a:cubicBezTo>
                  <a:pt x="607" y="224"/>
                  <a:pt x="615" y="215"/>
                  <a:pt x="623" y="213"/>
                </a:cubicBezTo>
                <a:cubicBezTo>
                  <a:pt x="632" y="211"/>
                  <a:pt x="635" y="219"/>
                  <a:pt x="624" y="226"/>
                </a:cubicBezTo>
                <a:cubicBezTo>
                  <a:pt x="613" y="234"/>
                  <a:pt x="610" y="231"/>
                  <a:pt x="624" y="235"/>
                </a:cubicBezTo>
                <a:cubicBezTo>
                  <a:pt x="638" y="238"/>
                  <a:pt x="643" y="246"/>
                  <a:pt x="651" y="238"/>
                </a:cubicBezTo>
                <a:cubicBezTo>
                  <a:pt x="660" y="231"/>
                  <a:pt x="649" y="228"/>
                  <a:pt x="649" y="218"/>
                </a:cubicBezTo>
                <a:cubicBezTo>
                  <a:pt x="648" y="208"/>
                  <a:pt x="650" y="189"/>
                  <a:pt x="641" y="183"/>
                </a:cubicBezTo>
                <a:cubicBezTo>
                  <a:pt x="632" y="176"/>
                  <a:pt x="632" y="167"/>
                  <a:pt x="632" y="161"/>
                </a:cubicBezTo>
                <a:cubicBezTo>
                  <a:pt x="632" y="154"/>
                  <a:pt x="633" y="140"/>
                  <a:pt x="624" y="146"/>
                </a:cubicBezTo>
                <a:cubicBezTo>
                  <a:pt x="615" y="153"/>
                  <a:pt x="607" y="157"/>
                  <a:pt x="604" y="154"/>
                </a:cubicBezTo>
                <a:cubicBezTo>
                  <a:pt x="601" y="151"/>
                  <a:pt x="606" y="144"/>
                  <a:pt x="598" y="139"/>
                </a:cubicBezTo>
                <a:cubicBezTo>
                  <a:pt x="590" y="134"/>
                  <a:pt x="590" y="126"/>
                  <a:pt x="580" y="127"/>
                </a:cubicBezTo>
                <a:cubicBezTo>
                  <a:pt x="571" y="128"/>
                  <a:pt x="562" y="120"/>
                  <a:pt x="557" y="131"/>
                </a:cubicBezTo>
                <a:cubicBezTo>
                  <a:pt x="552" y="142"/>
                  <a:pt x="547" y="151"/>
                  <a:pt x="545" y="155"/>
                </a:cubicBezTo>
                <a:cubicBezTo>
                  <a:pt x="543" y="158"/>
                  <a:pt x="551" y="170"/>
                  <a:pt x="544" y="176"/>
                </a:cubicBezTo>
                <a:cubicBezTo>
                  <a:pt x="537" y="182"/>
                  <a:pt x="519" y="190"/>
                  <a:pt x="516" y="196"/>
                </a:cubicBezTo>
                <a:cubicBezTo>
                  <a:pt x="514" y="202"/>
                  <a:pt x="504" y="217"/>
                  <a:pt x="501" y="207"/>
                </a:cubicBezTo>
                <a:cubicBezTo>
                  <a:pt x="499" y="197"/>
                  <a:pt x="510" y="182"/>
                  <a:pt x="495" y="178"/>
                </a:cubicBezTo>
                <a:cubicBezTo>
                  <a:pt x="479" y="173"/>
                  <a:pt x="468" y="177"/>
                  <a:pt x="465" y="167"/>
                </a:cubicBezTo>
                <a:cubicBezTo>
                  <a:pt x="463" y="158"/>
                  <a:pt x="456" y="150"/>
                  <a:pt x="471" y="142"/>
                </a:cubicBezTo>
                <a:cubicBezTo>
                  <a:pt x="486" y="135"/>
                  <a:pt x="501" y="121"/>
                  <a:pt x="516" y="120"/>
                </a:cubicBezTo>
                <a:cubicBezTo>
                  <a:pt x="530" y="118"/>
                  <a:pt x="520" y="130"/>
                  <a:pt x="532" y="129"/>
                </a:cubicBezTo>
                <a:cubicBezTo>
                  <a:pt x="543" y="128"/>
                  <a:pt x="530" y="122"/>
                  <a:pt x="544" y="120"/>
                </a:cubicBezTo>
                <a:cubicBezTo>
                  <a:pt x="558" y="117"/>
                  <a:pt x="556" y="117"/>
                  <a:pt x="552" y="112"/>
                </a:cubicBezTo>
                <a:cubicBezTo>
                  <a:pt x="548" y="107"/>
                  <a:pt x="550" y="106"/>
                  <a:pt x="561" y="101"/>
                </a:cubicBezTo>
                <a:cubicBezTo>
                  <a:pt x="572" y="96"/>
                  <a:pt x="564" y="93"/>
                  <a:pt x="574" y="88"/>
                </a:cubicBezTo>
                <a:cubicBezTo>
                  <a:pt x="585" y="84"/>
                  <a:pt x="588" y="80"/>
                  <a:pt x="594" y="80"/>
                </a:cubicBezTo>
                <a:cubicBezTo>
                  <a:pt x="600" y="80"/>
                  <a:pt x="599" y="82"/>
                  <a:pt x="596" y="90"/>
                </a:cubicBezTo>
                <a:cubicBezTo>
                  <a:pt x="592" y="98"/>
                  <a:pt x="590" y="103"/>
                  <a:pt x="600" y="98"/>
                </a:cubicBezTo>
                <a:cubicBezTo>
                  <a:pt x="610" y="93"/>
                  <a:pt x="615" y="89"/>
                  <a:pt x="607" y="97"/>
                </a:cubicBezTo>
                <a:cubicBezTo>
                  <a:pt x="600" y="104"/>
                  <a:pt x="595" y="104"/>
                  <a:pt x="584" y="106"/>
                </a:cubicBezTo>
                <a:cubicBezTo>
                  <a:pt x="573" y="108"/>
                  <a:pt x="576" y="109"/>
                  <a:pt x="581" y="115"/>
                </a:cubicBezTo>
                <a:cubicBezTo>
                  <a:pt x="586" y="121"/>
                  <a:pt x="599" y="122"/>
                  <a:pt x="603" y="125"/>
                </a:cubicBezTo>
                <a:cubicBezTo>
                  <a:pt x="607" y="129"/>
                  <a:pt x="612" y="141"/>
                  <a:pt x="622" y="135"/>
                </a:cubicBezTo>
                <a:cubicBezTo>
                  <a:pt x="633" y="129"/>
                  <a:pt x="625" y="128"/>
                  <a:pt x="638" y="122"/>
                </a:cubicBezTo>
                <a:cubicBezTo>
                  <a:pt x="652" y="116"/>
                  <a:pt x="671" y="113"/>
                  <a:pt x="670" y="105"/>
                </a:cubicBezTo>
                <a:cubicBezTo>
                  <a:pt x="668" y="98"/>
                  <a:pt x="654" y="93"/>
                  <a:pt x="653" y="84"/>
                </a:cubicBezTo>
                <a:cubicBezTo>
                  <a:pt x="651" y="75"/>
                  <a:pt x="671" y="70"/>
                  <a:pt x="645" y="66"/>
                </a:cubicBezTo>
                <a:cubicBezTo>
                  <a:pt x="619" y="61"/>
                  <a:pt x="634" y="58"/>
                  <a:pt x="622" y="58"/>
                </a:cubicBezTo>
                <a:cubicBezTo>
                  <a:pt x="609" y="58"/>
                  <a:pt x="585" y="58"/>
                  <a:pt x="577" y="62"/>
                </a:cubicBezTo>
                <a:cubicBezTo>
                  <a:pt x="569" y="66"/>
                  <a:pt x="564" y="60"/>
                  <a:pt x="559" y="66"/>
                </a:cubicBezTo>
                <a:cubicBezTo>
                  <a:pt x="555" y="73"/>
                  <a:pt x="560" y="82"/>
                  <a:pt x="556" y="82"/>
                </a:cubicBezTo>
                <a:cubicBezTo>
                  <a:pt x="552" y="82"/>
                  <a:pt x="544" y="89"/>
                  <a:pt x="541" y="82"/>
                </a:cubicBezTo>
                <a:cubicBezTo>
                  <a:pt x="537" y="76"/>
                  <a:pt x="530" y="69"/>
                  <a:pt x="540" y="66"/>
                </a:cubicBezTo>
                <a:cubicBezTo>
                  <a:pt x="550" y="64"/>
                  <a:pt x="552" y="66"/>
                  <a:pt x="553" y="58"/>
                </a:cubicBezTo>
                <a:cubicBezTo>
                  <a:pt x="555" y="50"/>
                  <a:pt x="539" y="51"/>
                  <a:pt x="548" y="50"/>
                </a:cubicBezTo>
                <a:cubicBezTo>
                  <a:pt x="558" y="48"/>
                  <a:pt x="562" y="50"/>
                  <a:pt x="574" y="50"/>
                </a:cubicBezTo>
                <a:cubicBezTo>
                  <a:pt x="587" y="50"/>
                  <a:pt x="616" y="56"/>
                  <a:pt x="620" y="48"/>
                </a:cubicBezTo>
                <a:cubicBezTo>
                  <a:pt x="624" y="40"/>
                  <a:pt x="613" y="40"/>
                  <a:pt x="601" y="40"/>
                </a:cubicBezTo>
                <a:cubicBezTo>
                  <a:pt x="588" y="39"/>
                  <a:pt x="566" y="34"/>
                  <a:pt x="557" y="39"/>
                </a:cubicBezTo>
                <a:cubicBezTo>
                  <a:pt x="548" y="43"/>
                  <a:pt x="536" y="50"/>
                  <a:pt x="532" y="56"/>
                </a:cubicBezTo>
                <a:cubicBezTo>
                  <a:pt x="527" y="63"/>
                  <a:pt x="527" y="55"/>
                  <a:pt x="519" y="56"/>
                </a:cubicBezTo>
                <a:cubicBezTo>
                  <a:pt x="511" y="58"/>
                  <a:pt x="496" y="67"/>
                  <a:pt x="504" y="72"/>
                </a:cubicBezTo>
                <a:cubicBezTo>
                  <a:pt x="511" y="77"/>
                  <a:pt x="511" y="83"/>
                  <a:pt x="503" y="83"/>
                </a:cubicBezTo>
                <a:cubicBezTo>
                  <a:pt x="495" y="83"/>
                  <a:pt x="492" y="92"/>
                  <a:pt x="486" y="92"/>
                </a:cubicBezTo>
                <a:cubicBezTo>
                  <a:pt x="480" y="92"/>
                  <a:pt x="464" y="91"/>
                  <a:pt x="472" y="87"/>
                </a:cubicBezTo>
                <a:cubicBezTo>
                  <a:pt x="479" y="82"/>
                  <a:pt x="488" y="82"/>
                  <a:pt x="487" y="72"/>
                </a:cubicBezTo>
                <a:cubicBezTo>
                  <a:pt x="486" y="62"/>
                  <a:pt x="495" y="59"/>
                  <a:pt x="495" y="56"/>
                </a:cubicBezTo>
                <a:cubicBezTo>
                  <a:pt x="495" y="52"/>
                  <a:pt x="475" y="63"/>
                  <a:pt x="459" y="58"/>
                </a:cubicBezTo>
                <a:cubicBezTo>
                  <a:pt x="443" y="53"/>
                  <a:pt x="436" y="45"/>
                  <a:pt x="420" y="46"/>
                </a:cubicBezTo>
                <a:cubicBezTo>
                  <a:pt x="404" y="47"/>
                  <a:pt x="383" y="68"/>
                  <a:pt x="393" y="70"/>
                </a:cubicBezTo>
                <a:cubicBezTo>
                  <a:pt x="404" y="72"/>
                  <a:pt x="411" y="68"/>
                  <a:pt x="413" y="73"/>
                </a:cubicBezTo>
                <a:cubicBezTo>
                  <a:pt x="415" y="78"/>
                  <a:pt x="411" y="82"/>
                  <a:pt x="417" y="85"/>
                </a:cubicBezTo>
                <a:cubicBezTo>
                  <a:pt x="423" y="88"/>
                  <a:pt x="434" y="94"/>
                  <a:pt x="420" y="91"/>
                </a:cubicBezTo>
                <a:cubicBezTo>
                  <a:pt x="405" y="88"/>
                  <a:pt x="412" y="82"/>
                  <a:pt x="390" y="81"/>
                </a:cubicBezTo>
                <a:cubicBezTo>
                  <a:pt x="368" y="80"/>
                  <a:pt x="355" y="73"/>
                  <a:pt x="332" y="79"/>
                </a:cubicBezTo>
                <a:cubicBezTo>
                  <a:pt x="309" y="85"/>
                  <a:pt x="313" y="90"/>
                  <a:pt x="298" y="85"/>
                </a:cubicBezTo>
                <a:cubicBezTo>
                  <a:pt x="282" y="80"/>
                  <a:pt x="250" y="68"/>
                  <a:pt x="225" y="73"/>
                </a:cubicBezTo>
                <a:cubicBezTo>
                  <a:pt x="200" y="78"/>
                  <a:pt x="169" y="87"/>
                  <a:pt x="161" y="92"/>
                </a:cubicBezTo>
                <a:cubicBezTo>
                  <a:pt x="154" y="97"/>
                  <a:pt x="169" y="102"/>
                  <a:pt x="155" y="103"/>
                </a:cubicBezTo>
                <a:cubicBezTo>
                  <a:pt x="142" y="104"/>
                  <a:pt x="110" y="103"/>
                  <a:pt x="117" y="111"/>
                </a:cubicBezTo>
                <a:cubicBezTo>
                  <a:pt x="123" y="120"/>
                  <a:pt x="132" y="120"/>
                  <a:pt x="122" y="122"/>
                </a:cubicBezTo>
                <a:cubicBezTo>
                  <a:pt x="112" y="124"/>
                  <a:pt x="98" y="125"/>
                  <a:pt x="93" y="132"/>
                </a:cubicBezTo>
                <a:cubicBezTo>
                  <a:pt x="88" y="140"/>
                  <a:pt x="69" y="144"/>
                  <a:pt x="81" y="147"/>
                </a:cubicBezTo>
                <a:cubicBezTo>
                  <a:pt x="93" y="151"/>
                  <a:pt x="112" y="158"/>
                  <a:pt x="104" y="159"/>
                </a:cubicBezTo>
                <a:cubicBezTo>
                  <a:pt x="96" y="160"/>
                  <a:pt x="53" y="177"/>
                  <a:pt x="34" y="181"/>
                </a:cubicBezTo>
                <a:cubicBezTo>
                  <a:pt x="16" y="185"/>
                  <a:pt x="0" y="205"/>
                  <a:pt x="16" y="199"/>
                </a:cubicBezTo>
                <a:cubicBezTo>
                  <a:pt x="37" y="192"/>
                  <a:pt x="91" y="175"/>
                  <a:pt x="101" y="171"/>
                </a:cubicBezTo>
                <a:cubicBezTo>
                  <a:pt x="112" y="167"/>
                  <a:pt x="116" y="170"/>
                  <a:pt x="115" y="176"/>
                </a:cubicBezTo>
                <a:cubicBezTo>
                  <a:pt x="114" y="182"/>
                  <a:pt x="127" y="173"/>
                  <a:pt x="137" y="166"/>
                </a:cubicBezTo>
                <a:cubicBezTo>
                  <a:pt x="147" y="158"/>
                  <a:pt x="147" y="143"/>
                  <a:pt x="155" y="148"/>
                </a:cubicBezTo>
                <a:cubicBezTo>
                  <a:pt x="164" y="153"/>
                  <a:pt x="169" y="148"/>
                  <a:pt x="175" y="146"/>
                </a:cubicBezTo>
                <a:cubicBezTo>
                  <a:pt x="182" y="145"/>
                  <a:pt x="189" y="141"/>
                  <a:pt x="195" y="144"/>
                </a:cubicBezTo>
                <a:cubicBezTo>
                  <a:pt x="201" y="147"/>
                  <a:pt x="216" y="151"/>
                  <a:pt x="220" y="154"/>
                </a:cubicBezTo>
                <a:cubicBezTo>
                  <a:pt x="224" y="157"/>
                  <a:pt x="226" y="165"/>
                  <a:pt x="222" y="166"/>
                </a:cubicBezTo>
                <a:cubicBezTo>
                  <a:pt x="218" y="167"/>
                  <a:pt x="217" y="171"/>
                  <a:pt x="218" y="178"/>
                </a:cubicBezTo>
                <a:cubicBezTo>
                  <a:pt x="218" y="184"/>
                  <a:pt x="222" y="190"/>
                  <a:pt x="213" y="192"/>
                </a:cubicBezTo>
                <a:cubicBezTo>
                  <a:pt x="205" y="194"/>
                  <a:pt x="207" y="204"/>
                  <a:pt x="212" y="203"/>
                </a:cubicBezTo>
                <a:cubicBezTo>
                  <a:pt x="217" y="202"/>
                  <a:pt x="220" y="199"/>
                  <a:pt x="221" y="194"/>
                </a:cubicBezTo>
                <a:cubicBezTo>
                  <a:pt x="222" y="189"/>
                  <a:pt x="233" y="180"/>
                  <a:pt x="231" y="187"/>
                </a:cubicBezTo>
                <a:cubicBezTo>
                  <a:pt x="229" y="194"/>
                  <a:pt x="225" y="200"/>
                  <a:pt x="225" y="205"/>
                </a:cubicBezTo>
                <a:cubicBezTo>
                  <a:pt x="225" y="210"/>
                  <a:pt x="219" y="210"/>
                  <a:pt x="218" y="215"/>
                </a:cubicBezTo>
                <a:cubicBezTo>
                  <a:pt x="218" y="220"/>
                  <a:pt x="219" y="220"/>
                  <a:pt x="223" y="224"/>
                </a:cubicBezTo>
                <a:cubicBezTo>
                  <a:pt x="228" y="228"/>
                  <a:pt x="225" y="231"/>
                  <a:pt x="224" y="240"/>
                </a:cubicBezTo>
                <a:cubicBezTo>
                  <a:pt x="223" y="249"/>
                  <a:pt x="198" y="274"/>
                  <a:pt x="195" y="283"/>
                </a:cubicBezTo>
                <a:cubicBezTo>
                  <a:pt x="191" y="291"/>
                  <a:pt x="193" y="303"/>
                  <a:pt x="193" y="312"/>
                </a:cubicBezTo>
                <a:cubicBezTo>
                  <a:pt x="193" y="322"/>
                  <a:pt x="190" y="333"/>
                  <a:pt x="199" y="337"/>
                </a:cubicBezTo>
                <a:cubicBezTo>
                  <a:pt x="208" y="340"/>
                  <a:pt x="209" y="342"/>
                  <a:pt x="209" y="350"/>
                </a:cubicBezTo>
                <a:cubicBezTo>
                  <a:pt x="209" y="359"/>
                  <a:pt x="209" y="369"/>
                  <a:pt x="214" y="375"/>
                </a:cubicBezTo>
                <a:cubicBezTo>
                  <a:pt x="219" y="380"/>
                  <a:pt x="217" y="380"/>
                  <a:pt x="217" y="389"/>
                </a:cubicBezTo>
                <a:cubicBezTo>
                  <a:pt x="217" y="398"/>
                  <a:pt x="223" y="393"/>
                  <a:pt x="223" y="401"/>
                </a:cubicBezTo>
                <a:cubicBezTo>
                  <a:pt x="224" y="408"/>
                  <a:pt x="219" y="412"/>
                  <a:pt x="228" y="417"/>
                </a:cubicBezTo>
                <a:cubicBezTo>
                  <a:pt x="236" y="423"/>
                  <a:pt x="245" y="428"/>
                  <a:pt x="241" y="418"/>
                </a:cubicBezTo>
                <a:cubicBezTo>
                  <a:pt x="237" y="409"/>
                  <a:pt x="234" y="401"/>
                  <a:pt x="230" y="388"/>
                </a:cubicBezTo>
                <a:cubicBezTo>
                  <a:pt x="226" y="375"/>
                  <a:pt x="223" y="350"/>
                  <a:pt x="229" y="358"/>
                </a:cubicBezTo>
                <a:cubicBezTo>
                  <a:pt x="234" y="365"/>
                  <a:pt x="240" y="388"/>
                  <a:pt x="248" y="404"/>
                </a:cubicBezTo>
                <a:cubicBezTo>
                  <a:pt x="255" y="420"/>
                  <a:pt x="265" y="418"/>
                  <a:pt x="265" y="430"/>
                </a:cubicBezTo>
                <a:cubicBezTo>
                  <a:pt x="265" y="442"/>
                  <a:pt x="255" y="453"/>
                  <a:pt x="274" y="460"/>
                </a:cubicBezTo>
                <a:cubicBezTo>
                  <a:pt x="292" y="468"/>
                  <a:pt x="306" y="484"/>
                  <a:pt x="317" y="482"/>
                </a:cubicBezTo>
                <a:cubicBezTo>
                  <a:pt x="328" y="481"/>
                  <a:pt x="335" y="474"/>
                  <a:pt x="339" y="481"/>
                </a:cubicBezTo>
                <a:cubicBezTo>
                  <a:pt x="343" y="489"/>
                  <a:pt x="352" y="499"/>
                  <a:pt x="362" y="499"/>
                </a:cubicBezTo>
                <a:cubicBezTo>
                  <a:pt x="372" y="499"/>
                  <a:pt x="376" y="506"/>
                  <a:pt x="378" y="516"/>
                </a:cubicBezTo>
                <a:cubicBezTo>
                  <a:pt x="379" y="526"/>
                  <a:pt x="386" y="528"/>
                  <a:pt x="396" y="531"/>
                </a:cubicBezTo>
                <a:cubicBezTo>
                  <a:pt x="406" y="535"/>
                  <a:pt x="409" y="545"/>
                  <a:pt x="416" y="545"/>
                </a:cubicBezTo>
                <a:cubicBezTo>
                  <a:pt x="424" y="544"/>
                  <a:pt x="434" y="540"/>
                  <a:pt x="434" y="548"/>
                </a:cubicBezTo>
                <a:cubicBezTo>
                  <a:pt x="434" y="556"/>
                  <a:pt x="437" y="574"/>
                  <a:pt x="425" y="586"/>
                </a:cubicBezTo>
                <a:cubicBezTo>
                  <a:pt x="412" y="598"/>
                  <a:pt x="406" y="606"/>
                  <a:pt x="413" y="614"/>
                </a:cubicBezTo>
                <a:cubicBezTo>
                  <a:pt x="420" y="621"/>
                  <a:pt x="414" y="629"/>
                  <a:pt x="410" y="635"/>
                </a:cubicBezTo>
                <a:cubicBezTo>
                  <a:pt x="407" y="641"/>
                  <a:pt x="413" y="646"/>
                  <a:pt x="420" y="655"/>
                </a:cubicBezTo>
                <a:cubicBezTo>
                  <a:pt x="426" y="664"/>
                  <a:pt x="436" y="675"/>
                  <a:pt x="441" y="694"/>
                </a:cubicBezTo>
                <a:cubicBezTo>
                  <a:pt x="447" y="712"/>
                  <a:pt x="456" y="719"/>
                  <a:pt x="470" y="725"/>
                </a:cubicBezTo>
                <a:cubicBezTo>
                  <a:pt x="484" y="731"/>
                  <a:pt x="495" y="741"/>
                  <a:pt x="495" y="755"/>
                </a:cubicBezTo>
                <a:cubicBezTo>
                  <a:pt x="495" y="769"/>
                  <a:pt x="495" y="818"/>
                  <a:pt x="495" y="832"/>
                </a:cubicBezTo>
                <a:cubicBezTo>
                  <a:pt x="495" y="847"/>
                  <a:pt x="502" y="861"/>
                  <a:pt x="500" y="872"/>
                </a:cubicBezTo>
                <a:cubicBezTo>
                  <a:pt x="497" y="883"/>
                  <a:pt x="500" y="892"/>
                  <a:pt x="503" y="896"/>
                </a:cubicBezTo>
                <a:cubicBezTo>
                  <a:pt x="506" y="901"/>
                  <a:pt x="505" y="910"/>
                  <a:pt x="506" y="919"/>
                </a:cubicBezTo>
                <a:cubicBezTo>
                  <a:pt x="507" y="928"/>
                  <a:pt x="517" y="922"/>
                  <a:pt x="517" y="930"/>
                </a:cubicBezTo>
                <a:cubicBezTo>
                  <a:pt x="517" y="939"/>
                  <a:pt x="513" y="951"/>
                  <a:pt x="518" y="955"/>
                </a:cubicBezTo>
                <a:cubicBezTo>
                  <a:pt x="523" y="960"/>
                  <a:pt x="512" y="975"/>
                  <a:pt x="535" y="989"/>
                </a:cubicBezTo>
                <a:cubicBezTo>
                  <a:pt x="558" y="1003"/>
                  <a:pt x="559" y="1004"/>
                  <a:pt x="561" y="1007"/>
                </a:cubicBezTo>
                <a:cubicBezTo>
                  <a:pt x="563" y="1009"/>
                  <a:pt x="570" y="1002"/>
                  <a:pt x="570" y="1006"/>
                </a:cubicBezTo>
                <a:cubicBezTo>
                  <a:pt x="570" y="1010"/>
                  <a:pt x="558" y="1023"/>
                  <a:pt x="581" y="1023"/>
                </a:cubicBezTo>
                <a:cubicBezTo>
                  <a:pt x="605" y="1023"/>
                  <a:pt x="619" y="1026"/>
                  <a:pt x="605" y="1015"/>
                </a:cubicBezTo>
                <a:cubicBezTo>
                  <a:pt x="590" y="1004"/>
                  <a:pt x="582" y="1009"/>
                  <a:pt x="580" y="998"/>
                </a:cubicBezTo>
                <a:cubicBezTo>
                  <a:pt x="577" y="987"/>
                  <a:pt x="574" y="989"/>
                  <a:pt x="572" y="981"/>
                </a:cubicBezTo>
                <a:cubicBezTo>
                  <a:pt x="570" y="974"/>
                  <a:pt x="578" y="971"/>
                  <a:pt x="575" y="963"/>
                </a:cubicBezTo>
                <a:cubicBezTo>
                  <a:pt x="573" y="955"/>
                  <a:pt x="563" y="955"/>
                  <a:pt x="564" y="948"/>
                </a:cubicBezTo>
                <a:cubicBezTo>
                  <a:pt x="564" y="940"/>
                  <a:pt x="570" y="933"/>
                  <a:pt x="572" y="929"/>
                </a:cubicBezTo>
                <a:cubicBezTo>
                  <a:pt x="574" y="926"/>
                  <a:pt x="574" y="923"/>
                  <a:pt x="569" y="919"/>
                </a:cubicBezTo>
                <a:cubicBezTo>
                  <a:pt x="565" y="916"/>
                  <a:pt x="566" y="915"/>
                  <a:pt x="572" y="913"/>
                </a:cubicBezTo>
                <a:cubicBezTo>
                  <a:pt x="578" y="912"/>
                  <a:pt x="579" y="914"/>
                  <a:pt x="581" y="906"/>
                </a:cubicBezTo>
                <a:cubicBezTo>
                  <a:pt x="584" y="897"/>
                  <a:pt x="591" y="898"/>
                  <a:pt x="595" y="896"/>
                </a:cubicBezTo>
                <a:cubicBezTo>
                  <a:pt x="598" y="893"/>
                  <a:pt x="610" y="890"/>
                  <a:pt x="606" y="879"/>
                </a:cubicBezTo>
                <a:cubicBezTo>
                  <a:pt x="601" y="868"/>
                  <a:pt x="593" y="863"/>
                  <a:pt x="602" y="863"/>
                </a:cubicBezTo>
                <a:cubicBezTo>
                  <a:pt x="612" y="863"/>
                  <a:pt x="621" y="862"/>
                  <a:pt x="627" y="850"/>
                </a:cubicBezTo>
                <a:cubicBezTo>
                  <a:pt x="633" y="838"/>
                  <a:pt x="630" y="836"/>
                  <a:pt x="637" y="827"/>
                </a:cubicBezTo>
                <a:cubicBezTo>
                  <a:pt x="644" y="817"/>
                  <a:pt x="644" y="810"/>
                  <a:pt x="644" y="803"/>
                </a:cubicBezTo>
                <a:cubicBezTo>
                  <a:pt x="644" y="796"/>
                  <a:pt x="641" y="790"/>
                  <a:pt x="650" y="785"/>
                </a:cubicBezTo>
                <a:cubicBezTo>
                  <a:pt x="660" y="781"/>
                  <a:pt x="690" y="776"/>
                  <a:pt x="694" y="763"/>
                </a:cubicBezTo>
                <a:cubicBezTo>
                  <a:pt x="698" y="751"/>
                  <a:pt x="702" y="737"/>
                  <a:pt x="701" y="724"/>
                </a:cubicBezTo>
                <a:cubicBezTo>
                  <a:pt x="699" y="710"/>
                  <a:pt x="698" y="702"/>
                  <a:pt x="707" y="691"/>
                </a:cubicBezTo>
                <a:cubicBezTo>
                  <a:pt x="717" y="680"/>
                  <a:pt x="729" y="671"/>
                  <a:pt x="729" y="661"/>
                </a:cubicBezTo>
                <a:cubicBezTo>
                  <a:pt x="729" y="651"/>
                  <a:pt x="733" y="636"/>
                  <a:pt x="718" y="632"/>
                </a:cubicBezTo>
                <a:close/>
                <a:moveTo>
                  <a:pt x="873" y="79"/>
                </a:moveTo>
                <a:cubicBezTo>
                  <a:pt x="883" y="69"/>
                  <a:pt x="880" y="64"/>
                  <a:pt x="893" y="59"/>
                </a:cubicBezTo>
                <a:cubicBezTo>
                  <a:pt x="905" y="54"/>
                  <a:pt x="902" y="47"/>
                  <a:pt x="900" y="37"/>
                </a:cubicBezTo>
                <a:cubicBezTo>
                  <a:pt x="899" y="27"/>
                  <a:pt x="900" y="31"/>
                  <a:pt x="905" y="28"/>
                </a:cubicBezTo>
                <a:cubicBezTo>
                  <a:pt x="910" y="24"/>
                  <a:pt x="918" y="22"/>
                  <a:pt x="930" y="21"/>
                </a:cubicBezTo>
                <a:cubicBezTo>
                  <a:pt x="942" y="20"/>
                  <a:pt x="931" y="16"/>
                  <a:pt x="931" y="11"/>
                </a:cubicBezTo>
                <a:cubicBezTo>
                  <a:pt x="931" y="6"/>
                  <a:pt x="922" y="7"/>
                  <a:pt x="910" y="8"/>
                </a:cubicBezTo>
                <a:cubicBezTo>
                  <a:pt x="899" y="10"/>
                  <a:pt x="900" y="8"/>
                  <a:pt x="892" y="5"/>
                </a:cubicBezTo>
                <a:cubicBezTo>
                  <a:pt x="883" y="2"/>
                  <a:pt x="834" y="2"/>
                  <a:pt x="821" y="2"/>
                </a:cubicBezTo>
                <a:cubicBezTo>
                  <a:pt x="809" y="2"/>
                  <a:pt x="786" y="4"/>
                  <a:pt x="774" y="5"/>
                </a:cubicBezTo>
                <a:cubicBezTo>
                  <a:pt x="762" y="6"/>
                  <a:pt x="763" y="5"/>
                  <a:pt x="740" y="2"/>
                </a:cubicBezTo>
                <a:cubicBezTo>
                  <a:pt x="718" y="0"/>
                  <a:pt x="658" y="2"/>
                  <a:pt x="636" y="4"/>
                </a:cubicBezTo>
                <a:cubicBezTo>
                  <a:pt x="614" y="7"/>
                  <a:pt x="598" y="9"/>
                  <a:pt x="584" y="18"/>
                </a:cubicBezTo>
                <a:cubicBezTo>
                  <a:pt x="569" y="28"/>
                  <a:pt x="560" y="24"/>
                  <a:pt x="544" y="26"/>
                </a:cubicBezTo>
                <a:cubicBezTo>
                  <a:pt x="528" y="28"/>
                  <a:pt x="527" y="28"/>
                  <a:pt x="519" y="28"/>
                </a:cubicBezTo>
                <a:cubicBezTo>
                  <a:pt x="511" y="28"/>
                  <a:pt x="512" y="24"/>
                  <a:pt x="499" y="29"/>
                </a:cubicBezTo>
                <a:cubicBezTo>
                  <a:pt x="485" y="34"/>
                  <a:pt x="489" y="37"/>
                  <a:pt x="484" y="30"/>
                </a:cubicBezTo>
                <a:cubicBezTo>
                  <a:pt x="479" y="24"/>
                  <a:pt x="473" y="30"/>
                  <a:pt x="449" y="36"/>
                </a:cubicBezTo>
                <a:cubicBezTo>
                  <a:pt x="425" y="42"/>
                  <a:pt x="457" y="49"/>
                  <a:pt x="465" y="51"/>
                </a:cubicBezTo>
                <a:cubicBezTo>
                  <a:pt x="465" y="51"/>
                  <a:pt x="481" y="50"/>
                  <a:pt x="490" y="48"/>
                </a:cubicBezTo>
                <a:cubicBezTo>
                  <a:pt x="500" y="45"/>
                  <a:pt x="504" y="51"/>
                  <a:pt x="510" y="50"/>
                </a:cubicBezTo>
                <a:cubicBezTo>
                  <a:pt x="516" y="48"/>
                  <a:pt x="517" y="42"/>
                  <a:pt x="551" y="34"/>
                </a:cubicBezTo>
                <a:cubicBezTo>
                  <a:pt x="585" y="27"/>
                  <a:pt x="608" y="33"/>
                  <a:pt x="622" y="39"/>
                </a:cubicBezTo>
                <a:cubicBezTo>
                  <a:pt x="635" y="45"/>
                  <a:pt x="635" y="41"/>
                  <a:pt x="647" y="34"/>
                </a:cubicBezTo>
                <a:cubicBezTo>
                  <a:pt x="659" y="26"/>
                  <a:pt x="679" y="20"/>
                  <a:pt x="700" y="17"/>
                </a:cubicBezTo>
                <a:cubicBezTo>
                  <a:pt x="721" y="13"/>
                  <a:pt x="707" y="21"/>
                  <a:pt x="694" y="26"/>
                </a:cubicBezTo>
                <a:cubicBezTo>
                  <a:pt x="681" y="31"/>
                  <a:pt x="669" y="29"/>
                  <a:pt x="671" y="38"/>
                </a:cubicBezTo>
                <a:cubicBezTo>
                  <a:pt x="674" y="46"/>
                  <a:pt x="700" y="44"/>
                  <a:pt x="707" y="44"/>
                </a:cubicBezTo>
                <a:cubicBezTo>
                  <a:pt x="715" y="44"/>
                  <a:pt x="716" y="56"/>
                  <a:pt x="717" y="62"/>
                </a:cubicBezTo>
                <a:cubicBezTo>
                  <a:pt x="718" y="69"/>
                  <a:pt x="716" y="72"/>
                  <a:pt x="718" y="79"/>
                </a:cubicBezTo>
                <a:cubicBezTo>
                  <a:pt x="719" y="86"/>
                  <a:pt x="723" y="85"/>
                  <a:pt x="716" y="92"/>
                </a:cubicBezTo>
                <a:cubicBezTo>
                  <a:pt x="708" y="98"/>
                  <a:pt x="704" y="98"/>
                  <a:pt x="704" y="109"/>
                </a:cubicBezTo>
                <a:cubicBezTo>
                  <a:pt x="704" y="121"/>
                  <a:pt x="709" y="134"/>
                  <a:pt x="721" y="142"/>
                </a:cubicBezTo>
                <a:cubicBezTo>
                  <a:pt x="733" y="151"/>
                  <a:pt x="739" y="151"/>
                  <a:pt x="746" y="138"/>
                </a:cubicBezTo>
                <a:cubicBezTo>
                  <a:pt x="753" y="125"/>
                  <a:pt x="769" y="116"/>
                  <a:pt x="777" y="112"/>
                </a:cubicBezTo>
                <a:cubicBezTo>
                  <a:pt x="786" y="108"/>
                  <a:pt x="798" y="112"/>
                  <a:pt x="809" y="102"/>
                </a:cubicBezTo>
                <a:cubicBezTo>
                  <a:pt x="819" y="92"/>
                  <a:pt x="834" y="96"/>
                  <a:pt x="850" y="91"/>
                </a:cubicBezTo>
                <a:cubicBezTo>
                  <a:pt x="866" y="86"/>
                  <a:pt x="864" y="89"/>
                  <a:pt x="873" y="79"/>
                </a:cubicBezTo>
                <a:close/>
                <a:moveTo>
                  <a:pt x="890" y="98"/>
                </a:moveTo>
                <a:cubicBezTo>
                  <a:pt x="865" y="102"/>
                  <a:pt x="841" y="93"/>
                  <a:pt x="846" y="107"/>
                </a:cubicBezTo>
                <a:cubicBezTo>
                  <a:pt x="850" y="120"/>
                  <a:pt x="851" y="141"/>
                  <a:pt x="864" y="136"/>
                </a:cubicBezTo>
                <a:cubicBezTo>
                  <a:pt x="887" y="129"/>
                  <a:pt x="913" y="125"/>
                  <a:pt x="907" y="114"/>
                </a:cubicBezTo>
                <a:cubicBezTo>
                  <a:pt x="901" y="104"/>
                  <a:pt x="915" y="95"/>
                  <a:pt x="890" y="98"/>
                </a:cubicBezTo>
                <a:close/>
                <a:moveTo>
                  <a:pt x="1051" y="41"/>
                </a:moveTo>
                <a:cubicBezTo>
                  <a:pt x="1052" y="42"/>
                  <a:pt x="1053" y="42"/>
                  <a:pt x="1053" y="42"/>
                </a:cubicBezTo>
                <a:cubicBezTo>
                  <a:pt x="1062" y="45"/>
                  <a:pt x="1068" y="40"/>
                  <a:pt x="1069" y="34"/>
                </a:cubicBezTo>
                <a:cubicBezTo>
                  <a:pt x="1078" y="20"/>
                  <a:pt x="1075" y="45"/>
                  <a:pt x="1085" y="40"/>
                </a:cubicBezTo>
                <a:cubicBezTo>
                  <a:pt x="1095" y="36"/>
                  <a:pt x="1109" y="26"/>
                  <a:pt x="1121" y="20"/>
                </a:cubicBezTo>
                <a:cubicBezTo>
                  <a:pt x="1133" y="14"/>
                  <a:pt x="1107" y="17"/>
                  <a:pt x="1085" y="13"/>
                </a:cubicBezTo>
                <a:cubicBezTo>
                  <a:pt x="1064" y="10"/>
                  <a:pt x="1035" y="16"/>
                  <a:pt x="1027" y="22"/>
                </a:cubicBezTo>
                <a:cubicBezTo>
                  <a:pt x="1019" y="27"/>
                  <a:pt x="1039" y="38"/>
                  <a:pt x="1051" y="41"/>
                </a:cubicBezTo>
                <a:close/>
                <a:moveTo>
                  <a:pt x="1187" y="24"/>
                </a:moveTo>
                <a:cubicBezTo>
                  <a:pt x="1187" y="24"/>
                  <a:pt x="1183" y="29"/>
                  <a:pt x="1193" y="29"/>
                </a:cubicBezTo>
                <a:cubicBezTo>
                  <a:pt x="1203" y="29"/>
                  <a:pt x="1224" y="23"/>
                  <a:pt x="1241" y="23"/>
                </a:cubicBezTo>
                <a:cubicBezTo>
                  <a:pt x="1258" y="23"/>
                  <a:pt x="1253" y="17"/>
                  <a:pt x="1250" y="17"/>
                </a:cubicBezTo>
                <a:cubicBezTo>
                  <a:pt x="1246" y="17"/>
                  <a:pt x="1237" y="8"/>
                  <a:pt x="1224" y="8"/>
                </a:cubicBezTo>
                <a:cubicBezTo>
                  <a:pt x="1210" y="9"/>
                  <a:pt x="1211" y="15"/>
                  <a:pt x="1202" y="15"/>
                </a:cubicBezTo>
                <a:cubicBezTo>
                  <a:pt x="1194" y="15"/>
                  <a:pt x="1196" y="13"/>
                  <a:pt x="1178" y="13"/>
                </a:cubicBezTo>
                <a:cubicBezTo>
                  <a:pt x="1160" y="14"/>
                  <a:pt x="1178" y="22"/>
                  <a:pt x="1187" y="24"/>
                </a:cubicBezTo>
                <a:close/>
                <a:moveTo>
                  <a:pt x="1769" y="676"/>
                </a:moveTo>
                <a:cubicBezTo>
                  <a:pt x="1782" y="678"/>
                  <a:pt x="1793" y="676"/>
                  <a:pt x="1802" y="671"/>
                </a:cubicBezTo>
                <a:cubicBezTo>
                  <a:pt x="1811" y="666"/>
                  <a:pt x="1807" y="660"/>
                  <a:pt x="1806" y="657"/>
                </a:cubicBezTo>
                <a:cubicBezTo>
                  <a:pt x="1805" y="655"/>
                  <a:pt x="1798" y="660"/>
                  <a:pt x="1789" y="662"/>
                </a:cubicBezTo>
                <a:cubicBezTo>
                  <a:pt x="1780" y="663"/>
                  <a:pt x="1777" y="663"/>
                  <a:pt x="1766" y="664"/>
                </a:cubicBezTo>
                <a:cubicBezTo>
                  <a:pt x="1754" y="665"/>
                  <a:pt x="1761" y="660"/>
                  <a:pt x="1749" y="659"/>
                </a:cubicBezTo>
                <a:cubicBezTo>
                  <a:pt x="1736" y="658"/>
                  <a:pt x="1724" y="656"/>
                  <a:pt x="1709" y="651"/>
                </a:cubicBezTo>
                <a:cubicBezTo>
                  <a:pt x="1695" y="646"/>
                  <a:pt x="1687" y="641"/>
                  <a:pt x="1677" y="638"/>
                </a:cubicBezTo>
                <a:cubicBezTo>
                  <a:pt x="1667" y="635"/>
                  <a:pt x="1676" y="629"/>
                  <a:pt x="1676" y="614"/>
                </a:cubicBezTo>
                <a:cubicBezTo>
                  <a:pt x="1675" y="600"/>
                  <a:pt x="1665" y="606"/>
                  <a:pt x="1658" y="601"/>
                </a:cubicBezTo>
                <a:cubicBezTo>
                  <a:pt x="1650" y="596"/>
                  <a:pt x="1653" y="585"/>
                  <a:pt x="1656" y="588"/>
                </a:cubicBezTo>
                <a:cubicBezTo>
                  <a:pt x="1660" y="592"/>
                  <a:pt x="1660" y="596"/>
                  <a:pt x="1660" y="578"/>
                </a:cubicBezTo>
                <a:cubicBezTo>
                  <a:pt x="1660" y="561"/>
                  <a:pt x="1644" y="549"/>
                  <a:pt x="1634" y="534"/>
                </a:cubicBezTo>
                <a:cubicBezTo>
                  <a:pt x="1624" y="519"/>
                  <a:pt x="1626" y="510"/>
                  <a:pt x="1627" y="503"/>
                </a:cubicBezTo>
                <a:cubicBezTo>
                  <a:pt x="1628" y="495"/>
                  <a:pt x="1645" y="509"/>
                  <a:pt x="1655" y="520"/>
                </a:cubicBezTo>
                <a:cubicBezTo>
                  <a:pt x="1664" y="531"/>
                  <a:pt x="1664" y="531"/>
                  <a:pt x="1669" y="529"/>
                </a:cubicBezTo>
                <a:cubicBezTo>
                  <a:pt x="1674" y="526"/>
                  <a:pt x="1689" y="518"/>
                  <a:pt x="1692" y="504"/>
                </a:cubicBezTo>
                <a:cubicBezTo>
                  <a:pt x="1696" y="491"/>
                  <a:pt x="1665" y="464"/>
                  <a:pt x="1661" y="451"/>
                </a:cubicBezTo>
                <a:cubicBezTo>
                  <a:pt x="1657" y="439"/>
                  <a:pt x="1667" y="446"/>
                  <a:pt x="1672" y="438"/>
                </a:cubicBezTo>
                <a:cubicBezTo>
                  <a:pt x="1677" y="429"/>
                  <a:pt x="1683" y="441"/>
                  <a:pt x="1680" y="447"/>
                </a:cubicBezTo>
                <a:cubicBezTo>
                  <a:pt x="1676" y="453"/>
                  <a:pt x="1681" y="456"/>
                  <a:pt x="1684" y="462"/>
                </a:cubicBezTo>
                <a:cubicBezTo>
                  <a:pt x="1687" y="468"/>
                  <a:pt x="1687" y="462"/>
                  <a:pt x="1691" y="455"/>
                </a:cubicBezTo>
                <a:cubicBezTo>
                  <a:pt x="1694" y="447"/>
                  <a:pt x="1692" y="444"/>
                  <a:pt x="1697" y="439"/>
                </a:cubicBezTo>
                <a:cubicBezTo>
                  <a:pt x="1703" y="434"/>
                  <a:pt x="1726" y="428"/>
                  <a:pt x="1732" y="422"/>
                </a:cubicBezTo>
                <a:cubicBezTo>
                  <a:pt x="1738" y="416"/>
                  <a:pt x="1742" y="409"/>
                  <a:pt x="1750" y="388"/>
                </a:cubicBezTo>
                <a:cubicBezTo>
                  <a:pt x="1757" y="367"/>
                  <a:pt x="1749" y="368"/>
                  <a:pt x="1745" y="360"/>
                </a:cubicBezTo>
                <a:cubicBezTo>
                  <a:pt x="1742" y="353"/>
                  <a:pt x="1732" y="340"/>
                  <a:pt x="1726" y="332"/>
                </a:cubicBezTo>
                <a:cubicBezTo>
                  <a:pt x="1720" y="325"/>
                  <a:pt x="1725" y="327"/>
                  <a:pt x="1729" y="324"/>
                </a:cubicBezTo>
                <a:cubicBezTo>
                  <a:pt x="1734" y="322"/>
                  <a:pt x="1730" y="316"/>
                  <a:pt x="1720" y="312"/>
                </a:cubicBezTo>
                <a:cubicBezTo>
                  <a:pt x="1710" y="309"/>
                  <a:pt x="1712" y="316"/>
                  <a:pt x="1702" y="314"/>
                </a:cubicBezTo>
                <a:cubicBezTo>
                  <a:pt x="1693" y="312"/>
                  <a:pt x="1698" y="306"/>
                  <a:pt x="1708" y="294"/>
                </a:cubicBezTo>
                <a:cubicBezTo>
                  <a:pt x="1718" y="282"/>
                  <a:pt x="1713" y="296"/>
                  <a:pt x="1720" y="301"/>
                </a:cubicBezTo>
                <a:cubicBezTo>
                  <a:pt x="1727" y="306"/>
                  <a:pt x="1729" y="297"/>
                  <a:pt x="1734" y="300"/>
                </a:cubicBezTo>
                <a:cubicBezTo>
                  <a:pt x="1739" y="302"/>
                  <a:pt x="1749" y="307"/>
                  <a:pt x="1756" y="317"/>
                </a:cubicBezTo>
                <a:cubicBezTo>
                  <a:pt x="1764" y="327"/>
                  <a:pt x="1764" y="339"/>
                  <a:pt x="1772" y="338"/>
                </a:cubicBezTo>
                <a:cubicBezTo>
                  <a:pt x="1779" y="338"/>
                  <a:pt x="1779" y="334"/>
                  <a:pt x="1782" y="327"/>
                </a:cubicBezTo>
                <a:cubicBezTo>
                  <a:pt x="1786" y="319"/>
                  <a:pt x="1773" y="312"/>
                  <a:pt x="1767" y="306"/>
                </a:cubicBezTo>
                <a:cubicBezTo>
                  <a:pt x="1761" y="300"/>
                  <a:pt x="1756" y="300"/>
                  <a:pt x="1761" y="295"/>
                </a:cubicBezTo>
                <a:cubicBezTo>
                  <a:pt x="1766" y="290"/>
                  <a:pt x="1761" y="283"/>
                  <a:pt x="1764" y="277"/>
                </a:cubicBezTo>
                <a:cubicBezTo>
                  <a:pt x="1766" y="271"/>
                  <a:pt x="1776" y="274"/>
                  <a:pt x="1785" y="270"/>
                </a:cubicBezTo>
                <a:cubicBezTo>
                  <a:pt x="1794" y="266"/>
                  <a:pt x="1795" y="252"/>
                  <a:pt x="1795" y="237"/>
                </a:cubicBezTo>
                <a:cubicBezTo>
                  <a:pt x="1795" y="221"/>
                  <a:pt x="1788" y="215"/>
                  <a:pt x="1783" y="210"/>
                </a:cubicBezTo>
                <a:cubicBezTo>
                  <a:pt x="1779" y="205"/>
                  <a:pt x="1788" y="207"/>
                  <a:pt x="1796" y="213"/>
                </a:cubicBezTo>
                <a:cubicBezTo>
                  <a:pt x="1804" y="219"/>
                  <a:pt x="1815" y="251"/>
                  <a:pt x="1818" y="263"/>
                </a:cubicBezTo>
                <a:cubicBezTo>
                  <a:pt x="1820" y="276"/>
                  <a:pt x="1819" y="276"/>
                  <a:pt x="1829" y="287"/>
                </a:cubicBezTo>
                <a:cubicBezTo>
                  <a:pt x="1839" y="298"/>
                  <a:pt x="1835" y="296"/>
                  <a:pt x="1832" y="309"/>
                </a:cubicBezTo>
                <a:cubicBezTo>
                  <a:pt x="1829" y="322"/>
                  <a:pt x="1820" y="325"/>
                  <a:pt x="1808" y="328"/>
                </a:cubicBezTo>
                <a:cubicBezTo>
                  <a:pt x="1795" y="332"/>
                  <a:pt x="1799" y="334"/>
                  <a:pt x="1792" y="347"/>
                </a:cubicBezTo>
                <a:cubicBezTo>
                  <a:pt x="1784" y="359"/>
                  <a:pt x="1796" y="360"/>
                  <a:pt x="1803" y="364"/>
                </a:cubicBezTo>
                <a:cubicBezTo>
                  <a:pt x="1809" y="367"/>
                  <a:pt x="1813" y="354"/>
                  <a:pt x="1821" y="348"/>
                </a:cubicBezTo>
                <a:cubicBezTo>
                  <a:pt x="1830" y="343"/>
                  <a:pt x="1839" y="338"/>
                  <a:pt x="1853" y="338"/>
                </a:cubicBezTo>
                <a:cubicBezTo>
                  <a:pt x="1867" y="338"/>
                  <a:pt x="1849" y="319"/>
                  <a:pt x="1848" y="309"/>
                </a:cubicBezTo>
                <a:cubicBezTo>
                  <a:pt x="1847" y="299"/>
                  <a:pt x="1846" y="292"/>
                  <a:pt x="1843" y="284"/>
                </a:cubicBezTo>
                <a:cubicBezTo>
                  <a:pt x="1840" y="277"/>
                  <a:pt x="1846" y="277"/>
                  <a:pt x="1857" y="272"/>
                </a:cubicBezTo>
                <a:cubicBezTo>
                  <a:pt x="1867" y="267"/>
                  <a:pt x="1866" y="257"/>
                  <a:pt x="1860" y="257"/>
                </a:cubicBezTo>
                <a:cubicBezTo>
                  <a:pt x="1854" y="257"/>
                  <a:pt x="1849" y="261"/>
                  <a:pt x="1835" y="260"/>
                </a:cubicBezTo>
                <a:cubicBezTo>
                  <a:pt x="1822" y="259"/>
                  <a:pt x="1825" y="248"/>
                  <a:pt x="1822" y="244"/>
                </a:cubicBezTo>
                <a:cubicBezTo>
                  <a:pt x="1819" y="240"/>
                  <a:pt x="1814" y="231"/>
                  <a:pt x="1814" y="223"/>
                </a:cubicBezTo>
                <a:cubicBezTo>
                  <a:pt x="1813" y="215"/>
                  <a:pt x="1801" y="205"/>
                  <a:pt x="1793" y="198"/>
                </a:cubicBezTo>
                <a:cubicBezTo>
                  <a:pt x="1784" y="190"/>
                  <a:pt x="1779" y="185"/>
                  <a:pt x="1779" y="189"/>
                </a:cubicBezTo>
                <a:cubicBezTo>
                  <a:pt x="1779" y="192"/>
                  <a:pt x="1774" y="188"/>
                  <a:pt x="1762" y="187"/>
                </a:cubicBezTo>
                <a:cubicBezTo>
                  <a:pt x="1750" y="186"/>
                  <a:pt x="1748" y="189"/>
                  <a:pt x="1738" y="188"/>
                </a:cubicBezTo>
                <a:cubicBezTo>
                  <a:pt x="1728" y="187"/>
                  <a:pt x="1739" y="170"/>
                  <a:pt x="1743" y="158"/>
                </a:cubicBezTo>
                <a:cubicBezTo>
                  <a:pt x="1747" y="146"/>
                  <a:pt x="1759" y="153"/>
                  <a:pt x="1768" y="153"/>
                </a:cubicBezTo>
                <a:cubicBezTo>
                  <a:pt x="1777" y="153"/>
                  <a:pt x="1782" y="154"/>
                  <a:pt x="1795" y="157"/>
                </a:cubicBezTo>
                <a:cubicBezTo>
                  <a:pt x="1809" y="161"/>
                  <a:pt x="1803" y="149"/>
                  <a:pt x="1805" y="140"/>
                </a:cubicBezTo>
                <a:cubicBezTo>
                  <a:pt x="1808" y="130"/>
                  <a:pt x="1814" y="135"/>
                  <a:pt x="1821" y="139"/>
                </a:cubicBezTo>
                <a:cubicBezTo>
                  <a:pt x="1829" y="142"/>
                  <a:pt x="1831" y="143"/>
                  <a:pt x="1831" y="135"/>
                </a:cubicBezTo>
                <a:cubicBezTo>
                  <a:pt x="1831" y="128"/>
                  <a:pt x="1838" y="126"/>
                  <a:pt x="1844" y="133"/>
                </a:cubicBezTo>
                <a:cubicBezTo>
                  <a:pt x="1850" y="140"/>
                  <a:pt x="1834" y="154"/>
                  <a:pt x="1834" y="154"/>
                </a:cubicBezTo>
                <a:cubicBezTo>
                  <a:pt x="1834" y="154"/>
                  <a:pt x="1829" y="169"/>
                  <a:pt x="1838" y="174"/>
                </a:cubicBezTo>
                <a:cubicBezTo>
                  <a:pt x="1847" y="179"/>
                  <a:pt x="1866" y="201"/>
                  <a:pt x="1877" y="209"/>
                </a:cubicBezTo>
                <a:cubicBezTo>
                  <a:pt x="1888" y="216"/>
                  <a:pt x="1880" y="196"/>
                  <a:pt x="1880" y="182"/>
                </a:cubicBezTo>
                <a:cubicBezTo>
                  <a:pt x="1880" y="167"/>
                  <a:pt x="1870" y="169"/>
                  <a:pt x="1862" y="156"/>
                </a:cubicBezTo>
                <a:cubicBezTo>
                  <a:pt x="1855" y="142"/>
                  <a:pt x="1860" y="148"/>
                  <a:pt x="1874" y="148"/>
                </a:cubicBezTo>
                <a:cubicBezTo>
                  <a:pt x="1889" y="148"/>
                  <a:pt x="1889" y="143"/>
                  <a:pt x="1893" y="139"/>
                </a:cubicBezTo>
                <a:cubicBezTo>
                  <a:pt x="1896" y="135"/>
                  <a:pt x="1899" y="134"/>
                  <a:pt x="1911" y="134"/>
                </a:cubicBezTo>
                <a:cubicBezTo>
                  <a:pt x="1924" y="134"/>
                  <a:pt x="1916" y="129"/>
                  <a:pt x="1910" y="122"/>
                </a:cubicBezTo>
                <a:cubicBezTo>
                  <a:pt x="1905" y="115"/>
                  <a:pt x="1893" y="117"/>
                  <a:pt x="1897" y="113"/>
                </a:cubicBezTo>
                <a:cubicBezTo>
                  <a:pt x="1901" y="109"/>
                  <a:pt x="1924" y="115"/>
                  <a:pt x="1935" y="120"/>
                </a:cubicBezTo>
                <a:cubicBezTo>
                  <a:pt x="1946" y="124"/>
                  <a:pt x="1943" y="120"/>
                  <a:pt x="1942" y="110"/>
                </a:cubicBezTo>
                <a:cubicBezTo>
                  <a:pt x="1940" y="100"/>
                  <a:pt x="1931" y="108"/>
                  <a:pt x="1904" y="98"/>
                </a:cubicBezTo>
                <a:cubicBezTo>
                  <a:pt x="1877" y="88"/>
                  <a:pt x="1847" y="82"/>
                  <a:pt x="1838" y="82"/>
                </a:cubicBezTo>
                <a:cubicBezTo>
                  <a:pt x="1829" y="82"/>
                  <a:pt x="1835" y="76"/>
                  <a:pt x="1842" y="76"/>
                </a:cubicBezTo>
                <a:cubicBezTo>
                  <a:pt x="1849" y="76"/>
                  <a:pt x="1847" y="70"/>
                  <a:pt x="1841" y="66"/>
                </a:cubicBezTo>
                <a:cubicBezTo>
                  <a:pt x="1834" y="63"/>
                  <a:pt x="1828" y="66"/>
                  <a:pt x="1825" y="73"/>
                </a:cubicBezTo>
                <a:cubicBezTo>
                  <a:pt x="1823" y="81"/>
                  <a:pt x="1833" y="82"/>
                  <a:pt x="1814" y="82"/>
                </a:cubicBezTo>
                <a:cubicBezTo>
                  <a:pt x="1794" y="82"/>
                  <a:pt x="1780" y="82"/>
                  <a:pt x="1757" y="77"/>
                </a:cubicBezTo>
                <a:cubicBezTo>
                  <a:pt x="1734" y="73"/>
                  <a:pt x="1726" y="73"/>
                  <a:pt x="1707" y="72"/>
                </a:cubicBezTo>
                <a:cubicBezTo>
                  <a:pt x="1687" y="72"/>
                  <a:pt x="1689" y="63"/>
                  <a:pt x="1669" y="63"/>
                </a:cubicBezTo>
                <a:cubicBezTo>
                  <a:pt x="1649" y="63"/>
                  <a:pt x="1655" y="56"/>
                  <a:pt x="1647" y="46"/>
                </a:cubicBezTo>
                <a:cubicBezTo>
                  <a:pt x="1639" y="37"/>
                  <a:pt x="1634" y="40"/>
                  <a:pt x="1609" y="40"/>
                </a:cubicBezTo>
                <a:cubicBezTo>
                  <a:pt x="1584" y="40"/>
                  <a:pt x="1597" y="50"/>
                  <a:pt x="1602" y="51"/>
                </a:cubicBezTo>
                <a:cubicBezTo>
                  <a:pt x="1607" y="53"/>
                  <a:pt x="1621" y="57"/>
                  <a:pt x="1630" y="66"/>
                </a:cubicBezTo>
                <a:cubicBezTo>
                  <a:pt x="1639" y="74"/>
                  <a:pt x="1613" y="71"/>
                  <a:pt x="1602" y="72"/>
                </a:cubicBezTo>
                <a:cubicBezTo>
                  <a:pt x="1591" y="72"/>
                  <a:pt x="1592" y="66"/>
                  <a:pt x="1580" y="58"/>
                </a:cubicBezTo>
                <a:cubicBezTo>
                  <a:pt x="1567" y="50"/>
                  <a:pt x="1536" y="55"/>
                  <a:pt x="1518" y="54"/>
                </a:cubicBezTo>
                <a:cubicBezTo>
                  <a:pt x="1500" y="53"/>
                  <a:pt x="1500" y="54"/>
                  <a:pt x="1493" y="41"/>
                </a:cubicBezTo>
                <a:cubicBezTo>
                  <a:pt x="1486" y="29"/>
                  <a:pt x="1472" y="35"/>
                  <a:pt x="1453" y="35"/>
                </a:cubicBezTo>
                <a:cubicBezTo>
                  <a:pt x="1435" y="35"/>
                  <a:pt x="1425" y="26"/>
                  <a:pt x="1415" y="20"/>
                </a:cubicBezTo>
                <a:cubicBezTo>
                  <a:pt x="1406" y="14"/>
                  <a:pt x="1392" y="13"/>
                  <a:pt x="1372" y="10"/>
                </a:cubicBezTo>
                <a:cubicBezTo>
                  <a:pt x="1351" y="7"/>
                  <a:pt x="1362" y="23"/>
                  <a:pt x="1370" y="24"/>
                </a:cubicBezTo>
                <a:cubicBezTo>
                  <a:pt x="1370" y="24"/>
                  <a:pt x="1378" y="27"/>
                  <a:pt x="1387" y="28"/>
                </a:cubicBezTo>
                <a:cubicBezTo>
                  <a:pt x="1395" y="29"/>
                  <a:pt x="1413" y="29"/>
                  <a:pt x="1422" y="40"/>
                </a:cubicBezTo>
                <a:cubicBezTo>
                  <a:pt x="1431" y="51"/>
                  <a:pt x="1394" y="47"/>
                  <a:pt x="1377" y="56"/>
                </a:cubicBezTo>
                <a:cubicBezTo>
                  <a:pt x="1360" y="66"/>
                  <a:pt x="1346" y="61"/>
                  <a:pt x="1335" y="66"/>
                </a:cubicBezTo>
                <a:cubicBezTo>
                  <a:pt x="1323" y="72"/>
                  <a:pt x="1341" y="80"/>
                  <a:pt x="1345" y="91"/>
                </a:cubicBezTo>
                <a:cubicBezTo>
                  <a:pt x="1349" y="102"/>
                  <a:pt x="1345" y="102"/>
                  <a:pt x="1337" y="104"/>
                </a:cubicBezTo>
                <a:cubicBezTo>
                  <a:pt x="1330" y="107"/>
                  <a:pt x="1340" y="93"/>
                  <a:pt x="1336" y="88"/>
                </a:cubicBezTo>
                <a:cubicBezTo>
                  <a:pt x="1333" y="84"/>
                  <a:pt x="1320" y="62"/>
                  <a:pt x="1310" y="56"/>
                </a:cubicBezTo>
                <a:cubicBezTo>
                  <a:pt x="1300" y="49"/>
                  <a:pt x="1302" y="61"/>
                  <a:pt x="1303" y="71"/>
                </a:cubicBezTo>
                <a:cubicBezTo>
                  <a:pt x="1305" y="80"/>
                  <a:pt x="1308" y="80"/>
                  <a:pt x="1310" y="87"/>
                </a:cubicBezTo>
                <a:cubicBezTo>
                  <a:pt x="1313" y="93"/>
                  <a:pt x="1299" y="87"/>
                  <a:pt x="1293" y="82"/>
                </a:cubicBezTo>
                <a:cubicBezTo>
                  <a:pt x="1286" y="77"/>
                  <a:pt x="1264" y="88"/>
                  <a:pt x="1254" y="83"/>
                </a:cubicBezTo>
                <a:cubicBezTo>
                  <a:pt x="1244" y="78"/>
                  <a:pt x="1257" y="80"/>
                  <a:pt x="1257" y="75"/>
                </a:cubicBezTo>
                <a:cubicBezTo>
                  <a:pt x="1257" y="70"/>
                  <a:pt x="1245" y="74"/>
                  <a:pt x="1242" y="66"/>
                </a:cubicBezTo>
                <a:cubicBezTo>
                  <a:pt x="1239" y="59"/>
                  <a:pt x="1263" y="50"/>
                  <a:pt x="1278" y="47"/>
                </a:cubicBezTo>
                <a:cubicBezTo>
                  <a:pt x="1293" y="45"/>
                  <a:pt x="1292" y="45"/>
                  <a:pt x="1292" y="37"/>
                </a:cubicBezTo>
                <a:cubicBezTo>
                  <a:pt x="1292" y="29"/>
                  <a:pt x="1265" y="32"/>
                  <a:pt x="1242" y="43"/>
                </a:cubicBezTo>
                <a:cubicBezTo>
                  <a:pt x="1219" y="54"/>
                  <a:pt x="1225" y="61"/>
                  <a:pt x="1222" y="69"/>
                </a:cubicBezTo>
                <a:cubicBezTo>
                  <a:pt x="1218" y="77"/>
                  <a:pt x="1229" y="77"/>
                  <a:pt x="1234" y="82"/>
                </a:cubicBezTo>
                <a:cubicBezTo>
                  <a:pt x="1240" y="86"/>
                  <a:pt x="1229" y="88"/>
                  <a:pt x="1218" y="91"/>
                </a:cubicBezTo>
                <a:cubicBezTo>
                  <a:pt x="1208" y="94"/>
                  <a:pt x="1206" y="91"/>
                  <a:pt x="1194" y="95"/>
                </a:cubicBezTo>
                <a:cubicBezTo>
                  <a:pt x="1182" y="99"/>
                  <a:pt x="1189" y="104"/>
                  <a:pt x="1179" y="109"/>
                </a:cubicBezTo>
                <a:cubicBezTo>
                  <a:pt x="1169" y="113"/>
                  <a:pt x="1170" y="113"/>
                  <a:pt x="1161" y="116"/>
                </a:cubicBezTo>
                <a:cubicBezTo>
                  <a:pt x="1153" y="120"/>
                  <a:pt x="1163" y="104"/>
                  <a:pt x="1175" y="102"/>
                </a:cubicBezTo>
                <a:cubicBezTo>
                  <a:pt x="1186" y="100"/>
                  <a:pt x="1183" y="93"/>
                  <a:pt x="1180" y="91"/>
                </a:cubicBezTo>
                <a:cubicBezTo>
                  <a:pt x="1176" y="88"/>
                  <a:pt x="1154" y="82"/>
                  <a:pt x="1131" y="75"/>
                </a:cubicBezTo>
                <a:cubicBezTo>
                  <a:pt x="1107" y="68"/>
                  <a:pt x="1069" y="77"/>
                  <a:pt x="1057" y="83"/>
                </a:cubicBezTo>
                <a:cubicBezTo>
                  <a:pt x="1044" y="89"/>
                  <a:pt x="1045" y="93"/>
                  <a:pt x="1043" y="102"/>
                </a:cubicBezTo>
                <a:cubicBezTo>
                  <a:pt x="1042" y="110"/>
                  <a:pt x="1013" y="123"/>
                  <a:pt x="999" y="130"/>
                </a:cubicBezTo>
                <a:cubicBezTo>
                  <a:pt x="984" y="138"/>
                  <a:pt x="997" y="148"/>
                  <a:pt x="1001" y="155"/>
                </a:cubicBezTo>
                <a:cubicBezTo>
                  <a:pt x="1005" y="162"/>
                  <a:pt x="1015" y="158"/>
                  <a:pt x="1027" y="155"/>
                </a:cubicBezTo>
                <a:cubicBezTo>
                  <a:pt x="1038" y="151"/>
                  <a:pt x="1037" y="166"/>
                  <a:pt x="1038" y="171"/>
                </a:cubicBezTo>
                <a:cubicBezTo>
                  <a:pt x="1040" y="176"/>
                  <a:pt x="1047" y="177"/>
                  <a:pt x="1058" y="172"/>
                </a:cubicBezTo>
                <a:cubicBezTo>
                  <a:pt x="1069" y="167"/>
                  <a:pt x="1066" y="155"/>
                  <a:pt x="1066" y="148"/>
                </a:cubicBezTo>
                <a:cubicBezTo>
                  <a:pt x="1066" y="141"/>
                  <a:pt x="1064" y="138"/>
                  <a:pt x="1071" y="129"/>
                </a:cubicBezTo>
                <a:cubicBezTo>
                  <a:pt x="1079" y="120"/>
                  <a:pt x="1085" y="114"/>
                  <a:pt x="1092" y="109"/>
                </a:cubicBezTo>
                <a:cubicBezTo>
                  <a:pt x="1099" y="105"/>
                  <a:pt x="1098" y="113"/>
                  <a:pt x="1088" y="121"/>
                </a:cubicBezTo>
                <a:cubicBezTo>
                  <a:pt x="1078" y="130"/>
                  <a:pt x="1085" y="132"/>
                  <a:pt x="1090" y="142"/>
                </a:cubicBezTo>
                <a:cubicBezTo>
                  <a:pt x="1095" y="152"/>
                  <a:pt x="1105" y="142"/>
                  <a:pt x="1117" y="141"/>
                </a:cubicBezTo>
                <a:cubicBezTo>
                  <a:pt x="1130" y="139"/>
                  <a:pt x="1107" y="151"/>
                  <a:pt x="1097" y="151"/>
                </a:cubicBezTo>
                <a:cubicBezTo>
                  <a:pt x="1088" y="151"/>
                  <a:pt x="1097" y="162"/>
                  <a:pt x="1091" y="162"/>
                </a:cubicBezTo>
                <a:cubicBezTo>
                  <a:pt x="1085" y="162"/>
                  <a:pt x="1085" y="166"/>
                  <a:pt x="1084" y="176"/>
                </a:cubicBezTo>
                <a:cubicBezTo>
                  <a:pt x="1083" y="186"/>
                  <a:pt x="1080" y="183"/>
                  <a:pt x="1073" y="186"/>
                </a:cubicBezTo>
                <a:cubicBezTo>
                  <a:pt x="1066" y="189"/>
                  <a:pt x="1056" y="189"/>
                  <a:pt x="1045" y="187"/>
                </a:cubicBezTo>
                <a:cubicBezTo>
                  <a:pt x="1034" y="184"/>
                  <a:pt x="1035" y="174"/>
                  <a:pt x="1027" y="167"/>
                </a:cubicBezTo>
                <a:cubicBezTo>
                  <a:pt x="1020" y="161"/>
                  <a:pt x="1018" y="171"/>
                  <a:pt x="1018" y="175"/>
                </a:cubicBezTo>
                <a:cubicBezTo>
                  <a:pt x="1018" y="179"/>
                  <a:pt x="1011" y="189"/>
                  <a:pt x="1007" y="189"/>
                </a:cubicBezTo>
                <a:cubicBezTo>
                  <a:pt x="1004" y="189"/>
                  <a:pt x="994" y="199"/>
                  <a:pt x="988" y="207"/>
                </a:cubicBezTo>
                <a:cubicBezTo>
                  <a:pt x="982" y="215"/>
                  <a:pt x="978" y="210"/>
                  <a:pt x="976" y="207"/>
                </a:cubicBezTo>
                <a:cubicBezTo>
                  <a:pt x="974" y="204"/>
                  <a:pt x="980" y="199"/>
                  <a:pt x="977" y="190"/>
                </a:cubicBezTo>
                <a:cubicBezTo>
                  <a:pt x="973" y="182"/>
                  <a:pt x="960" y="175"/>
                  <a:pt x="964" y="156"/>
                </a:cubicBezTo>
                <a:cubicBezTo>
                  <a:pt x="968" y="136"/>
                  <a:pt x="959" y="146"/>
                  <a:pt x="946" y="148"/>
                </a:cubicBezTo>
                <a:cubicBezTo>
                  <a:pt x="932" y="150"/>
                  <a:pt x="928" y="156"/>
                  <a:pt x="927" y="161"/>
                </a:cubicBezTo>
                <a:cubicBezTo>
                  <a:pt x="926" y="166"/>
                  <a:pt x="919" y="176"/>
                  <a:pt x="910" y="185"/>
                </a:cubicBezTo>
                <a:cubicBezTo>
                  <a:pt x="902" y="194"/>
                  <a:pt x="908" y="202"/>
                  <a:pt x="912" y="212"/>
                </a:cubicBezTo>
                <a:cubicBezTo>
                  <a:pt x="916" y="222"/>
                  <a:pt x="927" y="209"/>
                  <a:pt x="931" y="200"/>
                </a:cubicBezTo>
                <a:cubicBezTo>
                  <a:pt x="934" y="192"/>
                  <a:pt x="938" y="188"/>
                  <a:pt x="943" y="192"/>
                </a:cubicBezTo>
                <a:cubicBezTo>
                  <a:pt x="948" y="196"/>
                  <a:pt x="936" y="204"/>
                  <a:pt x="934" y="214"/>
                </a:cubicBezTo>
                <a:cubicBezTo>
                  <a:pt x="932" y="224"/>
                  <a:pt x="937" y="223"/>
                  <a:pt x="949" y="220"/>
                </a:cubicBezTo>
                <a:cubicBezTo>
                  <a:pt x="961" y="216"/>
                  <a:pt x="955" y="214"/>
                  <a:pt x="964" y="218"/>
                </a:cubicBezTo>
                <a:cubicBezTo>
                  <a:pt x="973" y="222"/>
                  <a:pt x="956" y="226"/>
                  <a:pt x="945" y="226"/>
                </a:cubicBezTo>
                <a:cubicBezTo>
                  <a:pt x="934" y="227"/>
                  <a:pt x="938" y="235"/>
                  <a:pt x="947" y="242"/>
                </a:cubicBezTo>
                <a:cubicBezTo>
                  <a:pt x="957" y="248"/>
                  <a:pt x="952" y="258"/>
                  <a:pt x="947" y="259"/>
                </a:cubicBezTo>
                <a:cubicBezTo>
                  <a:pt x="941" y="260"/>
                  <a:pt x="930" y="262"/>
                  <a:pt x="913" y="265"/>
                </a:cubicBezTo>
                <a:cubicBezTo>
                  <a:pt x="896" y="268"/>
                  <a:pt x="911" y="282"/>
                  <a:pt x="908" y="290"/>
                </a:cubicBezTo>
                <a:cubicBezTo>
                  <a:pt x="904" y="297"/>
                  <a:pt x="904" y="314"/>
                  <a:pt x="911" y="315"/>
                </a:cubicBezTo>
                <a:cubicBezTo>
                  <a:pt x="919" y="316"/>
                  <a:pt x="919" y="328"/>
                  <a:pt x="915" y="332"/>
                </a:cubicBezTo>
                <a:cubicBezTo>
                  <a:pt x="910" y="337"/>
                  <a:pt x="910" y="341"/>
                  <a:pt x="899" y="348"/>
                </a:cubicBezTo>
                <a:cubicBezTo>
                  <a:pt x="889" y="356"/>
                  <a:pt x="897" y="363"/>
                  <a:pt x="894" y="373"/>
                </a:cubicBezTo>
                <a:cubicBezTo>
                  <a:pt x="890" y="383"/>
                  <a:pt x="882" y="377"/>
                  <a:pt x="872" y="388"/>
                </a:cubicBezTo>
                <a:cubicBezTo>
                  <a:pt x="862" y="399"/>
                  <a:pt x="857" y="407"/>
                  <a:pt x="850" y="420"/>
                </a:cubicBezTo>
                <a:cubicBezTo>
                  <a:pt x="842" y="433"/>
                  <a:pt x="841" y="433"/>
                  <a:pt x="851" y="449"/>
                </a:cubicBezTo>
                <a:cubicBezTo>
                  <a:pt x="860" y="464"/>
                  <a:pt x="851" y="468"/>
                  <a:pt x="843" y="481"/>
                </a:cubicBezTo>
                <a:cubicBezTo>
                  <a:pt x="835" y="495"/>
                  <a:pt x="846" y="496"/>
                  <a:pt x="849" y="508"/>
                </a:cubicBezTo>
                <a:cubicBezTo>
                  <a:pt x="852" y="519"/>
                  <a:pt x="859" y="517"/>
                  <a:pt x="862" y="529"/>
                </a:cubicBezTo>
                <a:cubicBezTo>
                  <a:pt x="864" y="540"/>
                  <a:pt x="867" y="544"/>
                  <a:pt x="879" y="552"/>
                </a:cubicBezTo>
                <a:cubicBezTo>
                  <a:pt x="891" y="561"/>
                  <a:pt x="903" y="572"/>
                  <a:pt x="909" y="570"/>
                </a:cubicBezTo>
                <a:cubicBezTo>
                  <a:pt x="915" y="567"/>
                  <a:pt x="924" y="561"/>
                  <a:pt x="943" y="561"/>
                </a:cubicBezTo>
                <a:cubicBezTo>
                  <a:pt x="963" y="562"/>
                  <a:pt x="956" y="553"/>
                  <a:pt x="976" y="550"/>
                </a:cubicBezTo>
                <a:cubicBezTo>
                  <a:pt x="996" y="546"/>
                  <a:pt x="985" y="552"/>
                  <a:pt x="988" y="558"/>
                </a:cubicBezTo>
                <a:cubicBezTo>
                  <a:pt x="990" y="564"/>
                  <a:pt x="1001" y="570"/>
                  <a:pt x="1016" y="571"/>
                </a:cubicBezTo>
                <a:cubicBezTo>
                  <a:pt x="1032" y="572"/>
                  <a:pt x="1019" y="590"/>
                  <a:pt x="1018" y="602"/>
                </a:cubicBezTo>
                <a:cubicBezTo>
                  <a:pt x="1017" y="614"/>
                  <a:pt x="1018" y="614"/>
                  <a:pt x="1026" y="624"/>
                </a:cubicBezTo>
                <a:cubicBezTo>
                  <a:pt x="1033" y="634"/>
                  <a:pt x="1043" y="657"/>
                  <a:pt x="1046" y="668"/>
                </a:cubicBezTo>
                <a:cubicBezTo>
                  <a:pt x="1048" y="680"/>
                  <a:pt x="1043" y="694"/>
                  <a:pt x="1037" y="705"/>
                </a:cubicBezTo>
                <a:cubicBezTo>
                  <a:pt x="1030" y="715"/>
                  <a:pt x="1032" y="741"/>
                  <a:pt x="1047" y="759"/>
                </a:cubicBezTo>
                <a:cubicBezTo>
                  <a:pt x="1061" y="778"/>
                  <a:pt x="1053" y="777"/>
                  <a:pt x="1053" y="796"/>
                </a:cubicBezTo>
                <a:cubicBezTo>
                  <a:pt x="1053" y="816"/>
                  <a:pt x="1063" y="812"/>
                  <a:pt x="1070" y="823"/>
                </a:cubicBezTo>
                <a:cubicBezTo>
                  <a:pt x="1078" y="834"/>
                  <a:pt x="1075" y="854"/>
                  <a:pt x="1081" y="865"/>
                </a:cubicBezTo>
                <a:cubicBezTo>
                  <a:pt x="1088" y="876"/>
                  <a:pt x="1100" y="866"/>
                  <a:pt x="1113" y="861"/>
                </a:cubicBezTo>
                <a:cubicBezTo>
                  <a:pt x="1127" y="856"/>
                  <a:pt x="1133" y="858"/>
                  <a:pt x="1149" y="846"/>
                </a:cubicBezTo>
                <a:cubicBezTo>
                  <a:pt x="1165" y="834"/>
                  <a:pt x="1177" y="811"/>
                  <a:pt x="1177" y="804"/>
                </a:cubicBezTo>
                <a:cubicBezTo>
                  <a:pt x="1177" y="797"/>
                  <a:pt x="1182" y="795"/>
                  <a:pt x="1191" y="791"/>
                </a:cubicBezTo>
                <a:cubicBezTo>
                  <a:pt x="1199" y="788"/>
                  <a:pt x="1197" y="766"/>
                  <a:pt x="1197" y="760"/>
                </a:cubicBezTo>
                <a:cubicBezTo>
                  <a:pt x="1196" y="754"/>
                  <a:pt x="1198" y="749"/>
                  <a:pt x="1202" y="746"/>
                </a:cubicBezTo>
                <a:cubicBezTo>
                  <a:pt x="1205" y="742"/>
                  <a:pt x="1226" y="722"/>
                  <a:pt x="1234" y="714"/>
                </a:cubicBezTo>
                <a:cubicBezTo>
                  <a:pt x="1241" y="705"/>
                  <a:pt x="1234" y="694"/>
                  <a:pt x="1233" y="680"/>
                </a:cubicBezTo>
                <a:cubicBezTo>
                  <a:pt x="1231" y="667"/>
                  <a:pt x="1226" y="662"/>
                  <a:pt x="1226" y="646"/>
                </a:cubicBezTo>
                <a:cubicBezTo>
                  <a:pt x="1226" y="630"/>
                  <a:pt x="1221" y="631"/>
                  <a:pt x="1249" y="605"/>
                </a:cubicBezTo>
                <a:cubicBezTo>
                  <a:pt x="1277" y="579"/>
                  <a:pt x="1303" y="538"/>
                  <a:pt x="1305" y="529"/>
                </a:cubicBezTo>
                <a:cubicBezTo>
                  <a:pt x="1308" y="519"/>
                  <a:pt x="1307" y="512"/>
                  <a:pt x="1305" y="505"/>
                </a:cubicBezTo>
                <a:cubicBezTo>
                  <a:pt x="1303" y="498"/>
                  <a:pt x="1267" y="512"/>
                  <a:pt x="1259" y="512"/>
                </a:cubicBezTo>
                <a:cubicBezTo>
                  <a:pt x="1250" y="512"/>
                  <a:pt x="1235" y="493"/>
                  <a:pt x="1234" y="487"/>
                </a:cubicBezTo>
                <a:cubicBezTo>
                  <a:pt x="1232" y="480"/>
                  <a:pt x="1219" y="473"/>
                  <a:pt x="1208" y="463"/>
                </a:cubicBezTo>
                <a:cubicBezTo>
                  <a:pt x="1197" y="453"/>
                  <a:pt x="1206" y="439"/>
                  <a:pt x="1197" y="428"/>
                </a:cubicBezTo>
                <a:cubicBezTo>
                  <a:pt x="1189" y="417"/>
                  <a:pt x="1185" y="401"/>
                  <a:pt x="1183" y="391"/>
                </a:cubicBezTo>
                <a:cubicBezTo>
                  <a:pt x="1181" y="382"/>
                  <a:pt x="1196" y="398"/>
                  <a:pt x="1207" y="411"/>
                </a:cubicBezTo>
                <a:cubicBezTo>
                  <a:pt x="1218" y="423"/>
                  <a:pt x="1232" y="447"/>
                  <a:pt x="1236" y="455"/>
                </a:cubicBezTo>
                <a:cubicBezTo>
                  <a:pt x="1240" y="464"/>
                  <a:pt x="1244" y="476"/>
                  <a:pt x="1245" y="487"/>
                </a:cubicBezTo>
                <a:cubicBezTo>
                  <a:pt x="1245" y="497"/>
                  <a:pt x="1252" y="498"/>
                  <a:pt x="1262" y="497"/>
                </a:cubicBezTo>
                <a:cubicBezTo>
                  <a:pt x="1272" y="497"/>
                  <a:pt x="1308" y="478"/>
                  <a:pt x="1320" y="472"/>
                </a:cubicBezTo>
                <a:cubicBezTo>
                  <a:pt x="1333" y="466"/>
                  <a:pt x="1348" y="449"/>
                  <a:pt x="1354" y="432"/>
                </a:cubicBezTo>
                <a:cubicBezTo>
                  <a:pt x="1360" y="415"/>
                  <a:pt x="1341" y="417"/>
                  <a:pt x="1333" y="409"/>
                </a:cubicBezTo>
                <a:cubicBezTo>
                  <a:pt x="1325" y="401"/>
                  <a:pt x="1325" y="409"/>
                  <a:pt x="1314" y="412"/>
                </a:cubicBezTo>
                <a:cubicBezTo>
                  <a:pt x="1304" y="414"/>
                  <a:pt x="1296" y="401"/>
                  <a:pt x="1280" y="386"/>
                </a:cubicBezTo>
                <a:cubicBezTo>
                  <a:pt x="1264" y="370"/>
                  <a:pt x="1274" y="375"/>
                  <a:pt x="1277" y="372"/>
                </a:cubicBezTo>
                <a:cubicBezTo>
                  <a:pt x="1281" y="369"/>
                  <a:pt x="1297" y="380"/>
                  <a:pt x="1306" y="391"/>
                </a:cubicBezTo>
                <a:cubicBezTo>
                  <a:pt x="1315" y="401"/>
                  <a:pt x="1317" y="397"/>
                  <a:pt x="1328" y="397"/>
                </a:cubicBezTo>
                <a:cubicBezTo>
                  <a:pt x="1339" y="397"/>
                  <a:pt x="1341" y="402"/>
                  <a:pt x="1356" y="407"/>
                </a:cubicBezTo>
                <a:cubicBezTo>
                  <a:pt x="1370" y="411"/>
                  <a:pt x="1378" y="405"/>
                  <a:pt x="1390" y="406"/>
                </a:cubicBezTo>
                <a:cubicBezTo>
                  <a:pt x="1402" y="407"/>
                  <a:pt x="1400" y="413"/>
                  <a:pt x="1409" y="427"/>
                </a:cubicBezTo>
                <a:cubicBezTo>
                  <a:pt x="1417" y="440"/>
                  <a:pt x="1414" y="436"/>
                  <a:pt x="1432" y="438"/>
                </a:cubicBezTo>
                <a:cubicBezTo>
                  <a:pt x="1451" y="439"/>
                  <a:pt x="1437" y="438"/>
                  <a:pt x="1437" y="449"/>
                </a:cubicBezTo>
                <a:cubicBezTo>
                  <a:pt x="1437" y="461"/>
                  <a:pt x="1439" y="465"/>
                  <a:pt x="1450" y="480"/>
                </a:cubicBezTo>
                <a:cubicBezTo>
                  <a:pt x="1461" y="494"/>
                  <a:pt x="1465" y="521"/>
                  <a:pt x="1468" y="535"/>
                </a:cubicBezTo>
                <a:cubicBezTo>
                  <a:pt x="1472" y="548"/>
                  <a:pt x="1479" y="535"/>
                  <a:pt x="1490" y="535"/>
                </a:cubicBezTo>
                <a:cubicBezTo>
                  <a:pt x="1500" y="535"/>
                  <a:pt x="1490" y="544"/>
                  <a:pt x="1499" y="557"/>
                </a:cubicBezTo>
                <a:cubicBezTo>
                  <a:pt x="1507" y="571"/>
                  <a:pt x="1513" y="553"/>
                  <a:pt x="1513" y="548"/>
                </a:cubicBezTo>
                <a:cubicBezTo>
                  <a:pt x="1513" y="543"/>
                  <a:pt x="1508" y="530"/>
                  <a:pt x="1503" y="526"/>
                </a:cubicBezTo>
                <a:cubicBezTo>
                  <a:pt x="1498" y="522"/>
                  <a:pt x="1491" y="523"/>
                  <a:pt x="1497" y="516"/>
                </a:cubicBezTo>
                <a:cubicBezTo>
                  <a:pt x="1503" y="509"/>
                  <a:pt x="1498" y="503"/>
                  <a:pt x="1498" y="493"/>
                </a:cubicBezTo>
                <a:cubicBezTo>
                  <a:pt x="1498" y="484"/>
                  <a:pt x="1499" y="477"/>
                  <a:pt x="1503" y="473"/>
                </a:cubicBezTo>
                <a:cubicBezTo>
                  <a:pt x="1507" y="469"/>
                  <a:pt x="1522" y="454"/>
                  <a:pt x="1532" y="443"/>
                </a:cubicBezTo>
                <a:cubicBezTo>
                  <a:pt x="1541" y="432"/>
                  <a:pt x="1548" y="430"/>
                  <a:pt x="1561" y="431"/>
                </a:cubicBezTo>
                <a:cubicBezTo>
                  <a:pt x="1574" y="432"/>
                  <a:pt x="1564" y="433"/>
                  <a:pt x="1571" y="444"/>
                </a:cubicBezTo>
                <a:cubicBezTo>
                  <a:pt x="1579" y="454"/>
                  <a:pt x="1580" y="468"/>
                  <a:pt x="1589" y="478"/>
                </a:cubicBezTo>
                <a:cubicBezTo>
                  <a:pt x="1597" y="488"/>
                  <a:pt x="1598" y="476"/>
                  <a:pt x="1605" y="473"/>
                </a:cubicBezTo>
                <a:cubicBezTo>
                  <a:pt x="1612" y="470"/>
                  <a:pt x="1607" y="483"/>
                  <a:pt x="1612" y="493"/>
                </a:cubicBezTo>
                <a:cubicBezTo>
                  <a:pt x="1617" y="503"/>
                  <a:pt x="1614" y="517"/>
                  <a:pt x="1614" y="526"/>
                </a:cubicBezTo>
                <a:cubicBezTo>
                  <a:pt x="1614" y="535"/>
                  <a:pt x="1625" y="545"/>
                  <a:pt x="1632" y="553"/>
                </a:cubicBezTo>
                <a:cubicBezTo>
                  <a:pt x="1639" y="561"/>
                  <a:pt x="1636" y="566"/>
                  <a:pt x="1632" y="569"/>
                </a:cubicBezTo>
                <a:cubicBezTo>
                  <a:pt x="1628" y="572"/>
                  <a:pt x="1619" y="561"/>
                  <a:pt x="1612" y="554"/>
                </a:cubicBezTo>
                <a:cubicBezTo>
                  <a:pt x="1606" y="547"/>
                  <a:pt x="1596" y="551"/>
                  <a:pt x="1602" y="559"/>
                </a:cubicBezTo>
                <a:cubicBezTo>
                  <a:pt x="1609" y="566"/>
                  <a:pt x="1613" y="580"/>
                  <a:pt x="1621" y="594"/>
                </a:cubicBezTo>
                <a:cubicBezTo>
                  <a:pt x="1628" y="609"/>
                  <a:pt x="1644" y="625"/>
                  <a:pt x="1655" y="641"/>
                </a:cubicBezTo>
                <a:cubicBezTo>
                  <a:pt x="1666" y="656"/>
                  <a:pt x="1702" y="662"/>
                  <a:pt x="1715" y="662"/>
                </a:cubicBezTo>
                <a:cubicBezTo>
                  <a:pt x="1729" y="662"/>
                  <a:pt x="1756" y="674"/>
                  <a:pt x="1769" y="676"/>
                </a:cubicBezTo>
                <a:close/>
                <a:moveTo>
                  <a:pt x="1185" y="349"/>
                </a:moveTo>
                <a:cubicBezTo>
                  <a:pt x="1180" y="359"/>
                  <a:pt x="1177" y="366"/>
                  <a:pt x="1170" y="364"/>
                </a:cubicBezTo>
                <a:cubicBezTo>
                  <a:pt x="1162" y="361"/>
                  <a:pt x="1137" y="362"/>
                  <a:pt x="1124" y="358"/>
                </a:cubicBezTo>
                <a:cubicBezTo>
                  <a:pt x="1112" y="354"/>
                  <a:pt x="1093" y="346"/>
                  <a:pt x="1090" y="355"/>
                </a:cubicBezTo>
                <a:cubicBezTo>
                  <a:pt x="1086" y="364"/>
                  <a:pt x="1098" y="372"/>
                  <a:pt x="1077" y="364"/>
                </a:cubicBezTo>
                <a:cubicBezTo>
                  <a:pt x="1056" y="357"/>
                  <a:pt x="1033" y="348"/>
                  <a:pt x="1031" y="341"/>
                </a:cubicBezTo>
                <a:cubicBezTo>
                  <a:pt x="1028" y="334"/>
                  <a:pt x="1039" y="316"/>
                  <a:pt x="1024" y="316"/>
                </a:cubicBezTo>
                <a:cubicBezTo>
                  <a:pt x="1009" y="316"/>
                  <a:pt x="988" y="315"/>
                  <a:pt x="981" y="320"/>
                </a:cubicBezTo>
                <a:cubicBezTo>
                  <a:pt x="974" y="325"/>
                  <a:pt x="948" y="334"/>
                  <a:pt x="940" y="332"/>
                </a:cubicBezTo>
                <a:cubicBezTo>
                  <a:pt x="932" y="329"/>
                  <a:pt x="920" y="327"/>
                  <a:pt x="934" y="321"/>
                </a:cubicBezTo>
                <a:cubicBezTo>
                  <a:pt x="947" y="315"/>
                  <a:pt x="963" y="318"/>
                  <a:pt x="965" y="310"/>
                </a:cubicBezTo>
                <a:cubicBezTo>
                  <a:pt x="967" y="301"/>
                  <a:pt x="953" y="300"/>
                  <a:pt x="967" y="292"/>
                </a:cubicBezTo>
                <a:cubicBezTo>
                  <a:pt x="980" y="284"/>
                  <a:pt x="975" y="278"/>
                  <a:pt x="984" y="274"/>
                </a:cubicBezTo>
                <a:cubicBezTo>
                  <a:pt x="994" y="269"/>
                  <a:pt x="1006" y="270"/>
                  <a:pt x="1013" y="268"/>
                </a:cubicBezTo>
                <a:cubicBezTo>
                  <a:pt x="1020" y="265"/>
                  <a:pt x="1011" y="263"/>
                  <a:pt x="1024" y="270"/>
                </a:cubicBezTo>
                <a:cubicBezTo>
                  <a:pt x="1037" y="278"/>
                  <a:pt x="1046" y="292"/>
                  <a:pt x="1053" y="293"/>
                </a:cubicBezTo>
                <a:cubicBezTo>
                  <a:pt x="1059" y="294"/>
                  <a:pt x="1064" y="299"/>
                  <a:pt x="1059" y="302"/>
                </a:cubicBezTo>
                <a:cubicBezTo>
                  <a:pt x="1055" y="306"/>
                  <a:pt x="1048" y="308"/>
                  <a:pt x="1046" y="308"/>
                </a:cubicBezTo>
                <a:cubicBezTo>
                  <a:pt x="1043" y="308"/>
                  <a:pt x="1042" y="315"/>
                  <a:pt x="1044" y="316"/>
                </a:cubicBezTo>
                <a:cubicBezTo>
                  <a:pt x="1047" y="316"/>
                  <a:pt x="1053" y="327"/>
                  <a:pt x="1057" y="324"/>
                </a:cubicBezTo>
                <a:cubicBezTo>
                  <a:pt x="1061" y="321"/>
                  <a:pt x="1057" y="316"/>
                  <a:pt x="1064" y="313"/>
                </a:cubicBezTo>
                <a:cubicBezTo>
                  <a:pt x="1072" y="311"/>
                  <a:pt x="1080" y="307"/>
                  <a:pt x="1076" y="302"/>
                </a:cubicBezTo>
                <a:cubicBezTo>
                  <a:pt x="1073" y="297"/>
                  <a:pt x="1069" y="291"/>
                  <a:pt x="1076" y="295"/>
                </a:cubicBezTo>
                <a:cubicBezTo>
                  <a:pt x="1083" y="298"/>
                  <a:pt x="1089" y="296"/>
                  <a:pt x="1081" y="289"/>
                </a:cubicBezTo>
                <a:cubicBezTo>
                  <a:pt x="1074" y="281"/>
                  <a:pt x="1071" y="281"/>
                  <a:pt x="1062" y="274"/>
                </a:cubicBezTo>
                <a:cubicBezTo>
                  <a:pt x="1053" y="268"/>
                  <a:pt x="1043" y="264"/>
                  <a:pt x="1043" y="259"/>
                </a:cubicBezTo>
                <a:cubicBezTo>
                  <a:pt x="1043" y="254"/>
                  <a:pt x="1037" y="245"/>
                  <a:pt x="1046" y="248"/>
                </a:cubicBezTo>
                <a:cubicBezTo>
                  <a:pt x="1055" y="252"/>
                  <a:pt x="1087" y="269"/>
                  <a:pt x="1087" y="276"/>
                </a:cubicBezTo>
                <a:cubicBezTo>
                  <a:pt x="1087" y="283"/>
                  <a:pt x="1096" y="295"/>
                  <a:pt x="1088" y="300"/>
                </a:cubicBezTo>
                <a:cubicBezTo>
                  <a:pt x="1080" y="306"/>
                  <a:pt x="1096" y="308"/>
                  <a:pt x="1099" y="311"/>
                </a:cubicBezTo>
                <a:cubicBezTo>
                  <a:pt x="1102" y="315"/>
                  <a:pt x="1101" y="324"/>
                  <a:pt x="1110" y="322"/>
                </a:cubicBezTo>
                <a:cubicBezTo>
                  <a:pt x="1119" y="321"/>
                  <a:pt x="1126" y="322"/>
                  <a:pt x="1121" y="312"/>
                </a:cubicBezTo>
                <a:cubicBezTo>
                  <a:pt x="1116" y="303"/>
                  <a:pt x="1107" y="299"/>
                  <a:pt x="1116" y="295"/>
                </a:cubicBezTo>
                <a:cubicBezTo>
                  <a:pt x="1124" y="292"/>
                  <a:pt x="1126" y="288"/>
                  <a:pt x="1128" y="302"/>
                </a:cubicBezTo>
                <a:cubicBezTo>
                  <a:pt x="1131" y="316"/>
                  <a:pt x="1128" y="322"/>
                  <a:pt x="1148" y="322"/>
                </a:cubicBezTo>
                <a:cubicBezTo>
                  <a:pt x="1168" y="323"/>
                  <a:pt x="1181" y="317"/>
                  <a:pt x="1184" y="323"/>
                </a:cubicBezTo>
                <a:cubicBezTo>
                  <a:pt x="1186" y="329"/>
                  <a:pt x="1190" y="339"/>
                  <a:pt x="1185" y="349"/>
                </a:cubicBezTo>
                <a:close/>
                <a:moveTo>
                  <a:pt x="1218" y="286"/>
                </a:moveTo>
                <a:cubicBezTo>
                  <a:pt x="1204" y="285"/>
                  <a:pt x="1181" y="281"/>
                  <a:pt x="1170" y="281"/>
                </a:cubicBezTo>
                <a:cubicBezTo>
                  <a:pt x="1160" y="281"/>
                  <a:pt x="1155" y="283"/>
                  <a:pt x="1155" y="283"/>
                </a:cubicBezTo>
                <a:cubicBezTo>
                  <a:pt x="1146" y="281"/>
                  <a:pt x="1124" y="287"/>
                  <a:pt x="1135" y="273"/>
                </a:cubicBezTo>
                <a:cubicBezTo>
                  <a:pt x="1146" y="258"/>
                  <a:pt x="1139" y="240"/>
                  <a:pt x="1153" y="245"/>
                </a:cubicBezTo>
                <a:cubicBezTo>
                  <a:pt x="1166" y="250"/>
                  <a:pt x="1167" y="269"/>
                  <a:pt x="1176" y="258"/>
                </a:cubicBezTo>
                <a:cubicBezTo>
                  <a:pt x="1184" y="246"/>
                  <a:pt x="1193" y="232"/>
                  <a:pt x="1196" y="242"/>
                </a:cubicBezTo>
                <a:cubicBezTo>
                  <a:pt x="1198" y="251"/>
                  <a:pt x="1184" y="258"/>
                  <a:pt x="1202" y="266"/>
                </a:cubicBezTo>
                <a:cubicBezTo>
                  <a:pt x="1219" y="274"/>
                  <a:pt x="1231" y="287"/>
                  <a:pt x="1218" y="286"/>
                </a:cubicBezTo>
                <a:close/>
                <a:moveTo>
                  <a:pt x="1298" y="317"/>
                </a:moveTo>
                <a:cubicBezTo>
                  <a:pt x="1286" y="317"/>
                  <a:pt x="1271" y="315"/>
                  <a:pt x="1271" y="308"/>
                </a:cubicBezTo>
                <a:cubicBezTo>
                  <a:pt x="1271" y="301"/>
                  <a:pt x="1271" y="292"/>
                  <a:pt x="1271" y="292"/>
                </a:cubicBezTo>
                <a:cubicBezTo>
                  <a:pt x="1264" y="276"/>
                  <a:pt x="1255" y="273"/>
                  <a:pt x="1255" y="262"/>
                </a:cubicBezTo>
                <a:cubicBezTo>
                  <a:pt x="1255" y="251"/>
                  <a:pt x="1262" y="242"/>
                  <a:pt x="1276" y="242"/>
                </a:cubicBezTo>
                <a:cubicBezTo>
                  <a:pt x="1289" y="242"/>
                  <a:pt x="1296" y="240"/>
                  <a:pt x="1286" y="252"/>
                </a:cubicBezTo>
                <a:cubicBezTo>
                  <a:pt x="1276" y="263"/>
                  <a:pt x="1266" y="264"/>
                  <a:pt x="1280" y="283"/>
                </a:cubicBezTo>
                <a:cubicBezTo>
                  <a:pt x="1293" y="301"/>
                  <a:pt x="1311" y="317"/>
                  <a:pt x="1298" y="317"/>
                </a:cubicBezTo>
                <a:close/>
                <a:moveTo>
                  <a:pt x="1756" y="431"/>
                </a:moveTo>
                <a:cubicBezTo>
                  <a:pt x="1762" y="433"/>
                  <a:pt x="1764" y="405"/>
                  <a:pt x="1752" y="409"/>
                </a:cubicBezTo>
                <a:cubicBezTo>
                  <a:pt x="1739" y="413"/>
                  <a:pt x="1748" y="429"/>
                  <a:pt x="1756" y="431"/>
                </a:cubicBezTo>
                <a:close/>
                <a:moveTo>
                  <a:pt x="1773" y="511"/>
                </a:moveTo>
                <a:cubicBezTo>
                  <a:pt x="1778" y="515"/>
                  <a:pt x="1779" y="522"/>
                  <a:pt x="1778" y="532"/>
                </a:cubicBezTo>
                <a:cubicBezTo>
                  <a:pt x="1777" y="543"/>
                  <a:pt x="1768" y="542"/>
                  <a:pt x="1784" y="548"/>
                </a:cubicBezTo>
                <a:cubicBezTo>
                  <a:pt x="1800" y="555"/>
                  <a:pt x="1819" y="566"/>
                  <a:pt x="1814" y="545"/>
                </a:cubicBezTo>
                <a:cubicBezTo>
                  <a:pt x="1809" y="525"/>
                  <a:pt x="1813" y="522"/>
                  <a:pt x="1796" y="506"/>
                </a:cubicBezTo>
                <a:cubicBezTo>
                  <a:pt x="1779" y="490"/>
                  <a:pt x="1778" y="500"/>
                  <a:pt x="1776" y="487"/>
                </a:cubicBezTo>
                <a:cubicBezTo>
                  <a:pt x="1774" y="474"/>
                  <a:pt x="1770" y="449"/>
                  <a:pt x="1763" y="458"/>
                </a:cubicBezTo>
                <a:cubicBezTo>
                  <a:pt x="1757" y="467"/>
                  <a:pt x="1753" y="470"/>
                  <a:pt x="1759" y="484"/>
                </a:cubicBezTo>
                <a:cubicBezTo>
                  <a:pt x="1766" y="498"/>
                  <a:pt x="1767" y="508"/>
                  <a:pt x="1773" y="511"/>
                </a:cubicBezTo>
                <a:close/>
                <a:moveTo>
                  <a:pt x="1737" y="545"/>
                </a:moveTo>
                <a:cubicBezTo>
                  <a:pt x="1731" y="552"/>
                  <a:pt x="1720" y="568"/>
                  <a:pt x="1712" y="574"/>
                </a:cubicBezTo>
                <a:cubicBezTo>
                  <a:pt x="1704" y="580"/>
                  <a:pt x="1691" y="572"/>
                  <a:pt x="1692" y="585"/>
                </a:cubicBezTo>
                <a:cubicBezTo>
                  <a:pt x="1693" y="598"/>
                  <a:pt x="1694" y="604"/>
                  <a:pt x="1695" y="614"/>
                </a:cubicBezTo>
                <a:cubicBezTo>
                  <a:pt x="1696" y="623"/>
                  <a:pt x="1698" y="629"/>
                  <a:pt x="1712" y="629"/>
                </a:cubicBezTo>
                <a:cubicBezTo>
                  <a:pt x="1726" y="629"/>
                  <a:pt x="1733" y="633"/>
                  <a:pt x="1738" y="632"/>
                </a:cubicBezTo>
                <a:cubicBezTo>
                  <a:pt x="1742" y="630"/>
                  <a:pt x="1741" y="621"/>
                  <a:pt x="1747" y="610"/>
                </a:cubicBezTo>
                <a:cubicBezTo>
                  <a:pt x="1753" y="598"/>
                  <a:pt x="1762" y="601"/>
                  <a:pt x="1758" y="593"/>
                </a:cubicBezTo>
                <a:cubicBezTo>
                  <a:pt x="1755" y="584"/>
                  <a:pt x="1755" y="586"/>
                  <a:pt x="1755" y="578"/>
                </a:cubicBezTo>
                <a:cubicBezTo>
                  <a:pt x="1755" y="569"/>
                  <a:pt x="1759" y="575"/>
                  <a:pt x="1757" y="561"/>
                </a:cubicBezTo>
                <a:cubicBezTo>
                  <a:pt x="1754" y="546"/>
                  <a:pt x="1743" y="536"/>
                  <a:pt x="1737" y="545"/>
                </a:cubicBezTo>
                <a:close/>
                <a:moveTo>
                  <a:pt x="1936" y="632"/>
                </a:moveTo>
                <a:cubicBezTo>
                  <a:pt x="1924" y="619"/>
                  <a:pt x="1903" y="610"/>
                  <a:pt x="1895" y="611"/>
                </a:cubicBezTo>
                <a:cubicBezTo>
                  <a:pt x="1886" y="612"/>
                  <a:pt x="1879" y="625"/>
                  <a:pt x="1874" y="620"/>
                </a:cubicBezTo>
                <a:cubicBezTo>
                  <a:pt x="1869" y="615"/>
                  <a:pt x="1855" y="593"/>
                  <a:pt x="1847" y="599"/>
                </a:cubicBezTo>
                <a:cubicBezTo>
                  <a:pt x="1840" y="606"/>
                  <a:pt x="1848" y="614"/>
                  <a:pt x="1839" y="614"/>
                </a:cubicBezTo>
                <a:cubicBezTo>
                  <a:pt x="1829" y="614"/>
                  <a:pt x="1827" y="625"/>
                  <a:pt x="1825" y="610"/>
                </a:cubicBezTo>
                <a:cubicBezTo>
                  <a:pt x="1823" y="595"/>
                  <a:pt x="1815" y="587"/>
                  <a:pt x="1813" y="598"/>
                </a:cubicBezTo>
                <a:cubicBezTo>
                  <a:pt x="1811" y="610"/>
                  <a:pt x="1810" y="617"/>
                  <a:pt x="1806" y="609"/>
                </a:cubicBezTo>
                <a:cubicBezTo>
                  <a:pt x="1801" y="600"/>
                  <a:pt x="1798" y="606"/>
                  <a:pt x="1798" y="597"/>
                </a:cubicBezTo>
                <a:cubicBezTo>
                  <a:pt x="1798" y="589"/>
                  <a:pt x="1779" y="580"/>
                  <a:pt x="1772" y="589"/>
                </a:cubicBezTo>
                <a:cubicBezTo>
                  <a:pt x="1767" y="595"/>
                  <a:pt x="1765" y="596"/>
                  <a:pt x="1763" y="609"/>
                </a:cubicBezTo>
                <a:cubicBezTo>
                  <a:pt x="1761" y="622"/>
                  <a:pt x="1757" y="643"/>
                  <a:pt x="1767" y="637"/>
                </a:cubicBezTo>
                <a:cubicBezTo>
                  <a:pt x="1777" y="632"/>
                  <a:pt x="1779" y="636"/>
                  <a:pt x="1784" y="630"/>
                </a:cubicBezTo>
                <a:cubicBezTo>
                  <a:pt x="1789" y="623"/>
                  <a:pt x="1794" y="619"/>
                  <a:pt x="1803" y="623"/>
                </a:cubicBezTo>
                <a:cubicBezTo>
                  <a:pt x="1811" y="627"/>
                  <a:pt x="1808" y="627"/>
                  <a:pt x="1823" y="625"/>
                </a:cubicBezTo>
                <a:cubicBezTo>
                  <a:pt x="1838" y="623"/>
                  <a:pt x="1845" y="623"/>
                  <a:pt x="1856" y="630"/>
                </a:cubicBezTo>
                <a:cubicBezTo>
                  <a:pt x="1866" y="636"/>
                  <a:pt x="1887" y="632"/>
                  <a:pt x="1887" y="639"/>
                </a:cubicBezTo>
                <a:cubicBezTo>
                  <a:pt x="1887" y="646"/>
                  <a:pt x="1865" y="650"/>
                  <a:pt x="1887" y="657"/>
                </a:cubicBezTo>
                <a:cubicBezTo>
                  <a:pt x="1909" y="664"/>
                  <a:pt x="1914" y="679"/>
                  <a:pt x="1920" y="671"/>
                </a:cubicBezTo>
                <a:cubicBezTo>
                  <a:pt x="1927" y="664"/>
                  <a:pt x="1936" y="653"/>
                  <a:pt x="1943" y="661"/>
                </a:cubicBezTo>
                <a:cubicBezTo>
                  <a:pt x="1949" y="668"/>
                  <a:pt x="1975" y="689"/>
                  <a:pt x="1970" y="678"/>
                </a:cubicBezTo>
                <a:cubicBezTo>
                  <a:pt x="1966" y="667"/>
                  <a:pt x="1967" y="656"/>
                  <a:pt x="1982" y="644"/>
                </a:cubicBezTo>
                <a:cubicBezTo>
                  <a:pt x="1997" y="632"/>
                  <a:pt x="1993" y="626"/>
                  <a:pt x="1986" y="626"/>
                </a:cubicBezTo>
                <a:cubicBezTo>
                  <a:pt x="1980" y="626"/>
                  <a:pt x="1980" y="634"/>
                  <a:pt x="1965" y="636"/>
                </a:cubicBezTo>
                <a:cubicBezTo>
                  <a:pt x="1949" y="638"/>
                  <a:pt x="1949" y="646"/>
                  <a:pt x="1936" y="632"/>
                </a:cubicBezTo>
                <a:close/>
                <a:moveTo>
                  <a:pt x="1943" y="755"/>
                </a:moveTo>
                <a:cubicBezTo>
                  <a:pt x="1934" y="733"/>
                  <a:pt x="1934" y="716"/>
                  <a:pt x="1930" y="706"/>
                </a:cubicBezTo>
                <a:cubicBezTo>
                  <a:pt x="1925" y="697"/>
                  <a:pt x="1929" y="685"/>
                  <a:pt x="1914" y="685"/>
                </a:cubicBezTo>
                <a:cubicBezTo>
                  <a:pt x="1909" y="685"/>
                  <a:pt x="1909" y="689"/>
                  <a:pt x="1904" y="702"/>
                </a:cubicBezTo>
                <a:cubicBezTo>
                  <a:pt x="1899" y="714"/>
                  <a:pt x="1905" y="737"/>
                  <a:pt x="1893" y="734"/>
                </a:cubicBezTo>
                <a:cubicBezTo>
                  <a:pt x="1880" y="731"/>
                  <a:pt x="1875" y="725"/>
                  <a:pt x="1872" y="713"/>
                </a:cubicBezTo>
                <a:cubicBezTo>
                  <a:pt x="1869" y="701"/>
                  <a:pt x="1876" y="689"/>
                  <a:pt x="1866" y="689"/>
                </a:cubicBezTo>
                <a:cubicBezTo>
                  <a:pt x="1857" y="689"/>
                  <a:pt x="1830" y="683"/>
                  <a:pt x="1824" y="693"/>
                </a:cubicBezTo>
                <a:cubicBezTo>
                  <a:pt x="1817" y="703"/>
                  <a:pt x="1826" y="707"/>
                  <a:pt x="1811" y="707"/>
                </a:cubicBezTo>
                <a:cubicBezTo>
                  <a:pt x="1797" y="707"/>
                  <a:pt x="1792" y="707"/>
                  <a:pt x="1784" y="717"/>
                </a:cubicBezTo>
                <a:cubicBezTo>
                  <a:pt x="1776" y="726"/>
                  <a:pt x="1766" y="753"/>
                  <a:pt x="1725" y="755"/>
                </a:cubicBezTo>
                <a:cubicBezTo>
                  <a:pt x="1685" y="756"/>
                  <a:pt x="1705" y="778"/>
                  <a:pt x="1705" y="802"/>
                </a:cubicBezTo>
                <a:cubicBezTo>
                  <a:pt x="1705" y="825"/>
                  <a:pt x="1684" y="840"/>
                  <a:pt x="1693" y="848"/>
                </a:cubicBezTo>
                <a:cubicBezTo>
                  <a:pt x="1703" y="857"/>
                  <a:pt x="1690" y="868"/>
                  <a:pt x="1710" y="861"/>
                </a:cubicBezTo>
                <a:cubicBezTo>
                  <a:pt x="1730" y="855"/>
                  <a:pt x="1748" y="853"/>
                  <a:pt x="1779" y="848"/>
                </a:cubicBezTo>
                <a:cubicBezTo>
                  <a:pt x="1810" y="843"/>
                  <a:pt x="1825" y="842"/>
                  <a:pt x="1826" y="857"/>
                </a:cubicBezTo>
                <a:cubicBezTo>
                  <a:pt x="1827" y="872"/>
                  <a:pt x="1822" y="861"/>
                  <a:pt x="1834" y="864"/>
                </a:cubicBezTo>
                <a:cubicBezTo>
                  <a:pt x="1846" y="867"/>
                  <a:pt x="1833" y="887"/>
                  <a:pt x="1847" y="889"/>
                </a:cubicBezTo>
                <a:cubicBezTo>
                  <a:pt x="1862" y="891"/>
                  <a:pt x="1853" y="901"/>
                  <a:pt x="1865" y="901"/>
                </a:cubicBezTo>
                <a:cubicBezTo>
                  <a:pt x="1878" y="901"/>
                  <a:pt x="1882" y="914"/>
                  <a:pt x="1872" y="914"/>
                </a:cubicBezTo>
                <a:cubicBezTo>
                  <a:pt x="1862" y="914"/>
                  <a:pt x="1846" y="936"/>
                  <a:pt x="1862" y="929"/>
                </a:cubicBezTo>
                <a:cubicBezTo>
                  <a:pt x="1877" y="921"/>
                  <a:pt x="1892" y="919"/>
                  <a:pt x="1892" y="908"/>
                </a:cubicBezTo>
                <a:cubicBezTo>
                  <a:pt x="1892" y="896"/>
                  <a:pt x="1890" y="895"/>
                  <a:pt x="1908" y="881"/>
                </a:cubicBezTo>
                <a:cubicBezTo>
                  <a:pt x="1926" y="867"/>
                  <a:pt x="1967" y="833"/>
                  <a:pt x="1965" y="806"/>
                </a:cubicBezTo>
                <a:cubicBezTo>
                  <a:pt x="1962" y="778"/>
                  <a:pt x="1951" y="776"/>
                  <a:pt x="1943" y="755"/>
                </a:cubicBezTo>
                <a:close/>
                <a:moveTo>
                  <a:pt x="2067" y="868"/>
                </a:moveTo>
                <a:cubicBezTo>
                  <a:pt x="2059" y="864"/>
                  <a:pt x="2059" y="871"/>
                  <a:pt x="2054" y="885"/>
                </a:cubicBezTo>
                <a:cubicBezTo>
                  <a:pt x="2050" y="899"/>
                  <a:pt x="2026" y="905"/>
                  <a:pt x="2022" y="908"/>
                </a:cubicBezTo>
                <a:cubicBezTo>
                  <a:pt x="2019" y="911"/>
                  <a:pt x="2011" y="919"/>
                  <a:pt x="2011" y="919"/>
                </a:cubicBezTo>
                <a:cubicBezTo>
                  <a:pt x="1993" y="930"/>
                  <a:pt x="1958" y="942"/>
                  <a:pt x="1967" y="951"/>
                </a:cubicBezTo>
                <a:cubicBezTo>
                  <a:pt x="1975" y="961"/>
                  <a:pt x="1981" y="955"/>
                  <a:pt x="2002" y="945"/>
                </a:cubicBezTo>
                <a:cubicBezTo>
                  <a:pt x="2022" y="934"/>
                  <a:pt x="2028" y="921"/>
                  <a:pt x="2039" y="913"/>
                </a:cubicBezTo>
                <a:cubicBezTo>
                  <a:pt x="2051" y="906"/>
                  <a:pt x="2057" y="907"/>
                  <a:pt x="2066" y="897"/>
                </a:cubicBezTo>
                <a:cubicBezTo>
                  <a:pt x="2074" y="888"/>
                  <a:pt x="2074" y="872"/>
                  <a:pt x="2067" y="86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1" name="直角三角形 50"/>
          <p:cNvSpPr/>
          <p:nvPr/>
        </p:nvSpPr>
        <p:spPr>
          <a:xfrm rot="10800000" flipH="1">
            <a:off x="-20836" y="0"/>
            <a:ext cx="4869744" cy="6858000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3142764" y="4548851"/>
            <a:ext cx="90492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034886" y="4898313"/>
            <a:ext cx="4014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Supporters say that the ease of use of presentation software can save a lot of time for people who otherwise would have used other </a:t>
            </a:r>
            <a:r>
              <a:rPr lang="en-US" altLang="zh-CN" sz="1200" smtClean="0"/>
              <a:t>types</a:t>
            </a:r>
            <a:r>
              <a:rPr lang="en-US" altLang="zh-CN" sz="1200"/>
              <a:t>. Supporters say that the ease of use of presentation software can </a:t>
            </a:r>
            <a:r>
              <a:rPr lang="en-US" altLang="zh-CN" sz="1200" smtClean="0"/>
              <a:t>save.</a:t>
            </a:r>
            <a:endParaRPr lang="en-US" altLang="zh-CN" sz="1200" smtClean="0"/>
          </a:p>
          <a:p>
            <a:pPr algn="just"/>
            <a:endParaRPr lang="en-US" altLang="zh-CN" sz="1200" smtClean="0"/>
          </a:p>
          <a:p>
            <a:pPr algn="just"/>
            <a:r>
              <a:rPr lang="en-US" altLang="zh-CN" sz="1200"/>
              <a:t>A</a:t>
            </a:r>
            <a:r>
              <a:rPr lang="en-US" altLang="zh-CN" sz="1200" smtClean="0"/>
              <a:t> </a:t>
            </a:r>
            <a:r>
              <a:rPr lang="en-US" altLang="zh-CN" sz="1200"/>
              <a:t>lot of time for people who otherwise would have used other types</a:t>
            </a:r>
            <a:r>
              <a:rPr lang="en-US" altLang="zh-CN" sz="1200" smtClean="0"/>
              <a:t>.</a:t>
            </a:r>
            <a:endParaRPr lang="en-US" altLang="zh-CN" sz="1200"/>
          </a:p>
        </p:txBody>
      </p:sp>
      <p:sp>
        <p:nvSpPr>
          <p:cNvPr id="7" name="矩形 6"/>
          <p:cNvSpPr/>
          <p:nvPr/>
        </p:nvSpPr>
        <p:spPr>
          <a:xfrm>
            <a:off x="7721905" y="4898313"/>
            <a:ext cx="401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O</a:t>
            </a:r>
            <a:r>
              <a:rPr lang="en-US" altLang="zh-CN" sz="1200" smtClean="0"/>
              <a:t>f </a:t>
            </a:r>
            <a:r>
              <a:rPr lang="en-US" altLang="zh-CN" sz="1200"/>
              <a:t>use of presentation software can save a lot of time for people who otherwise would have used other </a:t>
            </a:r>
            <a:r>
              <a:rPr lang="en-US" altLang="zh-CN" sz="1200" smtClean="0"/>
              <a:t>types</a:t>
            </a:r>
            <a:r>
              <a:rPr lang="en-US" altLang="zh-CN" sz="1200"/>
              <a:t>. </a:t>
            </a:r>
            <a:r>
              <a:rPr lang="en-US" altLang="zh-CN" sz="1200" smtClean="0"/>
              <a:t>Supporters </a:t>
            </a:r>
            <a:r>
              <a:rPr lang="en-US" altLang="zh-CN" sz="1200"/>
              <a:t>say that the ease of use of presentation software can </a:t>
            </a:r>
            <a:r>
              <a:rPr lang="en-US" altLang="zh-CN" sz="1200" smtClean="0"/>
              <a:t>save</a:t>
            </a:r>
            <a:r>
              <a:rPr lang="en-US" altLang="zh-CN" sz="1200"/>
              <a:t>.</a:t>
            </a:r>
            <a:endParaRPr lang="en-US" altLang="zh-CN" sz="1200"/>
          </a:p>
        </p:txBody>
      </p:sp>
      <p:grpSp>
        <p:nvGrpSpPr>
          <p:cNvPr id="4" name="组合 3"/>
          <p:cNvGrpSpPr/>
          <p:nvPr/>
        </p:nvGrpSpPr>
        <p:grpSpPr>
          <a:xfrm>
            <a:off x="-441" y="0"/>
            <a:ext cx="4901397" cy="6858002"/>
            <a:chOff x="0" y="0"/>
            <a:chExt cx="2502741" cy="3501818"/>
          </a:xfrm>
          <a:solidFill>
            <a:schemeClr val="accent1">
              <a:alpha val="60000"/>
            </a:schemeClr>
          </a:solidFill>
        </p:grpSpPr>
        <p:sp>
          <p:nvSpPr>
            <p:cNvPr id="2" name="直角三角形 1"/>
            <p:cNvSpPr/>
            <p:nvPr/>
          </p:nvSpPr>
          <p:spPr>
            <a:xfrm rot="5400000">
              <a:off x="0" y="0"/>
              <a:ext cx="1018572" cy="101857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直角三角形 2"/>
            <p:cNvSpPr/>
            <p:nvPr/>
          </p:nvSpPr>
          <p:spPr>
            <a:xfrm rot="5400000">
              <a:off x="1251371" y="-232798"/>
              <a:ext cx="1018572" cy="148416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0800000">
              <a:off x="1" y="1024360"/>
              <a:ext cx="1018572" cy="101857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直角三角形 8"/>
            <p:cNvSpPr/>
            <p:nvPr/>
          </p:nvSpPr>
          <p:spPr>
            <a:xfrm rot="5400000">
              <a:off x="-220157" y="2263089"/>
              <a:ext cx="1458886" cy="101857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等腰三角形 15"/>
          <p:cNvSpPr/>
          <p:nvPr/>
        </p:nvSpPr>
        <p:spPr>
          <a:xfrm>
            <a:off x="4469370" y="1925636"/>
            <a:ext cx="1729637" cy="1729637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0800000">
            <a:off x="4321479" y="3406656"/>
            <a:ext cx="505177" cy="505177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6954012" y="713925"/>
            <a:ext cx="2260658" cy="226065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0800000">
            <a:off x="10273926" y="564470"/>
            <a:ext cx="820600" cy="820600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7726367" y="1451712"/>
            <a:ext cx="722032" cy="596565"/>
            <a:chOff x="5853906" y="3228975"/>
            <a:chExt cx="484187" cy="400050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5853906" y="3228975"/>
              <a:ext cx="344487" cy="319088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6047581" y="3359150"/>
              <a:ext cx="290512" cy="269875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566054" y="2076450"/>
            <a:ext cx="111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</a:rPr>
              <a:t>TEXT HERE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26343" y="2296918"/>
            <a:ext cx="19220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schemeClr val="bg1"/>
                </a:solidFill>
              </a:rPr>
              <a:t>Supporters say that the ease of use .</a:t>
            </a:r>
            <a:endParaRPr lang="zh-CN" altLang="en-US" sz="1100">
              <a:solidFill>
                <a:schemeClr val="bg1"/>
              </a:solidFill>
            </a:endParaRPr>
          </a:p>
        </p:txBody>
      </p:sp>
      <p:grpSp>
        <p:nvGrpSpPr>
          <p:cNvPr id="26" name="Group 18"/>
          <p:cNvGrpSpPr>
            <a:grpSpLocks noChangeAspect="1"/>
          </p:cNvGrpSpPr>
          <p:nvPr/>
        </p:nvGrpSpPr>
        <p:grpSpPr bwMode="auto">
          <a:xfrm>
            <a:off x="5144493" y="2604052"/>
            <a:ext cx="433053" cy="335227"/>
            <a:chOff x="6227" y="1614"/>
            <a:chExt cx="726" cy="562"/>
          </a:xfrm>
          <a:solidFill>
            <a:schemeClr val="bg1"/>
          </a:solidFill>
        </p:grpSpPr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6227" y="1677"/>
              <a:ext cx="627" cy="499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6368" y="1897"/>
              <a:ext cx="246" cy="221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6697" y="1698"/>
              <a:ext cx="131" cy="141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6671" y="1614"/>
              <a:ext cx="282" cy="26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804232" y="2955060"/>
            <a:ext cx="111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smtClean="0">
                <a:solidFill>
                  <a:schemeClr val="bg1"/>
                </a:solidFill>
              </a:rPr>
              <a:t>TEXT HERE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25537" y="3175528"/>
            <a:ext cx="1470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schemeClr val="bg1"/>
                </a:solidFill>
              </a:rPr>
              <a:t>Supporters say that the ease of use .</a:t>
            </a:r>
            <a:endParaRPr lang="zh-CN" altLang="en-US" sz="1100">
              <a:solidFill>
                <a:schemeClr val="bg1"/>
              </a:solidFill>
            </a:endParaRPr>
          </a:p>
        </p:txBody>
      </p:sp>
      <p:grpSp>
        <p:nvGrpSpPr>
          <p:cNvPr id="33" name="Group 25"/>
          <p:cNvGrpSpPr>
            <a:grpSpLocks noChangeAspect="1"/>
          </p:cNvGrpSpPr>
          <p:nvPr/>
        </p:nvGrpSpPr>
        <p:grpSpPr bwMode="auto">
          <a:xfrm>
            <a:off x="10522978" y="674700"/>
            <a:ext cx="387585" cy="368385"/>
            <a:chOff x="9" y="-11"/>
            <a:chExt cx="646" cy="614"/>
          </a:xfrm>
          <a:solidFill>
            <a:schemeClr val="bg1"/>
          </a:solidFill>
        </p:grpSpPr>
        <p:sp>
          <p:nvSpPr>
            <p:cNvPr id="34" name="Freeform 26"/>
            <p:cNvSpPr/>
            <p:nvPr/>
          </p:nvSpPr>
          <p:spPr bwMode="auto">
            <a:xfrm>
              <a:off x="9" y="53"/>
              <a:ext cx="346" cy="353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 w 60"/>
                <a:gd name="T5" fmla="*/ 44 h 61"/>
                <a:gd name="T6" fmla="*/ 7 w 60"/>
                <a:gd name="T7" fmla="*/ 46 h 61"/>
                <a:gd name="T8" fmla="*/ 8 w 60"/>
                <a:gd name="T9" fmla="*/ 42 h 61"/>
                <a:gd name="T10" fmla="*/ 5 w 60"/>
                <a:gd name="T11" fmla="*/ 31 h 61"/>
                <a:gd name="T12" fmla="*/ 30 w 60"/>
                <a:gd name="T13" fmla="*/ 6 h 61"/>
                <a:gd name="T14" fmla="*/ 55 w 60"/>
                <a:gd name="T15" fmla="*/ 31 h 61"/>
                <a:gd name="T16" fmla="*/ 30 w 60"/>
                <a:gd name="T17" fmla="*/ 55 h 61"/>
                <a:gd name="T18" fmla="*/ 24 w 60"/>
                <a:gd name="T19" fmla="*/ 55 h 61"/>
                <a:gd name="T20" fmla="*/ 21 w 60"/>
                <a:gd name="T21" fmla="*/ 57 h 61"/>
                <a:gd name="T22" fmla="*/ 23 w 60"/>
                <a:gd name="T23" fmla="*/ 60 h 61"/>
                <a:gd name="T24" fmla="*/ 30 w 60"/>
                <a:gd name="T25" fmla="*/ 61 h 61"/>
                <a:gd name="T26" fmla="*/ 60 w 60"/>
                <a:gd name="T27" fmla="*/ 31 h 61"/>
                <a:gd name="T28" fmla="*/ 30 w 60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1"/>
                  </a:cubicBezTo>
                  <a:cubicBezTo>
                    <a:pt x="0" y="35"/>
                    <a:pt x="1" y="40"/>
                    <a:pt x="3" y="44"/>
                  </a:cubicBezTo>
                  <a:cubicBezTo>
                    <a:pt x="4" y="46"/>
                    <a:pt x="5" y="46"/>
                    <a:pt x="7" y="46"/>
                  </a:cubicBezTo>
                  <a:cubicBezTo>
                    <a:pt x="8" y="45"/>
                    <a:pt x="9" y="43"/>
                    <a:pt x="8" y="42"/>
                  </a:cubicBezTo>
                  <a:cubicBezTo>
                    <a:pt x="6" y="38"/>
                    <a:pt x="5" y="35"/>
                    <a:pt x="5" y="31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ubicBezTo>
                    <a:pt x="28" y="55"/>
                    <a:pt x="26" y="55"/>
                    <a:pt x="24" y="55"/>
                  </a:cubicBezTo>
                  <a:cubicBezTo>
                    <a:pt x="23" y="54"/>
                    <a:pt x="22" y="55"/>
                    <a:pt x="21" y="57"/>
                  </a:cubicBezTo>
                  <a:cubicBezTo>
                    <a:pt x="21" y="58"/>
                    <a:pt x="22" y="60"/>
                    <a:pt x="23" y="60"/>
                  </a:cubicBezTo>
                  <a:cubicBezTo>
                    <a:pt x="25" y="61"/>
                    <a:pt x="28" y="61"/>
                    <a:pt x="30" y="61"/>
                  </a:cubicBezTo>
                  <a:cubicBezTo>
                    <a:pt x="47" y="61"/>
                    <a:pt x="60" y="47"/>
                    <a:pt x="60" y="31"/>
                  </a:cubicBezTo>
                  <a:cubicBezTo>
                    <a:pt x="60" y="14"/>
                    <a:pt x="47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15" y="169"/>
              <a:ext cx="225" cy="434"/>
            </a:xfrm>
            <a:custGeom>
              <a:avLst/>
              <a:gdLst>
                <a:gd name="T0" fmla="*/ 24 w 39"/>
                <a:gd name="T1" fmla="*/ 18 h 75"/>
                <a:gd name="T2" fmla="*/ 29 w 39"/>
                <a:gd name="T3" fmla="*/ 20 h 75"/>
                <a:gd name="T4" fmla="*/ 39 w 39"/>
                <a:gd name="T5" fmla="*/ 10 h 75"/>
                <a:gd name="T6" fmla="*/ 29 w 39"/>
                <a:gd name="T7" fmla="*/ 0 h 75"/>
                <a:gd name="T8" fmla="*/ 19 w 39"/>
                <a:gd name="T9" fmla="*/ 10 h 75"/>
                <a:gd name="T10" fmla="*/ 20 w 39"/>
                <a:gd name="T11" fmla="*/ 14 h 75"/>
                <a:gd name="T12" fmla="*/ 13 w 39"/>
                <a:gd name="T13" fmla="*/ 23 h 75"/>
                <a:gd name="T14" fmla="*/ 2 w 39"/>
                <a:gd name="T15" fmla="*/ 72 h 75"/>
                <a:gd name="T16" fmla="*/ 4 w 39"/>
                <a:gd name="T17" fmla="*/ 75 h 75"/>
                <a:gd name="T18" fmla="*/ 5 w 39"/>
                <a:gd name="T19" fmla="*/ 75 h 75"/>
                <a:gd name="T20" fmla="*/ 7 w 39"/>
                <a:gd name="T21" fmla="*/ 71 h 75"/>
                <a:gd name="T22" fmla="*/ 18 w 39"/>
                <a:gd name="T23" fmla="*/ 26 h 75"/>
                <a:gd name="T24" fmla="*/ 24 w 39"/>
                <a:gd name="T25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75">
                  <a:moveTo>
                    <a:pt x="24" y="18"/>
                  </a:moveTo>
                  <a:cubicBezTo>
                    <a:pt x="25" y="19"/>
                    <a:pt x="27" y="20"/>
                    <a:pt x="29" y="20"/>
                  </a:cubicBezTo>
                  <a:cubicBezTo>
                    <a:pt x="35" y="20"/>
                    <a:pt x="39" y="16"/>
                    <a:pt x="39" y="10"/>
                  </a:cubicBezTo>
                  <a:cubicBezTo>
                    <a:pt x="39" y="4"/>
                    <a:pt x="35" y="0"/>
                    <a:pt x="29" y="0"/>
                  </a:cubicBezTo>
                  <a:cubicBezTo>
                    <a:pt x="24" y="0"/>
                    <a:pt x="19" y="4"/>
                    <a:pt x="19" y="10"/>
                  </a:cubicBezTo>
                  <a:cubicBezTo>
                    <a:pt x="19" y="11"/>
                    <a:pt x="20" y="13"/>
                    <a:pt x="20" y="14"/>
                  </a:cubicBezTo>
                  <a:cubicBezTo>
                    <a:pt x="18" y="16"/>
                    <a:pt x="16" y="19"/>
                    <a:pt x="13" y="23"/>
                  </a:cubicBezTo>
                  <a:cubicBezTo>
                    <a:pt x="7" y="32"/>
                    <a:pt x="0" y="49"/>
                    <a:pt x="2" y="72"/>
                  </a:cubicBezTo>
                  <a:cubicBezTo>
                    <a:pt x="2" y="73"/>
                    <a:pt x="3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5"/>
                    <a:pt x="7" y="73"/>
                    <a:pt x="7" y="71"/>
                  </a:cubicBezTo>
                  <a:cubicBezTo>
                    <a:pt x="6" y="54"/>
                    <a:pt x="9" y="39"/>
                    <a:pt x="18" y="26"/>
                  </a:cubicBezTo>
                  <a:cubicBezTo>
                    <a:pt x="20" y="23"/>
                    <a:pt x="22" y="20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390" y="-11"/>
              <a:ext cx="225" cy="215"/>
            </a:xfrm>
            <a:custGeom>
              <a:avLst/>
              <a:gdLst>
                <a:gd name="T0" fmla="*/ 20 w 39"/>
                <a:gd name="T1" fmla="*/ 34 h 37"/>
                <a:gd name="T2" fmla="*/ 14 w 39"/>
                <a:gd name="T3" fmla="*/ 32 h 37"/>
                <a:gd name="T4" fmla="*/ 7 w 39"/>
                <a:gd name="T5" fmla="*/ 13 h 37"/>
                <a:gd name="T6" fmla="*/ 26 w 39"/>
                <a:gd name="T7" fmla="*/ 7 h 37"/>
                <a:gd name="T8" fmla="*/ 33 w 39"/>
                <a:gd name="T9" fmla="*/ 25 h 37"/>
                <a:gd name="T10" fmla="*/ 31 w 39"/>
                <a:gd name="T11" fmla="*/ 28 h 37"/>
                <a:gd name="T12" fmla="*/ 31 w 39"/>
                <a:gd name="T13" fmla="*/ 30 h 37"/>
                <a:gd name="T14" fmla="*/ 33 w 39"/>
                <a:gd name="T15" fmla="*/ 30 h 37"/>
                <a:gd name="T16" fmla="*/ 35 w 39"/>
                <a:gd name="T17" fmla="*/ 27 h 37"/>
                <a:gd name="T18" fmla="*/ 27 w 39"/>
                <a:gd name="T19" fmla="*/ 4 h 37"/>
                <a:gd name="T20" fmla="*/ 4 w 39"/>
                <a:gd name="T21" fmla="*/ 12 h 37"/>
                <a:gd name="T22" fmla="*/ 12 w 39"/>
                <a:gd name="T23" fmla="*/ 35 h 37"/>
                <a:gd name="T24" fmla="*/ 20 w 39"/>
                <a:gd name="T25" fmla="*/ 37 h 37"/>
                <a:gd name="T26" fmla="*/ 22 w 39"/>
                <a:gd name="T27" fmla="*/ 35 h 37"/>
                <a:gd name="T28" fmla="*/ 20 w 39"/>
                <a:gd name="T2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37">
                  <a:moveTo>
                    <a:pt x="20" y="34"/>
                  </a:moveTo>
                  <a:cubicBezTo>
                    <a:pt x="18" y="34"/>
                    <a:pt x="16" y="33"/>
                    <a:pt x="14" y="32"/>
                  </a:cubicBezTo>
                  <a:cubicBezTo>
                    <a:pt x="7" y="29"/>
                    <a:pt x="4" y="20"/>
                    <a:pt x="7" y="13"/>
                  </a:cubicBezTo>
                  <a:cubicBezTo>
                    <a:pt x="10" y="6"/>
                    <a:pt x="19" y="3"/>
                    <a:pt x="26" y="7"/>
                  </a:cubicBezTo>
                  <a:cubicBezTo>
                    <a:pt x="33" y="10"/>
                    <a:pt x="36" y="18"/>
                    <a:pt x="33" y="25"/>
                  </a:cubicBezTo>
                  <a:cubicBezTo>
                    <a:pt x="32" y="26"/>
                    <a:pt x="32" y="27"/>
                    <a:pt x="31" y="28"/>
                  </a:cubicBezTo>
                  <a:cubicBezTo>
                    <a:pt x="30" y="29"/>
                    <a:pt x="30" y="30"/>
                    <a:pt x="31" y="30"/>
                  </a:cubicBezTo>
                  <a:cubicBezTo>
                    <a:pt x="32" y="31"/>
                    <a:pt x="33" y="31"/>
                    <a:pt x="33" y="30"/>
                  </a:cubicBezTo>
                  <a:cubicBezTo>
                    <a:pt x="34" y="29"/>
                    <a:pt x="35" y="28"/>
                    <a:pt x="35" y="27"/>
                  </a:cubicBezTo>
                  <a:cubicBezTo>
                    <a:pt x="39" y="18"/>
                    <a:pt x="36" y="8"/>
                    <a:pt x="27" y="4"/>
                  </a:cubicBezTo>
                  <a:cubicBezTo>
                    <a:pt x="19" y="0"/>
                    <a:pt x="8" y="3"/>
                    <a:pt x="4" y="12"/>
                  </a:cubicBezTo>
                  <a:cubicBezTo>
                    <a:pt x="0" y="21"/>
                    <a:pt x="4" y="31"/>
                    <a:pt x="12" y="35"/>
                  </a:cubicBezTo>
                  <a:cubicBezTo>
                    <a:pt x="15" y="36"/>
                    <a:pt x="18" y="37"/>
                    <a:pt x="20" y="37"/>
                  </a:cubicBezTo>
                  <a:cubicBezTo>
                    <a:pt x="21" y="37"/>
                    <a:pt x="22" y="36"/>
                    <a:pt x="22" y="35"/>
                  </a:cubicBezTo>
                  <a:cubicBezTo>
                    <a:pt x="22" y="34"/>
                    <a:pt x="21" y="33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465" y="65"/>
              <a:ext cx="190" cy="202"/>
            </a:xfrm>
            <a:custGeom>
              <a:avLst/>
              <a:gdLst>
                <a:gd name="T0" fmla="*/ 32 w 33"/>
                <a:gd name="T1" fmla="*/ 32 h 35"/>
                <a:gd name="T2" fmla="*/ 12 w 33"/>
                <a:gd name="T3" fmla="*/ 16 h 35"/>
                <a:gd name="T4" fmla="*/ 9 w 33"/>
                <a:gd name="T5" fmla="*/ 11 h 35"/>
                <a:gd name="T6" fmla="*/ 12 w 33"/>
                <a:gd name="T7" fmla="*/ 8 h 35"/>
                <a:gd name="T8" fmla="*/ 9 w 33"/>
                <a:gd name="T9" fmla="*/ 1 h 35"/>
                <a:gd name="T10" fmla="*/ 1 w 33"/>
                <a:gd name="T11" fmla="*/ 4 h 35"/>
                <a:gd name="T12" fmla="*/ 4 w 33"/>
                <a:gd name="T13" fmla="*/ 11 h 35"/>
                <a:gd name="T14" fmla="*/ 6 w 33"/>
                <a:gd name="T15" fmla="*/ 12 h 35"/>
                <a:gd name="T16" fmla="*/ 9 w 33"/>
                <a:gd name="T17" fmla="*/ 17 h 35"/>
                <a:gd name="T18" fmla="*/ 31 w 33"/>
                <a:gd name="T19" fmla="*/ 35 h 35"/>
                <a:gd name="T20" fmla="*/ 33 w 33"/>
                <a:gd name="T21" fmla="*/ 34 h 35"/>
                <a:gd name="T22" fmla="*/ 33 w 33"/>
                <a:gd name="T23" fmla="*/ 34 h 35"/>
                <a:gd name="T24" fmla="*/ 32 w 33"/>
                <a:gd name="T25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5">
                  <a:moveTo>
                    <a:pt x="32" y="32"/>
                  </a:moveTo>
                  <a:cubicBezTo>
                    <a:pt x="23" y="29"/>
                    <a:pt x="16" y="23"/>
                    <a:pt x="12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10" y="10"/>
                    <a:pt x="11" y="10"/>
                    <a:pt x="12" y="8"/>
                  </a:cubicBezTo>
                  <a:cubicBezTo>
                    <a:pt x="13" y="6"/>
                    <a:pt x="12" y="2"/>
                    <a:pt x="9" y="1"/>
                  </a:cubicBezTo>
                  <a:cubicBezTo>
                    <a:pt x="6" y="0"/>
                    <a:pt x="3" y="1"/>
                    <a:pt x="1" y="4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3"/>
                    <a:pt x="8" y="15"/>
                    <a:pt x="9" y="17"/>
                  </a:cubicBezTo>
                  <a:cubicBezTo>
                    <a:pt x="12" y="23"/>
                    <a:pt x="19" y="31"/>
                    <a:pt x="31" y="35"/>
                  </a:cubicBezTo>
                  <a:cubicBezTo>
                    <a:pt x="32" y="35"/>
                    <a:pt x="33" y="35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3"/>
                    <a:pt x="33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8" name="等腰三角形 37"/>
          <p:cNvSpPr/>
          <p:nvPr/>
        </p:nvSpPr>
        <p:spPr>
          <a:xfrm>
            <a:off x="10298528" y="2335863"/>
            <a:ext cx="1264282" cy="1264282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Group 4"/>
          <p:cNvGrpSpPr>
            <a:grpSpLocks noChangeAspect="1"/>
          </p:cNvGrpSpPr>
          <p:nvPr/>
        </p:nvGrpSpPr>
        <p:grpSpPr bwMode="auto">
          <a:xfrm>
            <a:off x="10619750" y="2959723"/>
            <a:ext cx="621839" cy="346532"/>
            <a:chOff x="2289" y="649"/>
            <a:chExt cx="454" cy="253"/>
          </a:xfrm>
          <a:solidFill>
            <a:schemeClr val="bg1"/>
          </a:solidFill>
        </p:grpSpPr>
        <p:sp>
          <p:nvSpPr>
            <p:cNvPr id="40" name="Freeform 5"/>
            <p:cNvSpPr/>
            <p:nvPr/>
          </p:nvSpPr>
          <p:spPr bwMode="auto">
            <a:xfrm>
              <a:off x="2426" y="649"/>
              <a:ext cx="172" cy="187"/>
            </a:xfrm>
            <a:custGeom>
              <a:avLst/>
              <a:gdLst>
                <a:gd name="T0" fmla="*/ 0 w 72"/>
                <a:gd name="T1" fmla="*/ 19 h 77"/>
                <a:gd name="T2" fmla="*/ 0 w 72"/>
                <a:gd name="T3" fmla="*/ 21 h 77"/>
                <a:gd name="T4" fmla="*/ 33 w 72"/>
                <a:gd name="T5" fmla="*/ 74 h 77"/>
                <a:gd name="T6" fmla="*/ 28 w 72"/>
                <a:gd name="T7" fmla="*/ 51 h 77"/>
                <a:gd name="T8" fmla="*/ 36 w 72"/>
                <a:gd name="T9" fmla="*/ 23 h 77"/>
                <a:gd name="T10" fmla="*/ 44 w 72"/>
                <a:gd name="T11" fmla="*/ 51 h 77"/>
                <a:gd name="T12" fmla="*/ 38 w 72"/>
                <a:gd name="T13" fmla="*/ 77 h 77"/>
                <a:gd name="T14" fmla="*/ 38 w 72"/>
                <a:gd name="T15" fmla="*/ 77 h 77"/>
                <a:gd name="T16" fmla="*/ 72 w 72"/>
                <a:gd name="T17" fmla="*/ 21 h 77"/>
                <a:gd name="T18" fmla="*/ 72 w 72"/>
                <a:gd name="T19" fmla="*/ 0 h 77"/>
                <a:gd name="T20" fmla="*/ 35 w 72"/>
                <a:gd name="T21" fmla="*/ 23 h 77"/>
                <a:gd name="T22" fmla="*/ 1 w 72"/>
                <a:gd name="T23" fmla="*/ 0 h 77"/>
                <a:gd name="T24" fmla="*/ 0 w 72"/>
                <a:gd name="T25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7">
                  <a:moveTo>
                    <a:pt x="0" y="1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" y="46"/>
                    <a:pt x="14" y="64"/>
                    <a:pt x="33" y="74"/>
                  </a:cubicBezTo>
                  <a:cubicBezTo>
                    <a:pt x="30" y="67"/>
                    <a:pt x="28" y="60"/>
                    <a:pt x="28" y="51"/>
                  </a:cubicBezTo>
                  <a:cubicBezTo>
                    <a:pt x="28" y="41"/>
                    <a:pt x="31" y="31"/>
                    <a:pt x="36" y="23"/>
                  </a:cubicBezTo>
                  <a:cubicBezTo>
                    <a:pt x="42" y="31"/>
                    <a:pt x="44" y="41"/>
                    <a:pt x="44" y="51"/>
                  </a:cubicBezTo>
                  <a:cubicBezTo>
                    <a:pt x="44" y="61"/>
                    <a:pt x="42" y="69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60" y="64"/>
                    <a:pt x="68" y="46"/>
                    <a:pt x="72" y="2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6" y="1"/>
                    <a:pt x="44" y="10"/>
                    <a:pt x="35" y="23"/>
                  </a:cubicBezTo>
                  <a:cubicBezTo>
                    <a:pt x="28" y="11"/>
                    <a:pt x="16" y="2"/>
                    <a:pt x="1" y="0"/>
                  </a:cubicBezTo>
                  <a:cubicBezTo>
                    <a:pt x="1" y="3"/>
                    <a:pt x="0" y="18"/>
                    <a:pt x="0" y="19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2646" y="649"/>
              <a:ext cx="97" cy="182"/>
            </a:xfrm>
            <a:custGeom>
              <a:avLst/>
              <a:gdLst>
                <a:gd name="T0" fmla="*/ 0 w 40"/>
                <a:gd name="T1" fmla="*/ 18 h 75"/>
                <a:gd name="T2" fmla="*/ 0 w 40"/>
                <a:gd name="T3" fmla="*/ 21 h 75"/>
                <a:gd name="T4" fmla="*/ 34 w 40"/>
                <a:gd name="T5" fmla="*/ 75 h 75"/>
                <a:gd name="T6" fmla="*/ 40 w 40"/>
                <a:gd name="T7" fmla="*/ 51 h 75"/>
                <a:gd name="T8" fmla="*/ 0 w 40"/>
                <a:gd name="T9" fmla="*/ 0 h 75"/>
                <a:gd name="T10" fmla="*/ 0 w 40"/>
                <a:gd name="T11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5">
                  <a:moveTo>
                    <a:pt x="0" y="18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47"/>
                    <a:pt x="12" y="65"/>
                    <a:pt x="34" y="75"/>
                  </a:cubicBezTo>
                  <a:cubicBezTo>
                    <a:pt x="37" y="68"/>
                    <a:pt x="40" y="60"/>
                    <a:pt x="40" y="51"/>
                  </a:cubicBezTo>
                  <a:cubicBezTo>
                    <a:pt x="40" y="26"/>
                    <a:pt x="20" y="5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2289" y="649"/>
              <a:ext cx="98" cy="189"/>
            </a:xfrm>
            <a:custGeom>
              <a:avLst/>
              <a:gdLst>
                <a:gd name="T0" fmla="*/ 41 w 41"/>
                <a:gd name="T1" fmla="*/ 22 h 78"/>
                <a:gd name="T2" fmla="*/ 41 w 41"/>
                <a:gd name="T3" fmla="*/ 0 h 78"/>
                <a:gd name="T4" fmla="*/ 0 w 41"/>
                <a:gd name="T5" fmla="*/ 51 h 78"/>
                <a:gd name="T6" fmla="*/ 7 w 41"/>
                <a:gd name="T7" fmla="*/ 78 h 78"/>
                <a:gd name="T8" fmla="*/ 41 w 41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8">
                  <a:moveTo>
                    <a:pt x="41" y="2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7" y="5"/>
                    <a:pt x="0" y="26"/>
                    <a:pt x="0" y="51"/>
                  </a:cubicBezTo>
                  <a:cubicBezTo>
                    <a:pt x="0" y="61"/>
                    <a:pt x="2" y="70"/>
                    <a:pt x="7" y="78"/>
                  </a:cubicBezTo>
                  <a:cubicBezTo>
                    <a:pt x="29" y="66"/>
                    <a:pt x="41" y="47"/>
                    <a:pt x="41" y="22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2327" y="770"/>
              <a:ext cx="163" cy="132"/>
            </a:xfrm>
            <a:custGeom>
              <a:avLst/>
              <a:gdLst>
                <a:gd name="T0" fmla="*/ 35 w 68"/>
                <a:gd name="T1" fmla="*/ 0 h 54"/>
                <a:gd name="T2" fmla="*/ 0 w 68"/>
                <a:gd name="T3" fmla="*/ 40 h 54"/>
                <a:gd name="T4" fmla="*/ 35 w 68"/>
                <a:gd name="T5" fmla="*/ 54 h 54"/>
                <a:gd name="T6" fmla="*/ 68 w 68"/>
                <a:gd name="T7" fmla="*/ 40 h 54"/>
                <a:gd name="T8" fmla="*/ 35 w 6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4">
                  <a:moveTo>
                    <a:pt x="35" y="0"/>
                  </a:moveTo>
                  <a:cubicBezTo>
                    <a:pt x="28" y="17"/>
                    <a:pt x="16" y="30"/>
                    <a:pt x="0" y="40"/>
                  </a:cubicBezTo>
                  <a:cubicBezTo>
                    <a:pt x="9" y="48"/>
                    <a:pt x="21" y="54"/>
                    <a:pt x="35" y="54"/>
                  </a:cubicBezTo>
                  <a:cubicBezTo>
                    <a:pt x="48" y="54"/>
                    <a:pt x="59" y="49"/>
                    <a:pt x="68" y="40"/>
                  </a:cubicBezTo>
                  <a:cubicBezTo>
                    <a:pt x="53" y="31"/>
                    <a:pt x="42" y="18"/>
                    <a:pt x="35" y="0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2534" y="768"/>
              <a:ext cx="163" cy="134"/>
            </a:xfrm>
            <a:custGeom>
              <a:avLst/>
              <a:gdLst>
                <a:gd name="T0" fmla="*/ 36 w 68"/>
                <a:gd name="T1" fmla="*/ 0 h 55"/>
                <a:gd name="T2" fmla="*/ 0 w 68"/>
                <a:gd name="T3" fmla="*/ 41 h 55"/>
                <a:gd name="T4" fmla="*/ 34 w 68"/>
                <a:gd name="T5" fmla="*/ 55 h 55"/>
                <a:gd name="T6" fmla="*/ 68 w 68"/>
                <a:gd name="T7" fmla="*/ 40 h 55"/>
                <a:gd name="T8" fmla="*/ 36 w 6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5">
                  <a:moveTo>
                    <a:pt x="36" y="0"/>
                  </a:moveTo>
                  <a:cubicBezTo>
                    <a:pt x="28" y="17"/>
                    <a:pt x="17" y="31"/>
                    <a:pt x="0" y="41"/>
                  </a:cubicBezTo>
                  <a:cubicBezTo>
                    <a:pt x="9" y="50"/>
                    <a:pt x="20" y="55"/>
                    <a:pt x="34" y="55"/>
                  </a:cubicBezTo>
                  <a:cubicBezTo>
                    <a:pt x="47" y="55"/>
                    <a:pt x="59" y="49"/>
                    <a:pt x="68" y="40"/>
                  </a:cubicBezTo>
                  <a:cubicBezTo>
                    <a:pt x="54" y="31"/>
                    <a:pt x="43" y="17"/>
                    <a:pt x="36" y="0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9216297" y="517402"/>
            <a:ext cx="111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b="1" smtClean="0"/>
              <a:t>TEXT HERE</a:t>
            </a:r>
            <a:endParaRPr lang="zh-CN" altLang="en-US" sz="1400" b="1"/>
          </a:p>
        </p:txBody>
      </p:sp>
      <p:sp>
        <p:nvSpPr>
          <p:cNvPr id="46" name="矩形 45"/>
          <p:cNvSpPr/>
          <p:nvPr/>
        </p:nvSpPr>
        <p:spPr>
          <a:xfrm>
            <a:off x="8407791" y="737870"/>
            <a:ext cx="19220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100"/>
              <a:t>Supporters say that the ease of use .</a:t>
            </a:r>
            <a:endParaRPr lang="zh-CN" altLang="en-US" sz="1100"/>
          </a:p>
        </p:txBody>
      </p:sp>
      <p:sp>
        <p:nvSpPr>
          <p:cNvPr id="47" name="文本框 46"/>
          <p:cNvSpPr txBox="1"/>
          <p:nvPr/>
        </p:nvSpPr>
        <p:spPr>
          <a:xfrm>
            <a:off x="10329776" y="3647964"/>
            <a:ext cx="111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b="1" smtClean="0"/>
              <a:t>TEXT HERE</a:t>
            </a:r>
            <a:endParaRPr lang="zh-CN" altLang="en-US" sz="1400" b="1"/>
          </a:p>
        </p:txBody>
      </p:sp>
      <p:sp>
        <p:nvSpPr>
          <p:cNvPr id="48" name="矩形 47"/>
          <p:cNvSpPr/>
          <p:nvPr/>
        </p:nvSpPr>
        <p:spPr>
          <a:xfrm>
            <a:off x="9925523" y="3868432"/>
            <a:ext cx="19220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/>
              <a:t>Supporters say that the ease of use .</a:t>
            </a:r>
            <a:endParaRPr lang="zh-CN" altLang="en-US" sz="1100"/>
          </a:p>
        </p:txBody>
      </p:sp>
      <p:grpSp>
        <p:nvGrpSpPr>
          <p:cNvPr id="52" name="组合 51"/>
          <p:cNvGrpSpPr/>
          <p:nvPr/>
        </p:nvGrpSpPr>
        <p:grpSpPr>
          <a:xfrm>
            <a:off x="740896" y="1831049"/>
            <a:ext cx="2952508" cy="1514196"/>
            <a:chOff x="883434" y="2569698"/>
            <a:chExt cx="2952508" cy="1514196"/>
          </a:xfrm>
        </p:grpSpPr>
        <p:sp>
          <p:nvSpPr>
            <p:cNvPr id="23" name="矩形 22"/>
            <p:cNvSpPr/>
            <p:nvPr/>
          </p:nvSpPr>
          <p:spPr>
            <a:xfrm>
              <a:off x="883434" y="2607505"/>
              <a:ext cx="2952508" cy="1476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50906" y="2569698"/>
              <a:ext cx="25923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5400" b="1" smtClean="0"/>
                <a:t>SOCIAL</a:t>
              </a:r>
              <a:endParaRPr lang="en-US" altLang="zh-CN" sz="5400" b="1" smtClean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26925" y="3241329"/>
              <a:ext cx="20185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/>
                <a:t>MEDIA</a:t>
              </a:r>
              <a:endParaRPr lang="en-US" altLang="zh-CN" sz="4400" b="1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53498" y="1422909"/>
            <a:ext cx="4201610" cy="38068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75973" y="1786847"/>
            <a:ext cx="33566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mtClean="0">
                <a:solidFill>
                  <a:schemeClr val="bg1"/>
                </a:solidFill>
              </a:rPr>
              <a:t>POWER</a:t>
            </a:r>
            <a:endParaRPr lang="en-US" altLang="zh-CN" sz="6600" b="1" smtClean="0">
              <a:solidFill>
                <a:schemeClr val="bg1"/>
              </a:solidFill>
            </a:endParaRPr>
          </a:p>
        </p:txBody>
      </p:sp>
      <p:sp>
        <p:nvSpPr>
          <p:cNvPr id="553" name="文本框 552"/>
          <p:cNvSpPr txBox="1"/>
          <p:nvPr/>
        </p:nvSpPr>
        <p:spPr>
          <a:xfrm>
            <a:off x="4475973" y="2571536"/>
            <a:ext cx="3356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mtClean="0">
                <a:solidFill>
                  <a:schemeClr val="bg1"/>
                </a:solidFill>
              </a:rPr>
              <a:t>YOUR</a:t>
            </a:r>
            <a:endParaRPr lang="en-US" altLang="zh-CN" sz="8800" smtClean="0">
              <a:solidFill>
                <a:schemeClr val="bg1"/>
              </a:solidFill>
            </a:endParaRPr>
          </a:p>
        </p:txBody>
      </p:sp>
      <p:sp>
        <p:nvSpPr>
          <p:cNvPr id="556" name="文本框 555"/>
          <p:cNvSpPr txBox="1"/>
          <p:nvPr/>
        </p:nvSpPr>
        <p:spPr>
          <a:xfrm>
            <a:off x="4445493" y="3670887"/>
            <a:ext cx="33566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600" b="1" smtClean="0">
                <a:solidFill>
                  <a:schemeClr val="bg1"/>
                </a:solidFill>
              </a:rPr>
              <a:t>POINT</a:t>
            </a:r>
            <a:endParaRPr lang="en-US" altLang="zh-CN" sz="7600" b="1" smtClean="0">
              <a:solidFill>
                <a:schemeClr val="bg1"/>
              </a:solidFill>
            </a:endParaRPr>
          </a:p>
        </p:txBody>
      </p:sp>
      <p:cxnSp>
        <p:nvCxnSpPr>
          <p:cNvPr id="564" name="直接连接符 563"/>
          <p:cNvCxnSpPr/>
          <p:nvPr/>
        </p:nvCxnSpPr>
        <p:spPr>
          <a:xfrm>
            <a:off x="4701744" y="2813007"/>
            <a:ext cx="29051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直接连接符 564"/>
          <p:cNvCxnSpPr/>
          <p:nvPr/>
        </p:nvCxnSpPr>
        <p:spPr>
          <a:xfrm>
            <a:off x="4701744" y="3839167"/>
            <a:ext cx="29051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3" name="矩形 1112"/>
          <p:cNvSpPr/>
          <p:nvPr/>
        </p:nvSpPr>
        <p:spPr>
          <a:xfrm>
            <a:off x="2148573" y="5848819"/>
            <a:ext cx="7894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schemeClr val="bg1"/>
                </a:solidFill>
              </a:rPr>
              <a:t>Supporters say that the ease of use of presentation software can save a lot of time for people who otherwise would have used other types of visual aid—hand-drawn or mechanically typeset slides, blackboards or </a:t>
            </a:r>
            <a:r>
              <a:rPr lang="en-US" altLang="zh-CN" sz="1100" smtClean="0">
                <a:solidFill>
                  <a:schemeClr val="bg1"/>
                </a:solidFill>
              </a:rPr>
              <a:t>whiteboards. 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1115" name="矩形 1114"/>
          <p:cNvSpPr/>
          <p:nvPr/>
        </p:nvSpPr>
        <p:spPr>
          <a:xfrm>
            <a:off x="3901730" y="1292628"/>
            <a:ext cx="800014" cy="80433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smtClean="0"/>
              <a:t>2</a:t>
            </a:r>
            <a:endParaRPr lang="zh-CN" altLang="en-US" sz="4800" b="1"/>
          </a:p>
        </p:txBody>
      </p:sp>
      <p:sp>
        <p:nvSpPr>
          <p:cNvPr id="11" name="矩形 10"/>
          <p:cNvSpPr/>
          <p:nvPr/>
        </p:nvSpPr>
        <p:spPr>
          <a:xfrm>
            <a:off x="7631204" y="4498770"/>
            <a:ext cx="1125885" cy="102009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456831" y="4322139"/>
            <a:ext cx="617722" cy="55967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694312" y="3940018"/>
            <a:ext cx="781661" cy="7082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" y="-2"/>
            <a:ext cx="2438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" y="2285998"/>
            <a:ext cx="2438400" cy="2286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1" y="4571998"/>
            <a:ext cx="2438400" cy="228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38399" y="-2"/>
            <a:ext cx="2438400" cy="2286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438399" y="2285998"/>
            <a:ext cx="2438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438399" y="4571999"/>
            <a:ext cx="2438400" cy="2286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76799" y="-2"/>
            <a:ext cx="2438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76799" y="2285998"/>
            <a:ext cx="2438400" cy="2286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876799" y="4571998"/>
            <a:ext cx="2438400" cy="228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315199" y="2285998"/>
            <a:ext cx="2438400" cy="2286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753600" y="2285998"/>
            <a:ext cx="2438400" cy="2286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849013" y="2356453"/>
            <a:ext cx="3809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smtClean="0">
                <a:solidFill>
                  <a:schemeClr val="bg1"/>
                </a:solidFill>
              </a:rPr>
              <a:t>YOUR</a:t>
            </a:r>
            <a:endParaRPr lang="zh-CN" altLang="en-US" sz="9600" b="1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849012" y="3508764"/>
            <a:ext cx="3809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mtClean="0">
                <a:solidFill>
                  <a:schemeClr val="bg1"/>
                </a:solidFill>
              </a:rPr>
              <a:t>TEXT HEER</a:t>
            </a:r>
            <a:endParaRPr lang="zh-CN" altLang="en-US" sz="5400">
              <a:solidFill>
                <a:schemeClr val="bg1"/>
              </a:solidFill>
            </a:endParaRPr>
          </a:p>
        </p:txBody>
      </p:sp>
      <p:sp>
        <p:nvSpPr>
          <p:cNvPr id="30" name="Error"/>
          <p:cNvSpPr>
            <a:spLocks noEditPoints="1"/>
          </p:cNvSpPr>
          <p:nvPr/>
        </p:nvSpPr>
        <p:spPr bwMode="auto">
          <a:xfrm>
            <a:off x="3338464" y="2772726"/>
            <a:ext cx="638269" cy="638269"/>
          </a:xfrm>
          <a:custGeom>
            <a:avLst/>
            <a:gdLst>
              <a:gd name="T0" fmla="*/ 114 w 395"/>
              <a:gd name="T1" fmla="*/ 3 h 395"/>
              <a:gd name="T2" fmla="*/ 0 w 395"/>
              <a:gd name="T3" fmla="*/ 120 h 395"/>
              <a:gd name="T4" fmla="*/ 3 w 395"/>
              <a:gd name="T5" fmla="*/ 282 h 395"/>
              <a:gd name="T6" fmla="*/ 120 w 395"/>
              <a:gd name="T7" fmla="*/ 395 h 395"/>
              <a:gd name="T8" fmla="*/ 282 w 395"/>
              <a:gd name="T9" fmla="*/ 393 h 395"/>
              <a:gd name="T10" fmla="*/ 395 w 395"/>
              <a:gd name="T11" fmla="*/ 276 h 395"/>
              <a:gd name="T12" fmla="*/ 393 w 395"/>
              <a:gd name="T13" fmla="*/ 114 h 395"/>
              <a:gd name="T14" fmla="*/ 276 w 395"/>
              <a:gd name="T15" fmla="*/ 0 h 395"/>
              <a:gd name="T16" fmla="*/ 123 w 395"/>
              <a:gd name="T17" fmla="*/ 17 h 395"/>
              <a:gd name="T18" fmla="*/ 378 w 395"/>
              <a:gd name="T19" fmla="*/ 123 h 395"/>
              <a:gd name="T20" fmla="*/ 272 w 395"/>
              <a:gd name="T21" fmla="*/ 378 h 395"/>
              <a:gd name="T22" fmla="*/ 17 w 395"/>
              <a:gd name="T23" fmla="*/ 272 h 395"/>
              <a:gd name="T24" fmla="*/ 123 w 395"/>
              <a:gd name="T25" fmla="*/ 17 h 395"/>
              <a:gd name="T26" fmla="*/ 112 w 395"/>
              <a:gd name="T27" fmla="*/ 89 h 395"/>
              <a:gd name="T28" fmla="*/ 88 w 395"/>
              <a:gd name="T29" fmla="*/ 112 h 395"/>
              <a:gd name="T30" fmla="*/ 89 w 395"/>
              <a:gd name="T31" fmla="*/ 140 h 395"/>
              <a:gd name="T32" fmla="*/ 89 w 395"/>
              <a:gd name="T33" fmla="*/ 256 h 395"/>
              <a:gd name="T34" fmla="*/ 112 w 395"/>
              <a:gd name="T35" fmla="*/ 307 h 395"/>
              <a:gd name="T36" fmla="*/ 198 w 395"/>
              <a:gd name="T37" fmla="*/ 248 h 395"/>
              <a:gd name="T38" fmla="*/ 284 w 395"/>
              <a:gd name="T39" fmla="*/ 307 h 395"/>
              <a:gd name="T40" fmla="*/ 306 w 395"/>
              <a:gd name="T41" fmla="*/ 256 h 395"/>
              <a:gd name="T42" fmla="*/ 306 w 395"/>
              <a:gd name="T43" fmla="*/ 140 h 395"/>
              <a:gd name="T44" fmla="*/ 306 w 395"/>
              <a:gd name="T45" fmla="*/ 111 h 395"/>
              <a:gd name="T46" fmla="*/ 270 w 395"/>
              <a:gd name="T47" fmla="*/ 83 h 395"/>
              <a:gd name="T48" fmla="*/ 198 w 395"/>
              <a:gd name="T49" fmla="*/ 147 h 395"/>
              <a:gd name="T50" fmla="*/ 125 w 395"/>
              <a:gd name="T51" fmla="*/ 83 h 395"/>
              <a:gd name="T52" fmla="*/ 272 w 395"/>
              <a:gd name="T53" fmla="*/ 102 h 395"/>
              <a:gd name="T54" fmla="*/ 294 w 395"/>
              <a:gd name="T55" fmla="*/ 127 h 395"/>
              <a:gd name="T56" fmla="*/ 294 w 395"/>
              <a:gd name="T57" fmla="*/ 269 h 395"/>
              <a:gd name="T58" fmla="*/ 272 w 395"/>
              <a:gd name="T59" fmla="*/ 294 h 395"/>
              <a:gd name="T60" fmla="*/ 198 w 395"/>
              <a:gd name="T61" fmla="*/ 223 h 395"/>
              <a:gd name="T62" fmla="*/ 124 w 395"/>
              <a:gd name="T63" fmla="*/ 294 h 395"/>
              <a:gd name="T64" fmla="*/ 101 w 395"/>
              <a:gd name="T65" fmla="*/ 269 h 395"/>
              <a:gd name="T66" fmla="*/ 102 w 395"/>
              <a:gd name="T67" fmla="*/ 128 h 395"/>
              <a:gd name="T68" fmla="*/ 124 w 395"/>
              <a:gd name="T69" fmla="*/ 102 h 395"/>
              <a:gd name="T70" fmla="*/ 198 w 395"/>
              <a:gd name="T71" fmla="*/ 172 h 395"/>
              <a:gd name="T72" fmla="*/ 270 w 395"/>
              <a:gd name="T73" fmla="*/ 10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5" h="395">
                <a:moveTo>
                  <a:pt x="120" y="0"/>
                </a:moveTo>
                <a:cubicBezTo>
                  <a:pt x="118" y="0"/>
                  <a:pt x="115" y="1"/>
                  <a:pt x="114" y="3"/>
                </a:cubicBezTo>
                <a:lnTo>
                  <a:pt x="3" y="114"/>
                </a:lnTo>
                <a:cubicBezTo>
                  <a:pt x="1" y="115"/>
                  <a:pt x="0" y="118"/>
                  <a:pt x="0" y="120"/>
                </a:cubicBezTo>
                <a:lnTo>
                  <a:pt x="0" y="276"/>
                </a:lnTo>
                <a:cubicBezTo>
                  <a:pt x="0" y="278"/>
                  <a:pt x="1" y="280"/>
                  <a:pt x="3" y="282"/>
                </a:cubicBezTo>
                <a:lnTo>
                  <a:pt x="114" y="393"/>
                </a:lnTo>
                <a:cubicBezTo>
                  <a:pt x="115" y="394"/>
                  <a:pt x="118" y="395"/>
                  <a:pt x="120" y="395"/>
                </a:cubicBezTo>
                <a:lnTo>
                  <a:pt x="276" y="395"/>
                </a:lnTo>
                <a:cubicBezTo>
                  <a:pt x="278" y="395"/>
                  <a:pt x="280" y="394"/>
                  <a:pt x="282" y="393"/>
                </a:cubicBezTo>
                <a:lnTo>
                  <a:pt x="393" y="282"/>
                </a:lnTo>
                <a:cubicBezTo>
                  <a:pt x="394" y="280"/>
                  <a:pt x="395" y="278"/>
                  <a:pt x="395" y="276"/>
                </a:cubicBezTo>
                <a:lnTo>
                  <a:pt x="395" y="120"/>
                </a:lnTo>
                <a:cubicBezTo>
                  <a:pt x="395" y="118"/>
                  <a:pt x="394" y="115"/>
                  <a:pt x="393" y="114"/>
                </a:cubicBezTo>
                <a:lnTo>
                  <a:pt x="282" y="3"/>
                </a:lnTo>
                <a:cubicBezTo>
                  <a:pt x="280" y="1"/>
                  <a:pt x="278" y="0"/>
                  <a:pt x="276" y="0"/>
                </a:cubicBezTo>
                <a:lnTo>
                  <a:pt x="120" y="0"/>
                </a:lnTo>
                <a:close/>
                <a:moveTo>
                  <a:pt x="123" y="17"/>
                </a:moveTo>
                <a:lnTo>
                  <a:pt x="272" y="17"/>
                </a:lnTo>
                <a:lnTo>
                  <a:pt x="378" y="123"/>
                </a:lnTo>
                <a:lnTo>
                  <a:pt x="378" y="272"/>
                </a:lnTo>
                <a:lnTo>
                  <a:pt x="272" y="378"/>
                </a:lnTo>
                <a:lnTo>
                  <a:pt x="123" y="378"/>
                </a:lnTo>
                <a:lnTo>
                  <a:pt x="17" y="272"/>
                </a:lnTo>
                <a:lnTo>
                  <a:pt x="17" y="123"/>
                </a:lnTo>
                <a:lnTo>
                  <a:pt x="123" y="17"/>
                </a:lnTo>
                <a:close/>
                <a:moveTo>
                  <a:pt x="125" y="83"/>
                </a:moveTo>
                <a:cubicBezTo>
                  <a:pt x="120" y="83"/>
                  <a:pt x="116" y="85"/>
                  <a:pt x="112" y="89"/>
                </a:cubicBezTo>
                <a:lnTo>
                  <a:pt x="89" y="111"/>
                </a:lnTo>
                <a:lnTo>
                  <a:pt x="88" y="112"/>
                </a:lnTo>
                <a:cubicBezTo>
                  <a:pt x="82" y="120"/>
                  <a:pt x="82" y="131"/>
                  <a:pt x="88" y="139"/>
                </a:cubicBezTo>
                <a:lnTo>
                  <a:pt x="89" y="140"/>
                </a:lnTo>
                <a:lnTo>
                  <a:pt x="147" y="198"/>
                </a:lnTo>
                <a:lnTo>
                  <a:pt x="89" y="256"/>
                </a:lnTo>
                <a:cubicBezTo>
                  <a:pt x="81" y="264"/>
                  <a:pt x="81" y="276"/>
                  <a:pt x="89" y="284"/>
                </a:cubicBezTo>
                <a:lnTo>
                  <a:pt x="112" y="307"/>
                </a:lnTo>
                <a:cubicBezTo>
                  <a:pt x="119" y="314"/>
                  <a:pt x="132" y="314"/>
                  <a:pt x="139" y="307"/>
                </a:cubicBezTo>
                <a:lnTo>
                  <a:pt x="198" y="248"/>
                </a:lnTo>
                <a:lnTo>
                  <a:pt x="256" y="307"/>
                </a:lnTo>
                <a:cubicBezTo>
                  <a:pt x="264" y="314"/>
                  <a:pt x="276" y="314"/>
                  <a:pt x="284" y="307"/>
                </a:cubicBezTo>
                <a:lnTo>
                  <a:pt x="306" y="284"/>
                </a:lnTo>
                <a:cubicBezTo>
                  <a:pt x="314" y="277"/>
                  <a:pt x="314" y="263"/>
                  <a:pt x="306" y="256"/>
                </a:cubicBezTo>
                <a:lnTo>
                  <a:pt x="248" y="198"/>
                </a:lnTo>
                <a:lnTo>
                  <a:pt x="306" y="140"/>
                </a:lnTo>
                <a:cubicBezTo>
                  <a:pt x="310" y="136"/>
                  <a:pt x="313" y="131"/>
                  <a:pt x="313" y="126"/>
                </a:cubicBezTo>
                <a:cubicBezTo>
                  <a:pt x="313" y="120"/>
                  <a:pt x="310" y="115"/>
                  <a:pt x="306" y="111"/>
                </a:cubicBezTo>
                <a:lnTo>
                  <a:pt x="284" y="89"/>
                </a:lnTo>
                <a:cubicBezTo>
                  <a:pt x="280" y="86"/>
                  <a:pt x="275" y="83"/>
                  <a:pt x="270" y="83"/>
                </a:cubicBezTo>
                <a:cubicBezTo>
                  <a:pt x="265" y="83"/>
                  <a:pt x="260" y="86"/>
                  <a:pt x="256" y="89"/>
                </a:cubicBezTo>
                <a:lnTo>
                  <a:pt x="198" y="147"/>
                </a:lnTo>
                <a:lnTo>
                  <a:pt x="139" y="90"/>
                </a:lnTo>
                <a:cubicBezTo>
                  <a:pt x="135" y="86"/>
                  <a:pt x="130" y="83"/>
                  <a:pt x="125" y="83"/>
                </a:cubicBezTo>
                <a:close/>
                <a:moveTo>
                  <a:pt x="270" y="101"/>
                </a:moveTo>
                <a:cubicBezTo>
                  <a:pt x="271" y="101"/>
                  <a:pt x="271" y="101"/>
                  <a:pt x="272" y="102"/>
                </a:cubicBezTo>
                <a:lnTo>
                  <a:pt x="294" y="124"/>
                </a:lnTo>
                <a:cubicBezTo>
                  <a:pt x="295" y="125"/>
                  <a:pt x="295" y="126"/>
                  <a:pt x="294" y="127"/>
                </a:cubicBezTo>
                <a:cubicBezTo>
                  <a:pt x="270" y="151"/>
                  <a:pt x="247" y="174"/>
                  <a:pt x="224" y="198"/>
                </a:cubicBezTo>
                <a:cubicBezTo>
                  <a:pt x="247" y="221"/>
                  <a:pt x="270" y="245"/>
                  <a:pt x="294" y="269"/>
                </a:cubicBezTo>
                <a:cubicBezTo>
                  <a:pt x="295" y="270"/>
                  <a:pt x="295" y="270"/>
                  <a:pt x="294" y="272"/>
                </a:cubicBezTo>
                <a:lnTo>
                  <a:pt x="272" y="294"/>
                </a:lnTo>
                <a:cubicBezTo>
                  <a:pt x="270" y="295"/>
                  <a:pt x="270" y="295"/>
                  <a:pt x="268" y="294"/>
                </a:cubicBezTo>
                <a:cubicBezTo>
                  <a:pt x="245" y="270"/>
                  <a:pt x="221" y="247"/>
                  <a:pt x="198" y="223"/>
                </a:cubicBezTo>
                <a:lnTo>
                  <a:pt x="127" y="294"/>
                </a:lnTo>
                <a:cubicBezTo>
                  <a:pt x="126" y="295"/>
                  <a:pt x="125" y="295"/>
                  <a:pt x="124" y="294"/>
                </a:cubicBezTo>
                <a:lnTo>
                  <a:pt x="101" y="271"/>
                </a:lnTo>
                <a:lnTo>
                  <a:pt x="101" y="269"/>
                </a:lnTo>
                <a:lnTo>
                  <a:pt x="172" y="198"/>
                </a:lnTo>
                <a:cubicBezTo>
                  <a:pt x="150" y="174"/>
                  <a:pt x="125" y="151"/>
                  <a:pt x="102" y="128"/>
                </a:cubicBezTo>
                <a:cubicBezTo>
                  <a:pt x="100" y="126"/>
                  <a:pt x="100" y="125"/>
                  <a:pt x="102" y="123"/>
                </a:cubicBezTo>
                <a:lnTo>
                  <a:pt x="124" y="102"/>
                </a:lnTo>
                <a:cubicBezTo>
                  <a:pt x="125" y="101"/>
                  <a:pt x="126" y="101"/>
                  <a:pt x="127" y="102"/>
                </a:cubicBezTo>
                <a:cubicBezTo>
                  <a:pt x="151" y="125"/>
                  <a:pt x="174" y="149"/>
                  <a:pt x="198" y="172"/>
                </a:cubicBezTo>
                <a:lnTo>
                  <a:pt x="268" y="102"/>
                </a:lnTo>
                <a:cubicBezTo>
                  <a:pt x="269" y="101"/>
                  <a:pt x="269" y="101"/>
                  <a:pt x="270" y="101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04546" y="3508764"/>
            <a:ext cx="1706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O</a:t>
            </a:r>
            <a:r>
              <a:rPr lang="en-US" altLang="zh-CN" sz="1200" smtClean="0"/>
              <a:t>f </a:t>
            </a:r>
            <a:r>
              <a:rPr lang="en-US" altLang="zh-CN" sz="1200"/>
              <a:t>use of presentation software can save a lot of </a:t>
            </a:r>
            <a:r>
              <a:rPr lang="en-US" altLang="zh-CN" sz="1200" smtClean="0"/>
              <a:t>time.</a:t>
            </a:r>
            <a:endParaRPr lang="en-US" altLang="zh-CN" sz="1200"/>
          </a:p>
        </p:txBody>
      </p:sp>
      <p:sp>
        <p:nvSpPr>
          <p:cNvPr id="32" name="Check"/>
          <p:cNvSpPr>
            <a:spLocks noEditPoints="1"/>
          </p:cNvSpPr>
          <p:nvPr/>
        </p:nvSpPr>
        <p:spPr bwMode="auto">
          <a:xfrm>
            <a:off x="966190" y="534333"/>
            <a:ext cx="610945" cy="543060"/>
          </a:xfrm>
          <a:custGeom>
            <a:avLst/>
            <a:gdLst>
              <a:gd name="T0" fmla="*/ 303 w 348"/>
              <a:gd name="T1" fmla="*/ 0 h 310"/>
              <a:gd name="T2" fmla="*/ 269 w 348"/>
              <a:gd name="T3" fmla="*/ 18 h 310"/>
              <a:gd name="T4" fmla="*/ 131 w 348"/>
              <a:gd name="T5" fmla="*/ 195 h 310"/>
              <a:gd name="T6" fmla="*/ 81 w 348"/>
              <a:gd name="T7" fmla="*/ 138 h 310"/>
              <a:gd name="T8" fmla="*/ 81 w 348"/>
              <a:gd name="T9" fmla="*/ 138 h 310"/>
              <a:gd name="T10" fmla="*/ 19 w 348"/>
              <a:gd name="T11" fmla="*/ 130 h 310"/>
              <a:gd name="T12" fmla="*/ 16 w 348"/>
              <a:gd name="T13" fmla="*/ 194 h 310"/>
              <a:gd name="T14" fmla="*/ 16 w 348"/>
              <a:gd name="T15" fmla="*/ 194 h 310"/>
              <a:gd name="T16" fmla="*/ 100 w 348"/>
              <a:gd name="T17" fmla="*/ 291 h 310"/>
              <a:gd name="T18" fmla="*/ 100 w 348"/>
              <a:gd name="T19" fmla="*/ 291 h 310"/>
              <a:gd name="T20" fmla="*/ 100 w 348"/>
              <a:gd name="T21" fmla="*/ 291 h 310"/>
              <a:gd name="T22" fmla="*/ 166 w 348"/>
              <a:gd name="T23" fmla="*/ 289 h 310"/>
              <a:gd name="T24" fmla="*/ 336 w 348"/>
              <a:gd name="T25" fmla="*/ 70 h 310"/>
              <a:gd name="T26" fmla="*/ 336 w 348"/>
              <a:gd name="T27" fmla="*/ 70 h 310"/>
              <a:gd name="T28" fmla="*/ 338 w 348"/>
              <a:gd name="T29" fmla="*/ 23 h 310"/>
              <a:gd name="T30" fmla="*/ 303 w 348"/>
              <a:gd name="T31" fmla="*/ 0 h 310"/>
              <a:gd name="T32" fmla="*/ 302 w 348"/>
              <a:gd name="T33" fmla="*/ 17 h 310"/>
              <a:gd name="T34" fmla="*/ 323 w 348"/>
              <a:gd name="T35" fmla="*/ 31 h 310"/>
              <a:gd name="T36" fmla="*/ 323 w 348"/>
              <a:gd name="T37" fmla="*/ 60 h 310"/>
              <a:gd name="T38" fmla="*/ 323 w 348"/>
              <a:gd name="T39" fmla="*/ 60 h 310"/>
              <a:gd name="T40" fmla="*/ 153 w 348"/>
              <a:gd name="T41" fmla="*/ 279 h 310"/>
              <a:gd name="T42" fmla="*/ 112 w 348"/>
              <a:gd name="T43" fmla="*/ 280 h 310"/>
              <a:gd name="T44" fmla="*/ 29 w 348"/>
              <a:gd name="T45" fmla="*/ 183 h 310"/>
              <a:gd name="T46" fmla="*/ 29 w 348"/>
              <a:gd name="T47" fmla="*/ 183 h 310"/>
              <a:gd name="T48" fmla="*/ 29 w 348"/>
              <a:gd name="T49" fmla="*/ 183 h 310"/>
              <a:gd name="T50" fmla="*/ 30 w 348"/>
              <a:gd name="T51" fmla="*/ 143 h 310"/>
              <a:gd name="T52" fmla="*/ 68 w 348"/>
              <a:gd name="T53" fmla="*/ 149 h 310"/>
              <a:gd name="T54" fmla="*/ 68 w 348"/>
              <a:gd name="T55" fmla="*/ 149 h 310"/>
              <a:gd name="T56" fmla="*/ 131 w 348"/>
              <a:gd name="T57" fmla="*/ 221 h 310"/>
              <a:gd name="T58" fmla="*/ 282 w 348"/>
              <a:gd name="T59" fmla="*/ 28 h 310"/>
              <a:gd name="T60" fmla="*/ 282 w 348"/>
              <a:gd name="T61" fmla="*/ 28 h 310"/>
              <a:gd name="T62" fmla="*/ 282 w 348"/>
              <a:gd name="T63" fmla="*/ 28 h 310"/>
              <a:gd name="T64" fmla="*/ 302 w 348"/>
              <a:gd name="T65" fmla="*/ 17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8" h="310">
                <a:moveTo>
                  <a:pt x="303" y="0"/>
                </a:moveTo>
                <a:cubicBezTo>
                  <a:pt x="288" y="0"/>
                  <a:pt x="278" y="8"/>
                  <a:pt x="269" y="18"/>
                </a:cubicBezTo>
                <a:lnTo>
                  <a:pt x="131" y="195"/>
                </a:lnTo>
                <a:lnTo>
                  <a:pt x="81" y="138"/>
                </a:lnTo>
                <a:lnTo>
                  <a:pt x="81" y="138"/>
                </a:lnTo>
                <a:cubicBezTo>
                  <a:pt x="67" y="119"/>
                  <a:pt x="36" y="118"/>
                  <a:pt x="19" y="130"/>
                </a:cubicBezTo>
                <a:cubicBezTo>
                  <a:pt x="0" y="148"/>
                  <a:pt x="3" y="179"/>
                  <a:pt x="16" y="194"/>
                </a:cubicBezTo>
                <a:lnTo>
                  <a:pt x="16" y="194"/>
                </a:lnTo>
                <a:lnTo>
                  <a:pt x="100" y="291"/>
                </a:lnTo>
                <a:lnTo>
                  <a:pt x="100" y="291"/>
                </a:lnTo>
                <a:lnTo>
                  <a:pt x="100" y="291"/>
                </a:lnTo>
                <a:cubicBezTo>
                  <a:pt x="116" y="307"/>
                  <a:pt x="144" y="310"/>
                  <a:pt x="166" y="289"/>
                </a:cubicBezTo>
                <a:lnTo>
                  <a:pt x="336" y="70"/>
                </a:lnTo>
                <a:lnTo>
                  <a:pt x="336" y="70"/>
                </a:lnTo>
                <a:cubicBezTo>
                  <a:pt x="348" y="56"/>
                  <a:pt x="346" y="37"/>
                  <a:pt x="338" y="23"/>
                </a:cubicBezTo>
                <a:cubicBezTo>
                  <a:pt x="331" y="10"/>
                  <a:pt x="318" y="0"/>
                  <a:pt x="303" y="0"/>
                </a:cubicBezTo>
                <a:close/>
                <a:moveTo>
                  <a:pt x="302" y="17"/>
                </a:moveTo>
                <a:cubicBezTo>
                  <a:pt x="310" y="17"/>
                  <a:pt x="318" y="23"/>
                  <a:pt x="323" y="31"/>
                </a:cubicBezTo>
                <a:cubicBezTo>
                  <a:pt x="329" y="41"/>
                  <a:pt x="329" y="52"/>
                  <a:pt x="323" y="60"/>
                </a:cubicBezTo>
                <a:lnTo>
                  <a:pt x="323" y="60"/>
                </a:lnTo>
                <a:lnTo>
                  <a:pt x="153" y="279"/>
                </a:lnTo>
                <a:cubicBezTo>
                  <a:pt x="141" y="289"/>
                  <a:pt x="123" y="290"/>
                  <a:pt x="112" y="280"/>
                </a:cubicBezTo>
                <a:lnTo>
                  <a:pt x="29" y="183"/>
                </a:lnTo>
                <a:lnTo>
                  <a:pt x="29" y="183"/>
                </a:lnTo>
                <a:lnTo>
                  <a:pt x="29" y="183"/>
                </a:lnTo>
                <a:cubicBezTo>
                  <a:pt x="19" y="172"/>
                  <a:pt x="20" y="152"/>
                  <a:pt x="30" y="143"/>
                </a:cubicBezTo>
                <a:cubicBezTo>
                  <a:pt x="38" y="138"/>
                  <a:pt x="50" y="134"/>
                  <a:pt x="68" y="149"/>
                </a:cubicBezTo>
                <a:lnTo>
                  <a:pt x="68" y="149"/>
                </a:lnTo>
                <a:cubicBezTo>
                  <a:pt x="90" y="173"/>
                  <a:pt x="110" y="196"/>
                  <a:pt x="131" y="221"/>
                </a:cubicBezTo>
                <a:cubicBezTo>
                  <a:pt x="182" y="157"/>
                  <a:pt x="231" y="92"/>
                  <a:pt x="282" y="28"/>
                </a:cubicBezTo>
                <a:lnTo>
                  <a:pt x="282" y="28"/>
                </a:lnTo>
                <a:lnTo>
                  <a:pt x="282" y="28"/>
                </a:lnTo>
                <a:cubicBezTo>
                  <a:pt x="288" y="20"/>
                  <a:pt x="294" y="18"/>
                  <a:pt x="302" y="17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66147" y="1222765"/>
            <a:ext cx="1706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O</a:t>
            </a:r>
            <a:r>
              <a:rPr lang="en-US" altLang="zh-CN" sz="1200" smtClean="0"/>
              <a:t>f </a:t>
            </a:r>
            <a:r>
              <a:rPr lang="en-US" altLang="zh-CN" sz="1200"/>
              <a:t>use of presentation software can save a lot of </a:t>
            </a:r>
            <a:r>
              <a:rPr lang="en-US" altLang="zh-CN" sz="1200" smtClean="0"/>
              <a:t>time.</a:t>
            </a:r>
            <a:endParaRPr lang="en-US" altLang="zh-CN" sz="1200"/>
          </a:p>
        </p:txBody>
      </p:sp>
      <p:sp>
        <p:nvSpPr>
          <p:cNvPr id="38" name="矩形 37"/>
          <p:cNvSpPr/>
          <p:nvPr/>
        </p:nvSpPr>
        <p:spPr>
          <a:xfrm>
            <a:off x="5242946" y="5714999"/>
            <a:ext cx="1706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O</a:t>
            </a:r>
            <a:r>
              <a:rPr lang="en-US" altLang="zh-CN" sz="1200" smtClean="0"/>
              <a:t>f </a:t>
            </a:r>
            <a:r>
              <a:rPr lang="en-US" altLang="zh-CN" sz="1200"/>
              <a:t>use of presentation software can save a lot of </a:t>
            </a:r>
            <a:r>
              <a:rPr lang="en-US" altLang="zh-CN" sz="1200" smtClean="0"/>
              <a:t>time.</a:t>
            </a:r>
            <a:endParaRPr lang="en-US" altLang="zh-CN" sz="1200"/>
          </a:p>
        </p:txBody>
      </p:sp>
      <p:sp>
        <p:nvSpPr>
          <p:cNvPr id="39" name="RSS"/>
          <p:cNvSpPr>
            <a:spLocks noEditPoints="1"/>
          </p:cNvSpPr>
          <p:nvPr/>
        </p:nvSpPr>
        <p:spPr bwMode="auto">
          <a:xfrm>
            <a:off x="5867540" y="5124706"/>
            <a:ext cx="477234" cy="477234"/>
          </a:xfrm>
          <a:custGeom>
            <a:avLst/>
            <a:gdLst>
              <a:gd name="T0" fmla="*/ 8 w 338"/>
              <a:gd name="T1" fmla="*/ 0 h 338"/>
              <a:gd name="T2" fmla="*/ 0 w 338"/>
              <a:gd name="T3" fmla="*/ 9 h 338"/>
              <a:gd name="T4" fmla="*/ 0 w 338"/>
              <a:gd name="T5" fmla="*/ 54 h 338"/>
              <a:gd name="T6" fmla="*/ 9 w 338"/>
              <a:gd name="T7" fmla="*/ 63 h 338"/>
              <a:gd name="T8" fmla="*/ 275 w 338"/>
              <a:gd name="T9" fmla="*/ 329 h 338"/>
              <a:gd name="T10" fmla="*/ 284 w 338"/>
              <a:gd name="T11" fmla="*/ 338 h 338"/>
              <a:gd name="T12" fmla="*/ 329 w 338"/>
              <a:gd name="T13" fmla="*/ 338 h 338"/>
              <a:gd name="T14" fmla="*/ 338 w 338"/>
              <a:gd name="T15" fmla="*/ 329 h 338"/>
              <a:gd name="T16" fmla="*/ 9 w 338"/>
              <a:gd name="T17" fmla="*/ 0 h 338"/>
              <a:gd name="T18" fmla="*/ 8 w 338"/>
              <a:gd name="T19" fmla="*/ 0 h 338"/>
              <a:gd name="T20" fmla="*/ 17 w 338"/>
              <a:gd name="T21" fmla="*/ 19 h 338"/>
              <a:gd name="T22" fmla="*/ 319 w 338"/>
              <a:gd name="T23" fmla="*/ 321 h 338"/>
              <a:gd name="T24" fmla="*/ 291 w 338"/>
              <a:gd name="T25" fmla="*/ 321 h 338"/>
              <a:gd name="T26" fmla="*/ 17 w 338"/>
              <a:gd name="T27" fmla="*/ 47 h 338"/>
              <a:gd name="T28" fmla="*/ 17 w 338"/>
              <a:gd name="T29" fmla="*/ 19 h 338"/>
              <a:gd name="T30" fmla="*/ 8 w 338"/>
              <a:gd name="T31" fmla="*/ 112 h 338"/>
              <a:gd name="T32" fmla="*/ 0 w 338"/>
              <a:gd name="T33" fmla="*/ 121 h 338"/>
              <a:gd name="T34" fmla="*/ 0 w 338"/>
              <a:gd name="T35" fmla="*/ 169 h 338"/>
              <a:gd name="T36" fmla="*/ 9 w 338"/>
              <a:gd name="T37" fmla="*/ 178 h 338"/>
              <a:gd name="T38" fmla="*/ 159 w 338"/>
              <a:gd name="T39" fmla="*/ 329 h 338"/>
              <a:gd name="T40" fmla="*/ 168 w 338"/>
              <a:gd name="T41" fmla="*/ 338 h 338"/>
              <a:gd name="T42" fmla="*/ 217 w 338"/>
              <a:gd name="T43" fmla="*/ 338 h 338"/>
              <a:gd name="T44" fmla="*/ 225 w 338"/>
              <a:gd name="T45" fmla="*/ 329 h 338"/>
              <a:gd name="T46" fmla="*/ 9 w 338"/>
              <a:gd name="T47" fmla="*/ 112 h 338"/>
              <a:gd name="T48" fmla="*/ 8 w 338"/>
              <a:gd name="T49" fmla="*/ 112 h 338"/>
              <a:gd name="T50" fmla="*/ 17 w 338"/>
              <a:gd name="T51" fmla="*/ 131 h 338"/>
              <a:gd name="T52" fmla="*/ 206 w 338"/>
              <a:gd name="T53" fmla="*/ 321 h 338"/>
              <a:gd name="T54" fmla="*/ 175 w 338"/>
              <a:gd name="T55" fmla="*/ 321 h 338"/>
              <a:gd name="T56" fmla="*/ 17 w 338"/>
              <a:gd name="T57" fmla="*/ 162 h 338"/>
              <a:gd name="T58" fmla="*/ 17 w 338"/>
              <a:gd name="T59" fmla="*/ 131 h 338"/>
              <a:gd name="T60" fmla="*/ 46 w 338"/>
              <a:gd name="T61" fmla="*/ 247 h 338"/>
              <a:gd name="T62" fmla="*/ 0 w 338"/>
              <a:gd name="T63" fmla="*/ 293 h 338"/>
              <a:gd name="T64" fmla="*/ 46 w 338"/>
              <a:gd name="T65" fmla="*/ 338 h 338"/>
              <a:gd name="T66" fmla="*/ 92 w 338"/>
              <a:gd name="T67" fmla="*/ 293 h 338"/>
              <a:gd name="T68" fmla="*/ 46 w 338"/>
              <a:gd name="T69" fmla="*/ 247 h 338"/>
              <a:gd name="T70" fmla="*/ 46 w 338"/>
              <a:gd name="T71" fmla="*/ 264 h 338"/>
              <a:gd name="T72" fmla="*/ 75 w 338"/>
              <a:gd name="T73" fmla="*/ 293 h 338"/>
              <a:gd name="T74" fmla="*/ 46 w 338"/>
              <a:gd name="T75" fmla="*/ 321 h 338"/>
              <a:gd name="T76" fmla="*/ 17 w 338"/>
              <a:gd name="T77" fmla="*/ 293 h 338"/>
              <a:gd name="T78" fmla="*/ 46 w 338"/>
              <a:gd name="T79" fmla="*/ 26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338">
                <a:moveTo>
                  <a:pt x="8" y="0"/>
                </a:moveTo>
                <a:cubicBezTo>
                  <a:pt x="4" y="0"/>
                  <a:pt x="0" y="4"/>
                  <a:pt x="0" y="9"/>
                </a:cubicBezTo>
                <a:lnTo>
                  <a:pt x="0" y="54"/>
                </a:lnTo>
                <a:cubicBezTo>
                  <a:pt x="0" y="59"/>
                  <a:pt x="4" y="63"/>
                  <a:pt x="9" y="63"/>
                </a:cubicBezTo>
                <a:cubicBezTo>
                  <a:pt x="155" y="68"/>
                  <a:pt x="270" y="183"/>
                  <a:pt x="275" y="329"/>
                </a:cubicBezTo>
                <a:cubicBezTo>
                  <a:pt x="275" y="335"/>
                  <a:pt x="279" y="338"/>
                  <a:pt x="284" y="338"/>
                </a:cubicBezTo>
                <a:lnTo>
                  <a:pt x="329" y="338"/>
                </a:lnTo>
                <a:cubicBezTo>
                  <a:pt x="335" y="338"/>
                  <a:pt x="338" y="334"/>
                  <a:pt x="338" y="329"/>
                </a:cubicBezTo>
                <a:cubicBezTo>
                  <a:pt x="333" y="150"/>
                  <a:pt x="188" y="5"/>
                  <a:pt x="9" y="0"/>
                </a:cubicBezTo>
                <a:cubicBezTo>
                  <a:pt x="8" y="0"/>
                  <a:pt x="8" y="0"/>
                  <a:pt x="8" y="0"/>
                </a:cubicBezTo>
                <a:close/>
                <a:moveTo>
                  <a:pt x="17" y="19"/>
                </a:moveTo>
                <a:cubicBezTo>
                  <a:pt x="180" y="29"/>
                  <a:pt x="309" y="158"/>
                  <a:pt x="319" y="321"/>
                </a:cubicBezTo>
                <a:lnTo>
                  <a:pt x="291" y="321"/>
                </a:lnTo>
                <a:cubicBezTo>
                  <a:pt x="282" y="173"/>
                  <a:pt x="165" y="56"/>
                  <a:pt x="17" y="47"/>
                </a:cubicBezTo>
                <a:lnTo>
                  <a:pt x="17" y="19"/>
                </a:lnTo>
                <a:close/>
                <a:moveTo>
                  <a:pt x="8" y="112"/>
                </a:moveTo>
                <a:cubicBezTo>
                  <a:pt x="3" y="112"/>
                  <a:pt x="0" y="116"/>
                  <a:pt x="0" y="121"/>
                </a:cubicBezTo>
                <a:lnTo>
                  <a:pt x="0" y="169"/>
                </a:lnTo>
                <a:cubicBezTo>
                  <a:pt x="0" y="175"/>
                  <a:pt x="4" y="178"/>
                  <a:pt x="9" y="178"/>
                </a:cubicBezTo>
                <a:cubicBezTo>
                  <a:pt x="91" y="182"/>
                  <a:pt x="155" y="247"/>
                  <a:pt x="159" y="329"/>
                </a:cubicBezTo>
                <a:cubicBezTo>
                  <a:pt x="159" y="335"/>
                  <a:pt x="163" y="338"/>
                  <a:pt x="168" y="338"/>
                </a:cubicBezTo>
                <a:lnTo>
                  <a:pt x="217" y="338"/>
                </a:lnTo>
                <a:cubicBezTo>
                  <a:pt x="222" y="338"/>
                  <a:pt x="226" y="334"/>
                  <a:pt x="225" y="329"/>
                </a:cubicBezTo>
                <a:cubicBezTo>
                  <a:pt x="221" y="212"/>
                  <a:pt x="126" y="115"/>
                  <a:pt x="9" y="112"/>
                </a:cubicBezTo>
                <a:cubicBezTo>
                  <a:pt x="8" y="112"/>
                  <a:pt x="8" y="112"/>
                  <a:pt x="8" y="112"/>
                </a:cubicBezTo>
                <a:close/>
                <a:moveTo>
                  <a:pt x="17" y="131"/>
                </a:moveTo>
                <a:cubicBezTo>
                  <a:pt x="119" y="140"/>
                  <a:pt x="198" y="219"/>
                  <a:pt x="206" y="321"/>
                </a:cubicBezTo>
                <a:lnTo>
                  <a:pt x="175" y="321"/>
                </a:lnTo>
                <a:cubicBezTo>
                  <a:pt x="167" y="237"/>
                  <a:pt x="101" y="171"/>
                  <a:pt x="17" y="162"/>
                </a:cubicBezTo>
                <a:lnTo>
                  <a:pt x="17" y="131"/>
                </a:lnTo>
                <a:close/>
                <a:moveTo>
                  <a:pt x="46" y="247"/>
                </a:moveTo>
                <a:cubicBezTo>
                  <a:pt x="20" y="247"/>
                  <a:pt x="0" y="267"/>
                  <a:pt x="0" y="293"/>
                </a:cubicBezTo>
                <a:cubicBezTo>
                  <a:pt x="0" y="318"/>
                  <a:pt x="20" y="338"/>
                  <a:pt x="46" y="338"/>
                </a:cubicBezTo>
                <a:cubicBezTo>
                  <a:pt x="72" y="338"/>
                  <a:pt x="92" y="318"/>
                  <a:pt x="92" y="293"/>
                </a:cubicBezTo>
                <a:cubicBezTo>
                  <a:pt x="92" y="267"/>
                  <a:pt x="72" y="247"/>
                  <a:pt x="46" y="247"/>
                </a:cubicBezTo>
                <a:close/>
                <a:moveTo>
                  <a:pt x="46" y="264"/>
                </a:moveTo>
                <a:cubicBezTo>
                  <a:pt x="62" y="264"/>
                  <a:pt x="75" y="277"/>
                  <a:pt x="75" y="293"/>
                </a:cubicBezTo>
                <a:cubicBezTo>
                  <a:pt x="75" y="308"/>
                  <a:pt x="62" y="321"/>
                  <a:pt x="46" y="321"/>
                </a:cubicBezTo>
                <a:cubicBezTo>
                  <a:pt x="30" y="321"/>
                  <a:pt x="17" y="308"/>
                  <a:pt x="17" y="293"/>
                </a:cubicBezTo>
                <a:cubicBezTo>
                  <a:pt x="17" y="277"/>
                  <a:pt x="30" y="264"/>
                  <a:pt x="46" y="264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88788" y="595293"/>
            <a:ext cx="123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/>
              <a:t>34</a:t>
            </a:r>
            <a:r>
              <a:rPr lang="en-US" altLang="zh-CN" sz="2800"/>
              <a:t>,</a:t>
            </a:r>
            <a:r>
              <a:rPr lang="en-US" altLang="zh-CN" sz="2800" smtClean="0"/>
              <a:t>512</a:t>
            </a:r>
            <a:endParaRPr lang="zh-CN" altLang="en-US" sz="2800"/>
          </a:p>
        </p:txBody>
      </p:sp>
      <p:sp>
        <p:nvSpPr>
          <p:cNvPr id="41" name="文本框 40"/>
          <p:cNvSpPr txBox="1"/>
          <p:nvPr/>
        </p:nvSpPr>
        <p:spPr>
          <a:xfrm>
            <a:off x="823837" y="5124706"/>
            <a:ext cx="123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/>
              <a:t>74</a:t>
            </a:r>
            <a:r>
              <a:rPr lang="en-US" altLang="zh-CN" sz="2400" smtClean="0"/>
              <a:t>%</a:t>
            </a:r>
            <a:endParaRPr lang="zh-CN" altLang="en-US" sz="2400"/>
          </a:p>
        </p:txBody>
      </p:sp>
      <p:sp>
        <p:nvSpPr>
          <p:cNvPr id="42" name="矩形 41"/>
          <p:cNvSpPr/>
          <p:nvPr/>
        </p:nvSpPr>
        <p:spPr>
          <a:xfrm>
            <a:off x="5283436" y="1222765"/>
            <a:ext cx="1706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O</a:t>
            </a:r>
            <a:r>
              <a:rPr lang="en-US" altLang="zh-CN" sz="1200" smtClean="0"/>
              <a:t>f </a:t>
            </a:r>
            <a:r>
              <a:rPr lang="en-US" altLang="zh-CN" sz="1200"/>
              <a:t>use of presentation software can save a lot of </a:t>
            </a:r>
            <a:r>
              <a:rPr lang="en-US" altLang="zh-CN" sz="1200" smtClean="0"/>
              <a:t>time.</a:t>
            </a:r>
            <a:endParaRPr lang="en-US" altLang="zh-CN" sz="1200"/>
          </a:p>
        </p:txBody>
      </p:sp>
      <p:sp>
        <p:nvSpPr>
          <p:cNvPr id="43" name="矩形 42"/>
          <p:cNvSpPr/>
          <p:nvPr/>
        </p:nvSpPr>
        <p:spPr>
          <a:xfrm>
            <a:off x="366146" y="5714999"/>
            <a:ext cx="1706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/>
              <a:t>O</a:t>
            </a:r>
            <a:r>
              <a:rPr lang="en-US" altLang="zh-CN" sz="1200" smtClean="0"/>
              <a:t>f </a:t>
            </a:r>
            <a:r>
              <a:rPr lang="en-US" altLang="zh-CN" sz="1200"/>
              <a:t>use of presentation software can save a lot of </a:t>
            </a:r>
            <a:r>
              <a:rPr lang="en-US" altLang="zh-CN" sz="1200" smtClean="0"/>
              <a:t>time.</a:t>
            </a:r>
            <a:endParaRPr lang="en-US" altLang="zh-CN" sz="1200"/>
          </a:p>
        </p:txBody>
      </p:sp>
      <p:sp>
        <p:nvSpPr>
          <p:cNvPr id="48" name="矩形 47"/>
          <p:cNvSpPr/>
          <p:nvPr/>
        </p:nvSpPr>
        <p:spPr>
          <a:xfrm>
            <a:off x="11225455" y="6034750"/>
            <a:ext cx="954970" cy="8232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0463514" y="5618348"/>
            <a:ext cx="1239426" cy="106847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11413105" y="5049736"/>
            <a:ext cx="579670" cy="4997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10245757" y="5424900"/>
            <a:ext cx="435515" cy="4129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7958964419ac9c953435f1f1ef31030a05d3015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杂志风格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Segoe UI Light 8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6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9668</Words>
  <Application>WPS 演示</Application>
  <PresentationFormat>宽屏</PresentationFormat>
  <Paragraphs>352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Segoe UI</vt:lpstr>
      <vt:lpstr>Segoe UI Light 8</vt:lpstr>
      <vt:lpstr>微软雅黑</vt:lpstr>
      <vt:lpstr>Arial Unicode MS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192</cp:revision>
  <dcterms:created xsi:type="dcterms:W3CDTF">2014-07-20T13:25:00Z</dcterms:created>
  <dcterms:modified xsi:type="dcterms:W3CDTF">2024-05-06T07:33:48Z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1DF9E9ECC4434F3AA8A89570D2CF6D1E_13</vt:lpwstr>
  </property>
  <property fmtid="{D5CDD505-2E9C-101B-9397-08002B2CF9AE}" pid="3" name="KSOProductBuildVer">
    <vt:lpwstr>2052-12.1.0.16417</vt:lpwstr>
  </property>
</Properties>
</file>