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5" r:id="rId3"/>
    <p:sldId id="267" r:id="rId4"/>
    <p:sldId id="268" r:id="rId5"/>
    <p:sldId id="269" r:id="rId6"/>
    <p:sldId id="266" r:id="rId7"/>
    <p:sldId id="270" r:id="rId8"/>
    <p:sldId id="271" r:id="rId9"/>
    <p:sldId id="272" r:id="rId10"/>
    <p:sldId id="273" r:id="rId11"/>
    <p:sldId id="274" r:id="rId12"/>
    <p:sldId id="275" r:id="rId13"/>
    <p:sldId id="276" r:id="rId14"/>
    <p:sldId id="277" r:id="rId15"/>
    <p:sldId id="278" r:id="rId16"/>
    <p:sldId id="280" r:id="rId17"/>
    <p:sldId id="281" r:id="rId18"/>
    <p:sldId id="279" r:id="rId19"/>
    <p:sldId id="282" r:id="rId20"/>
    <p:sldId id="283" r:id="rId21"/>
    <p:sldId id="284" r:id="rId22"/>
    <p:sldId id="285" r:id="rId23"/>
    <p:sldId id="286" r:id="rId24"/>
    <p:sldId id="287" r:id="rId25"/>
    <p:sldId id="289" r:id="rId26"/>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C70"/>
    <a:srgbClr val="FF237C"/>
    <a:srgbClr val="FFFFFF"/>
    <a:srgbClr val="345692"/>
    <a:srgbClr val="17C0D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0856" autoAdjust="0"/>
  </p:normalViewPr>
  <p:slideViewPr>
    <p:cSldViewPr snapToGrid="0">
      <p:cViewPr varScale="1">
        <p:scale>
          <a:sx n="104" d="100"/>
          <a:sy n="104"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rgbClr val="DA0C70"/>
            </a:solidFill>
            <a:ln>
              <a:noFill/>
            </a:ln>
            <a:effectLst/>
          </c:spPr>
          <c:invertIfNegative val="0"/>
          <c:dPt>
            <c:idx val="0"/>
            <c:invertIfNegative val="0"/>
            <c:bubble3D val="0"/>
            <c:spPr>
              <a:solidFill>
                <a:srgbClr val="DA0C70"/>
              </a:solidFill>
              <a:ln>
                <a:noFill/>
              </a:ln>
              <a:effectLst/>
            </c:spPr>
          </c:dPt>
          <c:dPt>
            <c:idx val="1"/>
            <c:invertIfNegative val="0"/>
            <c:bubble3D val="0"/>
            <c:spPr>
              <a:solidFill>
                <a:srgbClr val="DA0C70"/>
              </a:solidFill>
              <a:ln>
                <a:noFill/>
              </a:ln>
              <a:effectLst/>
            </c:spPr>
          </c:dPt>
          <c:dPt>
            <c:idx val="2"/>
            <c:invertIfNegative val="0"/>
            <c:bubble3D val="0"/>
            <c:spPr>
              <a:solidFill>
                <a:srgbClr val="DA0C70"/>
              </a:solidFill>
              <a:ln>
                <a:noFill/>
              </a:ln>
              <a:effectLst/>
            </c:spPr>
          </c:dPt>
          <c:dPt>
            <c:idx val="3"/>
            <c:invertIfNegative val="0"/>
            <c:bubble3D val="0"/>
            <c:spPr>
              <a:solidFill>
                <a:srgbClr val="DA0C70"/>
              </a:solidFill>
              <a:ln>
                <a:noFill/>
              </a:ln>
              <a:effectLst/>
            </c:spPr>
          </c:dPt>
          <c:dLbls>
            <c:dLbl>
              <c:idx val="0"/>
              <c:layout/>
              <c:tx>
                <c:rich>
                  <a:bodyPr rot="0" spcFirstLastPara="1" vertOverflow="ellipsis" vert="horz" wrap="square" lIns="38100" tIns="19050" rIns="38100" bIns="19050" anchor="ctr" anchorCtr="1"/>
                  <a:lstStyle/>
                  <a:p>
                    <a:fld id="{98fbf16d-d83c-416e-bee3-e3b789c250e9}" type="VALUE">
                      <a:t>[VALUE]</a:t>
                    </a:fld>
                    <a:endParaRPr lang="en-US" altLang="zh-CN" sz="1200" b="0" i="0" u="none" strike="noStrike" baseline="0" dirty="0">
                      <a:latin typeface="微软雅黑" panose="020B0503020204020204" pitchFamily="34" charset="-122"/>
                      <a:ea typeface="微软雅黑" panose="020B0503020204020204" pitchFamily="34" charset="-122"/>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fld id="{0384d34b-f9e5-4cc2-bf47-ffec898b9862}" type="VALUE">
                      <a:t>[VALUE]</a:t>
                    </a:fld>
                    <a:endParaRPr lang="en-US" altLang="zh-CN" sz="1100" b="0" i="0" u="none" strike="noStrike" kern="1200" baseline="0" dirty="0">
                      <a:solidFill>
                        <a:prstClr val="white"/>
                      </a:solidFill>
                      <a:latin typeface="微软雅黑" panose="020B0503020204020204" pitchFamily="34" charset="-122"/>
                      <a:ea typeface="微软雅黑" panose="020B0503020204020204" pitchFamily="34" charset="-122"/>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fld id="{f6dbe63d-aa18-429c-9112-489ff1172709}" type="VALUE">
                      <a:t>[VALUE]</a:t>
                    </a:fld>
                    <a:endParaRPr lang="en-US" altLang="zh-CN" sz="1100" b="0" i="0" u="none" strike="noStrike" kern="1200" baseline="0" dirty="0">
                      <a:solidFill>
                        <a:prstClr val="white"/>
                      </a:solidFill>
                      <a:latin typeface="微软雅黑" panose="020B0503020204020204" pitchFamily="34" charset="-122"/>
                      <a:ea typeface="微软雅黑" panose="020B0503020204020204" pitchFamily="34" charset="-122"/>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1" vertOverflow="ellipsis" vert="horz" wrap="square" lIns="38100" tIns="19050" rIns="38100" bIns="19050" anchor="ctr" anchorCtr="1"/>
                  <a:lstStyle/>
                  <a:p>
                    <a:fld id="{380a5b6f-0149-4d8c-950e-fb98e47fb2ff}" type="VALUE">
                      <a:t>[VALUE]</a:t>
                    </a:fld>
                    <a:endParaRPr lang="en-US" altLang="zh-CN" sz="1100" b="0" i="0" u="none" strike="noStrike" kern="1200" baseline="0" dirty="0">
                      <a:solidFill>
                        <a:prstClr val="white"/>
                      </a:solidFill>
                      <a:latin typeface="微软雅黑" panose="020B0503020204020204" pitchFamily="34" charset="-122"/>
                      <a:ea typeface="微软雅黑" panose="020B0503020204020204" pitchFamily="34" charset="-122"/>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TeXGyreAdventor" panose="00000500000000000000" pitchFamily="50" charset="0"/>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0%</c:formatCode>
                <c:ptCount val="4"/>
                <c:pt idx="0">
                  <c:v>0.75</c:v>
                </c:pt>
                <c:pt idx="1">
                  <c:v>0.92</c:v>
                </c:pt>
                <c:pt idx="2">
                  <c:v>0.6</c:v>
                </c:pt>
                <c:pt idx="3">
                  <c:v>0.86</c:v>
                </c:pt>
              </c:numCache>
            </c:numRef>
          </c:val>
        </c:ser>
        <c:dLbls>
          <c:showLegendKey val="0"/>
          <c:showVal val="1"/>
          <c:showCatName val="0"/>
          <c:showSerName val="0"/>
          <c:showPercent val="0"/>
          <c:showBubbleSize val="0"/>
        </c:dLbls>
        <c:gapWidth val="79"/>
        <c:overlap val="100"/>
        <c:axId val="1648095984"/>
        <c:axId val="1578799168"/>
      </c:barChart>
      <c:catAx>
        <c:axId val="1648095984"/>
        <c:scaling>
          <c:orientation val="maxMin"/>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78799168"/>
        <c:crosses val="autoZero"/>
        <c:auto val="1"/>
        <c:lblAlgn val="ctr"/>
        <c:lblOffset val="100"/>
        <c:noMultiLvlLbl val="0"/>
      </c:catAx>
      <c:valAx>
        <c:axId val="1578799168"/>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48095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2274654660184"/>
          <c:y val="0.124072008939639"/>
          <c:w val="0.860320697989242"/>
          <c:h val="0.777917186238958"/>
        </c:manualLayout>
      </c:layout>
      <c:areaChart>
        <c:grouping val="stacked"/>
        <c:varyColors val="0"/>
        <c:ser>
          <c:idx val="0"/>
          <c:order val="0"/>
          <c:tx>
            <c:strRef>
              <c:f>Sheet1!$B$1</c:f>
              <c:strCache>
                <c:ptCount val="1"/>
                <c:pt idx="0">
                  <c:v>value 2</c:v>
                </c:pt>
              </c:strCache>
            </c:strRef>
          </c:tx>
          <c:spPr>
            <a:solidFill>
              <a:srgbClr val="FF237C"/>
            </a:solidFill>
            <a:ln>
              <a:solidFill>
                <a:schemeClr val="bg1"/>
              </a:solidFill>
            </a:ln>
          </c:spPr>
          <c:dLbls>
            <c:dLbl>
              <c:idx val="0"/>
              <c:layout>
                <c:manualLayout>
                  <c:x val="0.025"/>
                  <c:y val="-0.1664842597717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664842597717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15024189296472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3880064481203e-17"/>
                  <c:y val="-0.028424141912244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875"/>
                  <c:y val="-0.05278769212273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30787420598132"/>
                  <c:y val="0.0036459030097934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bg1"/>
                    </a:solidFill>
                    <a:latin typeface="Calibri" panose="020F0502020204030204" pitchFamily="34" charset="0"/>
                    <a:ea typeface="Tahoma" panose="020B0604030504040204" pitchFamily="34" charset="0"/>
                    <a:cs typeface="Tahoma" panose="020B0604030504040204" pitchFamily="34" charset="0"/>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Sheet1!$B$2:$B$8</c:f>
              <c:numCache>
                <c:formatCode>General</c:formatCode>
                <c:ptCount val="7"/>
                <c:pt idx="0">
                  <c:v>32</c:v>
                </c:pt>
                <c:pt idx="1">
                  <c:v>32</c:v>
                </c:pt>
                <c:pt idx="2">
                  <c:v>28</c:v>
                </c:pt>
                <c:pt idx="3">
                  <c:v>12</c:v>
                </c:pt>
                <c:pt idx="4">
                  <c:v>15</c:v>
                </c:pt>
                <c:pt idx="5">
                  <c:v>8</c:v>
                </c:pt>
                <c:pt idx="6">
                  <c:v>10</c:v>
                </c:pt>
              </c:numCache>
            </c:numRef>
          </c:val>
        </c:ser>
        <c:ser>
          <c:idx val="1"/>
          <c:order val="1"/>
          <c:tx>
            <c:strRef>
              <c:f>Sheet1!$C$1</c:f>
              <c:strCache>
                <c:ptCount val="1"/>
                <c:pt idx="0">
                  <c:v>value 1</c:v>
                </c:pt>
              </c:strCache>
            </c:strRef>
          </c:tx>
          <c:spPr>
            <a:solidFill>
              <a:srgbClr val="DA0C70"/>
            </a:solidFill>
            <a:ln>
              <a:solidFill>
                <a:schemeClr val="bg1"/>
              </a:solidFill>
            </a:ln>
          </c:spPr>
          <c:dLbls>
            <c:dLbl>
              <c:idx val="0"/>
              <c:layout>
                <c:manualLayout>
                  <c:x val="0.018749972967167"/>
                  <c:y val="-0.00862212999969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4872710042099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40605917017492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4385594650643"/>
                  <c:y val="-0.1077029682835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773729774646828"/>
                  <c:y val="-0.143604226709226"/>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3078742059813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bg1"/>
                    </a:solidFill>
                    <a:latin typeface="Calibri" panose="020F0502020204030204" pitchFamily="34" charset="0"/>
                    <a:ea typeface="Tahoma" panose="020B0604030504040204" pitchFamily="34" charset="0"/>
                    <a:cs typeface="Tahoma" panose="020B0604030504040204" pitchFamily="34" charset="0"/>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Sheet1!$C$2:$C$8</c:f>
              <c:numCache>
                <c:formatCode>General</c:formatCode>
                <c:ptCount val="7"/>
                <c:pt idx="0">
                  <c:v>6</c:v>
                </c:pt>
                <c:pt idx="1">
                  <c:v>12</c:v>
                </c:pt>
                <c:pt idx="2">
                  <c:v>12</c:v>
                </c:pt>
                <c:pt idx="3">
                  <c:v>21</c:v>
                </c:pt>
                <c:pt idx="4">
                  <c:v>28</c:v>
                </c:pt>
                <c:pt idx="5">
                  <c:v>6</c:v>
                </c:pt>
                <c:pt idx="6">
                  <c:v>10</c:v>
                </c:pt>
              </c:numCache>
            </c:numRef>
          </c:val>
        </c:ser>
        <c:dLbls>
          <c:showLegendKey val="0"/>
          <c:showVal val="0"/>
          <c:showCatName val="0"/>
          <c:showSerName val="0"/>
          <c:showPercent val="0"/>
          <c:showBubbleSize val="0"/>
        </c:dLbls>
        <c:axId val="1653955408"/>
        <c:axId val="-2133315344"/>
      </c:areaChart>
      <c:catAx>
        <c:axId val="1653955408"/>
        <c:scaling>
          <c:orientation val="minMax"/>
        </c:scaling>
        <c:delete val="0"/>
        <c:axPos val="b"/>
        <c:numFmt formatCode="General" sourceLinked="1"/>
        <c:majorTickMark val="none"/>
        <c:minorTickMark val="none"/>
        <c:tickLblPos val="nextTo"/>
        <c:spPr>
          <a:ln w="6350" cap="flat" cmpd="sng" algn="ctr">
            <a:solidFill>
              <a:schemeClr val="tx1">
                <a:lumMod val="75000"/>
                <a:lumOff val="25000"/>
              </a:schemeClr>
            </a:solidFill>
            <a:prstDash val="solid"/>
            <a:round/>
          </a:ln>
        </c:spPr>
        <c:txPr>
          <a:bodyPr rot="-60000000" spcFirstLastPara="0" vertOverflow="ellipsis" vert="horz" wrap="square" anchor="ctr" anchorCtr="1"/>
          <a:lstStyle/>
          <a:p>
            <a:pPr>
              <a:defRPr lang="zh-CN" sz="900" b="1" i="0" u="none" strike="noStrike" kern="1200" baseline="0">
                <a:solidFill>
                  <a:schemeClr val="tx1"/>
                </a:solidFill>
                <a:latin typeface="Calibri" panose="020F0502020204030204" pitchFamily="34" charset="0"/>
                <a:ea typeface="Tahoma" panose="020B0604030504040204" pitchFamily="34" charset="0"/>
                <a:cs typeface="Tahoma" panose="020B0604030504040204" pitchFamily="34" charset="0"/>
              </a:defRPr>
            </a:pPr>
          </a:p>
        </c:txPr>
        <c:crossAx val="-2133315344"/>
        <c:crosses val="autoZero"/>
        <c:auto val="1"/>
        <c:lblAlgn val="ctr"/>
        <c:lblOffset val="100"/>
        <c:noMultiLvlLbl val="0"/>
      </c:catAx>
      <c:valAx>
        <c:axId val="-2133315344"/>
        <c:scaling>
          <c:orientation val="minMax"/>
        </c:scaling>
        <c:delete val="0"/>
        <c:axPos val="l"/>
        <c:majorGridlines>
          <c:spPr>
            <a:ln w="6350" cap="flat" cmpd="sng" algn="ctr">
              <a:noFill/>
              <a:prstDash val="solid"/>
              <a:round/>
            </a:ln>
          </c:spPr>
        </c:majorGridlines>
        <c:numFmt formatCode="General" sourceLinked="1"/>
        <c:majorTickMark val="in"/>
        <c:minorTickMark val="none"/>
        <c:tickLblPos val="nextTo"/>
        <c:spPr>
          <a:ln w="6350" cap="flat" cmpd="sng" algn="ctr">
            <a:solidFill>
              <a:schemeClr val="tx1">
                <a:lumMod val="75000"/>
                <a:lumOff val="2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Calibri" panose="020F0502020204030204" pitchFamily="34" charset="0"/>
                <a:ea typeface="Tahoma" panose="020B0604030504040204" pitchFamily="34" charset="0"/>
                <a:cs typeface="Tahoma" panose="020B0604030504040204" pitchFamily="34" charset="0"/>
              </a:defRPr>
            </a:pPr>
          </a:p>
        </c:txPr>
        <c:crossAx val="1653955408"/>
        <c:crosses val="autoZero"/>
        <c:crossBetween val="midCat"/>
      </c:valAx>
    </c:plotArea>
    <c:legend>
      <c:legendPos val="b"/>
      <c:layout>
        <c:manualLayout>
          <c:xMode val="edge"/>
          <c:yMode val="edge"/>
          <c:x val="0.751472014274078"/>
          <c:y val="0.000779862667462723"/>
          <c:w val="0.210036967223394"/>
          <c:h val="0.0644605151304796"/>
        </c:manualLayout>
      </c:layout>
      <c:overlay val="0"/>
      <c:txPr>
        <a:bodyPr rot="0" spcFirstLastPara="0" vertOverflow="ellipsis" vert="horz" wrap="square" anchor="ctr" anchorCtr="1"/>
        <a:lstStyle/>
        <a:p>
          <a:pPr>
            <a:defRPr lang="zh-CN" sz="7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p>
      </c:txPr>
    </c:legend>
    <c:plotVisOnly val="1"/>
    <c:dispBlanksAs val="zero"/>
    <c:showDLblsOverMax val="0"/>
  </c:chart>
  <c:txPr>
    <a:bodyPr/>
    <a:lstStyle/>
    <a:p>
      <a:pPr>
        <a:defRPr lang="zh-CN" sz="18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0452"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6"/>
            <a:ext cx="2844800" cy="365125"/>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4165607" y="6356356"/>
            <a:ext cx="3860800" cy="365125"/>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8737600" y="6356356"/>
            <a:ext cx="2844800" cy="365125"/>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76999"/>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感谢您下载锦素图文素材坊平台上提供的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作品，为了您和锦素图文素材坊以及原创作者的利益，请勿复制、传播、销售，否则将承担法律责任！锦素图文素材坊将对作品进行维权，按照传播下载次数进行十倍的索取赔偿！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2398645" y="1452769"/>
            <a:ext cx="2401883" cy="3380613"/>
          </a:xfrm>
          <a:prstGeom prst="rect">
            <a:avLst/>
          </a:prstGeom>
        </p:spPr>
      </p:pic>
      <p:sp>
        <p:nvSpPr>
          <p:cNvPr id="3" name="矩形 259"/>
          <p:cNvSpPr>
            <a:spLocks noChangeArrowheads="1"/>
          </p:cNvSpPr>
          <p:nvPr/>
        </p:nvSpPr>
        <p:spPr bwMode="auto">
          <a:xfrm>
            <a:off x="5148470" y="2362987"/>
            <a:ext cx="4752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三八妇女节</a:t>
            </a:r>
            <a:r>
              <a:rPr lang="en-US" altLang="zh-CN"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PPT</a:t>
            </a:r>
            <a:r>
              <a:rPr lang="zh-CN" altLang="en-US"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模板</a:t>
            </a:r>
            <a:endParaRPr lang="zh-CN" altLang="en-US"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矩形 259"/>
          <p:cNvSpPr>
            <a:spLocks noChangeArrowheads="1"/>
          </p:cNvSpPr>
          <p:nvPr/>
        </p:nvSpPr>
        <p:spPr bwMode="auto">
          <a:xfrm>
            <a:off x="5148470" y="3143076"/>
            <a:ext cx="40971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适用于述职报告</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个人简介</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工作总结</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会议报告等</a:t>
            </a:r>
            <a:r>
              <a:rPr lang="en-US" altLang="zh-CN" sz="1400" b="1" cap="all" dirty="0">
                <a:solidFill>
                  <a:schemeClr val="bg1"/>
                </a:solidFill>
                <a:effectLst/>
                <a:cs typeface="Arial" panose="020B0604020202020204" pitchFamily="34" charset="0"/>
              </a:rPr>
              <a:t>|</a:t>
            </a:r>
            <a:endParaRPr lang="en-US" altLang="zh-CN" sz="1400" b="1" cap="all" dirty="0">
              <a:solidFill>
                <a:schemeClr val="bg1"/>
              </a:solidFill>
              <a:effectLst/>
              <a:cs typeface="Arial" panose="020B0604020202020204" pitchFamily="34" charset="0"/>
            </a:endParaRPr>
          </a:p>
        </p:txBody>
      </p:sp>
      <p:sp>
        <p:nvSpPr>
          <p:cNvPr id="5" name="矩形 259"/>
          <p:cNvSpPr>
            <a:spLocks noChangeArrowheads="1"/>
          </p:cNvSpPr>
          <p:nvPr/>
        </p:nvSpPr>
        <p:spPr bwMode="auto">
          <a:xfrm>
            <a:off x="5148470" y="3538634"/>
            <a:ext cx="2494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cap="all" dirty="0">
                <a:solidFill>
                  <a:schemeClr val="bg1"/>
                </a:solidFill>
                <a:effectLst/>
                <a:latin typeface="Arial" panose="020B0604020202020204" pitchFamily="34" charset="0"/>
                <a:cs typeface="Arial" panose="020B0604020202020204" pitchFamily="34" charset="0"/>
              </a:rPr>
              <a:t>汇报人：</a:t>
            </a:r>
            <a:endParaRPr lang="zh-CN" altLang="en-US" sz="1400" cap="all" dirty="0">
              <a:solidFill>
                <a:schemeClr val="bg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4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315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8096250" y="1483360"/>
            <a:ext cx="2552700" cy="4067175"/>
          </a:xfrm>
          <a:prstGeom prst="roundRect">
            <a:avLst>
              <a:gd name="adj" fmla="val 4339"/>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endParaRPr>
          </a:p>
        </p:txBody>
      </p:sp>
      <p:sp>
        <p:nvSpPr>
          <p:cNvPr id="3" name="矩形: 圆角 3"/>
          <p:cNvSpPr/>
          <p:nvPr/>
        </p:nvSpPr>
        <p:spPr>
          <a:xfrm>
            <a:off x="4819650" y="1483360"/>
            <a:ext cx="2552700" cy="4067175"/>
          </a:xfrm>
          <a:prstGeom prst="roundRect">
            <a:avLst>
              <a:gd name="adj" fmla="val 3384"/>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bg1"/>
              </a:solidFill>
            </a:endParaRPr>
          </a:p>
        </p:txBody>
      </p:sp>
      <p:sp>
        <p:nvSpPr>
          <p:cNvPr id="4" name="矩形: 圆角 2"/>
          <p:cNvSpPr/>
          <p:nvPr/>
        </p:nvSpPr>
        <p:spPr>
          <a:xfrm>
            <a:off x="1543050" y="1483360"/>
            <a:ext cx="2552700" cy="4067175"/>
          </a:xfrm>
          <a:prstGeom prst="roundRect">
            <a:avLst>
              <a:gd name="adj" fmla="val 5772"/>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endParaRPr>
          </a:p>
        </p:txBody>
      </p:sp>
      <p:grpSp>
        <p:nvGrpSpPr>
          <p:cNvPr id="8" name="组合 61"/>
          <p:cNvGrpSpPr/>
          <p:nvPr/>
        </p:nvGrpSpPr>
        <p:grpSpPr>
          <a:xfrm>
            <a:off x="1870751" y="3947276"/>
            <a:ext cx="2115220" cy="1109754"/>
            <a:chOff x="6685961" y="2819082"/>
            <a:chExt cx="2115220" cy="1109754"/>
          </a:xfrm>
        </p:grpSpPr>
        <p:sp>
          <p:nvSpPr>
            <p:cNvPr id="9" name="矩形 8"/>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endParaRPr lang="zh-CN" altLang="en-US" sz="1200" dirty="0">
                <a:solidFill>
                  <a:schemeClr val="bg1"/>
                </a:solidFill>
                <a:latin typeface="+mj-ea"/>
                <a:ea typeface="+mj-ea"/>
              </a:endParaRPr>
            </a:p>
          </p:txBody>
        </p:sp>
        <p:sp>
          <p:nvSpPr>
            <p:cNvPr id="10" name="矩形 9"/>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endParaRPr lang="zh-CN" altLang="en-US" b="1" dirty="0">
                <a:solidFill>
                  <a:schemeClr val="bg1"/>
                </a:solidFill>
                <a:latin typeface="+mj-ea"/>
                <a:ea typeface="+mj-ea"/>
              </a:endParaRPr>
            </a:p>
          </p:txBody>
        </p:sp>
      </p:grpSp>
      <p:grpSp>
        <p:nvGrpSpPr>
          <p:cNvPr id="11" name="组合 64"/>
          <p:cNvGrpSpPr/>
          <p:nvPr/>
        </p:nvGrpSpPr>
        <p:grpSpPr>
          <a:xfrm>
            <a:off x="5162550" y="3947276"/>
            <a:ext cx="2115220" cy="1109754"/>
            <a:chOff x="6685961" y="2819082"/>
            <a:chExt cx="2115220" cy="1109754"/>
          </a:xfrm>
        </p:grpSpPr>
        <p:sp>
          <p:nvSpPr>
            <p:cNvPr id="12" name="矩形 11"/>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endParaRPr lang="zh-CN" altLang="en-US" sz="1200" dirty="0">
                <a:solidFill>
                  <a:schemeClr val="bg1"/>
                </a:solidFill>
                <a:latin typeface="+mj-ea"/>
                <a:ea typeface="+mj-ea"/>
              </a:endParaRPr>
            </a:p>
          </p:txBody>
        </p:sp>
        <p:sp>
          <p:nvSpPr>
            <p:cNvPr id="13" name="矩形 12"/>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endParaRPr lang="zh-CN" altLang="en-US" b="1" dirty="0">
                <a:solidFill>
                  <a:schemeClr val="bg1"/>
                </a:solidFill>
                <a:latin typeface="+mj-ea"/>
                <a:ea typeface="+mj-ea"/>
              </a:endParaRPr>
            </a:p>
          </p:txBody>
        </p:sp>
      </p:grpSp>
      <p:grpSp>
        <p:nvGrpSpPr>
          <p:cNvPr id="14" name="组合 67"/>
          <p:cNvGrpSpPr/>
          <p:nvPr/>
        </p:nvGrpSpPr>
        <p:grpSpPr>
          <a:xfrm>
            <a:off x="8420100" y="3947276"/>
            <a:ext cx="2115220" cy="1109754"/>
            <a:chOff x="6685961" y="2819082"/>
            <a:chExt cx="2115220" cy="1109754"/>
          </a:xfrm>
        </p:grpSpPr>
        <p:sp>
          <p:nvSpPr>
            <p:cNvPr id="15" name="矩形 14"/>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endParaRPr lang="zh-CN" altLang="en-US" sz="1200" dirty="0">
                <a:solidFill>
                  <a:schemeClr val="bg1"/>
                </a:solidFill>
                <a:latin typeface="+mj-ea"/>
                <a:ea typeface="+mj-ea"/>
              </a:endParaRPr>
            </a:p>
          </p:txBody>
        </p:sp>
        <p:sp>
          <p:nvSpPr>
            <p:cNvPr id="16" name="矩形 15"/>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endParaRPr lang="zh-CN" altLang="en-US" b="1" dirty="0">
                <a:solidFill>
                  <a:schemeClr val="bg1"/>
                </a:solidFill>
                <a:latin typeface="+mj-ea"/>
                <a:ea typeface="+mj-ea"/>
              </a:endParaRPr>
            </a:p>
          </p:txBody>
        </p:sp>
      </p:grpSp>
      <p:pic>
        <p:nvPicPr>
          <p:cNvPr id="20" name="图片 19"/>
          <p:cNvPicPr>
            <a:picLocks noChangeAspect="1"/>
          </p:cNvPicPr>
          <p:nvPr/>
        </p:nvPicPr>
        <p:blipFill rotWithShape="1">
          <a:blip r:embed="rId1" cstate="email"/>
          <a:srcRect/>
          <a:stretch>
            <a:fillRect/>
          </a:stretch>
        </p:blipFill>
        <p:spPr>
          <a:xfrm>
            <a:off x="1870751" y="1753293"/>
            <a:ext cx="2038350" cy="2038350"/>
          </a:xfrm>
          <a:prstGeom prst="ellipse">
            <a:avLst/>
          </a:prstGeom>
          <a:ln w="57150">
            <a:solidFill>
              <a:srgbClr val="FFFFFF"/>
            </a:solidFill>
          </a:ln>
        </p:spPr>
      </p:pic>
      <p:pic>
        <p:nvPicPr>
          <p:cNvPr id="21" name="图片 20"/>
          <p:cNvPicPr>
            <a:picLocks noChangeAspect="1"/>
          </p:cNvPicPr>
          <p:nvPr/>
        </p:nvPicPr>
        <p:blipFill rotWithShape="1">
          <a:blip r:embed="rId2" cstate="email"/>
          <a:srcRect/>
          <a:stretch>
            <a:fillRect/>
          </a:stretch>
        </p:blipFill>
        <p:spPr>
          <a:xfrm>
            <a:off x="5037916" y="1753292"/>
            <a:ext cx="2116167" cy="2116167"/>
          </a:xfrm>
          <a:prstGeom prst="ellipse">
            <a:avLst/>
          </a:prstGeom>
          <a:ln w="57150">
            <a:solidFill>
              <a:srgbClr val="FFFFFF"/>
            </a:solidFill>
          </a:ln>
        </p:spPr>
      </p:pic>
      <p:pic>
        <p:nvPicPr>
          <p:cNvPr id="22" name="图片 21"/>
          <p:cNvPicPr>
            <a:picLocks noChangeAspect="1"/>
          </p:cNvPicPr>
          <p:nvPr/>
        </p:nvPicPr>
        <p:blipFill rotWithShape="1">
          <a:blip r:embed="rId3" cstate="email"/>
          <a:srcRect/>
          <a:stretch>
            <a:fillRect/>
          </a:stretch>
        </p:blipFill>
        <p:spPr>
          <a:xfrm>
            <a:off x="8312440" y="1753292"/>
            <a:ext cx="2120319" cy="2120319"/>
          </a:xfrm>
          <a:prstGeom prst="ellipse">
            <a:avLst/>
          </a:prstGeom>
          <a:ln w="57150">
            <a:solidFill>
              <a:srgbClr val="FFFFFF"/>
            </a:solid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직선 연결선 8"/>
          <p:cNvCxnSpPr/>
          <p:nvPr/>
        </p:nvCxnSpPr>
        <p:spPr>
          <a:xfrm>
            <a:off x="1911833" y="3697733"/>
            <a:ext cx="3824057" cy="0"/>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9"/>
          <p:cNvSpPr>
            <a:spLocks noEditPoints="1"/>
          </p:cNvSpPr>
          <p:nvPr/>
        </p:nvSpPr>
        <p:spPr bwMode="auto">
          <a:xfrm>
            <a:off x="2102639" y="3980851"/>
            <a:ext cx="512781" cy="682541"/>
          </a:xfrm>
          <a:custGeom>
            <a:avLst/>
            <a:gdLst>
              <a:gd name="T0" fmla="*/ 538 w 879"/>
              <a:gd name="T1" fmla="*/ 845 h 1168"/>
              <a:gd name="T2" fmla="*/ 864 w 879"/>
              <a:gd name="T3" fmla="*/ 625 h 1168"/>
              <a:gd name="T4" fmla="*/ 852 w 879"/>
              <a:gd name="T5" fmla="*/ 861 h 1168"/>
              <a:gd name="T6" fmla="*/ 364 w 879"/>
              <a:gd name="T7" fmla="*/ 64 h 1168"/>
              <a:gd name="T8" fmla="*/ 366 w 879"/>
              <a:gd name="T9" fmla="*/ 51 h 1168"/>
              <a:gd name="T10" fmla="*/ 376 w 879"/>
              <a:gd name="T11" fmla="*/ 29 h 1168"/>
              <a:gd name="T12" fmla="*/ 393 w 879"/>
              <a:gd name="T13" fmla="*/ 11 h 1168"/>
              <a:gd name="T14" fmla="*/ 416 w 879"/>
              <a:gd name="T15" fmla="*/ 1 h 1168"/>
              <a:gd name="T16" fmla="*/ 428 w 879"/>
              <a:gd name="T17" fmla="*/ 0 h 1168"/>
              <a:gd name="T18" fmla="*/ 453 w 879"/>
              <a:gd name="T19" fmla="*/ 5 h 1168"/>
              <a:gd name="T20" fmla="*/ 474 w 879"/>
              <a:gd name="T21" fmla="*/ 18 h 1168"/>
              <a:gd name="T22" fmla="*/ 488 w 879"/>
              <a:gd name="T23" fmla="*/ 39 h 1168"/>
              <a:gd name="T24" fmla="*/ 492 w 879"/>
              <a:gd name="T25" fmla="*/ 64 h 1168"/>
              <a:gd name="T26" fmla="*/ 364 w 879"/>
              <a:gd name="T27" fmla="*/ 154 h 1168"/>
              <a:gd name="T28" fmla="*/ 364 w 879"/>
              <a:gd name="T29" fmla="*/ 64 h 1168"/>
              <a:gd name="T30" fmla="*/ 492 w 879"/>
              <a:gd name="T31" fmla="*/ 1059 h 1168"/>
              <a:gd name="T32" fmla="*/ 493 w 879"/>
              <a:gd name="T33" fmla="*/ 1062 h 1168"/>
              <a:gd name="T34" fmla="*/ 498 w 879"/>
              <a:gd name="T35" fmla="*/ 1071 h 1168"/>
              <a:gd name="T36" fmla="*/ 507 w 879"/>
              <a:gd name="T37" fmla="*/ 1077 h 1168"/>
              <a:gd name="T38" fmla="*/ 546 w 879"/>
              <a:gd name="T39" fmla="*/ 1077 h 1168"/>
              <a:gd name="T40" fmla="*/ 556 w 879"/>
              <a:gd name="T41" fmla="*/ 1078 h 1168"/>
              <a:gd name="T42" fmla="*/ 574 w 879"/>
              <a:gd name="T43" fmla="*/ 1086 h 1168"/>
              <a:gd name="T44" fmla="*/ 589 w 879"/>
              <a:gd name="T45" fmla="*/ 1100 h 1168"/>
              <a:gd name="T46" fmla="*/ 596 w 879"/>
              <a:gd name="T47" fmla="*/ 1118 h 1168"/>
              <a:gd name="T48" fmla="*/ 597 w 879"/>
              <a:gd name="T49" fmla="*/ 1168 h 1168"/>
              <a:gd name="T50" fmla="*/ 259 w 879"/>
              <a:gd name="T51" fmla="*/ 1128 h 1168"/>
              <a:gd name="T52" fmla="*/ 261 w 879"/>
              <a:gd name="T53" fmla="*/ 1118 h 1168"/>
              <a:gd name="T54" fmla="*/ 269 w 879"/>
              <a:gd name="T55" fmla="*/ 1100 h 1168"/>
              <a:gd name="T56" fmla="*/ 282 w 879"/>
              <a:gd name="T57" fmla="*/ 1086 h 1168"/>
              <a:gd name="T58" fmla="*/ 301 w 879"/>
              <a:gd name="T59" fmla="*/ 1078 h 1168"/>
              <a:gd name="T60" fmla="*/ 346 w 879"/>
              <a:gd name="T61" fmla="*/ 1077 h 1168"/>
              <a:gd name="T62" fmla="*/ 350 w 879"/>
              <a:gd name="T63" fmla="*/ 1077 h 1168"/>
              <a:gd name="T64" fmla="*/ 360 w 879"/>
              <a:gd name="T65" fmla="*/ 1071 h 1168"/>
              <a:gd name="T66" fmla="*/ 364 w 879"/>
              <a:gd name="T67" fmla="*/ 1062 h 1168"/>
              <a:gd name="T68" fmla="*/ 364 w 879"/>
              <a:gd name="T69" fmla="*/ 484 h 1168"/>
              <a:gd name="T70" fmla="*/ 492 w 879"/>
              <a:gd name="T71" fmla="*/ 477 h 1168"/>
              <a:gd name="T72" fmla="*/ 86 w 879"/>
              <a:gd name="T73" fmla="*/ 821 h 1168"/>
              <a:gd name="T74" fmla="*/ 99 w 879"/>
              <a:gd name="T75" fmla="*/ 585 h 1168"/>
              <a:gd name="T76" fmla="*/ 319 w 879"/>
              <a:gd name="T77" fmla="*/ 834 h 1168"/>
              <a:gd name="T78" fmla="*/ 15 w 879"/>
              <a:gd name="T79" fmla="*/ 219 h 1168"/>
              <a:gd name="T80" fmla="*/ 782 w 879"/>
              <a:gd name="T81" fmla="*/ 178 h 1168"/>
              <a:gd name="T82" fmla="*/ 795 w 879"/>
              <a:gd name="T83" fmla="*/ 415 h 1168"/>
              <a:gd name="T84" fmla="*/ 28 w 879"/>
              <a:gd name="T85" fmla="*/ 456 h 1168"/>
              <a:gd name="T86" fmla="*/ 15 w 879"/>
              <a:gd name="T87" fmla="*/ 21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9" h="1168">
                <a:moveTo>
                  <a:pt x="852" y="861"/>
                </a:moveTo>
                <a:lnTo>
                  <a:pt x="538" y="845"/>
                </a:lnTo>
                <a:lnTo>
                  <a:pt x="538" y="608"/>
                </a:lnTo>
                <a:lnTo>
                  <a:pt x="864" y="625"/>
                </a:lnTo>
                <a:lnTo>
                  <a:pt x="767" y="738"/>
                </a:lnTo>
                <a:lnTo>
                  <a:pt x="852" y="861"/>
                </a:lnTo>
                <a:lnTo>
                  <a:pt x="852" y="861"/>
                </a:lnTo>
                <a:close/>
                <a:moveTo>
                  <a:pt x="364" y="64"/>
                </a:moveTo>
                <a:lnTo>
                  <a:pt x="364" y="64"/>
                </a:lnTo>
                <a:lnTo>
                  <a:pt x="366" y="51"/>
                </a:lnTo>
                <a:lnTo>
                  <a:pt x="370" y="39"/>
                </a:lnTo>
                <a:lnTo>
                  <a:pt x="376" y="29"/>
                </a:lnTo>
                <a:lnTo>
                  <a:pt x="384" y="18"/>
                </a:lnTo>
                <a:lnTo>
                  <a:pt x="393" y="11"/>
                </a:lnTo>
                <a:lnTo>
                  <a:pt x="403" y="5"/>
                </a:lnTo>
                <a:lnTo>
                  <a:pt x="416" y="1"/>
                </a:lnTo>
                <a:lnTo>
                  <a:pt x="428" y="0"/>
                </a:lnTo>
                <a:lnTo>
                  <a:pt x="428" y="0"/>
                </a:lnTo>
                <a:lnTo>
                  <a:pt x="442" y="1"/>
                </a:lnTo>
                <a:lnTo>
                  <a:pt x="453" y="5"/>
                </a:lnTo>
                <a:lnTo>
                  <a:pt x="465" y="11"/>
                </a:lnTo>
                <a:lnTo>
                  <a:pt x="474" y="18"/>
                </a:lnTo>
                <a:lnTo>
                  <a:pt x="482" y="29"/>
                </a:lnTo>
                <a:lnTo>
                  <a:pt x="488" y="39"/>
                </a:lnTo>
                <a:lnTo>
                  <a:pt x="491" y="51"/>
                </a:lnTo>
                <a:lnTo>
                  <a:pt x="492" y="64"/>
                </a:lnTo>
                <a:lnTo>
                  <a:pt x="492" y="148"/>
                </a:lnTo>
                <a:lnTo>
                  <a:pt x="364" y="154"/>
                </a:lnTo>
                <a:lnTo>
                  <a:pt x="364" y="64"/>
                </a:lnTo>
                <a:lnTo>
                  <a:pt x="364" y="64"/>
                </a:lnTo>
                <a:close/>
                <a:moveTo>
                  <a:pt x="492" y="477"/>
                </a:moveTo>
                <a:lnTo>
                  <a:pt x="492" y="1059"/>
                </a:lnTo>
                <a:lnTo>
                  <a:pt x="492" y="1059"/>
                </a:lnTo>
                <a:lnTo>
                  <a:pt x="493" y="1062"/>
                </a:lnTo>
                <a:lnTo>
                  <a:pt x="495" y="1066"/>
                </a:lnTo>
                <a:lnTo>
                  <a:pt x="498" y="1071"/>
                </a:lnTo>
                <a:lnTo>
                  <a:pt x="504" y="1076"/>
                </a:lnTo>
                <a:lnTo>
                  <a:pt x="507" y="1077"/>
                </a:lnTo>
                <a:lnTo>
                  <a:pt x="511" y="1077"/>
                </a:lnTo>
                <a:lnTo>
                  <a:pt x="546" y="1077"/>
                </a:lnTo>
                <a:lnTo>
                  <a:pt x="546" y="1077"/>
                </a:lnTo>
                <a:lnTo>
                  <a:pt x="556" y="1078"/>
                </a:lnTo>
                <a:lnTo>
                  <a:pt x="566" y="1082"/>
                </a:lnTo>
                <a:lnTo>
                  <a:pt x="574" y="1086"/>
                </a:lnTo>
                <a:lnTo>
                  <a:pt x="582" y="1092"/>
                </a:lnTo>
                <a:lnTo>
                  <a:pt x="589" y="1100"/>
                </a:lnTo>
                <a:lnTo>
                  <a:pt x="594" y="1109"/>
                </a:lnTo>
                <a:lnTo>
                  <a:pt x="596" y="1118"/>
                </a:lnTo>
                <a:lnTo>
                  <a:pt x="597" y="1128"/>
                </a:lnTo>
                <a:lnTo>
                  <a:pt x="597" y="1168"/>
                </a:lnTo>
                <a:lnTo>
                  <a:pt x="259" y="1168"/>
                </a:lnTo>
                <a:lnTo>
                  <a:pt x="259" y="1128"/>
                </a:lnTo>
                <a:lnTo>
                  <a:pt x="259" y="1128"/>
                </a:lnTo>
                <a:lnTo>
                  <a:pt x="261" y="1118"/>
                </a:lnTo>
                <a:lnTo>
                  <a:pt x="264" y="1109"/>
                </a:lnTo>
                <a:lnTo>
                  <a:pt x="269" y="1100"/>
                </a:lnTo>
                <a:lnTo>
                  <a:pt x="274" y="1092"/>
                </a:lnTo>
                <a:lnTo>
                  <a:pt x="282" y="1086"/>
                </a:lnTo>
                <a:lnTo>
                  <a:pt x="291" y="1082"/>
                </a:lnTo>
                <a:lnTo>
                  <a:pt x="301" y="1078"/>
                </a:lnTo>
                <a:lnTo>
                  <a:pt x="311" y="1077"/>
                </a:lnTo>
                <a:lnTo>
                  <a:pt x="346" y="1077"/>
                </a:lnTo>
                <a:lnTo>
                  <a:pt x="346" y="1077"/>
                </a:lnTo>
                <a:lnTo>
                  <a:pt x="350" y="1077"/>
                </a:lnTo>
                <a:lnTo>
                  <a:pt x="353" y="1076"/>
                </a:lnTo>
                <a:lnTo>
                  <a:pt x="360" y="1071"/>
                </a:lnTo>
                <a:lnTo>
                  <a:pt x="363" y="1066"/>
                </a:lnTo>
                <a:lnTo>
                  <a:pt x="364" y="1062"/>
                </a:lnTo>
                <a:lnTo>
                  <a:pt x="364" y="1059"/>
                </a:lnTo>
                <a:lnTo>
                  <a:pt x="364" y="484"/>
                </a:lnTo>
                <a:lnTo>
                  <a:pt x="492" y="477"/>
                </a:lnTo>
                <a:lnTo>
                  <a:pt x="492" y="477"/>
                </a:lnTo>
                <a:close/>
                <a:moveTo>
                  <a:pt x="319" y="834"/>
                </a:moveTo>
                <a:lnTo>
                  <a:pt x="86" y="821"/>
                </a:lnTo>
                <a:lnTo>
                  <a:pt x="0" y="698"/>
                </a:lnTo>
                <a:lnTo>
                  <a:pt x="99" y="585"/>
                </a:lnTo>
                <a:lnTo>
                  <a:pt x="319" y="597"/>
                </a:lnTo>
                <a:lnTo>
                  <a:pt x="319" y="834"/>
                </a:lnTo>
                <a:lnTo>
                  <a:pt x="319" y="834"/>
                </a:lnTo>
                <a:close/>
                <a:moveTo>
                  <a:pt x="15" y="219"/>
                </a:moveTo>
                <a:lnTo>
                  <a:pt x="399" y="199"/>
                </a:lnTo>
                <a:lnTo>
                  <a:pt x="782" y="178"/>
                </a:lnTo>
                <a:lnTo>
                  <a:pt x="879" y="292"/>
                </a:lnTo>
                <a:lnTo>
                  <a:pt x="795" y="415"/>
                </a:lnTo>
                <a:lnTo>
                  <a:pt x="411" y="436"/>
                </a:lnTo>
                <a:lnTo>
                  <a:pt x="28" y="456"/>
                </a:lnTo>
                <a:lnTo>
                  <a:pt x="113" y="332"/>
                </a:lnTo>
                <a:lnTo>
                  <a:pt x="15" y="219"/>
                </a:lnTo>
                <a:lnTo>
                  <a:pt x="15" y="219"/>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sp>
        <p:nvSpPr>
          <p:cNvPr id="4" name="Freeform 11"/>
          <p:cNvSpPr>
            <a:spLocks noEditPoints="1"/>
          </p:cNvSpPr>
          <p:nvPr/>
        </p:nvSpPr>
        <p:spPr bwMode="auto">
          <a:xfrm>
            <a:off x="2017759" y="1909829"/>
            <a:ext cx="682541" cy="680792"/>
          </a:xfrm>
          <a:custGeom>
            <a:avLst/>
            <a:gdLst>
              <a:gd name="T0" fmla="*/ 526 w 1168"/>
              <a:gd name="T1" fmla="*/ 19 h 1168"/>
              <a:gd name="T2" fmla="*/ 485 w 1168"/>
              <a:gd name="T3" fmla="*/ 87 h 1168"/>
              <a:gd name="T4" fmla="*/ 496 w 1168"/>
              <a:gd name="T5" fmla="*/ 164 h 1168"/>
              <a:gd name="T6" fmla="*/ 557 w 1168"/>
              <a:gd name="T7" fmla="*/ 229 h 1168"/>
              <a:gd name="T8" fmla="*/ 626 w 1168"/>
              <a:gd name="T9" fmla="*/ 224 h 1168"/>
              <a:gd name="T10" fmla="*/ 679 w 1168"/>
              <a:gd name="T11" fmla="*/ 149 h 1168"/>
              <a:gd name="T12" fmla="*/ 680 w 1168"/>
              <a:gd name="T13" fmla="*/ 73 h 1168"/>
              <a:gd name="T14" fmla="*/ 631 w 1168"/>
              <a:gd name="T15" fmla="*/ 11 h 1168"/>
              <a:gd name="T16" fmla="*/ 651 w 1168"/>
              <a:gd name="T17" fmla="*/ 280 h 1168"/>
              <a:gd name="T18" fmla="*/ 750 w 1168"/>
              <a:gd name="T19" fmla="*/ 287 h 1168"/>
              <a:gd name="T20" fmla="*/ 784 w 1168"/>
              <a:gd name="T21" fmla="*/ 322 h 1168"/>
              <a:gd name="T22" fmla="*/ 793 w 1168"/>
              <a:gd name="T23" fmla="*/ 496 h 1168"/>
              <a:gd name="T24" fmla="*/ 392 w 1168"/>
              <a:gd name="T25" fmla="*/ 505 h 1168"/>
              <a:gd name="T26" fmla="*/ 367 w 1168"/>
              <a:gd name="T27" fmla="*/ 472 h 1168"/>
              <a:gd name="T28" fmla="*/ 393 w 1168"/>
              <a:gd name="T29" fmla="*/ 306 h 1168"/>
              <a:gd name="T30" fmla="*/ 505 w 1168"/>
              <a:gd name="T31" fmla="*/ 272 h 1168"/>
              <a:gd name="T32" fmla="*/ 206 w 1168"/>
              <a:gd name="T33" fmla="*/ 589 h 1168"/>
              <a:gd name="T34" fmla="*/ 139 w 1168"/>
              <a:gd name="T35" fmla="*/ 629 h 1168"/>
              <a:gd name="T36" fmla="*/ 117 w 1168"/>
              <a:gd name="T37" fmla="*/ 696 h 1168"/>
              <a:gd name="T38" fmla="*/ 148 w 1168"/>
              <a:gd name="T39" fmla="*/ 783 h 1168"/>
              <a:gd name="T40" fmla="*/ 220 w 1168"/>
              <a:gd name="T41" fmla="*/ 824 h 1168"/>
              <a:gd name="T42" fmla="*/ 284 w 1168"/>
              <a:gd name="T43" fmla="*/ 789 h 1168"/>
              <a:gd name="T44" fmla="*/ 319 w 1168"/>
              <a:gd name="T45" fmla="*/ 704 h 1168"/>
              <a:gd name="T46" fmla="*/ 301 w 1168"/>
              <a:gd name="T47" fmla="*/ 633 h 1168"/>
              <a:gd name="T48" fmla="*/ 237 w 1168"/>
              <a:gd name="T49" fmla="*/ 590 h 1168"/>
              <a:gd name="T50" fmla="*/ 293 w 1168"/>
              <a:gd name="T51" fmla="*/ 861 h 1168"/>
              <a:gd name="T52" fmla="*/ 405 w 1168"/>
              <a:gd name="T53" fmla="*/ 889 h 1168"/>
              <a:gd name="T54" fmla="*/ 436 w 1168"/>
              <a:gd name="T55" fmla="*/ 1068 h 1168"/>
              <a:gd name="T56" fmla="*/ 423 w 1168"/>
              <a:gd name="T57" fmla="*/ 1160 h 1168"/>
              <a:gd name="T58" fmla="*/ 23 w 1168"/>
              <a:gd name="T59" fmla="*/ 1166 h 1168"/>
              <a:gd name="T60" fmla="*/ 1 w 1168"/>
              <a:gd name="T61" fmla="*/ 1115 h 1168"/>
              <a:gd name="T62" fmla="*/ 24 w 1168"/>
              <a:gd name="T63" fmla="*/ 900 h 1168"/>
              <a:gd name="T64" fmla="*/ 133 w 1168"/>
              <a:gd name="T65" fmla="*/ 860 h 1168"/>
              <a:gd name="T66" fmla="*/ 557 w 1168"/>
              <a:gd name="T67" fmla="*/ 589 h 1168"/>
              <a:gd name="T68" fmla="*/ 584 w 1168"/>
              <a:gd name="T69" fmla="*/ 561 h 1168"/>
              <a:gd name="T70" fmla="*/ 611 w 1168"/>
              <a:gd name="T71" fmla="*/ 583 h 1168"/>
              <a:gd name="T72" fmla="*/ 729 w 1168"/>
              <a:gd name="T73" fmla="*/ 780 h 1168"/>
              <a:gd name="T74" fmla="*/ 715 w 1168"/>
              <a:gd name="T75" fmla="*/ 812 h 1168"/>
              <a:gd name="T76" fmla="*/ 479 w 1168"/>
              <a:gd name="T77" fmla="*/ 811 h 1168"/>
              <a:gd name="T78" fmla="*/ 441 w 1168"/>
              <a:gd name="T79" fmla="*/ 801 h 1168"/>
              <a:gd name="T80" fmla="*/ 447 w 1168"/>
              <a:gd name="T81" fmla="*/ 767 h 1168"/>
              <a:gd name="T82" fmla="*/ 929 w 1168"/>
              <a:gd name="T83" fmla="*/ 591 h 1168"/>
              <a:gd name="T84" fmla="*/ 866 w 1168"/>
              <a:gd name="T85" fmla="*/ 637 h 1168"/>
              <a:gd name="T86" fmla="*/ 850 w 1168"/>
              <a:gd name="T87" fmla="*/ 707 h 1168"/>
              <a:gd name="T88" fmla="*/ 888 w 1168"/>
              <a:gd name="T89" fmla="*/ 792 h 1168"/>
              <a:gd name="T90" fmla="*/ 953 w 1168"/>
              <a:gd name="T91" fmla="*/ 824 h 1168"/>
              <a:gd name="T92" fmla="*/ 1023 w 1168"/>
              <a:gd name="T93" fmla="*/ 780 h 1168"/>
              <a:gd name="T94" fmla="*/ 1052 w 1168"/>
              <a:gd name="T95" fmla="*/ 693 h 1168"/>
              <a:gd name="T96" fmla="*/ 1028 w 1168"/>
              <a:gd name="T97" fmla="*/ 625 h 1168"/>
              <a:gd name="T98" fmla="*/ 960 w 1168"/>
              <a:gd name="T99" fmla="*/ 589 h 1168"/>
              <a:gd name="T100" fmla="*/ 1030 w 1168"/>
              <a:gd name="T101" fmla="*/ 860 h 1168"/>
              <a:gd name="T102" fmla="*/ 1142 w 1168"/>
              <a:gd name="T103" fmla="*/ 894 h 1168"/>
              <a:gd name="T104" fmla="*/ 1168 w 1168"/>
              <a:gd name="T105" fmla="*/ 1092 h 1168"/>
              <a:gd name="T106" fmla="*/ 1151 w 1168"/>
              <a:gd name="T107" fmla="*/ 1164 h 1168"/>
              <a:gd name="T108" fmla="*/ 751 w 1168"/>
              <a:gd name="T109" fmla="*/ 1164 h 1168"/>
              <a:gd name="T110" fmla="*/ 732 w 1168"/>
              <a:gd name="T111" fmla="*/ 1092 h 1168"/>
              <a:gd name="T112" fmla="*/ 760 w 1168"/>
              <a:gd name="T113" fmla="*/ 894 h 1168"/>
              <a:gd name="T114" fmla="*/ 872 w 1168"/>
              <a:gd name="T115" fmla="*/ 86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8" h="1168">
                <a:moveTo>
                  <a:pt x="583" y="0"/>
                </a:moveTo>
                <a:lnTo>
                  <a:pt x="583" y="0"/>
                </a:lnTo>
                <a:lnTo>
                  <a:pt x="573" y="1"/>
                </a:lnTo>
                <a:lnTo>
                  <a:pt x="562" y="2"/>
                </a:lnTo>
                <a:lnTo>
                  <a:pt x="552" y="6"/>
                </a:lnTo>
                <a:lnTo>
                  <a:pt x="543" y="9"/>
                </a:lnTo>
                <a:lnTo>
                  <a:pt x="535" y="14"/>
                </a:lnTo>
                <a:lnTo>
                  <a:pt x="526" y="19"/>
                </a:lnTo>
                <a:lnTo>
                  <a:pt x="519" y="25"/>
                </a:lnTo>
                <a:lnTo>
                  <a:pt x="511" y="33"/>
                </a:lnTo>
                <a:lnTo>
                  <a:pt x="505" y="40"/>
                </a:lnTo>
                <a:lnTo>
                  <a:pt x="500" y="49"/>
                </a:lnTo>
                <a:lnTo>
                  <a:pt x="494" y="57"/>
                </a:lnTo>
                <a:lnTo>
                  <a:pt x="490" y="67"/>
                </a:lnTo>
                <a:lnTo>
                  <a:pt x="487" y="76"/>
                </a:lnTo>
                <a:lnTo>
                  <a:pt x="485" y="87"/>
                </a:lnTo>
                <a:lnTo>
                  <a:pt x="484" y="97"/>
                </a:lnTo>
                <a:lnTo>
                  <a:pt x="484" y="108"/>
                </a:lnTo>
                <a:lnTo>
                  <a:pt x="484" y="108"/>
                </a:lnTo>
                <a:lnTo>
                  <a:pt x="484" y="120"/>
                </a:lnTo>
                <a:lnTo>
                  <a:pt x="486" y="131"/>
                </a:lnTo>
                <a:lnTo>
                  <a:pt x="488" y="141"/>
                </a:lnTo>
                <a:lnTo>
                  <a:pt x="492" y="153"/>
                </a:lnTo>
                <a:lnTo>
                  <a:pt x="496" y="164"/>
                </a:lnTo>
                <a:lnTo>
                  <a:pt x="502" y="175"/>
                </a:lnTo>
                <a:lnTo>
                  <a:pt x="508" y="185"/>
                </a:lnTo>
                <a:lnTo>
                  <a:pt x="514" y="195"/>
                </a:lnTo>
                <a:lnTo>
                  <a:pt x="521" y="203"/>
                </a:lnTo>
                <a:lnTo>
                  <a:pt x="529" y="211"/>
                </a:lnTo>
                <a:lnTo>
                  <a:pt x="538" y="219"/>
                </a:lnTo>
                <a:lnTo>
                  <a:pt x="548" y="225"/>
                </a:lnTo>
                <a:lnTo>
                  <a:pt x="557" y="229"/>
                </a:lnTo>
                <a:lnTo>
                  <a:pt x="566" y="233"/>
                </a:lnTo>
                <a:lnTo>
                  <a:pt x="576" y="235"/>
                </a:lnTo>
                <a:lnTo>
                  <a:pt x="586" y="236"/>
                </a:lnTo>
                <a:lnTo>
                  <a:pt x="586" y="236"/>
                </a:lnTo>
                <a:lnTo>
                  <a:pt x="597" y="235"/>
                </a:lnTo>
                <a:lnTo>
                  <a:pt x="607" y="233"/>
                </a:lnTo>
                <a:lnTo>
                  <a:pt x="617" y="228"/>
                </a:lnTo>
                <a:lnTo>
                  <a:pt x="626" y="224"/>
                </a:lnTo>
                <a:lnTo>
                  <a:pt x="634" y="217"/>
                </a:lnTo>
                <a:lnTo>
                  <a:pt x="642" y="209"/>
                </a:lnTo>
                <a:lnTo>
                  <a:pt x="650" y="201"/>
                </a:lnTo>
                <a:lnTo>
                  <a:pt x="657" y="192"/>
                </a:lnTo>
                <a:lnTo>
                  <a:pt x="664" y="181"/>
                </a:lnTo>
                <a:lnTo>
                  <a:pt x="670" y="171"/>
                </a:lnTo>
                <a:lnTo>
                  <a:pt x="674" y="161"/>
                </a:lnTo>
                <a:lnTo>
                  <a:pt x="679" y="149"/>
                </a:lnTo>
                <a:lnTo>
                  <a:pt x="681" y="138"/>
                </a:lnTo>
                <a:lnTo>
                  <a:pt x="683" y="127"/>
                </a:lnTo>
                <a:lnTo>
                  <a:pt x="686" y="115"/>
                </a:lnTo>
                <a:lnTo>
                  <a:pt x="686" y="104"/>
                </a:lnTo>
                <a:lnTo>
                  <a:pt x="686" y="104"/>
                </a:lnTo>
                <a:lnTo>
                  <a:pt x="684" y="94"/>
                </a:lnTo>
                <a:lnTo>
                  <a:pt x="683" y="83"/>
                </a:lnTo>
                <a:lnTo>
                  <a:pt x="680" y="73"/>
                </a:lnTo>
                <a:lnTo>
                  <a:pt x="676" y="63"/>
                </a:lnTo>
                <a:lnTo>
                  <a:pt x="672" y="54"/>
                </a:lnTo>
                <a:lnTo>
                  <a:pt x="667" y="46"/>
                </a:lnTo>
                <a:lnTo>
                  <a:pt x="662" y="38"/>
                </a:lnTo>
                <a:lnTo>
                  <a:pt x="655" y="30"/>
                </a:lnTo>
                <a:lnTo>
                  <a:pt x="647" y="23"/>
                </a:lnTo>
                <a:lnTo>
                  <a:pt x="639" y="17"/>
                </a:lnTo>
                <a:lnTo>
                  <a:pt x="631" y="11"/>
                </a:lnTo>
                <a:lnTo>
                  <a:pt x="622" y="8"/>
                </a:lnTo>
                <a:lnTo>
                  <a:pt x="613" y="5"/>
                </a:lnTo>
                <a:lnTo>
                  <a:pt x="602" y="2"/>
                </a:lnTo>
                <a:lnTo>
                  <a:pt x="593" y="0"/>
                </a:lnTo>
                <a:lnTo>
                  <a:pt x="583" y="0"/>
                </a:lnTo>
                <a:lnTo>
                  <a:pt x="583" y="0"/>
                </a:lnTo>
                <a:close/>
                <a:moveTo>
                  <a:pt x="584" y="374"/>
                </a:moveTo>
                <a:lnTo>
                  <a:pt x="651" y="280"/>
                </a:lnTo>
                <a:lnTo>
                  <a:pt x="651" y="280"/>
                </a:lnTo>
                <a:lnTo>
                  <a:pt x="655" y="276"/>
                </a:lnTo>
                <a:lnTo>
                  <a:pt x="659" y="273"/>
                </a:lnTo>
                <a:lnTo>
                  <a:pt x="664" y="272"/>
                </a:lnTo>
                <a:lnTo>
                  <a:pt x="669" y="272"/>
                </a:lnTo>
                <a:lnTo>
                  <a:pt x="740" y="285"/>
                </a:lnTo>
                <a:lnTo>
                  <a:pt x="740" y="285"/>
                </a:lnTo>
                <a:lnTo>
                  <a:pt x="750" y="287"/>
                </a:lnTo>
                <a:lnTo>
                  <a:pt x="758" y="291"/>
                </a:lnTo>
                <a:lnTo>
                  <a:pt x="764" y="295"/>
                </a:lnTo>
                <a:lnTo>
                  <a:pt x="770" y="300"/>
                </a:lnTo>
                <a:lnTo>
                  <a:pt x="776" y="306"/>
                </a:lnTo>
                <a:lnTo>
                  <a:pt x="779" y="311"/>
                </a:lnTo>
                <a:lnTo>
                  <a:pt x="781" y="317"/>
                </a:lnTo>
                <a:lnTo>
                  <a:pt x="784" y="322"/>
                </a:lnTo>
                <a:lnTo>
                  <a:pt x="784" y="322"/>
                </a:lnTo>
                <a:lnTo>
                  <a:pt x="795" y="410"/>
                </a:lnTo>
                <a:lnTo>
                  <a:pt x="799" y="443"/>
                </a:lnTo>
                <a:lnTo>
                  <a:pt x="802" y="472"/>
                </a:lnTo>
                <a:lnTo>
                  <a:pt x="802" y="472"/>
                </a:lnTo>
                <a:lnTo>
                  <a:pt x="801" y="479"/>
                </a:lnTo>
                <a:lnTo>
                  <a:pt x="800" y="485"/>
                </a:lnTo>
                <a:lnTo>
                  <a:pt x="797" y="492"/>
                </a:lnTo>
                <a:lnTo>
                  <a:pt x="793" y="496"/>
                </a:lnTo>
                <a:lnTo>
                  <a:pt x="793" y="496"/>
                </a:lnTo>
                <a:lnTo>
                  <a:pt x="788" y="501"/>
                </a:lnTo>
                <a:lnTo>
                  <a:pt x="783" y="504"/>
                </a:lnTo>
                <a:lnTo>
                  <a:pt x="776" y="505"/>
                </a:lnTo>
                <a:lnTo>
                  <a:pt x="770" y="507"/>
                </a:lnTo>
                <a:lnTo>
                  <a:pt x="399" y="507"/>
                </a:lnTo>
                <a:lnTo>
                  <a:pt x="399" y="507"/>
                </a:lnTo>
                <a:lnTo>
                  <a:pt x="392" y="505"/>
                </a:lnTo>
                <a:lnTo>
                  <a:pt x="387" y="504"/>
                </a:lnTo>
                <a:lnTo>
                  <a:pt x="381" y="501"/>
                </a:lnTo>
                <a:lnTo>
                  <a:pt x="376" y="496"/>
                </a:lnTo>
                <a:lnTo>
                  <a:pt x="376" y="496"/>
                </a:lnTo>
                <a:lnTo>
                  <a:pt x="372" y="492"/>
                </a:lnTo>
                <a:lnTo>
                  <a:pt x="369" y="485"/>
                </a:lnTo>
                <a:lnTo>
                  <a:pt x="367" y="479"/>
                </a:lnTo>
                <a:lnTo>
                  <a:pt x="367" y="472"/>
                </a:lnTo>
                <a:lnTo>
                  <a:pt x="367" y="472"/>
                </a:lnTo>
                <a:lnTo>
                  <a:pt x="369" y="443"/>
                </a:lnTo>
                <a:lnTo>
                  <a:pt x="374" y="410"/>
                </a:lnTo>
                <a:lnTo>
                  <a:pt x="385" y="322"/>
                </a:lnTo>
                <a:lnTo>
                  <a:pt x="385" y="322"/>
                </a:lnTo>
                <a:lnTo>
                  <a:pt x="387" y="317"/>
                </a:lnTo>
                <a:lnTo>
                  <a:pt x="389" y="311"/>
                </a:lnTo>
                <a:lnTo>
                  <a:pt x="393" y="306"/>
                </a:lnTo>
                <a:lnTo>
                  <a:pt x="398" y="300"/>
                </a:lnTo>
                <a:lnTo>
                  <a:pt x="404" y="295"/>
                </a:lnTo>
                <a:lnTo>
                  <a:pt x="411" y="291"/>
                </a:lnTo>
                <a:lnTo>
                  <a:pt x="419" y="287"/>
                </a:lnTo>
                <a:lnTo>
                  <a:pt x="428" y="285"/>
                </a:lnTo>
                <a:lnTo>
                  <a:pt x="500" y="272"/>
                </a:lnTo>
                <a:lnTo>
                  <a:pt x="500" y="272"/>
                </a:lnTo>
                <a:lnTo>
                  <a:pt x="505" y="272"/>
                </a:lnTo>
                <a:lnTo>
                  <a:pt x="510" y="273"/>
                </a:lnTo>
                <a:lnTo>
                  <a:pt x="513" y="276"/>
                </a:lnTo>
                <a:lnTo>
                  <a:pt x="517" y="280"/>
                </a:lnTo>
                <a:lnTo>
                  <a:pt x="584" y="374"/>
                </a:lnTo>
                <a:lnTo>
                  <a:pt x="584" y="374"/>
                </a:lnTo>
                <a:close/>
                <a:moveTo>
                  <a:pt x="217" y="589"/>
                </a:moveTo>
                <a:lnTo>
                  <a:pt x="217" y="589"/>
                </a:lnTo>
                <a:lnTo>
                  <a:pt x="206" y="589"/>
                </a:lnTo>
                <a:lnTo>
                  <a:pt x="196" y="591"/>
                </a:lnTo>
                <a:lnTo>
                  <a:pt x="186" y="593"/>
                </a:lnTo>
                <a:lnTo>
                  <a:pt x="177" y="598"/>
                </a:lnTo>
                <a:lnTo>
                  <a:pt x="169" y="602"/>
                </a:lnTo>
                <a:lnTo>
                  <a:pt x="159" y="607"/>
                </a:lnTo>
                <a:lnTo>
                  <a:pt x="153" y="614"/>
                </a:lnTo>
                <a:lnTo>
                  <a:pt x="145" y="621"/>
                </a:lnTo>
                <a:lnTo>
                  <a:pt x="139" y="629"/>
                </a:lnTo>
                <a:lnTo>
                  <a:pt x="133" y="637"/>
                </a:lnTo>
                <a:lnTo>
                  <a:pt x="129" y="646"/>
                </a:lnTo>
                <a:lnTo>
                  <a:pt x="124" y="655"/>
                </a:lnTo>
                <a:lnTo>
                  <a:pt x="121" y="665"/>
                </a:lnTo>
                <a:lnTo>
                  <a:pt x="118" y="675"/>
                </a:lnTo>
                <a:lnTo>
                  <a:pt x="117" y="686"/>
                </a:lnTo>
                <a:lnTo>
                  <a:pt x="117" y="696"/>
                </a:lnTo>
                <a:lnTo>
                  <a:pt x="117" y="696"/>
                </a:lnTo>
                <a:lnTo>
                  <a:pt x="117" y="707"/>
                </a:lnTo>
                <a:lnTo>
                  <a:pt x="120" y="719"/>
                </a:lnTo>
                <a:lnTo>
                  <a:pt x="122" y="730"/>
                </a:lnTo>
                <a:lnTo>
                  <a:pt x="125" y="742"/>
                </a:lnTo>
                <a:lnTo>
                  <a:pt x="130" y="752"/>
                </a:lnTo>
                <a:lnTo>
                  <a:pt x="136" y="763"/>
                </a:lnTo>
                <a:lnTo>
                  <a:pt x="141" y="774"/>
                </a:lnTo>
                <a:lnTo>
                  <a:pt x="148" y="783"/>
                </a:lnTo>
                <a:lnTo>
                  <a:pt x="155" y="792"/>
                </a:lnTo>
                <a:lnTo>
                  <a:pt x="163" y="800"/>
                </a:lnTo>
                <a:lnTo>
                  <a:pt x="172" y="807"/>
                </a:lnTo>
                <a:lnTo>
                  <a:pt x="181" y="813"/>
                </a:lnTo>
                <a:lnTo>
                  <a:pt x="190" y="818"/>
                </a:lnTo>
                <a:lnTo>
                  <a:pt x="199" y="821"/>
                </a:lnTo>
                <a:lnTo>
                  <a:pt x="210" y="824"/>
                </a:lnTo>
                <a:lnTo>
                  <a:pt x="220" y="824"/>
                </a:lnTo>
                <a:lnTo>
                  <a:pt x="220" y="824"/>
                </a:lnTo>
                <a:lnTo>
                  <a:pt x="230" y="824"/>
                </a:lnTo>
                <a:lnTo>
                  <a:pt x="241" y="820"/>
                </a:lnTo>
                <a:lnTo>
                  <a:pt x="251" y="817"/>
                </a:lnTo>
                <a:lnTo>
                  <a:pt x="260" y="811"/>
                </a:lnTo>
                <a:lnTo>
                  <a:pt x="268" y="805"/>
                </a:lnTo>
                <a:lnTo>
                  <a:pt x="277" y="797"/>
                </a:lnTo>
                <a:lnTo>
                  <a:pt x="284" y="789"/>
                </a:lnTo>
                <a:lnTo>
                  <a:pt x="291" y="780"/>
                </a:lnTo>
                <a:lnTo>
                  <a:pt x="298" y="770"/>
                </a:lnTo>
                <a:lnTo>
                  <a:pt x="303" y="760"/>
                </a:lnTo>
                <a:lnTo>
                  <a:pt x="308" y="748"/>
                </a:lnTo>
                <a:lnTo>
                  <a:pt x="312" y="738"/>
                </a:lnTo>
                <a:lnTo>
                  <a:pt x="316" y="727"/>
                </a:lnTo>
                <a:lnTo>
                  <a:pt x="318" y="715"/>
                </a:lnTo>
                <a:lnTo>
                  <a:pt x="319" y="704"/>
                </a:lnTo>
                <a:lnTo>
                  <a:pt x="319" y="693"/>
                </a:lnTo>
                <a:lnTo>
                  <a:pt x="319" y="693"/>
                </a:lnTo>
                <a:lnTo>
                  <a:pt x="318" y="681"/>
                </a:lnTo>
                <a:lnTo>
                  <a:pt x="317" y="671"/>
                </a:lnTo>
                <a:lnTo>
                  <a:pt x="315" y="661"/>
                </a:lnTo>
                <a:lnTo>
                  <a:pt x="310" y="651"/>
                </a:lnTo>
                <a:lnTo>
                  <a:pt x="306" y="642"/>
                </a:lnTo>
                <a:lnTo>
                  <a:pt x="301" y="633"/>
                </a:lnTo>
                <a:lnTo>
                  <a:pt x="295" y="625"/>
                </a:lnTo>
                <a:lnTo>
                  <a:pt x="288" y="618"/>
                </a:lnTo>
                <a:lnTo>
                  <a:pt x="280" y="612"/>
                </a:lnTo>
                <a:lnTo>
                  <a:pt x="274" y="605"/>
                </a:lnTo>
                <a:lnTo>
                  <a:pt x="264" y="600"/>
                </a:lnTo>
                <a:lnTo>
                  <a:pt x="255" y="596"/>
                </a:lnTo>
                <a:lnTo>
                  <a:pt x="246" y="592"/>
                </a:lnTo>
                <a:lnTo>
                  <a:pt x="237" y="590"/>
                </a:lnTo>
                <a:lnTo>
                  <a:pt x="227" y="589"/>
                </a:lnTo>
                <a:lnTo>
                  <a:pt x="217" y="589"/>
                </a:lnTo>
                <a:lnTo>
                  <a:pt x="217" y="589"/>
                </a:lnTo>
                <a:close/>
                <a:moveTo>
                  <a:pt x="218" y="962"/>
                </a:moveTo>
                <a:lnTo>
                  <a:pt x="285" y="868"/>
                </a:lnTo>
                <a:lnTo>
                  <a:pt x="285" y="868"/>
                </a:lnTo>
                <a:lnTo>
                  <a:pt x="288" y="864"/>
                </a:lnTo>
                <a:lnTo>
                  <a:pt x="293" y="861"/>
                </a:lnTo>
                <a:lnTo>
                  <a:pt x="298" y="860"/>
                </a:lnTo>
                <a:lnTo>
                  <a:pt x="302" y="860"/>
                </a:lnTo>
                <a:lnTo>
                  <a:pt x="374" y="873"/>
                </a:lnTo>
                <a:lnTo>
                  <a:pt x="374" y="873"/>
                </a:lnTo>
                <a:lnTo>
                  <a:pt x="383" y="875"/>
                </a:lnTo>
                <a:lnTo>
                  <a:pt x="391" y="878"/>
                </a:lnTo>
                <a:lnTo>
                  <a:pt x="398" y="883"/>
                </a:lnTo>
                <a:lnTo>
                  <a:pt x="405" y="889"/>
                </a:lnTo>
                <a:lnTo>
                  <a:pt x="409" y="894"/>
                </a:lnTo>
                <a:lnTo>
                  <a:pt x="413" y="900"/>
                </a:lnTo>
                <a:lnTo>
                  <a:pt x="415" y="905"/>
                </a:lnTo>
                <a:lnTo>
                  <a:pt x="417" y="910"/>
                </a:lnTo>
                <a:lnTo>
                  <a:pt x="417" y="910"/>
                </a:lnTo>
                <a:lnTo>
                  <a:pt x="428" y="987"/>
                </a:lnTo>
                <a:lnTo>
                  <a:pt x="433" y="1044"/>
                </a:lnTo>
                <a:lnTo>
                  <a:pt x="436" y="1068"/>
                </a:lnTo>
                <a:lnTo>
                  <a:pt x="436" y="1092"/>
                </a:lnTo>
                <a:lnTo>
                  <a:pt x="436" y="1115"/>
                </a:lnTo>
                <a:lnTo>
                  <a:pt x="433" y="1140"/>
                </a:lnTo>
                <a:lnTo>
                  <a:pt x="433" y="1140"/>
                </a:lnTo>
                <a:lnTo>
                  <a:pt x="432" y="1145"/>
                </a:lnTo>
                <a:lnTo>
                  <a:pt x="430" y="1151"/>
                </a:lnTo>
                <a:lnTo>
                  <a:pt x="427" y="1156"/>
                </a:lnTo>
                <a:lnTo>
                  <a:pt x="423" y="1160"/>
                </a:lnTo>
                <a:lnTo>
                  <a:pt x="419" y="1164"/>
                </a:lnTo>
                <a:lnTo>
                  <a:pt x="413" y="1166"/>
                </a:lnTo>
                <a:lnTo>
                  <a:pt x="407" y="1168"/>
                </a:lnTo>
                <a:lnTo>
                  <a:pt x="401" y="1168"/>
                </a:lnTo>
                <a:lnTo>
                  <a:pt x="35" y="1168"/>
                </a:lnTo>
                <a:lnTo>
                  <a:pt x="35" y="1168"/>
                </a:lnTo>
                <a:lnTo>
                  <a:pt x="28" y="1168"/>
                </a:lnTo>
                <a:lnTo>
                  <a:pt x="23" y="1166"/>
                </a:lnTo>
                <a:lnTo>
                  <a:pt x="18" y="1164"/>
                </a:lnTo>
                <a:lnTo>
                  <a:pt x="13" y="1160"/>
                </a:lnTo>
                <a:lnTo>
                  <a:pt x="9" y="1156"/>
                </a:lnTo>
                <a:lnTo>
                  <a:pt x="7" y="1151"/>
                </a:lnTo>
                <a:lnTo>
                  <a:pt x="4" y="1145"/>
                </a:lnTo>
                <a:lnTo>
                  <a:pt x="3" y="1140"/>
                </a:lnTo>
                <a:lnTo>
                  <a:pt x="3" y="1140"/>
                </a:lnTo>
                <a:lnTo>
                  <a:pt x="1" y="1115"/>
                </a:lnTo>
                <a:lnTo>
                  <a:pt x="0" y="1092"/>
                </a:lnTo>
                <a:lnTo>
                  <a:pt x="1" y="1068"/>
                </a:lnTo>
                <a:lnTo>
                  <a:pt x="2" y="1044"/>
                </a:lnTo>
                <a:lnTo>
                  <a:pt x="9" y="987"/>
                </a:lnTo>
                <a:lnTo>
                  <a:pt x="19" y="910"/>
                </a:lnTo>
                <a:lnTo>
                  <a:pt x="19" y="910"/>
                </a:lnTo>
                <a:lnTo>
                  <a:pt x="20" y="905"/>
                </a:lnTo>
                <a:lnTo>
                  <a:pt x="24" y="900"/>
                </a:lnTo>
                <a:lnTo>
                  <a:pt x="27" y="894"/>
                </a:lnTo>
                <a:lnTo>
                  <a:pt x="32" y="889"/>
                </a:lnTo>
                <a:lnTo>
                  <a:pt x="37" y="883"/>
                </a:lnTo>
                <a:lnTo>
                  <a:pt x="44" y="878"/>
                </a:lnTo>
                <a:lnTo>
                  <a:pt x="52" y="875"/>
                </a:lnTo>
                <a:lnTo>
                  <a:pt x="61" y="873"/>
                </a:lnTo>
                <a:lnTo>
                  <a:pt x="133" y="860"/>
                </a:lnTo>
                <a:lnTo>
                  <a:pt x="133" y="860"/>
                </a:lnTo>
                <a:lnTo>
                  <a:pt x="139" y="860"/>
                </a:lnTo>
                <a:lnTo>
                  <a:pt x="144" y="861"/>
                </a:lnTo>
                <a:lnTo>
                  <a:pt x="147" y="864"/>
                </a:lnTo>
                <a:lnTo>
                  <a:pt x="150" y="868"/>
                </a:lnTo>
                <a:lnTo>
                  <a:pt x="218" y="962"/>
                </a:lnTo>
                <a:lnTo>
                  <a:pt x="218" y="962"/>
                </a:lnTo>
                <a:close/>
                <a:moveTo>
                  <a:pt x="557" y="589"/>
                </a:moveTo>
                <a:lnTo>
                  <a:pt x="557" y="589"/>
                </a:lnTo>
                <a:lnTo>
                  <a:pt x="558" y="583"/>
                </a:lnTo>
                <a:lnTo>
                  <a:pt x="559" y="577"/>
                </a:lnTo>
                <a:lnTo>
                  <a:pt x="561" y="573"/>
                </a:lnTo>
                <a:lnTo>
                  <a:pt x="565" y="569"/>
                </a:lnTo>
                <a:lnTo>
                  <a:pt x="569" y="566"/>
                </a:lnTo>
                <a:lnTo>
                  <a:pt x="574" y="562"/>
                </a:lnTo>
                <a:lnTo>
                  <a:pt x="578" y="561"/>
                </a:lnTo>
                <a:lnTo>
                  <a:pt x="584" y="561"/>
                </a:lnTo>
                <a:lnTo>
                  <a:pt x="584" y="561"/>
                </a:lnTo>
                <a:lnTo>
                  <a:pt x="590" y="561"/>
                </a:lnTo>
                <a:lnTo>
                  <a:pt x="595" y="562"/>
                </a:lnTo>
                <a:lnTo>
                  <a:pt x="600" y="566"/>
                </a:lnTo>
                <a:lnTo>
                  <a:pt x="603" y="569"/>
                </a:lnTo>
                <a:lnTo>
                  <a:pt x="607" y="573"/>
                </a:lnTo>
                <a:lnTo>
                  <a:pt x="609" y="577"/>
                </a:lnTo>
                <a:lnTo>
                  <a:pt x="611" y="583"/>
                </a:lnTo>
                <a:lnTo>
                  <a:pt x="611" y="589"/>
                </a:lnTo>
                <a:lnTo>
                  <a:pt x="611" y="703"/>
                </a:lnTo>
                <a:lnTo>
                  <a:pt x="716" y="763"/>
                </a:lnTo>
                <a:lnTo>
                  <a:pt x="716" y="763"/>
                </a:lnTo>
                <a:lnTo>
                  <a:pt x="721" y="767"/>
                </a:lnTo>
                <a:lnTo>
                  <a:pt x="724" y="771"/>
                </a:lnTo>
                <a:lnTo>
                  <a:pt x="728" y="776"/>
                </a:lnTo>
                <a:lnTo>
                  <a:pt x="729" y="780"/>
                </a:lnTo>
                <a:lnTo>
                  <a:pt x="730" y="785"/>
                </a:lnTo>
                <a:lnTo>
                  <a:pt x="730" y="791"/>
                </a:lnTo>
                <a:lnTo>
                  <a:pt x="729" y="796"/>
                </a:lnTo>
                <a:lnTo>
                  <a:pt x="727" y="801"/>
                </a:lnTo>
                <a:lnTo>
                  <a:pt x="727" y="801"/>
                </a:lnTo>
                <a:lnTo>
                  <a:pt x="723" y="805"/>
                </a:lnTo>
                <a:lnTo>
                  <a:pt x="720" y="809"/>
                </a:lnTo>
                <a:lnTo>
                  <a:pt x="715" y="812"/>
                </a:lnTo>
                <a:lnTo>
                  <a:pt x="711" y="813"/>
                </a:lnTo>
                <a:lnTo>
                  <a:pt x="705" y="815"/>
                </a:lnTo>
                <a:lnTo>
                  <a:pt x="699" y="815"/>
                </a:lnTo>
                <a:lnTo>
                  <a:pt x="695" y="813"/>
                </a:lnTo>
                <a:lnTo>
                  <a:pt x="689" y="811"/>
                </a:lnTo>
                <a:lnTo>
                  <a:pt x="584" y="751"/>
                </a:lnTo>
                <a:lnTo>
                  <a:pt x="479" y="811"/>
                </a:lnTo>
                <a:lnTo>
                  <a:pt x="479" y="811"/>
                </a:lnTo>
                <a:lnTo>
                  <a:pt x="474" y="813"/>
                </a:lnTo>
                <a:lnTo>
                  <a:pt x="469" y="815"/>
                </a:lnTo>
                <a:lnTo>
                  <a:pt x="464" y="815"/>
                </a:lnTo>
                <a:lnTo>
                  <a:pt x="459" y="813"/>
                </a:lnTo>
                <a:lnTo>
                  <a:pt x="454" y="812"/>
                </a:lnTo>
                <a:lnTo>
                  <a:pt x="449" y="809"/>
                </a:lnTo>
                <a:lnTo>
                  <a:pt x="445" y="805"/>
                </a:lnTo>
                <a:lnTo>
                  <a:pt x="441" y="801"/>
                </a:lnTo>
                <a:lnTo>
                  <a:pt x="441" y="801"/>
                </a:lnTo>
                <a:lnTo>
                  <a:pt x="439" y="796"/>
                </a:lnTo>
                <a:lnTo>
                  <a:pt x="438" y="791"/>
                </a:lnTo>
                <a:lnTo>
                  <a:pt x="438" y="785"/>
                </a:lnTo>
                <a:lnTo>
                  <a:pt x="439" y="780"/>
                </a:lnTo>
                <a:lnTo>
                  <a:pt x="441" y="776"/>
                </a:lnTo>
                <a:lnTo>
                  <a:pt x="444" y="771"/>
                </a:lnTo>
                <a:lnTo>
                  <a:pt x="447" y="767"/>
                </a:lnTo>
                <a:lnTo>
                  <a:pt x="452" y="763"/>
                </a:lnTo>
                <a:lnTo>
                  <a:pt x="557" y="703"/>
                </a:lnTo>
                <a:lnTo>
                  <a:pt x="557" y="589"/>
                </a:lnTo>
                <a:lnTo>
                  <a:pt x="557" y="589"/>
                </a:lnTo>
                <a:close/>
                <a:moveTo>
                  <a:pt x="949" y="589"/>
                </a:moveTo>
                <a:lnTo>
                  <a:pt x="949" y="589"/>
                </a:lnTo>
                <a:lnTo>
                  <a:pt x="938" y="589"/>
                </a:lnTo>
                <a:lnTo>
                  <a:pt x="929" y="591"/>
                </a:lnTo>
                <a:lnTo>
                  <a:pt x="918" y="593"/>
                </a:lnTo>
                <a:lnTo>
                  <a:pt x="909" y="598"/>
                </a:lnTo>
                <a:lnTo>
                  <a:pt x="900" y="602"/>
                </a:lnTo>
                <a:lnTo>
                  <a:pt x="892" y="607"/>
                </a:lnTo>
                <a:lnTo>
                  <a:pt x="884" y="614"/>
                </a:lnTo>
                <a:lnTo>
                  <a:pt x="877" y="621"/>
                </a:lnTo>
                <a:lnTo>
                  <a:pt x="872" y="629"/>
                </a:lnTo>
                <a:lnTo>
                  <a:pt x="866" y="637"/>
                </a:lnTo>
                <a:lnTo>
                  <a:pt x="860" y="646"/>
                </a:lnTo>
                <a:lnTo>
                  <a:pt x="857" y="655"/>
                </a:lnTo>
                <a:lnTo>
                  <a:pt x="853" y="665"/>
                </a:lnTo>
                <a:lnTo>
                  <a:pt x="851" y="675"/>
                </a:lnTo>
                <a:lnTo>
                  <a:pt x="850" y="686"/>
                </a:lnTo>
                <a:lnTo>
                  <a:pt x="850" y="696"/>
                </a:lnTo>
                <a:lnTo>
                  <a:pt x="850" y="696"/>
                </a:lnTo>
                <a:lnTo>
                  <a:pt x="850" y="707"/>
                </a:lnTo>
                <a:lnTo>
                  <a:pt x="852" y="719"/>
                </a:lnTo>
                <a:lnTo>
                  <a:pt x="855" y="730"/>
                </a:lnTo>
                <a:lnTo>
                  <a:pt x="858" y="742"/>
                </a:lnTo>
                <a:lnTo>
                  <a:pt x="863" y="752"/>
                </a:lnTo>
                <a:lnTo>
                  <a:pt x="868" y="763"/>
                </a:lnTo>
                <a:lnTo>
                  <a:pt x="874" y="774"/>
                </a:lnTo>
                <a:lnTo>
                  <a:pt x="881" y="783"/>
                </a:lnTo>
                <a:lnTo>
                  <a:pt x="888" y="792"/>
                </a:lnTo>
                <a:lnTo>
                  <a:pt x="896" y="800"/>
                </a:lnTo>
                <a:lnTo>
                  <a:pt x="905" y="807"/>
                </a:lnTo>
                <a:lnTo>
                  <a:pt x="914" y="813"/>
                </a:lnTo>
                <a:lnTo>
                  <a:pt x="923" y="818"/>
                </a:lnTo>
                <a:lnTo>
                  <a:pt x="932" y="821"/>
                </a:lnTo>
                <a:lnTo>
                  <a:pt x="942" y="824"/>
                </a:lnTo>
                <a:lnTo>
                  <a:pt x="953" y="824"/>
                </a:lnTo>
                <a:lnTo>
                  <a:pt x="953" y="824"/>
                </a:lnTo>
                <a:lnTo>
                  <a:pt x="963" y="824"/>
                </a:lnTo>
                <a:lnTo>
                  <a:pt x="973" y="820"/>
                </a:lnTo>
                <a:lnTo>
                  <a:pt x="982" y="817"/>
                </a:lnTo>
                <a:lnTo>
                  <a:pt x="993" y="811"/>
                </a:lnTo>
                <a:lnTo>
                  <a:pt x="1001" y="805"/>
                </a:lnTo>
                <a:lnTo>
                  <a:pt x="1009" y="797"/>
                </a:lnTo>
                <a:lnTo>
                  <a:pt x="1017" y="789"/>
                </a:lnTo>
                <a:lnTo>
                  <a:pt x="1023" y="780"/>
                </a:lnTo>
                <a:lnTo>
                  <a:pt x="1030" y="770"/>
                </a:lnTo>
                <a:lnTo>
                  <a:pt x="1036" y="760"/>
                </a:lnTo>
                <a:lnTo>
                  <a:pt x="1041" y="748"/>
                </a:lnTo>
                <a:lnTo>
                  <a:pt x="1045" y="738"/>
                </a:lnTo>
                <a:lnTo>
                  <a:pt x="1047" y="727"/>
                </a:lnTo>
                <a:lnTo>
                  <a:pt x="1050" y="715"/>
                </a:lnTo>
                <a:lnTo>
                  <a:pt x="1052" y="704"/>
                </a:lnTo>
                <a:lnTo>
                  <a:pt x="1052" y="693"/>
                </a:lnTo>
                <a:lnTo>
                  <a:pt x="1052" y="693"/>
                </a:lnTo>
                <a:lnTo>
                  <a:pt x="1051" y="681"/>
                </a:lnTo>
                <a:lnTo>
                  <a:pt x="1050" y="671"/>
                </a:lnTo>
                <a:lnTo>
                  <a:pt x="1046" y="661"/>
                </a:lnTo>
                <a:lnTo>
                  <a:pt x="1043" y="651"/>
                </a:lnTo>
                <a:lnTo>
                  <a:pt x="1038" y="642"/>
                </a:lnTo>
                <a:lnTo>
                  <a:pt x="1034" y="633"/>
                </a:lnTo>
                <a:lnTo>
                  <a:pt x="1028" y="625"/>
                </a:lnTo>
                <a:lnTo>
                  <a:pt x="1021" y="618"/>
                </a:lnTo>
                <a:lnTo>
                  <a:pt x="1013" y="612"/>
                </a:lnTo>
                <a:lnTo>
                  <a:pt x="1005" y="605"/>
                </a:lnTo>
                <a:lnTo>
                  <a:pt x="997" y="600"/>
                </a:lnTo>
                <a:lnTo>
                  <a:pt x="988" y="596"/>
                </a:lnTo>
                <a:lnTo>
                  <a:pt x="979" y="592"/>
                </a:lnTo>
                <a:lnTo>
                  <a:pt x="969" y="590"/>
                </a:lnTo>
                <a:lnTo>
                  <a:pt x="960" y="589"/>
                </a:lnTo>
                <a:lnTo>
                  <a:pt x="949" y="589"/>
                </a:lnTo>
                <a:lnTo>
                  <a:pt x="949" y="589"/>
                </a:lnTo>
                <a:close/>
                <a:moveTo>
                  <a:pt x="950" y="962"/>
                </a:moveTo>
                <a:lnTo>
                  <a:pt x="1018" y="868"/>
                </a:lnTo>
                <a:lnTo>
                  <a:pt x="1018" y="868"/>
                </a:lnTo>
                <a:lnTo>
                  <a:pt x="1021" y="864"/>
                </a:lnTo>
                <a:lnTo>
                  <a:pt x="1026" y="861"/>
                </a:lnTo>
                <a:lnTo>
                  <a:pt x="1030" y="860"/>
                </a:lnTo>
                <a:lnTo>
                  <a:pt x="1035" y="860"/>
                </a:lnTo>
                <a:lnTo>
                  <a:pt x="1107" y="873"/>
                </a:lnTo>
                <a:lnTo>
                  <a:pt x="1107" y="873"/>
                </a:lnTo>
                <a:lnTo>
                  <a:pt x="1116" y="875"/>
                </a:lnTo>
                <a:lnTo>
                  <a:pt x="1124" y="878"/>
                </a:lnTo>
                <a:lnTo>
                  <a:pt x="1131" y="883"/>
                </a:lnTo>
                <a:lnTo>
                  <a:pt x="1136" y="889"/>
                </a:lnTo>
                <a:lnTo>
                  <a:pt x="1142" y="894"/>
                </a:lnTo>
                <a:lnTo>
                  <a:pt x="1146" y="900"/>
                </a:lnTo>
                <a:lnTo>
                  <a:pt x="1148" y="905"/>
                </a:lnTo>
                <a:lnTo>
                  <a:pt x="1150" y="910"/>
                </a:lnTo>
                <a:lnTo>
                  <a:pt x="1150" y="910"/>
                </a:lnTo>
                <a:lnTo>
                  <a:pt x="1160" y="987"/>
                </a:lnTo>
                <a:lnTo>
                  <a:pt x="1166" y="1044"/>
                </a:lnTo>
                <a:lnTo>
                  <a:pt x="1168" y="1068"/>
                </a:lnTo>
                <a:lnTo>
                  <a:pt x="1168" y="1092"/>
                </a:lnTo>
                <a:lnTo>
                  <a:pt x="1168" y="1115"/>
                </a:lnTo>
                <a:lnTo>
                  <a:pt x="1166" y="1140"/>
                </a:lnTo>
                <a:lnTo>
                  <a:pt x="1166" y="1140"/>
                </a:lnTo>
                <a:lnTo>
                  <a:pt x="1165" y="1145"/>
                </a:lnTo>
                <a:lnTo>
                  <a:pt x="1163" y="1151"/>
                </a:lnTo>
                <a:lnTo>
                  <a:pt x="1159" y="1156"/>
                </a:lnTo>
                <a:lnTo>
                  <a:pt x="1156" y="1160"/>
                </a:lnTo>
                <a:lnTo>
                  <a:pt x="1151" y="1164"/>
                </a:lnTo>
                <a:lnTo>
                  <a:pt x="1146" y="1166"/>
                </a:lnTo>
                <a:lnTo>
                  <a:pt x="1140" y="1168"/>
                </a:lnTo>
                <a:lnTo>
                  <a:pt x="1134" y="1168"/>
                </a:lnTo>
                <a:lnTo>
                  <a:pt x="767" y="1168"/>
                </a:lnTo>
                <a:lnTo>
                  <a:pt x="767" y="1168"/>
                </a:lnTo>
                <a:lnTo>
                  <a:pt x="761" y="1168"/>
                </a:lnTo>
                <a:lnTo>
                  <a:pt x="755" y="1166"/>
                </a:lnTo>
                <a:lnTo>
                  <a:pt x="751" y="1164"/>
                </a:lnTo>
                <a:lnTo>
                  <a:pt x="746" y="1160"/>
                </a:lnTo>
                <a:lnTo>
                  <a:pt x="742" y="1156"/>
                </a:lnTo>
                <a:lnTo>
                  <a:pt x="739" y="1151"/>
                </a:lnTo>
                <a:lnTo>
                  <a:pt x="737" y="1145"/>
                </a:lnTo>
                <a:lnTo>
                  <a:pt x="736" y="1140"/>
                </a:lnTo>
                <a:lnTo>
                  <a:pt x="736" y="1140"/>
                </a:lnTo>
                <a:lnTo>
                  <a:pt x="734" y="1115"/>
                </a:lnTo>
                <a:lnTo>
                  <a:pt x="732" y="1092"/>
                </a:lnTo>
                <a:lnTo>
                  <a:pt x="734" y="1068"/>
                </a:lnTo>
                <a:lnTo>
                  <a:pt x="735" y="1044"/>
                </a:lnTo>
                <a:lnTo>
                  <a:pt x="742" y="987"/>
                </a:lnTo>
                <a:lnTo>
                  <a:pt x="752" y="910"/>
                </a:lnTo>
                <a:lnTo>
                  <a:pt x="752" y="910"/>
                </a:lnTo>
                <a:lnTo>
                  <a:pt x="753" y="905"/>
                </a:lnTo>
                <a:lnTo>
                  <a:pt x="755" y="900"/>
                </a:lnTo>
                <a:lnTo>
                  <a:pt x="760" y="894"/>
                </a:lnTo>
                <a:lnTo>
                  <a:pt x="764" y="889"/>
                </a:lnTo>
                <a:lnTo>
                  <a:pt x="770" y="883"/>
                </a:lnTo>
                <a:lnTo>
                  <a:pt x="777" y="878"/>
                </a:lnTo>
                <a:lnTo>
                  <a:pt x="785" y="875"/>
                </a:lnTo>
                <a:lnTo>
                  <a:pt x="794" y="873"/>
                </a:lnTo>
                <a:lnTo>
                  <a:pt x="866" y="860"/>
                </a:lnTo>
                <a:lnTo>
                  <a:pt x="866" y="860"/>
                </a:lnTo>
                <a:lnTo>
                  <a:pt x="872" y="860"/>
                </a:lnTo>
                <a:lnTo>
                  <a:pt x="876" y="861"/>
                </a:lnTo>
                <a:lnTo>
                  <a:pt x="880" y="864"/>
                </a:lnTo>
                <a:lnTo>
                  <a:pt x="883" y="868"/>
                </a:lnTo>
                <a:lnTo>
                  <a:pt x="950" y="962"/>
                </a:lnTo>
                <a:lnTo>
                  <a:pt x="950" y="962"/>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grpSp>
        <p:nvGrpSpPr>
          <p:cNvPr id="5" name="그룹 17"/>
          <p:cNvGrpSpPr/>
          <p:nvPr/>
        </p:nvGrpSpPr>
        <p:grpSpPr>
          <a:xfrm>
            <a:off x="1921700" y="1895421"/>
            <a:ext cx="3814443" cy="1609865"/>
            <a:chOff x="893535" y="2323433"/>
            <a:chExt cx="3460034" cy="1460288"/>
          </a:xfrm>
        </p:grpSpPr>
        <p:sp>
          <p:nvSpPr>
            <p:cNvPr id="6" name="Rectangle 3"/>
            <p:cNvSpPr txBox="1">
              <a:spLocks noChangeArrowheads="1"/>
            </p:cNvSpPr>
            <p:nvPr/>
          </p:nvSpPr>
          <p:spPr bwMode="auto">
            <a:xfrm>
              <a:off x="1913148" y="2323433"/>
              <a:ext cx="2388352"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Rectangle 3"/>
            <p:cNvSpPr txBox="1">
              <a:spLocks noChangeArrowheads="1"/>
            </p:cNvSpPr>
            <p:nvPr/>
          </p:nvSpPr>
          <p:spPr bwMode="auto">
            <a:xfrm>
              <a:off x="893535" y="3029934"/>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8" name="그룹 20"/>
            <p:cNvGrpSpPr/>
            <p:nvPr/>
          </p:nvGrpSpPr>
          <p:grpSpPr>
            <a:xfrm>
              <a:off x="1912918" y="2628216"/>
              <a:ext cx="2440422" cy="179891"/>
              <a:chOff x="894101" y="5792228"/>
              <a:chExt cx="1997145" cy="77349"/>
            </a:xfrm>
          </p:grpSpPr>
          <p:sp>
            <p:nvSpPr>
              <p:cNvPr id="10" name="직사각형 22"/>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직사각형 23"/>
              <p:cNvSpPr/>
              <p:nvPr/>
            </p:nvSpPr>
            <p:spPr>
              <a:xfrm>
                <a:off x="1475656" y="5792228"/>
                <a:ext cx="141559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Rectangle 3"/>
            <p:cNvSpPr txBox="1">
              <a:spLocks noChangeArrowheads="1"/>
            </p:cNvSpPr>
            <p:nvPr/>
          </p:nvSpPr>
          <p:spPr bwMode="auto">
            <a:xfrm>
              <a:off x="3779912" y="2850204"/>
              <a:ext cx="573428"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그룹 31"/>
          <p:cNvGrpSpPr/>
          <p:nvPr/>
        </p:nvGrpSpPr>
        <p:grpSpPr>
          <a:xfrm>
            <a:off x="1921448" y="4064940"/>
            <a:ext cx="3814443" cy="1609869"/>
            <a:chOff x="893306" y="2323431"/>
            <a:chExt cx="3460034" cy="1460292"/>
          </a:xfrm>
        </p:grpSpPr>
        <p:sp>
          <p:nvSpPr>
            <p:cNvPr id="13" name="Rectangle 3"/>
            <p:cNvSpPr txBox="1">
              <a:spLocks noChangeArrowheads="1"/>
            </p:cNvSpPr>
            <p:nvPr/>
          </p:nvSpPr>
          <p:spPr bwMode="auto">
            <a:xfrm>
              <a:off x="1912919" y="2323431"/>
              <a:ext cx="2388352"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3"/>
            <p:cNvSpPr txBox="1">
              <a:spLocks noChangeArrowheads="1"/>
            </p:cNvSpPr>
            <p:nvPr/>
          </p:nvSpPr>
          <p:spPr bwMode="auto">
            <a:xfrm>
              <a:off x="893306" y="3029936"/>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5" name="그룹 34"/>
            <p:cNvGrpSpPr/>
            <p:nvPr/>
          </p:nvGrpSpPr>
          <p:grpSpPr>
            <a:xfrm>
              <a:off x="1912918" y="2628216"/>
              <a:ext cx="2440422" cy="179891"/>
              <a:chOff x="894101" y="5792228"/>
              <a:chExt cx="1997145" cy="77349"/>
            </a:xfrm>
          </p:grpSpPr>
          <p:sp>
            <p:nvSpPr>
              <p:cNvPr id="17" name="직사각형 36"/>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직사각형 37"/>
              <p:cNvSpPr/>
              <p:nvPr/>
            </p:nvSpPr>
            <p:spPr>
              <a:xfrm>
                <a:off x="1596976" y="5792228"/>
                <a:ext cx="129427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Rectangle 3"/>
            <p:cNvSpPr txBox="1">
              <a:spLocks noChangeArrowheads="1"/>
            </p:cNvSpPr>
            <p:nvPr/>
          </p:nvSpPr>
          <p:spPr bwMode="auto">
            <a:xfrm>
              <a:off x="3779912" y="2850203"/>
              <a:ext cx="573428"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40%</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19" name="직선 연결선 10"/>
          <p:cNvCxnSpPr/>
          <p:nvPr/>
        </p:nvCxnSpPr>
        <p:spPr>
          <a:xfrm>
            <a:off x="6456112" y="3697733"/>
            <a:ext cx="3824057" cy="0"/>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8"/>
          <p:cNvSpPr>
            <a:spLocks noEditPoints="1"/>
          </p:cNvSpPr>
          <p:nvPr/>
        </p:nvSpPr>
        <p:spPr bwMode="auto">
          <a:xfrm>
            <a:off x="6604750" y="4055230"/>
            <a:ext cx="642289" cy="533783"/>
          </a:xfrm>
          <a:custGeom>
            <a:avLst/>
            <a:gdLst>
              <a:gd name="T0" fmla="*/ 986 w 1102"/>
              <a:gd name="T1" fmla="*/ 519 h 916"/>
              <a:gd name="T2" fmla="*/ 1002 w 1102"/>
              <a:gd name="T3" fmla="*/ 634 h 916"/>
              <a:gd name="T4" fmla="*/ 964 w 1102"/>
              <a:gd name="T5" fmla="*/ 722 h 916"/>
              <a:gd name="T6" fmla="*/ 877 w 1102"/>
              <a:gd name="T7" fmla="*/ 781 h 916"/>
              <a:gd name="T8" fmla="*/ 827 w 1102"/>
              <a:gd name="T9" fmla="*/ 847 h 916"/>
              <a:gd name="T10" fmla="*/ 754 w 1102"/>
              <a:gd name="T11" fmla="*/ 889 h 916"/>
              <a:gd name="T12" fmla="*/ 642 w 1102"/>
              <a:gd name="T13" fmla="*/ 906 h 916"/>
              <a:gd name="T14" fmla="*/ 673 w 1102"/>
              <a:gd name="T15" fmla="*/ 859 h 916"/>
              <a:gd name="T16" fmla="*/ 721 w 1102"/>
              <a:gd name="T17" fmla="*/ 841 h 916"/>
              <a:gd name="T18" fmla="*/ 642 w 1102"/>
              <a:gd name="T19" fmla="*/ 730 h 916"/>
              <a:gd name="T20" fmla="*/ 761 w 1102"/>
              <a:gd name="T21" fmla="*/ 783 h 916"/>
              <a:gd name="T22" fmla="*/ 819 w 1102"/>
              <a:gd name="T23" fmla="*/ 786 h 916"/>
              <a:gd name="T24" fmla="*/ 723 w 1102"/>
              <a:gd name="T25" fmla="*/ 679 h 916"/>
              <a:gd name="T26" fmla="*/ 736 w 1102"/>
              <a:gd name="T27" fmla="*/ 636 h 916"/>
              <a:gd name="T28" fmla="*/ 871 w 1102"/>
              <a:gd name="T29" fmla="*/ 725 h 916"/>
              <a:gd name="T30" fmla="*/ 909 w 1102"/>
              <a:gd name="T31" fmla="*/ 686 h 916"/>
              <a:gd name="T32" fmla="*/ 779 w 1102"/>
              <a:gd name="T33" fmla="*/ 558 h 916"/>
              <a:gd name="T34" fmla="*/ 822 w 1102"/>
              <a:gd name="T35" fmla="*/ 543 h 916"/>
              <a:gd name="T36" fmla="*/ 957 w 1102"/>
              <a:gd name="T37" fmla="*/ 603 h 916"/>
              <a:gd name="T38" fmla="*/ 655 w 1102"/>
              <a:gd name="T39" fmla="*/ 289 h 916"/>
              <a:gd name="T40" fmla="*/ 700 w 1102"/>
              <a:gd name="T41" fmla="*/ 274 h 916"/>
              <a:gd name="T42" fmla="*/ 92 w 1102"/>
              <a:gd name="T43" fmla="*/ 421 h 916"/>
              <a:gd name="T44" fmla="*/ 0 w 1102"/>
              <a:gd name="T45" fmla="*/ 244 h 916"/>
              <a:gd name="T46" fmla="*/ 166 w 1102"/>
              <a:gd name="T47" fmla="*/ 31 h 916"/>
              <a:gd name="T48" fmla="*/ 248 w 1102"/>
              <a:gd name="T49" fmla="*/ 2 h 916"/>
              <a:gd name="T50" fmla="*/ 346 w 1102"/>
              <a:gd name="T51" fmla="*/ 57 h 916"/>
              <a:gd name="T52" fmla="*/ 503 w 1102"/>
              <a:gd name="T53" fmla="*/ 39 h 916"/>
              <a:gd name="T54" fmla="*/ 324 w 1102"/>
              <a:gd name="T55" fmla="*/ 107 h 916"/>
              <a:gd name="T56" fmla="*/ 223 w 1102"/>
              <a:gd name="T57" fmla="*/ 57 h 916"/>
              <a:gd name="T58" fmla="*/ 57 w 1102"/>
              <a:gd name="T59" fmla="*/ 257 h 916"/>
              <a:gd name="T60" fmla="*/ 136 w 1102"/>
              <a:gd name="T61" fmla="*/ 353 h 916"/>
              <a:gd name="T62" fmla="*/ 142 w 1102"/>
              <a:gd name="T63" fmla="*/ 480 h 916"/>
              <a:gd name="T64" fmla="*/ 515 w 1102"/>
              <a:gd name="T65" fmla="*/ 757 h 916"/>
              <a:gd name="T66" fmla="*/ 490 w 1102"/>
              <a:gd name="T67" fmla="*/ 742 h 916"/>
              <a:gd name="T68" fmla="*/ 437 w 1102"/>
              <a:gd name="T69" fmla="*/ 679 h 916"/>
              <a:gd name="T70" fmla="*/ 377 w 1102"/>
              <a:gd name="T71" fmla="*/ 681 h 916"/>
              <a:gd name="T72" fmla="*/ 354 w 1102"/>
              <a:gd name="T73" fmla="*/ 616 h 916"/>
              <a:gd name="T74" fmla="*/ 283 w 1102"/>
              <a:gd name="T75" fmla="*/ 601 h 916"/>
              <a:gd name="T76" fmla="*/ 271 w 1102"/>
              <a:gd name="T77" fmla="*/ 524 h 916"/>
              <a:gd name="T78" fmla="*/ 187 w 1102"/>
              <a:gd name="T79" fmla="*/ 506 h 916"/>
              <a:gd name="T80" fmla="*/ 128 w 1102"/>
              <a:gd name="T81" fmla="*/ 583 h 916"/>
              <a:gd name="T82" fmla="*/ 166 w 1102"/>
              <a:gd name="T83" fmla="*/ 654 h 916"/>
              <a:gd name="T84" fmla="*/ 220 w 1102"/>
              <a:gd name="T85" fmla="*/ 664 h 916"/>
              <a:gd name="T86" fmla="*/ 229 w 1102"/>
              <a:gd name="T87" fmla="*/ 762 h 916"/>
              <a:gd name="T88" fmla="*/ 326 w 1102"/>
              <a:gd name="T89" fmla="*/ 758 h 916"/>
              <a:gd name="T90" fmla="*/ 343 w 1102"/>
              <a:gd name="T91" fmla="*/ 809 h 916"/>
              <a:gd name="T92" fmla="*/ 439 w 1102"/>
              <a:gd name="T93" fmla="*/ 827 h 916"/>
              <a:gd name="T94" fmla="*/ 458 w 1102"/>
              <a:gd name="T95" fmla="*/ 848 h 916"/>
              <a:gd name="T96" fmla="*/ 518 w 1102"/>
              <a:gd name="T97" fmla="*/ 899 h 916"/>
              <a:gd name="T98" fmla="*/ 592 w 1102"/>
              <a:gd name="T99" fmla="*/ 858 h 916"/>
              <a:gd name="T100" fmla="*/ 577 w 1102"/>
              <a:gd name="T101" fmla="*/ 771 h 916"/>
              <a:gd name="T102" fmla="*/ 992 w 1102"/>
              <a:gd name="T103" fmla="*/ 425 h 916"/>
              <a:gd name="T104" fmla="*/ 1045 w 1102"/>
              <a:gd name="T105" fmla="*/ 300 h 916"/>
              <a:gd name="T106" fmla="*/ 1084 w 1102"/>
              <a:gd name="T107" fmla="*/ 166 h 916"/>
              <a:gd name="T108" fmla="*/ 828 w 1102"/>
              <a:gd name="T109" fmla="*/ 40 h 916"/>
              <a:gd name="T110" fmla="*/ 657 w 1102"/>
              <a:gd name="T111" fmla="*/ 41 h 916"/>
              <a:gd name="T112" fmla="*/ 319 w 1102"/>
              <a:gd name="T113" fmla="*/ 237 h 916"/>
              <a:gd name="T114" fmla="*/ 343 w 1102"/>
              <a:gd name="T115" fmla="*/ 324 h 916"/>
              <a:gd name="T116" fmla="*/ 584 w 1102"/>
              <a:gd name="T117" fmla="*/ 214 h 916"/>
              <a:gd name="T118" fmla="*/ 683 w 1102"/>
              <a:gd name="T119" fmla="*/ 231 h 916"/>
              <a:gd name="T120" fmla="*/ 764 w 1102"/>
              <a:gd name="T121" fmla="*/ 2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2" h="916">
                <a:moveTo>
                  <a:pt x="717" y="273"/>
                </a:moveTo>
                <a:lnTo>
                  <a:pt x="717" y="273"/>
                </a:lnTo>
                <a:lnTo>
                  <a:pt x="817" y="363"/>
                </a:lnTo>
                <a:lnTo>
                  <a:pt x="866" y="407"/>
                </a:lnTo>
                <a:lnTo>
                  <a:pt x="915" y="454"/>
                </a:lnTo>
                <a:lnTo>
                  <a:pt x="915" y="454"/>
                </a:lnTo>
                <a:lnTo>
                  <a:pt x="922" y="459"/>
                </a:lnTo>
                <a:lnTo>
                  <a:pt x="929" y="465"/>
                </a:lnTo>
                <a:lnTo>
                  <a:pt x="965" y="498"/>
                </a:lnTo>
                <a:lnTo>
                  <a:pt x="986" y="519"/>
                </a:lnTo>
                <a:lnTo>
                  <a:pt x="986" y="519"/>
                </a:lnTo>
                <a:lnTo>
                  <a:pt x="995" y="530"/>
                </a:lnTo>
                <a:lnTo>
                  <a:pt x="1002" y="540"/>
                </a:lnTo>
                <a:lnTo>
                  <a:pt x="1007" y="550"/>
                </a:lnTo>
                <a:lnTo>
                  <a:pt x="1011" y="561"/>
                </a:lnTo>
                <a:lnTo>
                  <a:pt x="1014" y="572"/>
                </a:lnTo>
                <a:lnTo>
                  <a:pt x="1014" y="583"/>
                </a:lnTo>
                <a:lnTo>
                  <a:pt x="1014" y="593"/>
                </a:lnTo>
                <a:lnTo>
                  <a:pt x="1013" y="605"/>
                </a:lnTo>
                <a:lnTo>
                  <a:pt x="1011" y="615"/>
                </a:lnTo>
                <a:lnTo>
                  <a:pt x="1006" y="625"/>
                </a:lnTo>
                <a:lnTo>
                  <a:pt x="1002" y="634"/>
                </a:lnTo>
                <a:lnTo>
                  <a:pt x="996" y="644"/>
                </a:lnTo>
                <a:lnTo>
                  <a:pt x="988" y="652"/>
                </a:lnTo>
                <a:lnTo>
                  <a:pt x="980" y="658"/>
                </a:lnTo>
                <a:lnTo>
                  <a:pt x="972" y="664"/>
                </a:lnTo>
                <a:lnTo>
                  <a:pt x="962" y="669"/>
                </a:lnTo>
                <a:lnTo>
                  <a:pt x="962" y="669"/>
                </a:lnTo>
                <a:lnTo>
                  <a:pt x="965" y="680"/>
                </a:lnTo>
                <a:lnTo>
                  <a:pt x="967" y="692"/>
                </a:lnTo>
                <a:lnTo>
                  <a:pt x="967" y="702"/>
                </a:lnTo>
                <a:lnTo>
                  <a:pt x="966" y="712"/>
                </a:lnTo>
                <a:lnTo>
                  <a:pt x="964" y="722"/>
                </a:lnTo>
                <a:lnTo>
                  <a:pt x="960" y="731"/>
                </a:lnTo>
                <a:lnTo>
                  <a:pt x="956" y="741"/>
                </a:lnTo>
                <a:lnTo>
                  <a:pt x="950" y="749"/>
                </a:lnTo>
                <a:lnTo>
                  <a:pt x="943" y="755"/>
                </a:lnTo>
                <a:lnTo>
                  <a:pt x="937" y="762"/>
                </a:lnTo>
                <a:lnTo>
                  <a:pt x="927" y="768"/>
                </a:lnTo>
                <a:lnTo>
                  <a:pt x="918" y="774"/>
                </a:lnTo>
                <a:lnTo>
                  <a:pt x="909" y="777"/>
                </a:lnTo>
                <a:lnTo>
                  <a:pt x="899" y="779"/>
                </a:lnTo>
                <a:lnTo>
                  <a:pt x="889" y="781"/>
                </a:lnTo>
                <a:lnTo>
                  <a:pt x="877" y="781"/>
                </a:lnTo>
                <a:lnTo>
                  <a:pt x="877" y="781"/>
                </a:lnTo>
                <a:lnTo>
                  <a:pt x="876" y="790"/>
                </a:lnTo>
                <a:lnTo>
                  <a:pt x="874" y="799"/>
                </a:lnTo>
                <a:lnTo>
                  <a:pt x="870" y="807"/>
                </a:lnTo>
                <a:lnTo>
                  <a:pt x="866" y="815"/>
                </a:lnTo>
                <a:lnTo>
                  <a:pt x="861" y="822"/>
                </a:lnTo>
                <a:lnTo>
                  <a:pt x="855" y="827"/>
                </a:lnTo>
                <a:lnTo>
                  <a:pt x="849" y="834"/>
                </a:lnTo>
                <a:lnTo>
                  <a:pt x="842" y="839"/>
                </a:lnTo>
                <a:lnTo>
                  <a:pt x="835" y="843"/>
                </a:lnTo>
                <a:lnTo>
                  <a:pt x="827" y="847"/>
                </a:lnTo>
                <a:lnTo>
                  <a:pt x="819" y="850"/>
                </a:lnTo>
                <a:lnTo>
                  <a:pt x="811" y="852"/>
                </a:lnTo>
                <a:lnTo>
                  <a:pt x="802" y="854"/>
                </a:lnTo>
                <a:lnTo>
                  <a:pt x="793" y="854"/>
                </a:lnTo>
                <a:lnTo>
                  <a:pt x="784" y="852"/>
                </a:lnTo>
                <a:lnTo>
                  <a:pt x="774" y="851"/>
                </a:lnTo>
                <a:lnTo>
                  <a:pt x="774" y="851"/>
                </a:lnTo>
                <a:lnTo>
                  <a:pt x="771" y="862"/>
                </a:lnTo>
                <a:lnTo>
                  <a:pt x="766" y="872"/>
                </a:lnTo>
                <a:lnTo>
                  <a:pt x="761" y="881"/>
                </a:lnTo>
                <a:lnTo>
                  <a:pt x="754" y="889"/>
                </a:lnTo>
                <a:lnTo>
                  <a:pt x="746" y="897"/>
                </a:lnTo>
                <a:lnTo>
                  <a:pt x="738" y="903"/>
                </a:lnTo>
                <a:lnTo>
                  <a:pt x="729" y="907"/>
                </a:lnTo>
                <a:lnTo>
                  <a:pt x="719" y="912"/>
                </a:lnTo>
                <a:lnTo>
                  <a:pt x="708" y="914"/>
                </a:lnTo>
                <a:lnTo>
                  <a:pt x="698" y="916"/>
                </a:lnTo>
                <a:lnTo>
                  <a:pt x="687" y="916"/>
                </a:lnTo>
                <a:lnTo>
                  <a:pt x="675" y="915"/>
                </a:lnTo>
                <a:lnTo>
                  <a:pt x="664" y="914"/>
                </a:lnTo>
                <a:lnTo>
                  <a:pt x="652" y="911"/>
                </a:lnTo>
                <a:lnTo>
                  <a:pt x="642" y="906"/>
                </a:lnTo>
                <a:lnTo>
                  <a:pt x="631" y="900"/>
                </a:lnTo>
                <a:lnTo>
                  <a:pt x="623" y="895"/>
                </a:lnTo>
                <a:lnTo>
                  <a:pt x="623" y="895"/>
                </a:lnTo>
                <a:lnTo>
                  <a:pt x="631" y="883"/>
                </a:lnTo>
                <a:lnTo>
                  <a:pt x="636" y="871"/>
                </a:lnTo>
                <a:lnTo>
                  <a:pt x="641" y="858"/>
                </a:lnTo>
                <a:lnTo>
                  <a:pt x="644" y="844"/>
                </a:lnTo>
                <a:lnTo>
                  <a:pt x="644" y="844"/>
                </a:lnTo>
                <a:lnTo>
                  <a:pt x="656" y="851"/>
                </a:lnTo>
                <a:lnTo>
                  <a:pt x="667" y="857"/>
                </a:lnTo>
                <a:lnTo>
                  <a:pt x="673" y="859"/>
                </a:lnTo>
                <a:lnTo>
                  <a:pt x="679" y="860"/>
                </a:lnTo>
                <a:lnTo>
                  <a:pt x="684" y="862"/>
                </a:lnTo>
                <a:lnTo>
                  <a:pt x="691" y="862"/>
                </a:lnTo>
                <a:lnTo>
                  <a:pt x="691" y="862"/>
                </a:lnTo>
                <a:lnTo>
                  <a:pt x="701" y="859"/>
                </a:lnTo>
                <a:lnTo>
                  <a:pt x="709" y="856"/>
                </a:lnTo>
                <a:lnTo>
                  <a:pt x="713" y="852"/>
                </a:lnTo>
                <a:lnTo>
                  <a:pt x="716" y="849"/>
                </a:lnTo>
                <a:lnTo>
                  <a:pt x="719" y="846"/>
                </a:lnTo>
                <a:lnTo>
                  <a:pt x="721" y="841"/>
                </a:lnTo>
                <a:lnTo>
                  <a:pt x="721" y="841"/>
                </a:lnTo>
                <a:lnTo>
                  <a:pt x="722" y="832"/>
                </a:lnTo>
                <a:lnTo>
                  <a:pt x="720" y="820"/>
                </a:lnTo>
                <a:lnTo>
                  <a:pt x="649" y="763"/>
                </a:lnTo>
                <a:lnTo>
                  <a:pt x="649" y="763"/>
                </a:lnTo>
                <a:lnTo>
                  <a:pt x="645" y="760"/>
                </a:lnTo>
                <a:lnTo>
                  <a:pt x="642" y="755"/>
                </a:lnTo>
                <a:lnTo>
                  <a:pt x="640" y="751"/>
                </a:lnTo>
                <a:lnTo>
                  <a:pt x="639" y="745"/>
                </a:lnTo>
                <a:lnTo>
                  <a:pt x="639" y="741"/>
                </a:lnTo>
                <a:lnTo>
                  <a:pt x="640" y="735"/>
                </a:lnTo>
                <a:lnTo>
                  <a:pt x="642" y="730"/>
                </a:lnTo>
                <a:lnTo>
                  <a:pt x="644" y="726"/>
                </a:lnTo>
                <a:lnTo>
                  <a:pt x="644" y="726"/>
                </a:lnTo>
                <a:lnTo>
                  <a:pt x="649" y="721"/>
                </a:lnTo>
                <a:lnTo>
                  <a:pt x="653" y="719"/>
                </a:lnTo>
                <a:lnTo>
                  <a:pt x="658" y="717"/>
                </a:lnTo>
                <a:lnTo>
                  <a:pt x="663" y="716"/>
                </a:lnTo>
                <a:lnTo>
                  <a:pt x="668" y="716"/>
                </a:lnTo>
                <a:lnTo>
                  <a:pt x="673" y="717"/>
                </a:lnTo>
                <a:lnTo>
                  <a:pt x="679" y="718"/>
                </a:lnTo>
                <a:lnTo>
                  <a:pt x="683" y="721"/>
                </a:lnTo>
                <a:lnTo>
                  <a:pt x="761" y="783"/>
                </a:lnTo>
                <a:lnTo>
                  <a:pt x="761" y="783"/>
                </a:lnTo>
                <a:lnTo>
                  <a:pt x="768" y="789"/>
                </a:lnTo>
                <a:lnTo>
                  <a:pt x="774" y="793"/>
                </a:lnTo>
                <a:lnTo>
                  <a:pt x="782" y="797"/>
                </a:lnTo>
                <a:lnTo>
                  <a:pt x="789" y="798"/>
                </a:lnTo>
                <a:lnTo>
                  <a:pt x="795" y="799"/>
                </a:lnTo>
                <a:lnTo>
                  <a:pt x="802" y="798"/>
                </a:lnTo>
                <a:lnTo>
                  <a:pt x="809" y="795"/>
                </a:lnTo>
                <a:lnTo>
                  <a:pt x="814" y="792"/>
                </a:lnTo>
                <a:lnTo>
                  <a:pt x="814" y="792"/>
                </a:lnTo>
                <a:lnTo>
                  <a:pt x="819" y="786"/>
                </a:lnTo>
                <a:lnTo>
                  <a:pt x="822" y="781"/>
                </a:lnTo>
                <a:lnTo>
                  <a:pt x="822" y="781"/>
                </a:lnTo>
                <a:lnTo>
                  <a:pt x="824" y="774"/>
                </a:lnTo>
                <a:lnTo>
                  <a:pt x="825" y="767"/>
                </a:lnTo>
                <a:lnTo>
                  <a:pt x="825" y="763"/>
                </a:lnTo>
                <a:lnTo>
                  <a:pt x="824" y="760"/>
                </a:lnTo>
                <a:lnTo>
                  <a:pt x="821" y="758"/>
                </a:lnTo>
                <a:lnTo>
                  <a:pt x="819" y="754"/>
                </a:lnTo>
                <a:lnTo>
                  <a:pt x="727" y="682"/>
                </a:lnTo>
                <a:lnTo>
                  <a:pt x="727" y="682"/>
                </a:lnTo>
                <a:lnTo>
                  <a:pt x="723" y="679"/>
                </a:lnTo>
                <a:lnTo>
                  <a:pt x="720" y="674"/>
                </a:lnTo>
                <a:lnTo>
                  <a:pt x="717" y="670"/>
                </a:lnTo>
                <a:lnTo>
                  <a:pt x="716" y="664"/>
                </a:lnTo>
                <a:lnTo>
                  <a:pt x="716" y="660"/>
                </a:lnTo>
                <a:lnTo>
                  <a:pt x="717" y="654"/>
                </a:lnTo>
                <a:lnTo>
                  <a:pt x="720" y="649"/>
                </a:lnTo>
                <a:lnTo>
                  <a:pt x="722" y="645"/>
                </a:lnTo>
                <a:lnTo>
                  <a:pt x="722" y="645"/>
                </a:lnTo>
                <a:lnTo>
                  <a:pt x="727" y="640"/>
                </a:lnTo>
                <a:lnTo>
                  <a:pt x="731" y="638"/>
                </a:lnTo>
                <a:lnTo>
                  <a:pt x="736" y="636"/>
                </a:lnTo>
                <a:lnTo>
                  <a:pt x="740" y="634"/>
                </a:lnTo>
                <a:lnTo>
                  <a:pt x="746" y="634"/>
                </a:lnTo>
                <a:lnTo>
                  <a:pt x="750" y="634"/>
                </a:lnTo>
                <a:lnTo>
                  <a:pt x="756" y="637"/>
                </a:lnTo>
                <a:lnTo>
                  <a:pt x="761" y="640"/>
                </a:lnTo>
                <a:lnTo>
                  <a:pt x="857" y="716"/>
                </a:lnTo>
                <a:lnTo>
                  <a:pt x="857" y="716"/>
                </a:lnTo>
                <a:lnTo>
                  <a:pt x="859" y="717"/>
                </a:lnTo>
                <a:lnTo>
                  <a:pt x="859" y="717"/>
                </a:lnTo>
                <a:lnTo>
                  <a:pt x="865" y="721"/>
                </a:lnTo>
                <a:lnTo>
                  <a:pt x="871" y="725"/>
                </a:lnTo>
                <a:lnTo>
                  <a:pt x="878" y="726"/>
                </a:lnTo>
                <a:lnTo>
                  <a:pt x="884" y="727"/>
                </a:lnTo>
                <a:lnTo>
                  <a:pt x="891" y="726"/>
                </a:lnTo>
                <a:lnTo>
                  <a:pt x="897" y="723"/>
                </a:lnTo>
                <a:lnTo>
                  <a:pt x="901" y="720"/>
                </a:lnTo>
                <a:lnTo>
                  <a:pt x="906" y="717"/>
                </a:lnTo>
                <a:lnTo>
                  <a:pt x="909" y="711"/>
                </a:lnTo>
                <a:lnTo>
                  <a:pt x="911" y="705"/>
                </a:lnTo>
                <a:lnTo>
                  <a:pt x="913" y="700"/>
                </a:lnTo>
                <a:lnTo>
                  <a:pt x="911" y="693"/>
                </a:lnTo>
                <a:lnTo>
                  <a:pt x="909" y="686"/>
                </a:lnTo>
                <a:lnTo>
                  <a:pt x="906" y="678"/>
                </a:lnTo>
                <a:lnTo>
                  <a:pt x="899" y="671"/>
                </a:lnTo>
                <a:lnTo>
                  <a:pt x="891" y="663"/>
                </a:lnTo>
                <a:lnTo>
                  <a:pt x="789" y="587"/>
                </a:lnTo>
                <a:lnTo>
                  <a:pt x="789" y="587"/>
                </a:lnTo>
                <a:lnTo>
                  <a:pt x="785" y="583"/>
                </a:lnTo>
                <a:lnTo>
                  <a:pt x="782" y="579"/>
                </a:lnTo>
                <a:lnTo>
                  <a:pt x="780" y="574"/>
                </a:lnTo>
                <a:lnTo>
                  <a:pt x="779" y="568"/>
                </a:lnTo>
                <a:lnTo>
                  <a:pt x="779" y="564"/>
                </a:lnTo>
                <a:lnTo>
                  <a:pt x="779" y="558"/>
                </a:lnTo>
                <a:lnTo>
                  <a:pt x="781" y="553"/>
                </a:lnTo>
                <a:lnTo>
                  <a:pt x="784" y="549"/>
                </a:lnTo>
                <a:lnTo>
                  <a:pt x="784" y="549"/>
                </a:lnTo>
                <a:lnTo>
                  <a:pt x="788" y="544"/>
                </a:lnTo>
                <a:lnTo>
                  <a:pt x="792" y="541"/>
                </a:lnTo>
                <a:lnTo>
                  <a:pt x="797" y="539"/>
                </a:lnTo>
                <a:lnTo>
                  <a:pt x="802" y="538"/>
                </a:lnTo>
                <a:lnTo>
                  <a:pt x="808" y="538"/>
                </a:lnTo>
                <a:lnTo>
                  <a:pt x="812" y="539"/>
                </a:lnTo>
                <a:lnTo>
                  <a:pt x="818" y="540"/>
                </a:lnTo>
                <a:lnTo>
                  <a:pt x="822" y="543"/>
                </a:lnTo>
                <a:lnTo>
                  <a:pt x="923" y="619"/>
                </a:lnTo>
                <a:lnTo>
                  <a:pt x="923" y="619"/>
                </a:lnTo>
                <a:lnTo>
                  <a:pt x="927" y="621"/>
                </a:lnTo>
                <a:lnTo>
                  <a:pt x="931" y="621"/>
                </a:lnTo>
                <a:lnTo>
                  <a:pt x="935" y="621"/>
                </a:lnTo>
                <a:lnTo>
                  <a:pt x="939" y="620"/>
                </a:lnTo>
                <a:lnTo>
                  <a:pt x="943" y="617"/>
                </a:lnTo>
                <a:lnTo>
                  <a:pt x="947" y="615"/>
                </a:lnTo>
                <a:lnTo>
                  <a:pt x="954" y="608"/>
                </a:lnTo>
                <a:lnTo>
                  <a:pt x="954" y="608"/>
                </a:lnTo>
                <a:lnTo>
                  <a:pt x="957" y="603"/>
                </a:lnTo>
                <a:lnTo>
                  <a:pt x="959" y="596"/>
                </a:lnTo>
                <a:lnTo>
                  <a:pt x="960" y="590"/>
                </a:lnTo>
                <a:lnTo>
                  <a:pt x="960" y="583"/>
                </a:lnTo>
                <a:lnTo>
                  <a:pt x="958" y="576"/>
                </a:lnTo>
                <a:lnTo>
                  <a:pt x="956" y="569"/>
                </a:lnTo>
                <a:lnTo>
                  <a:pt x="952" y="564"/>
                </a:lnTo>
                <a:lnTo>
                  <a:pt x="947" y="558"/>
                </a:lnTo>
                <a:lnTo>
                  <a:pt x="926" y="536"/>
                </a:lnTo>
                <a:lnTo>
                  <a:pt x="657" y="291"/>
                </a:lnTo>
                <a:lnTo>
                  <a:pt x="657" y="291"/>
                </a:lnTo>
                <a:lnTo>
                  <a:pt x="655" y="289"/>
                </a:lnTo>
                <a:lnTo>
                  <a:pt x="655" y="287"/>
                </a:lnTo>
                <a:lnTo>
                  <a:pt x="653" y="284"/>
                </a:lnTo>
                <a:lnTo>
                  <a:pt x="655" y="281"/>
                </a:lnTo>
                <a:lnTo>
                  <a:pt x="656" y="279"/>
                </a:lnTo>
                <a:lnTo>
                  <a:pt x="658" y="277"/>
                </a:lnTo>
                <a:lnTo>
                  <a:pt x="660" y="276"/>
                </a:lnTo>
                <a:lnTo>
                  <a:pt x="664" y="276"/>
                </a:lnTo>
                <a:lnTo>
                  <a:pt x="664" y="276"/>
                </a:lnTo>
                <a:lnTo>
                  <a:pt x="676" y="276"/>
                </a:lnTo>
                <a:lnTo>
                  <a:pt x="689" y="275"/>
                </a:lnTo>
                <a:lnTo>
                  <a:pt x="700" y="274"/>
                </a:lnTo>
                <a:lnTo>
                  <a:pt x="713" y="273"/>
                </a:lnTo>
                <a:lnTo>
                  <a:pt x="713" y="273"/>
                </a:lnTo>
                <a:lnTo>
                  <a:pt x="717" y="273"/>
                </a:lnTo>
                <a:lnTo>
                  <a:pt x="717" y="273"/>
                </a:lnTo>
                <a:close/>
                <a:moveTo>
                  <a:pt x="123" y="501"/>
                </a:moveTo>
                <a:lnTo>
                  <a:pt x="123" y="501"/>
                </a:lnTo>
                <a:lnTo>
                  <a:pt x="114" y="486"/>
                </a:lnTo>
                <a:lnTo>
                  <a:pt x="107" y="471"/>
                </a:lnTo>
                <a:lnTo>
                  <a:pt x="101" y="455"/>
                </a:lnTo>
                <a:lnTo>
                  <a:pt x="97" y="438"/>
                </a:lnTo>
                <a:lnTo>
                  <a:pt x="92" y="421"/>
                </a:lnTo>
                <a:lnTo>
                  <a:pt x="90" y="404"/>
                </a:lnTo>
                <a:lnTo>
                  <a:pt x="85" y="368"/>
                </a:lnTo>
                <a:lnTo>
                  <a:pt x="51" y="336"/>
                </a:lnTo>
                <a:lnTo>
                  <a:pt x="51" y="336"/>
                </a:lnTo>
                <a:lnTo>
                  <a:pt x="31" y="315"/>
                </a:lnTo>
                <a:lnTo>
                  <a:pt x="22" y="305"/>
                </a:lnTo>
                <a:lnTo>
                  <a:pt x="16" y="295"/>
                </a:lnTo>
                <a:lnTo>
                  <a:pt x="9" y="284"/>
                </a:lnTo>
                <a:lnTo>
                  <a:pt x="4" y="272"/>
                </a:lnTo>
                <a:lnTo>
                  <a:pt x="1" y="259"/>
                </a:lnTo>
                <a:lnTo>
                  <a:pt x="0" y="244"/>
                </a:lnTo>
                <a:lnTo>
                  <a:pt x="0" y="244"/>
                </a:lnTo>
                <a:lnTo>
                  <a:pt x="1" y="236"/>
                </a:lnTo>
                <a:lnTo>
                  <a:pt x="2" y="228"/>
                </a:lnTo>
                <a:lnTo>
                  <a:pt x="3" y="220"/>
                </a:lnTo>
                <a:lnTo>
                  <a:pt x="6" y="214"/>
                </a:lnTo>
                <a:lnTo>
                  <a:pt x="10" y="206"/>
                </a:lnTo>
                <a:lnTo>
                  <a:pt x="13" y="199"/>
                </a:lnTo>
                <a:lnTo>
                  <a:pt x="18" y="192"/>
                </a:lnTo>
                <a:lnTo>
                  <a:pt x="23" y="185"/>
                </a:lnTo>
                <a:lnTo>
                  <a:pt x="166" y="31"/>
                </a:lnTo>
                <a:lnTo>
                  <a:pt x="166" y="31"/>
                </a:lnTo>
                <a:lnTo>
                  <a:pt x="172" y="24"/>
                </a:lnTo>
                <a:lnTo>
                  <a:pt x="179" y="20"/>
                </a:lnTo>
                <a:lnTo>
                  <a:pt x="186" y="15"/>
                </a:lnTo>
                <a:lnTo>
                  <a:pt x="194" y="10"/>
                </a:lnTo>
                <a:lnTo>
                  <a:pt x="200" y="7"/>
                </a:lnTo>
                <a:lnTo>
                  <a:pt x="208" y="5"/>
                </a:lnTo>
                <a:lnTo>
                  <a:pt x="216" y="2"/>
                </a:lnTo>
                <a:lnTo>
                  <a:pt x="224" y="1"/>
                </a:lnTo>
                <a:lnTo>
                  <a:pt x="232" y="1"/>
                </a:lnTo>
                <a:lnTo>
                  <a:pt x="240" y="1"/>
                </a:lnTo>
                <a:lnTo>
                  <a:pt x="248" y="2"/>
                </a:lnTo>
                <a:lnTo>
                  <a:pt x="256" y="5"/>
                </a:lnTo>
                <a:lnTo>
                  <a:pt x="264" y="7"/>
                </a:lnTo>
                <a:lnTo>
                  <a:pt x="272" y="10"/>
                </a:lnTo>
                <a:lnTo>
                  <a:pt x="279" y="15"/>
                </a:lnTo>
                <a:lnTo>
                  <a:pt x="286" y="20"/>
                </a:lnTo>
                <a:lnTo>
                  <a:pt x="286" y="20"/>
                </a:lnTo>
                <a:lnTo>
                  <a:pt x="301" y="31"/>
                </a:lnTo>
                <a:lnTo>
                  <a:pt x="315" y="40"/>
                </a:lnTo>
                <a:lnTo>
                  <a:pt x="328" y="49"/>
                </a:lnTo>
                <a:lnTo>
                  <a:pt x="346" y="57"/>
                </a:lnTo>
                <a:lnTo>
                  <a:pt x="346" y="57"/>
                </a:lnTo>
                <a:lnTo>
                  <a:pt x="359" y="62"/>
                </a:lnTo>
                <a:lnTo>
                  <a:pt x="366" y="63"/>
                </a:lnTo>
                <a:lnTo>
                  <a:pt x="366" y="63"/>
                </a:lnTo>
                <a:lnTo>
                  <a:pt x="382" y="59"/>
                </a:lnTo>
                <a:lnTo>
                  <a:pt x="398" y="56"/>
                </a:lnTo>
                <a:lnTo>
                  <a:pt x="432" y="48"/>
                </a:lnTo>
                <a:lnTo>
                  <a:pt x="449" y="45"/>
                </a:lnTo>
                <a:lnTo>
                  <a:pt x="467" y="41"/>
                </a:lnTo>
                <a:lnTo>
                  <a:pt x="485" y="39"/>
                </a:lnTo>
                <a:lnTo>
                  <a:pt x="503" y="39"/>
                </a:lnTo>
                <a:lnTo>
                  <a:pt x="503" y="39"/>
                </a:lnTo>
                <a:lnTo>
                  <a:pt x="480" y="55"/>
                </a:lnTo>
                <a:lnTo>
                  <a:pt x="449" y="79"/>
                </a:lnTo>
                <a:lnTo>
                  <a:pt x="408" y="110"/>
                </a:lnTo>
                <a:lnTo>
                  <a:pt x="408" y="110"/>
                </a:lnTo>
                <a:lnTo>
                  <a:pt x="390" y="114"/>
                </a:lnTo>
                <a:lnTo>
                  <a:pt x="373" y="117"/>
                </a:lnTo>
                <a:lnTo>
                  <a:pt x="373" y="117"/>
                </a:lnTo>
                <a:lnTo>
                  <a:pt x="362" y="117"/>
                </a:lnTo>
                <a:lnTo>
                  <a:pt x="350" y="115"/>
                </a:lnTo>
                <a:lnTo>
                  <a:pt x="337" y="112"/>
                </a:lnTo>
                <a:lnTo>
                  <a:pt x="324" y="107"/>
                </a:lnTo>
                <a:lnTo>
                  <a:pt x="311" y="102"/>
                </a:lnTo>
                <a:lnTo>
                  <a:pt x="300" y="96"/>
                </a:lnTo>
                <a:lnTo>
                  <a:pt x="289" y="89"/>
                </a:lnTo>
                <a:lnTo>
                  <a:pt x="280" y="85"/>
                </a:lnTo>
                <a:lnTo>
                  <a:pt x="253" y="63"/>
                </a:lnTo>
                <a:lnTo>
                  <a:pt x="253" y="63"/>
                </a:lnTo>
                <a:lnTo>
                  <a:pt x="247" y="59"/>
                </a:lnTo>
                <a:lnTo>
                  <a:pt x="241" y="57"/>
                </a:lnTo>
                <a:lnTo>
                  <a:pt x="236" y="56"/>
                </a:lnTo>
                <a:lnTo>
                  <a:pt x="229" y="56"/>
                </a:lnTo>
                <a:lnTo>
                  <a:pt x="223" y="57"/>
                </a:lnTo>
                <a:lnTo>
                  <a:pt x="218" y="59"/>
                </a:lnTo>
                <a:lnTo>
                  <a:pt x="212" y="63"/>
                </a:lnTo>
                <a:lnTo>
                  <a:pt x="206" y="67"/>
                </a:lnTo>
                <a:lnTo>
                  <a:pt x="63" y="222"/>
                </a:lnTo>
                <a:lnTo>
                  <a:pt x="63" y="222"/>
                </a:lnTo>
                <a:lnTo>
                  <a:pt x="60" y="227"/>
                </a:lnTo>
                <a:lnTo>
                  <a:pt x="57" y="233"/>
                </a:lnTo>
                <a:lnTo>
                  <a:pt x="55" y="239"/>
                </a:lnTo>
                <a:lnTo>
                  <a:pt x="54" y="245"/>
                </a:lnTo>
                <a:lnTo>
                  <a:pt x="55" y="251"/>
                </a:lnTo>
                <a:lnTo>
                  <a:pt x="57" y="257"/>
                </a:lnTo>
                <a:lnTo>
                  <a:pt x="60" y="263"/>
                </a:lnTo>
                <a:lnTo>
                  <a:pt x="63" y="268"/>
                </a:lnTo>
                <a:lnTo>
                  <a:pt x="63" y="268"/>
                </a:lnTo>
                <a:lnTo>
                  <a:pt x="81" y="288"/>
                </a:lnTo>
                <a:lnTo>
                  <a:pt x="100" y="307"/>
                </a:lnTo>
                <a:lnTo>
                  <a:pt x="100" y="307"/>
                </a:lnTo>
                <a:lnTo>
                  <a:pt x="111" y="318"/>
                </a:lnTo>
                <a:lnTo>
                  <a:pt x="124" y="332"/>
                </a:lnTo>
                <a:lnTo>
                  <a:pt x="130" y="339"/>
                </a:lnTo>
                <a:lnTo>
                  <a:pt x="133" y="346"/>
                </a:lnTo>
                <a:lnTo>
                  <a:pt x="136" y="353"/>
                </a:lnTo>
                <a:lnTo>
                  <a:pt x="139" y="360"/>
                </a:lnTo>
                <a:lnTo>
                  <a:pt x="139" y="360"/>
                </a:lnTo>
                <a:lnTo>
                  <a:pt x="142" y="387"/>
                </a:lnTo>
                <a:lnTo>
                  <a:pt x="147" y="415"/>
                </a:lnTo>
                <a:lnTo>
                  <a:pt x="150" y="430"/>
                </a:lnTo>
                <a:lnTo>
                  <a:pt x="154" y="443"/>
                </a:lnTo>
                <a:lnTo>
                  <a:pt x="159" y="455"/>
                </a:lnTo>
                <a:lnTo>
                  <a:pt x="165" y="466"/>
                </a:lnTo>
                <a:lnTo>
                  <a:pt x="165" y="466"/>
                </a:lnTo>
                <a:lnTo>
                  <a:pt x="152" y="472"/>
                </a:lnTo>
                <a:lnTo>
                  <a:pt x="142" y="480"/>
                </a:lnTo>
                <a:lnTo>
                  <a:pt x="133" y="490"/>
                </a:lnTo>
                <a:lnTo>
                  <a:pt x="123" y="501"/>
                </a:lnTo>
                <a:lnTo>
                  <a:pt x="123" y="501"/>
                </a:lnTo>
                <a:close/>
                <a:moveTo>
                  <a:pt x="577" y="771"/>
                </a:moveTo>
                <a:lnTo>
                  <a:pt x="577" y="771"/>
                </a:lnTo>
                <a:lnTo>
                  <a:pt x="568" y="765"/>
                </a:lnTo>
                <a:lnTo>
                  <a:pt x="558" y="760"/>
                </a:lnTo>
                <a:lnTo>
                  <a:pt x="547" y="757"/>
                </a:lnTo>
                <a:lnTo>
                  <a:pt x="537" y="754"/>
                </a:lnTo>
                <a:lnTo>
                  <a:pt x="526" y="754"/>
                </a:lnTo>
                <a:lnTo>
                  <a:pt x="515" y="757"/>
                </a:lnTo>
                <a:lnTo>
                  <a:pt x="505" y="759"/>
                </a:lnTo>
                <a:lnTo>
                  <a:pt x="496" y="765"/>
                </a:lnTo>
                <a:lnTo>
                  <a:pt x="496" y="765"/>
                </a:lnTo>
                <a:lnTo>
                  <a:pt x="493" y="765"/>
                </a:lnTo>
                <a:lnTo>
                  <a:pt x="490" y="763"/>
                </a:lnTo>
                <a:lnTo>
                  <a:pt x="490" y="763"/>
                </a:lnTo>
                <a:lnTo>
                  <a:pt x="489" y="762"/>
                </a:lnTo>
                <a:lnTo>
                  <a:pt x="489" y="759"/>
                </a:lnTo>
                <a:lnTo>
                  <a:pt x="489" y="759"/>
                </a:lnTo>
                <a:lnTo>
                  <a:pt x="490" y="751"/>
                </a:lnTo>
                <a:lnTo>
                  <a:pt x="490" y="742"/>
                </a:lnTo>
                <a:lnTo>
                  <a:pt x="488" y="733"/>
                </a:lnTo>
                <a:lnTo>
                  <a:pt x="486" y="723"/>
                </a:lnTo>
                <a:lnTo>
                  <a:pt x="482" y="716"/>
                </a:lnTo>
                <a:lnTo>
                  <a:pt x="478" y="708"/>
                </a:lnTo>
                <a:lnTo>
                  <a:pt x="472" y="700"/>
                </a:lnTo>
                <a:lnTo>
                  <a:pt x="466" y="694"/>
                </a:lnTo>
                <a:lnTo>
                  <a:pt x="466" y="694"/>
                </a:lnTo>
                <a:lnTo>
                  <a:pt x="466" y="694"/>
                </a:lnTo>
                <a:lnTo>
                  <a:pt x="457" y="687"/>
                </a:lnTo>
                <a:lnTo>
                  <a:pt x="447" y="681"/>
                </a:lnTo>
                <a:lnTo>
                  <a:pt x="437" y="679"/>
                </a:lnTo>
                <a:lnTo>
                  <a:pt x="425" y="677"/>
                </a:lnTo>
                <a:lnTo>
                  <a:pt x="415" y="677"/>
                </a:lnTo>
                <a:lnTo>
                  <a:pt x="405" y="678"/>
                </a:lnTo>
                <a:lnTo>
                  <a:pt x="394" y="681"/>
                </a:lnTo>
                <a:lnTo>
                  <a:pt x="384" y="687"/>
                </a:lnTo>
                <a:lnTo>
                  <a:pt x="384" y="687"/>
                </a:lnTo>
                <a:lnTo>
                  <a:pt x="382" y="687"/>
                </a:lnTo>
                <a:lnTo>
                  <a:pt x="380" y="686"/>
                </a:lnTo>
                <a:lnTo>
                  <a:pt x="380" y="686"/>
                </a:lnTo>
                <a:lnTo>
                  <a:pt x="377" y="685"/>
                </a:lnTo>
                <a:lnTo>
                  <a:pt x="377" y="681"/>
                </a:lnTo>
                <a:lnTo>
                  <a:pt x="377" y="681"/>
                </a:lnTo>
                <a:lnTo>
                  <a:pt x="378" y="672"/>
                </a:lnTo>
                <a:lnTo>
                  <a:pt x="378" y="664"/>
                </a:lnTo>
                <a:lnTo>
                  <a:pt x="377" y="655"/>
                </a:lnTo>
                <a:lnTo>
                  <a:pt x="375" y="646"/>
                </a:lnTo>
                <a:lnTo>
                  <a:pt x="372" y="638"/>
                </a:lnTo>
                <a:lnTo>
                  <a:pt x="367" y="630"/>
                </a:lnTo>
                <a:lnTo>
                  <a:pt x="361" y="622"/>
                </a:lnTo>
                <a:lnTo>
                  <a:pt x="354" y="616"/>
                </a:lnTo>
                <a:lnTo>
                  <a:pt x="354" y="616"/>
                </a:lnTo>
                <a:lnTo>
                  <a:pt x="354" y="616"/>
                </a:lnTo>
                <a:lnTo>
                  <a:pt x="348" y="611"/>
                </a:lnTo>
                <a:lnTo>
                  <a:pt x="340" y="606"/>
                </a:lnTo>
                <a:lnTo>
                  <a:pt x="330" y="603"/>
                </a:lnTo>
                <a:lnTo>
                  <a:pt x="323" y="600"/>
                </a:lnTo>
                <a:lnTo>
                  <a:pt x="313" y="599"/>
                </a:lnTo>
                <a:lnTo>
                  <a:pt x="304" y="599"/>
                </a:lnTo>
                <a:lnTo>
                  <a:pt x="295" y="600"/>
                </a:lnTo>
                <a:lnTo>
                  <a:pt x="287" y="603"/>
                </a:lnTo>
                <a:lnTo>
                  <a:pt x="287" y="603"/>
                </a:lnTo>
                <a:lnTo>
                  <a:pt x="285" y="603"/>
                </a:lnTo>
                <a:lnTo>
                  <a:pt x="283" y="601"/>
                </a:lnTo>
                <a:lnTo>
                  <a:pt x="283" y="601"/>
                </a:lnTo>
                <a:lnTo>
                  <a:pt x="281" y="599"/>
                </a:lnTo>
                <a:lnTo>
                  <a:pt x="281" y="597"/>
                </a:lnTo>
                <a:lnTo>
                  <a:pt x="281" y="597"/>
                </a:lnTo>
                <a:lnTo>
                  <a:pt x="285" y="585"/>
                </a:lnTo>
                <a:lnTo>
                  <a:pt x="287" y="575"/>
                </a:lnTo>
                <a:lnTo>
                  <a:pt x="287" y="564"/>
                </a:lnTo>
                <a:lnTo>
                  <a:pt x="286" y="553"/>
                </a:lnTo>
                <a:lnTo>
                  <a:pt x="283" y="543"/>
                </a:lnTo>
                <a:lnTo>
                  <a:pt x="278" y="533"/>
                </a:lnTo>
                <a:lnTo>
                  <a:pt x="271" y="524"/>
                </a:lnTo>
                <a:lnTo>
                  <a:pt x="263" y="516"/>
                </a:lnTo>
                <a:lnTo>
                  <a:pt x="263" y="516"/>
                </a:lnTo>
                <a:lnTo>
                  <a:pt x="263" y="516"/>
                </a:lnTo>
                <a:lnTo>
                  <a:pt x="257" y="511"/>
                </a:lnTo>
                <a:lnTo>
                  <a:pt x="252" y="508"/>
                </a:lnTo>
                <a:lnTo>
                  <a:pt x="245" y="504"/>
                </a:lnTo>
                <a:lnTo>
                  <a:pt x="239" y="502"/>
                </a:lnTo>
                <a:lnTo>
                  <a:pt x="226" y="499"/>
                </a:lnTo>
                <a:lnTo>
                  <a:pt x="212" y="499"/>
                </a:lnTo>
                <a:lnTo>
                  <a:pt x="199" y="501"/>
                </a:lnTo>
                <a:lnTo>
                  <a:pt x="187" y="506"/>
                </a:lnTo>
                <a:lnTo>
                  <a:pt x="181" y="509"/>
                </a:lnTo>
                <a:lnTo>
                  <a:pt x="175" y="514"/>
                </a:lnTo>
                <a:lnTo>
                  <a:pt x="170" y="518"/>
                </a:lnTo>
                <a:lnTo>
                  <a:pt x="165" y="523"/>
                </a:lnTo>
                <a:lnTo>
                  <a:pt x="144" y="546"/>
                </a:lnTo>
                <a:lnTo>
                  <a:pt x="144" y="546"/>
                </a:lnTo>
                <a:lnTo>
                  <a:pt x="140" y="551"/>
                </a:lnTo>
                <a:lnTo>
                  <a:pt x="136" y="558"/>
                </a:lnTo>
                <a:lnTo>
                  <a:pt x="133" y="564"/>
                </a:lnTo>
                <a:lnTo>
                  <a:pt x="131" y="571"/>
                </a:lnTo>
                <a:lnTo>
                  <a:pt x="128" y="583"/>
                </a:lnTo>
                <a:lnTo>
                  <a:pt x="127" y="597"/>
                </a:lnTo>
                <a:lnTo>
                  <a:pt x="130" y="609"/>
                </a:lnTo>
                <a:lnTo>
                  <a:pt x="135" y="622"/>
                </a:lnTo>
                <a:lnTo>
                  <a:pt x="139" y="629"/>
                </a:lnTo>
                <a:lnTo>
                  <a:pt x="142" y="634"/>
                </a:lnTo>
                <a:lnTo>
                  <a:pt x="147" y="639"/>
                </a:lnTo>
                <a:lnTo>
                  <a:pt x="151" y="645"/>
                </a:lnTo>
                <a:lnTo>
                  <a:pt x="151" y="645"/>
                </a:lnTo>
                <a:lnTo>
                  <a:pt x="151" y="645"/>
                </a:lnTo>
                <a:lnTo>
                  <a:pt x="158" y="649"/>
                </a:lnTo>
                <a:lnTo>
                  <a:pt x="166" y="654"/>
                </a:lnTo>
                <a:lnTo>
                  <a:pt x="174" y="657"/>
                </a:lnTo>
                <a:lnTo>
                  <a:pt x="182" y="660"/>
                </a:lnTo>
                <a:lnTo>
                  <a:pt x="190" y="661"/>
                </a:lnTo>
                <a:lnTo>
                  <a:pt x="198" y="661"/>
                </a:lnTo>
                <a:lnTo>
                  <a:pt x="206" y="661"/>
                </a:lnTo>
                <a:lnTo>
                  <a:pt x="214" y="660"/>
                </a:lnTo>
                <a:lnTo>
                  <a:pt x="214" y="660"/>
                </a:lnTo>
                <a:lnTo>
                  <a:pt x="218" y="660"/>
                </a:lnTo>
                <a:lnTo>
                  <a:pt x="220" y="661"/>
                </a:lnTo>
                <a:lnTo>
                  <a:pt x="220" y="661"/>
                </a:lnTo>
                <a:lnTo>
                  <a:pt x="220" y="664"/>
                </a:lnTo>
                <a:lnTo>
                  <a:pt x="219" y="666"/>
                </a:lnTo>
                <a:lnTo>
                  <a:pt x="219" y="666"/>
                </a:lnTo>
                <a:lnTo>
                  <a:pt x="212" y="678"/>
                </a:lnTo>
                <a:lnTo>
                  <a:pt x="207" y="690"/>
                </a:lnTo>
                <a:lnTo>
                  <a:pt x="205" y="703"/>
                </a:lnTo>
                <a:lnTo>
                  <a:pt x="205" y="716"/>
                </a:lnTo>
                <a:lnTo>
                  <a:pt x="207" y="728"/>
                </a:lnTo>
                <a:lnTo>
                  <a:pt x="212" y="741"/>
                </a:lnTo>
                <a:lnTo>
                  <a:pt x="219" y="752"/>
                </a:lnTo>
                <a:lnTo>
                  <a:pt x="229" y="762"/>
                </a:lnTo>
                <a:lnTo>
                  <a:pt x="229" y="762"/>
                </a:lnTo>
                <a:lnTo>
                  <a:pt x="229" y="762"/>
                </a:lnTo>
                <a:lnTo>
                  <a:pt x="239" y="769"/>
                </a:lnTo>
                <a:lnTo>
                  <a:pt x="252" y="775"/>
                </a:lnTo>
                <a:lnTo>
                  <a:pt x="264" y="778"/>
                </a:lnTo>
                <a:lnTo>
                  <a:pt x="277" y="778"/>
                </a:lnTo>
                <a:lnTo>
                  <a:pt x="289" y="777"/>
                </a:lnTo>
                <a:lnTo>
                  <a:pt x="302" y="773"/>
                </a:lnTo>
                <a:lnTo>
                  <a:pt x="313" y="767"/>
                </a:lnTo>
                <a:lnTo>
                  <a:pt x="324" y="759"/>
                </a:lnTo>
                <a:lnTo>
                  <a:pt x="324" y="759"/>
                </a:lnTo>
                <a:lnTo>
                  <a:pt x="326" y="758"/>
                </a:lnTo>
                <a:lnTo>
                  <a:pt x="328" y="758"/>
                </a:lnTo>
                <a:lnTo>
                  <a:pt x="328" y="758"/>
                </a:lnTo>
                <a:lnTo>
                  <a:pt x="330" y="760"/>
                </a:lnTo>
                <a:lnTo>
                  <a:pt x="330" y="762"/>
                </a:lnTo>
                <a:lnTo>
                  <a:pt x="330" y="762"/>
                </a:lnTo>
                <a:lnTo>
                  <a:pt x="330" y="770"/>
                </a:lnTo>
                <a:lnTo>
                  <a:pt x="332" y="778"/>
                </a:lnTo>
                <a:lnTo>
                  <a:pt x="333" y="787"/>
                </a:lnTo>
                <a:lnTo>
                  <a:pt x="335" y="794"/>
                </a:lnTo>
                <a:lnTo>
                  <a:pt x="338" y="802"/>
                </a:lnTo>
                <a:lnTo>
                  <a:pt x="343" y="809"/>
                </a:lnTo>
                <a:lnTo>
                  <a:pt x="349" y="816"/>
                </a:lnTo>
                <a:lnTo>
                  <a:pt x="354" y="823"/>
                </a:lnTo>
                <a:lnTo>
                  <a:pt x="354" y="823"/>
                </a:lnTo>
                <a:lnTo>
                  <a:pt x="354" y="823"/>
                </a:lnTo>
                <a:lnTo>
                  <a:pt x="366" y="830"/>
                </a:lnTo>
                <a:lnTo>
                  <a:pt x="377" y="835"/>
                </a:lnTo>
                <a:lnTo>
                  <a:pt x="390" y="839"/>
                </a:lnTo>
                <a:lnTo>
                  <a:pt x="402" y="839"/>
                </a:lnTo>
                <a:lnTo>
                  <a:pt x="415" y="838"/>
                </a:lnTo>
                <a:lnTo>
                  <a:pt x="428" y="833"/>
                </a:lnTo>
                <a:lnTo>
                  <a:pt x="439" y="827"/>
                </a:lnTo>
                <a:lnTo>
                  <a:pt x="449" y="819"/>
                </a:lnTo>
                <a:lnTo>
                  <a:pt x="449" y="819"/>
                </a:lnTo>
                <a:lnTo>
                  <a:pt x="451" y="818"/>
                </a:lnTo>
                <a:lnTo>
                  <a:pt x="454" y="818"/>
                </a:lnTo>
                <a:lnTo>
                  <a:pt x="454" y="818"/>
                </a:lnTo>
                <a:lnTo>
                  <a:pt x="456" y="820"/>
                </a:lnTo>
                <a:lnTo>
                  <a:pt x="457" y="823"/>
                </a:lnTo>
                <a:lnTo>
                  <a:pt x="457" y="823"/>
                </a:lnTo>
                <a:lnTo>
                  <a:pt x="456" y="831"/>
                </a:lnTo>
                <a:lnTo>
                  <a:pt x="457" y="839"/>
                </a:lnTo>
                <a:lnTo>
                  <a:pt x="458" y="848"/>
                </a:lnTo>
                <a:lnTo>
                  <a:pt x="462" y="855"/>
                </a:lnTo>
                <a:lnTo>
                  <a:pt x="465" y="863"/>
                </a:lnTo>
                <a:lnTo>
                  <a:pt x="469" y="870"/>
                </a:lnTo>
                <a:lnTo>
                  <a:pt x="474" y="876"/>
                </a:lnTo>
                <a:lnTo>
                  <a:pt x="481" y="883"/>
                </a:lnTo>
                <a:lnTo>
                  <a:pt x="481" y="883"/>
                </a:lnTo>
                <a:lnTo>
                  <a:pt x="486" y="887"/>
                </a:lnTo>
                <a:lnTo>
                  <a:pt x="493" y="891"/>
                </a:lnTo>
                <a:lnTo>
                  <a:pt x="498" y="893"/>
                </a:lnTo>
                <a:lnTo>
                  <a:pt x="505" y="896"/>
                </a:lnTo>
                <a:lnTo>
                  <a:pt x="518" y="899"/>
                </a:lnTo>
                <a:lnTo>
                  <a:pt x="531" y="899"/>
                </a:lnTo>
                <a:lnTo>
                  <a:pt x="545" y="897"/>
                </a:lnTo>
                <a:lnTo>
                  <a:pt x="558" y="892"/>
                </a:lnTo>
                <a:lnTo>
                  <a:pt x="563" y="889"/>
                </a:lnTo>
                <a:lnTo>
                  <a:pt x="569" y="885"/>
                </a:lnTo>
                <a:lnTo>
                  <a:pt x="574" y="881"/>
                </a:lnTo>
                <a:lnTo>
                  <a:pt x="579" y="875"/>
                </a:lnTo>
                <a:lnTo>
                  <a:pt x="584" y="870"/>
                </a:lnTo>
                <a:lnTo>
                  <a:pt x="584" y="870"/>
                </a:lnTo>
                <a:lnTo>
                  <a:pt x="588" y="864"/>
                </a:lnTo>
                <a:lnTo>
                  <a:pt x="592" y="858"/>
                </a:lnTo>
                <a:lnTo>
                  <a:pt x="595" y="851"/>
                </a:lnTo>
                <a:lnTo>
                  <a:pt x="598" y="846"/>
                </a:lnTo>
                <a:lnTo>
                  <a:pt x="601" y="832"/>
                </a:lnTo>
                <a:lnTo>
                  <a:pt x="601" y="819"/>
                </a:lnTo>
                <a:lnTo>
                  <a:pt x="599" y="806"/>
                </a:lnTo>
                <a:lnTo>
                  <a:pt x="594" y="793"/>
                </a:lnTo>
                <a:lnTo>
                  <a:pt x="591" y="787"/>
                </a:lnTo>
                <a:lnTo>
                  <a:pt x="586" y="782"/>
                </a:lnTo>
                <a:lnTo>
                  <a:pt x="582" y="776"/>
                </a:lnTo>
                <a:lnTo>
                  <a:pt x="577" y="771"/>
                </a:lnTo>
                <a:lnTo>
                  <a:pt x="577" y="771"/>
                </a:lnTo>
                <a:close/>
                <a:moveTo>
                  <a:pt x="764" y="245"/>
                </a:moveTo>
                <a:lnTo>
                  <a:pt x="764" y="245"/>
                </a:lnTo>
                <a:lnTo>
                  <a:pt x="947" y="421"/>
                </a:lnTo>
                <a:lnTo>
                  <a:pt x="947" y="421"/>
                </a:lnTo>
                <a:lnTo>
                  <a:pt x="954" y="426"/>
                </a:lnTo>
                <a:lnTo>
                  <a:pt x="960" y="429"/>
                </a:lnTo>
                <a:lnTo>
                  <a:pt x="968" y="431"/>
                </a:lnTo>
                <a:lnTo>
                  <a:pt x="978" y="430"/>
                </a:lnTo>
                <a:lnTo>
                  <a:pt x="978" y="430"/>
                </a:lnTo>
                <a:lnTo>
                  <a:pt x="986" y="428"/>
                </a:lnTo>
                <a:lnTo>
                  <a:pt x="992" y="425"/>
                </a:lnTo>
                <a:lnTo>
                  <a:pt x="999" y="419"/>
                </a:lnTo>
                <a:lnTo>
                  <a:pt x="1004" y="412"/>
                </a:lnTo>
                <a:lnTo>
                  <a:pt x="1004" y="412"/>
                </a:lnTo>
                <a:lnTo>
                  <a:pt x="1014" y="393"/>
                </a:lnTo>
                <a:lnTo>
                  <a:pt x="1022" y="372"/>
                </a:lnTo>
                <a:lnTo>
                  <a:pt x="1028" y="350"/>
                </a:lnTo>
                <a:lnTo>
                  <a:pt x="1034" y="328"/>
                </a:lnTo>
                <a:lnTo>
                  <a:pt x="1034" y="328"/>
                </a:lnTo>
                <a:lnTo>
                  <a:pt x="1036" y="317"/>
                </a:lnTo>
                <a:lnTo>
                  <a:pt x="1039" y="308"/>
                </a:lnTo>
                <a:lnTo>
                  <a:pt x="1045" y="300"/>
                </a:lnTo>
                <a:lnTo>
                  <a:pt x="1051" y="292"/>
                </a:lnTo>
                <a:lnTo>
                  <a:pt x="1083" y="258"/>
                </a:lnTo>
                <a:lnTo>
                  <a:pt x="1083" y="258"/>
                </a:lnTo>
                <a:lnTo>
                  <a:pt x="1092" y="248"/>
                </a:lnTo>
                <a:lnTo>
                  <a:pt x="1097" y="236"/>
                </a:lnTo>
                <a:lnTo>
                  <a:pt x="1101" y="224"/>
                </a:lnTo>
                <a:lnTo>
                  <a:pt x="1102" y="211"/>
                </a:lnTo>
                <a:lnTo>
                  <a:pt x="1101" y="200"/>
                </a:lnTo>
                <a:lnTo>
                  <a:pt x="1097" y="187"/>
                </a:lnTo>
                <a:lnTo>
                  <a:pt x="1092" y="176"/>
                </a:lnTo>
                <a:lnTo>
                  <a:pt x="1084" y="166"/>
                </a:lnTo>
                <a:lnTo>
                  <a:pt x="952" y="22"/>
                </a:lnTo>
                <a:lnTo>
                  <a:pt x="952" y="22"/>
                </a:lnTo>
                <a:lnTo>
                  <a:pt x="942" y="13"/>
                </a:lnTo>
                <a:lnTo>
                  <a:pt x="932" y="7"/>
                </a:lnTo>
                <a:lnTo>
                  <a:pt x="919" y="2"/>
                </a:lnTo>
                <a:lnTo>
                  <a:pt x="907" y="0"/>
                </a:lnTo>
                <a:lnTo>
                  <a:pt x="894" y="0"/>
                </a:lnTo>
                <a:lnTo>
                  <a:pt x="882" y="2"/>
                </a:lnTo>
                <a:lnTo>
                  <a:pt x="870" y="7"/>
                </a:lnTo>
                <a:lnTo>
                  <a:pt x="859" y="15"/>
                </a:lnTo>
                <a:lnTo>
                  <a:pt x="828" y="40"/>
                </a:lnTo>
                <a:lnTo>
                  <a:pt x="828" y="40"/>
                </a:lnTo>
                <a:lnTo>
                  <a:pt x="817" y="47"/>
                </a:lnTo>
                <a:lnTo>
                  <a:pt x="810" y="50"/>
                </a:lnTo>
                <a:lnTo>
                  <a:pt x="804" y="53"/>
                </a:lnTo>
                <a:lnTo>
                  <a:pt x="797" y="54"/>
                </a:lnTo>
                <a:lnTo>
                  <a:pt x="790" y="55"/>
                </a:lnTo>
                <a:lnTo>
                  <a:pt x="777" y="55"/>
                </a:lnTo>
                <a:lnTo>
                  <a:pt x="777" y="55"/>
                </a:lnTo>
                <a:lnTo>
                  <a:pt x="679" y="42"/>
                </a:lnTo>
                <a:lnTo>
                  <a:pt x="679" y="42"/>
                </a:lnTo>
                <a:lnTo>
                  <a:pt x="657" y="41"/>
                </a:lnTo>
                <a:lnTo>
                  <a:pt x="634" y="41"/>
                </a:lnTo>
                <a:lnTo>
                  <a:pt x="612" y="44"/>
                </a:lnTo>
                <a:lnTo>
                  <a:pt x="592" y="48"/>
                </a:lnTo>
                <a:lnTo>
                  <a:pt x="571" y="55"/>
                </a:lnTo>
                <a:lnTo>
                  <a:pt x="551" y="64"/>
                </a:lnTo>
                <a:lnTo>
                  <a:pt x="531" y="74"/>
                </a:lnTo>
                <a:lnTo>
                  <a:pt x="513" y="88"/>
                </a:lnTo>
                <a:lnTo>
                  <a:pt x="513" y="88"/>
                </a:lnTo>
                <a:lnTo>
                  <a:pt x="416" y="162"/>
                </a:lnTo>
                <a:lnTo>
                  <a:pt x="319" y="237"/>
                </a:lnTo>
                <a:lnTo>
                  <a:pt x="319" y="237"/>
                </a:lnTo>
                <a:lnTo>
                  <a:pt x="309" y="247"/>
                </a:lnTo>
                <a:lnTo>
                  <a:pt x="302" y="257"/>
                </a:lnTo>
                <a:lnTo>
                  <a:pt x="297" y="267"/>
                </a:lnTo>
                <a:lnTo>
                  <a:pt x="296" y="276"/>
                </a:lnTo>
                <a:lnTo>
                  <a:pt x="297" y="287"/>
                </a:lnTo>
                <a:lnTo>
                  <a:pt x="301" y="296"/>
                </a:lnTo>
                <a:lnTo>
                  <a:pt x="307" y="304"/>
                </a:lnTo>
                <a:lnTo>
                  <a:pt x="313" y="310"/>
                </a:lnTo>
                <a:lnTo>
                  <a:pt x="321" y="316"/>
                </a:lnTo>
                <a:lnTo>
                  <a:pt x="332" y="322"/>
                </a:lnTo>
                <a:lnTo>
                  <a:pt x="343" y="324"/>
                </a:lnTo>
                <a:lnTo>
                  <a:pt x="356" y="326"/>
                </a:lnTo>
                <a:lnTo>
                  <a:pt x="369" y="325"/>
                </a:lnTo>
                <a:lnTo>
                  <a:pt x="383" y="323"/>
                </a:lnTo>
                <a:lnTo>
                  <a:pt x="397" y="318"/>
                </a:lnTo>
                <a:lnTo>
                  <a:pt x="412" y="310"/>
                </a:lnTo>
                <a:lnTo>
                  <a:pt x="552" y="224"/>
                </a:lnTo>
                <a:lnTo>
                  <a:pt x="552" y="224"/>
                </a:lnTo>
                <a:lnTo>
                  <a:pt x="560" y="219"/>
                </a:lnTo>
                <a:lnTo>
                  <a:pt x="568" y="216"/>
                </a:lnTo>
                <a:lnTo>
                  <a:pt x="576" y="215"/>
                </a:lnTo>
                <a:lnTo>
                  <a:pt x="584" y="214"/>
                </a:lnTo>
                <a:lnTo>
                  <a:pt x="592" y="214"/>
                </a:lnTo>
                <a:lnTo>
                  <a:pt x="600" y="214"/>
                </a:lnTo>
                <a:lnTo>
                  <a:pt x="608" y="216"/>
                </a:lnTo>
                <a:lnTo>
                  <a:pt x="616" y="219"/>
                </a:lnTo>
                <a:lnTo>
                  <a:pt x="616" y="219"/>
                </a:lnTo>
                <a:lnTo>
                  <a:pt x="626" y="223"/>
                </a:lnTo>
                <a:lnTo>
                  <a:pt x="638" y="226"/>
                </a:lnTo>
                <a:lnTo>
                  <a:pt x="649" y="228"/>
                </a:lnTo>
                <a:lnTo>
                  <a:pt x="660" y="229"/>
                </a:lnTo>
                <a:lnTo>
                  <a:pt x="672" y="231"/>
                </a:lnTo>
                <a:lnTo>
                  <a:pt x="683" y="231"/>
                </a:lnTo>
                <a:lnTo>
                  <a:pt x="695" y="229"/>
                </a:lnTo>
                <a:lnTo>
                  <a:pt x="705" y="228"/>
                </a:lnTo>
                <a:lnTo>
                  <a:pt x="705" y="228"/>
                </a:lnTo>
                <a:lnTo>
                  <a:pt x="713" y="227"/>
                </a:lnTo>
                <a:lnTo>
                  <a:pt x="721" y="227"/>
                </a:lnTo>
                <a:lnTo>
                  <a:pt x="729" y="227"/>
                </a:lnTo>
                <a:lnTo>
                  <a:pt x="737" y="229"/>
                </a:lnTo>
                <a:lnTo>
                  <a:pt x="744" y="232"/>
                </a:lnTo>
                <a:lnTo>
                  <a:pt x="750" y="236"/>
                </a:lnTo>
                <a:lnTo>
                  <a:pt x="757" y="241"/>
                </a:lnTo>
                <a:lnTo>
                  <a:pt x="764" y="245"/>
                </a:lnTo>
                <a:lnTo>
                  <a:pt x="764" y="245"/>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sp>
        <p:nvSpPr>
          <p:cNvPr id="21" name="Freeform 12"/>
          <p:cNvSpPr>
            <a:spLocks noEditPoints="1"/>
          </p:cNvSpPr>
          <p:nvPr/>
        </p:nvSpPr>
        <p:spPr bwMode="auto">
          <a:xfrm>
            <a:off x="6646753" y="1909829"/>
            <a:ext cx="558284" cy="680792"/>
          </a:xfrm>
          <a:custGeom>
            <a:avLst/>
            <a:gdLst>
              <a:gd name="T0" fmla="*/ 292 w 959"/>
              <a:gd name="T1" fmla="*/ 1 h 1168"/>
              <a:gd name="T2" fmla="*/ 918 w 959"/>
              <a:gd name="T3" fmla="*/ 9 h 1168"/>
              <a:gd name="T4" fmla="*/ 957 w 959"/>
              <a:gd name="T5" fmla="*/ 62 h 1168"/>
              <a:gd name="T6" fmla="*/ 950 w 959"/>
              <a:gd name="T7" fmla="*/ 1127 h 1168"/>
              <a:gd name="T8" fmla="*/ 896 w 959"/>
              <a:gd name="T9" fmla="*/ 1167 h 1168"/>
              <a:gd name="T10" fmla="*/ 40 w 959"/>
              <a:gd name="T11" fmla="*/ 1159 h 1168"/>
              <a:gd name="T12" fmla="*/ 1 w 959"/>
              <a:gd name="T13" fmla="*/ 1107 h 1168"/>
              <a:gd name="T14" fmla="*/ 9 w 959"/>
              <a:gd name="T15" fmla="*/ 270 h 1168"/>
              <a:gd name="T16" fmla="*/ 877 w 959"/>
              <a:gd name="T17" fmla="*/ 82 h 1168"/>
              <a:gd name="T18" fmla="*/ 304 w 959"/>
              <a:gd name="T19" fmla="*/ 324 h 1168"/>
              <a:gd name="T20" fmla="*/ 287 w 959"/>
              <a:gd name="T21" fmla="*/ 269 h 1168"/>
              <a:gd name="T22" fmla="*/ 377 w 959"/>
              <a:gd name="T23" fmla="*/ 900 h 1168"/>
              <a:gd name="T24" fmla="*/ 329 w 959"/>
              <a:gd name="T25" fmla="*/ 964 h 1168"/>
              <a:gd name="T26" fmla="*/ 235 w 959"/>
              <a:gd name="T27" fmla="*/ 983 h 1168"/>
              <a:gd name="T28" fmla="*/ 158 w 959"/>
              <a:gd name="T29" fmla="*/ 931 h 1168"/>
              <a:gd name="T30" fmla="*/ 139 w 959"/>
              <a:gd name="T31" fmla="*/ 836 h 1168"/>
              <a:gd name="T32" fmla="*/ 187 w 959"/>
              <a:gd name="T33" fmla="*/ 761 h 1168"/>
              <a:gd name="T34" fmla="*/ 205 w 959"/>
              <a:gd name="T35" fmla="*/ 657 h 1168"/>
              <a:gd name="T36" fmla="*/ 258 w 959"/>
              <a:gd name="T37" fmla="*/ 642 h 1168"/>
              <a:gd name="T38" fmla="*/ 343 w 959"/>
              <a:gd name="T39" fmla="*/ 470 h 1168"/>
              <a:gd name="T40" fmla="*/ 502 w 959"/>
              <a:gd name="T41" fmla="*/ 292 h 1168"/>
              <a:gd name="T42" fmla="*/ 531 w 959"/>
              <a:gd name="T43" fmla="*/ 265 h 1168"/>
              <a:gd name="T44" fmla="*/ 821 w 959"/>
              <a:gd name="T45" fmla="*/ 286 h 1168"/>
              <a:gd name="T46" fmla="*/ 805 w 959"/>
              <a:gd name="T47" fmla="*/ 509 h 1168"/>
              <a:gd name="T48" fmla="*/ 771 w 959"/>
              <a:gd name="T49" fmla="*/ 593 h 1168"/>
              <a:gd name="T50" fmla="*/ 717 w 959"/>
              <a:gd name="T51" fmla="*/ 738 h 1168"/>
              <a:gd name="T52" fmla="*/ 785 w 959"/>
              <a:gd name="T53" fmla="*/ 774 h 1168"/>
              <a:gd name="T54" fmla="*/ 822 w 959"/>
              <a:gd name="T55" fmla="*/ 861 h 1168"/>
              <a:gd name="T56" fmla="*/ 785 w 959"/>
              <a:gd name="T57" fmla="*/ 949 h 1168"/>
              <a:gd name="T58" fmla="*/ 699 w 959"/>
              <a:gd name="T59" fmla="*/ 986 h 1168"/>
              <a:gd name="T60" fmla="*/ 612 w 959"/>
              <a:gd name="T61" fmla="*/ 949 h 1168"/>
              <a:gd name="T62" fmla="*/ 505 w 959"/>
              <a:gd name="T63" fmla="*/ 930 h 1168"/>
              <a:gd name="T64" fmla="*/ 475 w 959"/>
              <a:gd name="T65" fmla="*/ 915 h 1168"/>
              <a:gd name="T66" fmla="*/ 415 w 959"/>
              <a:gd name="T67" fmla="*/ 452 h 1168"/>
              <a:gd name="T68" fmla="*/ 313 w 959"/>
              <a:gd name="T69" fmla="*/ 585 h 1168"/>
              <a:gd name="T70" fmla="*/ 346 w 959"/>
              <a:gd name="T71" fmla="*/ 674 h 1168"/>
              <a:gd name="T72" fmla="*/ 308 w 959"/>
              <a:gd name="T73" fmla="*/ 747 h 1168"/>
              <a:gd name="T74" fmla="*/ 365 w 959"/>
              <a:gd name="T75" fmla="*/ 796 h 1168"/>
              <a:gd name="T76" fmla="*/ 475 w 959"/>
              <a:gd name="T77" fmla="*/ 801 h 1168"/>
              <a:gd name="T78" fmla="*/ 577 w 959"/>
              <a:gd name="T79" fmla="*/ 850 h 1168"/>
              <a:gd name="T80" fmla="*/ 612 w 959"/>
              <a:gd name="T81" fmla="*/ 774 h 1168"/>
              <a:gd name="T82" fmla="*/ 680 w 959"/>
              <a:gd name="T83" fmla="*/ 616 h 1168"/>
              <a:gd name="T84" fmla="*/ 628 w 959"/>
              <a:gd name="T85" fmla="*/ 589 h 1168"/>
              <a:gd name="T86" fmla="*/ 514 w 959"/>
              <a:gd name="T87" fmla="*/ 507 h 1168"/>
              <a:gd name="T88" fmla="*/ 557 w 959"/>
              <a:gd name="T89" fmla="*/ 319 h 1168"/>
              <a:gd name="T90" fmla="*/ 719 w 959"/>
              <a:gd name="T91" fmla="*/ 795 h 1168"/>
              <a:gd name="T92" fmla="*/ 660 w 959"/>
              <a:gd name="T93" fmla="*/ 804 h 1168"/>
              <a:gd name="T94" fmla="*/ 630 w 959"/>
              <a:gd name="T95" fmla="*/ 868 h 1168"/>
              <a:gd name="T96" fmla="*/ 692 w 959"/>
              <a:gd name="T97" fmla="*/ 931 h 1168"/>
              <a:gd name="T98" fmla="*/ 756 w 959"/>
              <a:gd name="T99" fmla="*/ 900 h 1168"/>
              <a:gd name="T100" fmla="*/ 756 w 959"/>
              <a:gd name="T101" fmla="*/ 823 h 1168"/>
              <a:gd name="T102" fmla="*/ 267 w 959"/>
              <a:gd name="T103" fmla="*/ 792 h 1168"/>
              <a:gd name="T104" fmla="*/ 211 w 959"/>
              <a:gd name="T105" fmla="*/ 812 h 1168"/>
              <a:gd name="T106" fmla="*/ 197 w 959"/>
              <a:gd name="T107" fmla="*/ 889 h 1168"/>
              <a:gd name="T108" fmla="*/ 260 w 959"/>
              <a:gd name="T109" fmla="*/ 931 h 1168"/>
              <a:gd name="T110" fmla="*/ 328 w 959"/>
              <a:gd name="T111" fmla="*/ 875 h 1168"/>
              <a:gd name="T112" fmla="*/ 308 w 959"/>
              <a:gd name="T113" fmla="*/ 81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9" h="1168">
                <a:moveTo>
                  <a:pt x="23" y="252"/>
                </a:moveTo>
                <a:lnTo>
                  <a:pt x="252" y="23"/>
                </a:lnTo>
                <a:lnTo>
                  <a:pt x="252" y="23"/>
                </a:lnTo>
                <a:lnTo>
                  <a:pt x="258" y="17"/>
                </a:lnTo>
                <a:lnTo>
                  <a:pt x="264" y="13"/>
                </a:lnTo>
                <a:lnTo>
                  <a:pt x="271" y="9"/>
                </a:lnTo>
                <a:lnTo>
                  <a:pt x="278" y="6"/>
                </a:lnTo>
                <a:lnTo>
                  <a:pt x="284" y="3"/>
                </a:lnTo>
                <a:lnTo>
                  <a:pt x="292" y="1"/>
                </a:lnTo>
                <a:lnTo>
                  <a:pt x="299" y="0"/>
                </a:lnTo>
                <a:lnTo>
                  <a:pt x="307" y="0"/>
                </a:lnTo>
                <a:lnTo>
                  <a:pt x="881" y="0"/>
                </a:lnTo>
                <a:lnTo>
                  <a:pt x="881" y="0"/>
                </a:lnTo>
                <a:lnTo>
                  <a:pt x="889" y="0"/>
                </a:lnTo>
                <a:lnTo>
                  <a:pt x="896" y="1"/>
                </a:lnTo>
                <a:lnTo>
                  <a:pt x="904" y="3"/>
                </a:lnTo>
                <a:lnTo>
                  <a:pt x="911" y="6"/>
                </a:lnTo>
                <a:lnTo>
                  <a:pt x="918" y="9"/>
                </a:lnTo>
                <a:lnTo>
                  <a:pt x="925" y="14"/>
                </a:lnTo>
                <a:lnTo>
                  <a:pt x="930" y="18"/>
                </a:lnTo>
                <a:lnTo>
                  <a:pt x="936" y="23"/>
                </a:lnTo>
                <a:lnTo>
                  <a:pt x="941" y="29"/>
                </a:lnTo>
                <a:lnTo>
                  <a:pt x="945" y="34"/>
                </a:lnTo>
                <a:lnTo>
                  <a:pt x="950" y="41"/>
                </a:lnTo>
                <a:lnTo>
                  <a:pt x="952" y="48"/>
                </a:lnTo>
                <a:lnTo>
                  <a:pt x="955" y="55"/>
                </a:lnTo>
                <a:lnTo>
                  <a:pt x="957" y="62"/>
                </a:lnTo>
                <a:lnTo>
                  <a:pt x="958" y="70"/>
                </a:lnTo>
                <a:lnTo>
                  <a:pt x="959" y="78"/>
                </a:lnTo>
                <a:lnTo>
                  <a:pt x="959" y="1091"/>
                </a:lnTo>
                <a:lnTo>
                  <a:pt x="959" y="1091"/>
                </a:lnTo>
                <a:lnTo>
                  <a:pt x="958" y="1099"/>
                </a:lnTo>
                <a:lnTo>
                  <a:pt x="957" y="1107"/>
                </a:lnTo>
                <a:lnTo>
                  <a:pt x="955" y="1114"/>
                </a:lnTo>
                <a:lnTo>
                  <a:pt x="952" y="1120"/>
                </a:lnTo>
                <a:lnTo>
                  <a:pt x="950" y="1127"/>
                </a:lnTo>
                <a:lnTo>
                  <a:pt x="945" y="1134"/>
                </a:lnTo>
                <a:lnTo>
                  <a:pt x="941" y="1140"/>
                </a:lnTo>
                <a:lnTo>
                  <a:pt x="936" y="1145"/>
                </a:lnTo>
                <a:lnTo>
                  <a:pt x="930" y="1150"/>
                </a:lnTo>
                <a:lnTo>
                  <a:pt x="925" y="1155"/>
                </a:lnTo>
                <a:lnTo>
                  <a:pt x="918" y="1159"/>
                </a:lnTo>
                <a:lnTo>
                  <a:pt x="911" y="1163"/>
                </a:lnTo>
                <a:lnTo>
                  <a:pt x="904" y="1165"/>
                </a:lnTo>
                <a:lnTo>
                  <a:pt x="896" y="1167"/>
                </a:lnTo>
                <a:lnTo>
                  <a:pt x="889" y="1168"/>
                </a:lnTo>
                <a:lnTo>
                  <a:pt x="881" y="1168"/>
                </a:lnTo>
                <a:lnTo>
                  <a:pt x="78" y="1168"/>
                </a:lnTo>
                <a:lnTo>
                  <a:pt x="78" y="1168"/>
                </a:lnTo>
                <a:lnTo>
                  <a:pt x="70" y="1168"/>
                </a:lnTo>
                <a:lnTo>
                  <a:pt x="62" y="1167"/>
                </a:lnTo>
                <a:lnTo>
                  <a:pt x="55" y="1165"/>
                </a:lnTo>
                <a:lnTo>
                  <a:pt x="47" y="1163"/>
                </a:lnTo>
                <a:lnTo>
                  <a:pt x="40" y="1159"/>
                </a:lnTo>
                <a:lnTo>
                  <a:pt x="34" y="1155"/>
                </a:lnTo>
                <a:lnTo>
                  <a:pt x="28" y="1150"/>
                </a:lnTo>
                <a:lnTo>
                  <a:pt x="23" y="1145"/>
                </a:lnTo>
                <a:lnTo>
                  <a:pt x="17" y="1140"/>
                </a:lnTo>
                <a:lnTo>
                  <a:pt x="13" y="1134"/>
                </a:lnTo>
                <a:lnTo>
                  <a:pt x="9" y="1127"/>
                </a:lnTo>
                <a:lnTo>
                  <a:pt x="6" y="1120"/>
                </a:lnTo>
                <a:lnTo>
                  <a:pt x="4" y="1114"/>
                </a:lnTo>
                <a:lnTo>
                  <a:pt x="1" y="1107"/>
                </a:lnTo>
                <a:lnTo>
                  <a:pt x="0" y="1099"/>
                </a:lnTo>
                <a:lnTo>
                  <a:pt x="0" y="1091"/>
                </a:lnTo>
                <a:lnTo>
                  <a:pt x="0" y="307"/>
                </a:lnTo>
                <a:lnTo>
                  <a:pt x="0" y="307"/>
                </a:lnTo>
                <a:lnTo>
                  <a:pt x="0" y="300"/>
                </a:lnTo>
                <a:lnTo>
                  <a:pt x="1" y="292"/>
                </a:lnTo>
                <a:lnTo>
                  <a:pt x="4" y="284"/>
                </a:lnTo>
                <a:lnTo>
                  <a:pt x="6" y="277"/>
                </a:lnTo>
                <a:lnTo>
                  <a:pt x="9" y="270"/>
                </a:lnTo>
                <a:lnTo>
                  <a:pt x="13" y="265"/>
                </a:lnTo>
                <a:lnTo>
                  <a:pt x="17" y="258"/>
                </a:lnTo>
                <a:lnTo>
                  <a:pt x="23" y="252"/>
                </a:lnTo>
                <a:lnTo>
                  <a:pt x="23" y="252"/>
                </a:lnTo>
                <a:close/>
                <a:moveTo>
                  <a:pt x="279" y="329"/>
                </a:moveTo>
                <a:lnTo>
                  <a:pt x="82" y="329"/>
                </a:lnTo>
                <a:lnTo>
                  <a:pt x="82" y="1086"/>
                </a:lnTo>
                <a:lnTo>
                  <a:pt x="877" y="1086"/>
                </a:lnTo>
                <a:lnTo>
                  <a:pt x="877" y="82"/>
                </a:lnTo>
                <a:lnTo>
                  <a:pt x="343" y="82"/>
                </a:lnTo>
                <a:lnTo>
                  <a:pt x="343" y="266"/>
                </a:lnTo>
                <a:lnTo>
                  <a:pt x="343" y="266"/>
                </a:lnTo>
                <a:lnTo>
                  <a:pt x="340" y="278"/>
                </a:lnTo>
                <a:lnTo>
                  <a:pt x="337" y="291"/>
                </a:lnTo>
                <a:lnTo>
                  <a:pt x="331" y="301"/>
                </a:lnTo>
                <a:lnTo>
                  <a:pt x="323" y="310"/>
                </a:lnTo>
                <a:lnTo>
                  <a:pt x="314" y="318"/>
                </a:lnTo>
                <a:lnTo>
                  <a:pt x="304" y="324"/>
                </a:lnTo>
                <a:lnTo>
                  <a:pt x="291" y="327"/>
                </a:lnTo>
                <a:lnTo>
                  <a:pt x="279" y="329"/>
                </a:lnTo>
                <a:lnTo>
                  <a:pt x="279" y="329"/>
                </a:lnTo>
                <a:close/>
                <a:moveTo>
                  <a:pt x="119" y="274"/>
                </a:moveTo>
                <a:lnTo>
                  <a:pt x="279" y="274"/>
                </a:lnTo>
                <a:lnTo>
                  <a:pt x="279" y="274"/>
                </a:lnTo>
                <a:lnTo>
                  <a:pt x="282" y="274"/>
                </a:lnTo>
                <a:lnTo>
                  <a:pt x="286" y="272"/>
                </a:lnTo>
                <a:lnTo>
                  <a:pt x="287" y="269"/>
                </a:lnTo>
                <a:lnTo>
                  <a:pt x="288" y="266"/>
                </a:lnTo>
                <a:lnTo>
                  <a:pt x="288" y="104"/>
                </a:lnTo>
                <a:lnTo>
                  <a:pt x="119" y="274"/>
                </a:lnTo>
                <a:lnTo>
                  <a:pt x="119" y="274"/>
                </a:lnTo>
                <a:close/>
                <a:moveTo>
                  <a:pt x="475" y="881"/>
                </a:moveTo>
                <a:lnTo>
                  <a:pt x="381" y="881"/>
                </a:lnTo>
                <a:lnTo>
                  <a:pt x="381" y="881"/>
                </a:lnTo>
                <a:lnTo>
                  <a:pt x="379" y="891"/>
                </a:lnTo>
                <a:lnTo>
                  <a:pt x="377" y="900"/>
                </a:lnTo>
                <a:lnTo>
                  <a:pt x="373" y="909"/>
                </a:lnTo>
                <a:lnTo>
                  <a:pt x="370" y="918"/>
                </a:lnTo>
                <a:lnTo>
                  <a:pt x="364" y="926"/>
                </a:lnTo>
                <a:lnTo>
                  <a:pt x="360" y="934"/>
                </a:lnTo>
                <a:lnTo>
                  <a:pt x="354" y="942"/>
                </a:lnTo>
                <a:lnTo>
                  <a:pt x="347" y="949"/>
                </a:lnTo>
                <a:lnTo>
                  <a:pt x="347" y="949"/>
                </a:lnTo>
                <a:lnTo>
                  <a:pt x="338" y="957"/>
                </a:lnTo>
                <a:lnTo>
                  <a:pt x="329" y="964"/>
                </a:lnTo>
                <a:lnTo>
                  <a:pt x="319" y="971"/>
                </a:lnTo>
                <a:lnTo>
                  <a:pt x="308" y="975"/>
                </a:lnTo>
                <a:lnTo>
                  <a:pt x="297" y="980"/>
                </a:lnTo>
                <a:lnTo>
                  <a:pt x="284" y="983"/>
                </a:lnTo>
                <a:lnTo>
                  <a:pt x="273" y="985"/>
                </a:lnTo>
                <a:lnTo>
                  <a:pt x="260" y="986"/>
                </a:lnTo>
                <a:lnTo>
                  <a:pt x="260" y="986"/>
                </a:lnTo>
                <a:lnTo>
                  <a:pt x="248" y="985"/>
                </a:lnTo>
                <a:lnTo>
                  <a:pt x="235" y="983"/>
                </a:lnTo>
                <a:lnTo>
                  <a:pt x="224" y="980"/>
                </a:lnTo>
                <a:lnTo>
                  <a:pt x="212" y="975"/>
                </a:lnTo>
                <a:lnTo>
                  <a:pt x="201" y="971"/>
                </a:lnTo>
                <a:lnTo>
                  <a:pt x="191" y="964"/>
                </a:lnTo>
                <a:lnTo>
                  <a:pt x="182" y="957"/>
                </a:lnTo>
                <a:lnTo>
                  <a:pt x="173" y="949"/>
                </a:lnTo>
                <a:lnTo>
                  <a:pt x="173" y="949"/>
                </a:lnTo>
                <a:lnTo>
                  <a:pt x="165" y="940"/>
                </a:lnTo>
                <a:lnTo>
                  <a:pt x="158" y="931"/>
                </a:lnTo>
                <a:lnTo>
                  <a:pt x="152" y="921"/>
                </a:lnTo>
                <a:lnTo>
                  <a:pt x="146" y="909"/>
                </a:lnTo>
                <a:lnTo>
                  <a:pt x="143" y="898"/>
                </a:lnTo>
                <a:lnTo>
                  <a:pt x="139" y="886"/>
                </a:lnTo>
                <a:lnTo>
                  <a:pt x="137" y="874"/>
                </a:lnTo>
                <a:lnTo>
                  <a:pt x="137" y="861"/>
                </a:lnTo>
                <a:lnTo>
                  <a:pt x="137" y="861"/>
                </a:lnTo>
                <a:lnTo>
                  <a:pt x="137" y="849"/>
                </a:lnTo>
                <a:lnTo>
                  <a:pt x="139" y="836"/>
                </a:lnTo>
                <a:lnTo>
                  <a:pt x="143" y="825"/>
                </a:lnTo>
                <a:lnTo>
                  <a:pt x="146" y="813"/>
                </a:lnTo>
                <a:lnTo>
                  <a:pt x="152" y="802"/>
                </a:lnTo>
                <a:lnTo>
                  <a:pt x="158" y="792"/>
                </a:lnTo>
                <a:lnTo>
                  <a:pt x="165" y="783"/>
                </a:lnTo>
                <a:lnTo>
                  <a:pt x="173" y="774"/>
                </a:lnTo>
                <a:lnTo>
                  <a:pt x="173" y="774"/>
                </a:lnTo>
                <a:lnTo>
                  <a:pt x="179" y="767"/>
                </a:lnTo>
                <a:lnTo>
                  <a:pt x="187" y="761"/>
                </a:lnTo>
                <a:lnTo>
                  <a:pt x="195" y="755"/>
                </a:lnTo>
                <a:lnTo>
                  <a:pt x="203" y="751"/>
                </a:lnTo>
                <a:lnTo>
                  <a:pt x="212" y="747"/>
                </a:lnTo>
                <a:lnTo>
                  <a:pt x="222" y="744"/>
                </a:lnTo>
                <a:lnTo>
                  <a:pt x="231" y="740"/>
                </a:lnTo>
                <a:lnTo>
                  <a:pt x="241" y="738"/>
                </a:lnTo>
                <a:lnTo>
                  <a:pt x="206" y="662"/>
                </a:lnTo>
                <a:lnTo>
                  <a:pt x="206" y="662"/>
                </a:lnTo>
                <a:lnTo>
                  <a:pt x="205" y="657"/>
                </a:lnTo>
                <a:lnTo>
                  <a:pt x="203" y="653"/>
                </a:lnTo>
                <a:lnTo>
                  <a:pt x="205" y="647"/>
                </a:lnTo>
                <a:lnTo>
                  <a:pt x="206" y="642"/>
                </a:lnTo>
                <a:lnTo>
                  <a:pt x="209" y="639"/>
                </a:lnTo>
                <a:lnTo>
                  <a:pt x="214" y="636"/>
                </a:lnTo>
                <a:lnTo>
                  <a:pt x="220" y="634"/>
                </a:lnTo>
                <a:lnTo>
                  <a:pt x="227" y="636"/>
                </a:lnTo>
                <a:lnTo>
                  <a:pt x="258" y="642"/>
                </a:lnTo>
                <a:lnTo>
                  <a:pt x="258" y="642"/>
                </a:lnTo>
                <a:lnTo>
                  <a:pt x="264" y="617"/>
                </a:lnTo>
                <a:lnTo>
                  <a:pt x="272" y="593"/>
                </a:lnTo>
                <a:lnTo>
                  <a:pt x="280" y="570"/>
                </a:lnTo>
                <a:lnTo>
                  <a:pt x="290" y="548"/>
                </a:lnTo>
                <a:lnTo>
                  <a:pt x="302" y="527"/>
                </a:lnTo>
                <a:lnTo>
                  <a:pt x="314" y="507"/>
                </a:lnTo>
                <a:lnTo>
                  <a:pt x="328" y="487"/>
                </a:lnTo>
                <a:lnTo>
                  <a:pt x="343" y="470"/>
                </a:lnTo>
                <a:lnTo>
                  <a:pt x="343" y="470"/>
                </a:lnTo>
                <a:lnTo>
                  <a:pt x="360" y="452"/>
                </a:lnTo>
                <a:lnTo>
                  <a:pt x="378" y="436"/>
                </a:lnTo>
                <a:lnTo>
                  <a:pt x="396" y="421"/>
                </a:lnTo>
                <a:lnTo>
                  <a:pt x="416" y="407"/>
                </a:lnTo>
                <a:lnTo>
                  <a:pt x="436" y="396"/>
                </a:lnTo>
                <a:lnTo>
                  <a:pt x="458" y="386"/>
                </a:lnTo>
                <a:lnTo>
                  <a:pt x="480" y="378"/>
                </a:lnTo>
                <a:lnTo>
                  <a:pt x="502" y="372"/>
                </a:lnTo>
                <a:lnTo>
                  <a:pt x="502" y="292"/>
                </a:lnTo>
                <a:lnTo>
                  <a:pt x="502" y="292"/>
                </a:lnTo>
                <a:lnTo>
                  <a:pt x="502" y="286"/>
                </a:lnTo>
                <a:lnTo>
                  <a:pt x="505" y="282"/>
                </a:lnTo>
                <a:lnTo>
                  <a:pt x="507" y="277"/>
                </a:lnTo>
                <a:lnTo>
                  <a:pt x="512" y="273"/>
                </a:lnTo>
                <a:lnTo>
                  <a:pt x="516" y="269"/>
                </a:lnTo>
                <a:lnTo>
                  <a:pt x="521" y="267"/>
                </a:lnTo>
                <a:lnTo>
                  <a:pt x="526" y="266"/>
                </a:lnTo>
                <a:lnTo>
                  <a:pt x="531" y="265"/>
                </a:lnTo>
                <a:lnTo>
                  <a:pt x="795" y="265"/>
                </a:lnTo>
                <a:lnTo>
                  <a:pt x="795" y="265"/>
                </a:lnTo>
                <a:lnTo>
                  <a:pt x="800" y="266"/>
                </a:lnTo>
                <a:lnTo>
                  <a:pt x="805" y="267"/>
                </a:lnTo>
                <a:lnTo>
                  <a:pt x="809" y="269"/>
                </a:lnTo>
                <a:lnTo>
                  <a:pt x="814" y="273"/>
                </a:lnTo>
                <a:lnTo>
                  <a:pt x="817" y="277"/>
                </a:lnTo>
                <a:lnTo>
                  <a:pt x="820" y="282"/>
                </a:lnTo>
                <a:lnTo>
                  <a:pt x="821" y="286"/>
                </a:lnTo>
                <a:lnTo>
                  <a:pt x="822" y="292"/>
                </a:lnTo>
                <a:lnTo>
                  <a:pt x="822" y="484"/>
                </a:lnTo>
                <a:lnTo>
                  <a:pt x="822" y="484"/>
                </a:lnTo>
                <a:lnTo>
                  <a:pt x="821" y="489"/>
                </a:lnTo>
                <a:lnTo>
                  <a:pt x="820" y="494"/>
                </a:lnTo>
                <a:lnTo>
                  <a:pt x="817" y="499"/>
                </a:lnTo>
                <a:lnTo>
                  <a:pt x="814" y="503"/>
                </a:lnTo>
                <a:lnTo>
                  <a:pt x="809" y="507"/>
                </a:lnTo>
                <a:lnTo>
                  <a:pt x="805" y="509"/>
                </a:lnTo>
                <a:lnTo>
                  <a:pt x="800" y="511"/>
                </a:lnTo>
                <a:lnTo>
                  <a:pt x="795" y="511"/>
                </a:lnTo>
                <a:lnTo>
                  <a:pt x="708" y="511"/>
                </a:lnTo>
                <a:lnTo>
                  <a:pt x="708" y="511"/>
                </a:lnTo>
                <a:lnTo>
                  <a:pt x="710" y="513"/>
                </a:lnTo>
                <a:lnTo>
                  <a:pt x="766" y="584"/>
                </a:lnTo>
                <a:lnTo>
                  <a:pt x="766" y="584"/>
                </a:lnTo>
                <a:lnTo>
                  <a:pt x="768" y="588"/>
                </a:lnTo>
                <a:lnTo>
                  <a:pt x="771" y="593"/>
                </a:lnTo>
                <a:lnTo>
                  <a:pt x="771" y="598"/>
                </a:lnTo>
                <a:lnTo>
                  <a:pt x="771" y="604"/>
                </a:lnTo>
                <a:lnTo>
                  <a:pt x="767" y="608"/>
                </a:lnTo>
                <a:lnTo>
                  <a:pt x="764" y="613"/>
                </a:lnTo>
                <a:lnTo>
                  <a:pt x="758" y="615"/>
                </a:lnTo>
                <a:lnTo>
                  <a:pt x="751" y="616"/>
                </a:lnTo>
                <a:lnTo>
                  <a:pt x="717" y="616"/>
                </a:lnTo>
                <a:lnTo>
                  <a:pt x="717" y="738"/>
                </a:lnTo>
                <a:lnTo>
                  <a:pt x="717" y="738"/>
                </a:lnTo>
                <a:lnTo>
                  <a:pt x="726" y="740"/>
                </a:lnTo>
                <a:lnTo>
                  <a:pt x="736" y="743"/>
                </a:lnTo>
                <a:lnTo>
                  <a:pt x="745" y="746"/>
                </a:lnTo>
                <a:lnTo>
                  <a:pt x="755" y="751"/>
                </a:lnTo>
                <a:lnTo>
                  <a:pt x="763" y="755"/>
                </a:lnTo>
                <a:lnTo>
                  <a:pt x="771" y="761"/>
                </a:lnTo>
                <a:lnTo>
                  <a:pt x="779" y="767"/>
                </a:lnTo>
                <a:lnTo>
                  <a:pt x="785" y="774"/>
                </a:lnTo>
                <a:lnTo>
                  <a:pt x="785" y="774"/>
                </a:lnTo>
                <a:lnTo>
                  <a:pt x="793" y="783"/>
                </a:lnTo>
                <a:lnTo>
                  <a:pt x="800" y="792"/>
                </a:lnTo>
                <a:lnTo>
                  <a:pt x="807" y="802"/>
                </a:lnTo>
                <a:lnTo>
                  <a:pt x="812" y="813"/>
                </a:lnTo>
                <a:lnTo>
                  <a:pt x="816" y="825"/>
                </a:lnTo>
                <a:lnTo>
                  <a:pt x="820" y="836"/>
                </a:lnTo>
                <a:lnTo>
                  <a:pt x="821" y="849"/>
                </a:lnTo>
                <a:lnTo>
                  <a:pt x="822" y="861"/>
                </a:lnTo>
                <a:lnTo>
                  <a:pt x="822" y="861"/>
                </a:lnTo>
                <a:lnTo>
                  <a:pt x="821" y="874"/>
                </a:lnTo>
                <a:lnTo>
                  <a:pt x="820" y="886"/>
                </a:lnTo>
                <a:lnTo>
                  <a:pt x="816" y="898"/>
                </a:lnTo>
                <a:lnTo>
                  <a:pt x="812" y="909"/>
                </a:lnTo>
                <a:lnTo>
                  <a:pt x="807" y="921"/>
                </a:lnTo>
                <a:lnTo>
                  <a:pt x="800" y="931"/>
                </a:lnTo>
                <a:lnTo>
                  <a:pt x="793" y="940"/>
                </a:lnTo>
                <a:lnTo>
                  <a:pt x="785" y="949"/>
                </a:lnTo>
                <a:lnTo>
                  <a:pt x="785" y="949"/>
                </a:lnTo>
                <a:lnTo>
                  <a:pt x="777" y="957"/>
                </a:lnTo>
                <a:lnTo>
                  <a:pt x="767" y="964"/>
                </a:lnTo>
                <a:lnTo>
                  <a:pt x="757" y="971"/>
                </a:lnTo>
                <a:lnTo>
                  <a:pt x="747" y="975"/>
                </a:lnTo>
                <a:lnTo>
                  <a:pt x="735" y="980"/>
                </a:lnTo>
                <a:lnTo>
                  <a:pt x="724" y="983"/>
                </a:lnTo>
                <a:lnTo>
                  <a:pt x="711" y="985"/>
                </a:lnTo>
                <a:lnTo>
                  <a:pt x="699" y="986"/>
                </a:lnTo>
                <a:lnTo>
                  <a:pt x="699" y="986"/>
                </a:lnTo>
                <a:lnTo>
                  <a:pt x="686" y="985"/>
                </a:lnTo>
                <a:lnTo>
                  <a:pt x="674" y="983"/>
                </a:lnTo>
                <a:lnTo>
                  <a:pt x="662" y="980"/>
                </a:lnTo>
                <a:lnTo>
                  <a:pt x="651" y="975"/>
                </a:lnTo>
                <a:lnTo>
                  <a:pt x="640" y="971"/>
                </a:lnTo>
                <a:lnTo>
                  <a:pt x="630" y="964"/>
                </a:lnTo>
                <a:lnTo>
                  <a:pt x="620" y="957"/>
                </a:lnTo>
                <a:lnTo>
                  <a:pt x="612" y="949"/>
                </a:lnTo>
                <a:lnTo>
                  <a:pt x="612" y="949"/>
                </a:lnTo>
                <a:lnTo>
                  <a:pt x="605" y="941"/>
                </a:lnTo>
                <a:lnTo>
                  <a:pt x="598" y="933"/>
                </a:lnTo>
                <a:lnTo>
                  <a:pt x="593" y="925"/>
                </a:lnTo>
                <a:lnTo>
                  <a:pt x="588" y="915"/>
                </a:lnTo>
                <a:lnTo>
                  <a:pt x="583" y="906"/>
                </a:lnTo>
                <a:lnTo>
                  <a:pt x="580" y="896"/>
                </a:lnTo>
                <a:lnTo>
                  <a:pt x="578" y="885"/>
                </a:lnTo>
                <a:lnTo>
                  <a:pt x="577" y="875"/>
                </a:lnTo>
                <a:lnTo>
                  <a:pt x="505" y="930"/>
                </a:lnTo>
                <a:lnTo>
                  <a:pt x="505" y="930"/>
                </a:lnTo>
                <a:lnTo>
                  <a:pt x="500" y="933"/>
                </a:lnTo>
                <a:lnTo>
                  <a:pt x="496" y="936"/>
                </a:lnTo>
                <a:lnTo>
                  <a:pt x="491" y="936"/>
                </a:lnTo>
                <a:lnTo>
                  <a:pt x="486" y="934"/>
                </a:lnTo>
                <a:lnTo>
                  <a:pt x="482" y="932"/>
                </a:lnTo>
                <a:lnTo>
                  <a:pt x="478" y="929"/>
                </a:lnTo>
                <a:lnTo>
                  <a:pt x="476" y="923"/>
                </a:lnTo>
                <a:lnTo>
                  <a:pt x="475" y="915"/>
                </a:lnTo>
                <a:lnTo>
                  <a:pt x="475" y="881"/>
                </a:lnTo>
                <a:lnTo>
                  <a:pt x="475" y="881"/>
                </a:lnTo>
                <a:close/>
                <a:moveTo>
                  <a:pt x="502" y="410"/>
                </a:moveTo>
                <a:lnTo>
                  <a:pt x="502" y="410"/>
                </a:lnTo>
                <a:lnTo>
                  <a:pt x="483" y="415"/>
                </a:lnTo>
                <a:lnTo>
                  <a:pt x="466" y="422"/>
                </a:lnTo>
                <a:lnTo>
                  <a:pt x="448" y="431"/>
                </a:lnTo>
                <a:lnTo>
                  <a:pt x="430" y="442"/>
                </a:lnTo>
                <a:lnTo>
                  <a:pt x="415" y="452"/>
                </a:lnTo>
                <a:lnTo>
                  <a:pt x="400" y="464"/>
                </a:lnTo>
                <a:lnTo>
                  <a:pt x="384" y="479"/>
                </a:lnTo>
                <a:lnTo>
                  <a:pt x="370" y="494"/>
                </a:lnTo>
                <a:lnTo>
                  <a:pt x="370" y="494"/>
                </a:lnTo>
                <a:lnTo>
                  <a:pt x="356" y="510"/>
                </a:lnTo>
                <a:lnTo>
                  <a:pt x="344" y="527"/>
                </a:lnTo>
                <a:lnTo>
                  <a:pt x="332" y="545"/>
                </a:lnTo>
                <a:lnTo>
                  <a:pt x="322" y="565"/>
                </a:lnTo>
                <a:lnTo>
                  <a:pt x="313" y="585"/>
                </a:lnTo>
                <a:lnTo>
                  <a:pt x="305" y="606"/>
                </a:lnTo>
                <a:lnTo>
                  <a:pt x="298" y="628"/>
                </a:lnTo>
                <a:lnTo>
                  <a:pt x="294" y="650"/>
                </a:lnTo>
                <a:lnTo>
                  <a:pt x="331" y="659"/>
                </a:lnTo>
                <a:lnTo>
                  <a:pt x="331" y="659"/>
                </a:lnTo>
                <a:lnTo>
                  <a:pt x="337" y="662"/>
                </a:lnTo>
                <a:lnTo>
                  <a:pt x="341" y="665"/>
                </a:lnTo>
                <a:lnTo>
                  <a:pt x="344" y="670"/>
                </a:lnTo>
                <a:lnTo>
                  <a:pt x="346" y="674"/>
                </a:lnTo>
                <a:lnTo>
                  <a:pt x="345" y="679"/>
                </a:lnTo>
                <a:lnTo>
                  <a:pt x="344" y="685"/>
                </a:lnTo>
                <a:lnTo>
                  <a:pt x="341" y="689"/>
                </a:lnTo>
                <a:lnTo>
                  <a:pt x="338" y="693"/>
                </a:lnTo>
                <a:lnTo>
                  <a:pt x="282" y="739"/>
                </a:lnTo>
                <a:lnTo>
                  <a:pt x="282" y="739"/>
                </a:lnTo>
                <a:lnTo>
                  <a:pt x="291" y="742"/>
                </a:lnTo>
                <a:lnTo>
                  <a:pt x="300" y="744"/>
                </a:lnTo>
                <a:lnTo>
                  <a:pt x="308" y="747"/>
                </a:lnTo>
                <a:lnTo>
                  <a:pt x="317" y="752"/>
                </a:lnTo>
                <a:lnTo>
                  <a:pt x="325" y="756"/>
                </a:lnTo>
                <a:lnTo>
                  <a:pt x="333" y="761"/>
                </a:lnTo>
                <a:lnTo>
                  <a:pt x="340" y="767"/>
                </a:lnTo>
                <a:lnTo>
                  <a:pt x="347" y="774"/>
                </a:lnTo>
                <a:lnTo>
                  <a:pt x="347" y="774"/>
                </a:lnTo>
                <a:lnTo>
                  <a:pt x="354" y="780"/>
                </a:lnTo>
                <a:lnTo>
                  <a:pt x="360" y="788"/>
                </a:lnTo>
                <a:lnTo>
                  <a:pt x="365" y="796"/>
                </a:lnTo>
                <a:lnTo>
                  <a:pt x="370" y="805"/>
                </a:lnTo>
                <a:lnTo>
                  <a:pt x="375" y="815"/>
                </a:lnTo>
                <a:lnTo>
                  <a:pt x="378" y="824"/>
                </a:lnTo>
                <a:lnTo>
                  <a:pt x="380" y="834"/>
                </a:lnTo>
                <a:lnTo>
                  <a:pt x="381" y="844"/>
                </a:lnTo>
                <a:lnTo>
                  <a:pt x="475" y="844"/>
                </a:lnTo>
                <a:lnTo>
                  <a:pt x="475" y="808"/>
                </a:lnTo>
                <a:lnTo>
                  <a:pt x="475" y="808"/>
                </a:lnTo>
                <a:lnTo>
                  <a:pt x="475" y="801"/>
                </a:lnTo>
                <a:lnTo>
                  <a:pt x="477" y="796"/>
                </a:lnTo>
                <a:lnTo>
                  <a:pt x="481" y="793"/>
                </a:lnTo>
                <a:lnTo>
                  <a:pt x="485" y="791"/>
                </a:lnTo>
                <a:lnTo>
                  <a:pt x="490" y="790"/>
                </a:lnTo>
                <a:lnTo>
                  <a:pt x="496" y="790"/>
                </a:lnTo>
                <a:lnTo>
                  <a:pt x="500" y="792"/>
                </a:lnTo>
                <a:lnTo>
                  <a:pt x="505" y="794"/>
                </a:lnTo>
                <a:lnTo>
                  <a:pt x="577" y="850"/>
                </a:lnTo>
                <a:lnTo>
                  <a:pt x="577" y="850"/>
                </a:lnTo>
                <a:lnTo>
                  <a:pt x="578" y="839"/>
                </a:lnTo>
                <a:lnTo>
                  <a:pt x="580" y="828"/>
                </a:lnTo>
                <a:lnTo>
                  <a:pt x="583" y="818"/>
                </a:lnTo>
                <a:lnTo>
                  <a:pt x="588" y="808"/>
                </a:lnTo>
                <a:lnTo>
                  <a:pt x="593" y="799"/>
                </a:lnTo>
                <a:lnTo>
                  <a:pt x="598" y="790"/>
                </a:lnTo>
                <a:lnTo>
                  <a:pt x="604" y="782"/>
                </a:lnTo>
                <a:lnTo>
                  <a:pt x="612" y="774"/>
                </a:lnTo>
                <a:lnTo>
                  <a:pt x="612" y="774"/>
                </a:lnTo>
                <a:lnTo>
                  <a:pt x="619" y="767"/>
                </a:lnTo>
                <a:lnTo>
                  <a:pt x="627" y="761"/>
                </a:lnTo>
                <a:lnTo>
                  <a:pt x="635" y="755"/>
                </a:lnTo>
                <a:lnTo>
                  <a:pt x="643" y="751"/>
                </a:lnTo>
                <a:lnTo>
                  <a:pt x="652" y="746"/>
                </a:lnTo>
                <a:lnTo>
                  <a:pt x="661" y="743"/>
                </a:lnTo>
                <a:lnTo>
                  <a:pt x="670" y="740"/>
                </a:lnTo>
                <a:lnTo>
                  <a:pt x="680" y="738"/>
                </a:lnTo>
                <a:lnTo>
                  <a:pt x="680" y="616"/>
                </a:lnTo>
                <a:lnTo>
                  <a:pt x="644" y="616"/>
                </a:lnTo>
                <a:lnTo>
                  <a:pt x="644" y="616"/>
                </a:lnTo>
                <a:lnTo>
                  <a:pt x="638" y="615"/>
                </a:lnTo>
                <a:lnTo>
                  <a:pt x="632" y="613"/>
                </a:lnTo>
                <a:lnTo>
                  <a:pt x="629" y="609"/>
                </a:lnTo>
                <a:lnTo>
                  <a:pt x="627" y="605"/>
                </a:lnTo>
                <a:lnTo>
                  <a:pt x="627" y="599"/>
                </a:lnTo>
                <a:lnTo>
                  <a:pt x="627" y="593"/>
                </a:lnTo>
                <a:lnTo>
                  <a:pt x="628" y="589"/>
                </a:lnTo>
                <a:lnTo>
                  <a:pt x="631" y="584"/>
                </a:lnTo>
                <a:lnTo>
                  <a:pt x="686" y="513"/>
                </a:lnTo>
                <a:lnTo>
                  <a:pt x="686" y="513"/>
                </a:lnTo>
                <a:lnTo>
                  <a:pt x="688" y="511"/>
                </a:lnTo>
                <a:lnTo>
                  <a:pt x="530" y="511"/>
                </a:lnTo>
                <a:lnTo>
                  <a:pt x="530" y="511"/>
                </a:lnTo>
                <a:lnTo>
                  <a:pt x="524" y="510"/>
                </a:lnTo>
                <a:lnTo>
                  <a:pt x="518" y="509"/>
                </a:lnTo>
                <a:lnTo>
                  <a:pt x="514" y="507"/>
                </a:lnTo>
                <a:lnTo>
                  <a:pt x="510" y="503"/>
                </a:lnTo>
                <a:lnTo>
                  <a:pt x="507" y="500"/>
                </a:lnTo>
                <a:lnTo>
                  <a:pt x="505" y="495"/>
                </a:lnTo>
                <a:lnTo>
                  <a:pt x="502" y="489"/>
                </a:lnTo>
                <a:lnTo>
                  <a:pt x="502" y="484"/>
                </a:lnTo>
                <a:lnTo>
                  <a:pt x="502" y="410"/>
                </a:lnTo>
                <a:lnTo>
                  <a:pt x="502" y="410"/>
                </a:lnTo>
                <a:close/>
                <a:moveTo>
                  <a:pt x="767" y="319"/>
                </a:moveTo>
                <a:lnTo>
                  <a:pt x="557" y="319"/>
                </a:lnTo>
                <a:lnTo>
                  <a:pt x="557" y="456"/>
                </a:lnTo>
                <a:lnTo>
                  <a:pt x="767" y="456"/>
                </a:lnTo>
                <a:lnTo>
                  <a:pt x="767" y="319"/>
                </a:lnTo>
                <a:lnTo>
                  <a:pt x="767" y="319"/>
                </a:lnTo>
                <a:close/>
                <a:moveTo>
                  <a:pt x="748" y="812"/>
                </a:moveTo>
                <a:lnTo>
                  <a:pt x="748" y="812"/>
                </a:lnTo>
                <a:lnTo>
                  <a:pt x="737" y="804"/>
                </a:lnTo>
                <a:lnTo>
                  <a:pt x="725" y="798"/>
                </a:lnTo>
                <a:lnTo>
                  <a:pt x="719" y="795"/>
                </a:lnTo>
                <a:lnTo>
                  <a:pt x="712" y="793"/>
                </a:lnTo>
                <a:lnTo>
                  <a:pt x="706" y="792"/>
                </a:lnTo>
                <a:lnTo>
                  <a:pt x="699" y="792"/>
                </a:lnTo>
                <a:lnTo>
                  <a:pt x="699" y="792"/>
                </a:lnTo>
                <a:lnTo>
                  <a:pt x="692" y="792"/>
                </a:lnTo>
                <a:lnTo>
                  <a:pt x="685" y="793"/>
                </a:lnTo>
                <a:lnTo>
                  <a:pt x="678" y="795"/>
                </a:lnTo>
                <a:lnTo>
                  <a:pt x="671" y="798"/>
                </a:lnTo>
                <a:lnTo>
                  <a:pt x="660" y="804"/>
                </a:lnTo>
                <a:lnTo>
                  <a:pt x="650" y="812"/>
                </a:lnTo>
                <a:lnTo>
                  <a:pt x="650" y="812"/>
                </a:lnTo>
                <a:lnTo>
                  <a:pt x="642" y="823"/>
                </a:lnTo>
                <a:lnTo>
                  <a:pt x="635" y="834"/>
                </a:lnTo>
                <a:lnTo>
                  <a:pt x="631" y="848"/>
                </a:lnTo>
                <a:lnTo>
                  <a:pt x="630" y="855"/>
                </a:lnTo>
                <a:lnTo>
                  <a:pt x="630" y="861"/>
                </a:lnTo>
                <a:lnTo>
                  <a:pt x="630" y="861"/>
                </a:lnTo>
                <a:lnTo>
                  <a:pt x="630" y="868"/>
                </a:lnTo>
                <a:lnTo>
                  <a:pt x="631" y="875"/>
                </a:lnTo>
                <a:lnTo>
                  <a:pt x="635" y="889"/>
                </a:lnTo>
                <a:lnTo>
                  <a:pt x="642" y="900"/>
                </a:lnTo>
                <a:lnTo>
                  <a:pt x="650" y="910"/>
                </a:lnTo>
                <a:lnTo>
                  <a:pt x="650" y="910"/>
                </a:lnTo>
                <a:lnTo>
                  <a:pt x="660" y="920"/>
                </a:lnTo>
                <a:lnTo>
                  <a:pt x="671" y="925"/>
                </a:lnTo>
                <a:lnTo>
                  <a:pt x="685" y="930"/>
                </a:lnTo>
                <a:lnTo>
                  <a:pt x="692" y="931"/>
                </a:lnTo>
                <a:lnTo>
                  <a:pt x="699" y="931"/>
                </a:lnTo>
                <a:lnTo>
                  <a:pt x="699" y="931"/>
                </a:lnTo>
                <a:lnTo>
                  <a:pt x="706" y="931"/>
                </a:lnTo>
                <a:lnTo>
                  <a:pt x="712" y="930"/>
                </a:lnTo>
                <a:lnTo>
                  <a:pt x="725" y="925"/>
                </a:lnTo>
                <a:lnTo>
                  <a:pt x="737" y="920"/>
                </a:lnTo>
                <a:lnTo>
                  <a:pt x="748" y="910"/>
                </a:lnTo>
                <a:lnTo>
                  <a:pt x="748" y="910"/>
                </a:lnTo>
                <a:lnTo>
                  <a:pt x="756" y="900"/>
                </a:lnTo>
                <a:lnTo>
                  <a:pt x="761" y="889"/>
                </a:lnTo>
                <a:lnTo>
                  <a:pt x="766" y="875"/>
                </a:lnTo>
                <a:lnTo>
                  <a:pt x="767" y="868"/>
                </a:lnTo>
                <a:lnTo>
                  <a:pt x="767" y="861"/>
                </a:lnTo>
                <a:lnTo>
                  <a:pt x="767" y="861"/>
                </a:lnTo>
                <a:lnTo>
                  <a:pt x="767" y="855"/>
                </a:lnTo>
                <a:lnTo>
                  <a:pt x="766" y="848"/>
                </a:lnTo>
                <a:lnTo>
                  <a:pt x="761" y="834"/>
                </a:lnTo>
                <a:lnTo>
                  <a:pt x="756" y="823"/>
                </a:lnTo>
                <a:lnTo>
                  <a:pt x="748" y="812"/>
                </a:lnTo>
                <a:lnTo>
                  <a:pt x="748" y="812"/>
                </a:lnTo>
                <a:close/>
                <a:moveTo>
                  <a:pt x="308" y="812"/>
                </a:moveTo>
                <a:lnTo>
                  <a:pt x="308" y="812"/>
                </a:lnTo>
                <a:lnTo>
                  <a:pt x="298" y="804"/>
                </a:lnTo>
                <a:lnTo>
                  <a:pt x="287" y="798"/>
                </a:lnTo>
                <a:lnTo>
                  <a:pt x="281" y="795"/>
                </a:lnTo>
                <a:lnTo>
                  <a:pt x="274" y="793"/>
                </a:lnTo>
                <a:lnTo>
                  <a:pt x="267" y="792"/>
                </a:lnTo>
                <a:lnTo>
                  <a:pt x="260" y="792"/>
                </a:lnTo>
                <a:lnTo>
                  <a:pt x="260" y="792"/>
                </a:lnTo>
                <a:lnTo>
                  <a:pt x="252" y="792"/>
                </a:lnTo>
                <a:lnTo>
                  <a:pt x="246" y="793"/>
                </a:lnTo>
                <a:lnTo>
                  <a:pt x="240" y="795"/>
                </a:lnTo>
                <a:lnTo>
                  <a:pt x="233" y="798"/>
                </a:lnTo>
                <a:lnTo>
                  <a:pt x="222" y="804"/>
                </a:lnTo>
                <a:lnTo>
                  <a:pt x="211" y="812"/>
                </a:lnTo>
                <a:lnTo>
                  <a:pt x="211" y="812"/>
                </a:lnTo>
                <a:lnTo>
                  <a:pt x="203" y="823"/>
                </a:lnTo>
                <a:lnTo>
                  <a:pt x="197" y="834"/>
                </a:lnTo>
                <a:lnTo>
                  <a:pt x="193" y="848"/>
                </a:lnTo>
                <a:lnTo>
                  <a:pt x="192" y="855"/>
                </a:lnTo>
                <a:lnTo>
                  <a:pt x="191" y="861"/>
                </a:lnTo>
                <a:lnTo>
                  <a:pt x="191" y="861"/>
                </a:lnTo>
                <a:lnTo>
                  <a:pt x="192" y="868"/>
                </a:lnTo>
                <a:lnTo>
                  <a:pt x="193" y="875"/>
                </a:lnTo>
                <a:lnTo>
                  <a:pt x="197" y="889"/>
                </a:lnTo>
                <a:lnTo>
                  <a:pt x="203" y="900"/>
                </a:lnTo>
                <a:lnTo>
                  <a:pt x="211" y="910"/>
                </a:lnTo>
                <a:lnTo>
                  <a:pt x="211" y="910"/>
                </a:lnTo>
                <a:lnTo>
                  <a:pt x="222" y="920"/>
                </a:lnTo>
                <a:lnTo>
                  <a:pt x="233" y="925"/>
                </a:lnTo>
                <a:lnTo>
                  <a:pt x="246" y="930"/>
                </a:lnTo>
                <a:lnTo>
                  <a:pt x="252" y="931"/>
                </a:lnTo>
                <a:lnTo>
                  <a:pt x="260" y="931"/>
                </a:lnTo>
                <a:lnTo>
                  <a:pt x="260" y="931"/>
                </a:lnTo>
                <a:lnTo>
                  <a:pt x="267" y="931"/>
                </a:lnTo>
                <a:lnTo>
                  <a:pt x="274" y="930"/>
                </a:lnTo>
                <a:lnTo>
                  <a:pt x="287" y="925"/>
                </a:lnTo>
                <a:lnTo>
                  <a:pt x="298" y="920"/>
                </a:lnTo>
                <a:lnTo>
                  <a:pt x="308" y="910"/>
                </a:lnTo>
                <a:lnTo>
                  <a:pt x="308" y="910"/>
                </a:lnTo>
                <a:lnTo>
                  <a:pt x="317" y="900"/>
                </a:lnTo>
                <a:lnTo>
                  <a:pt x="323" y="889"/>
                </a:lnTo>
                <a:lnTo>
                  <a:pt x="328" y="875"/>
                </a:lnTo>
                <a:lnTo>
                  <a:pt x="329" y="868"/>
                </a:lnTo>
                <a:lnTo>
                  <a:pt x="329" y="861"/>
                </a:lnTo>
                <a:lnTo>
                  <a:pt x="329" y="861"/>
                </a:lnTo>
                <a:lnTo>
                  <a:pt x="329" y="855"/>
                </a:lnTo>
                <a:lnTo>
                  <a:pt x="328" y="848"/>
                </a:lnTo>
                <a:lnTo>
                  <a:pt x="323" y="834"/>
                </a:lnTo>
                <a:lnTo>
                  <a:pt x="317" y="823"/>
                </a:lnTo>
                <a:lnTo>
                  <a:pt x="308" y="812"/>
                </a:lnTo>
                <a:lnTo>
                  <a:pt x="308" y="812"/>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grpSp>
        <p:nvGrpSpPr>
          <p:cNvPr id="22" name="그룹 24"/>
          <p:cNvGrpSpPr/>
          <p:nvPr/>
        </p:nvGrpSpPr>
        <p:grpSpPr>
          <a:xfrm>
            <a:off x="6465725" y="1895419"/>
            <a:ext cx="3814443" cy="1609868"/>
            <a:chOff x="4540967" y="2323431"/>
            <a:chExt cx="3460034" cy="1460290"/>
          </a:xfrm>
        </p:grpSpPr>
        <p:sp>
          <p:nvSpPr>
            <p:cNvPr id="23" name="Rectangle 3"/>
            <p:cNvSpPr txBox="1">
              <a:spLocks noChangeArrowheads="1"/>
            </p:cNvSpPr>
            <p:nvPr/>
          </p:nvSpPr>
          <p:spPr bwMode="auto">
            <a:xfrm>
              <a:off x="5560580" y="2323431"/>
              <a:ext cx="2388352"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Rectangle 3"/>
            <p:cNvSpPr txBox="1">
              <a:spLocks noChangeArrowheads="1"/>
            </p:cNvSpPr>
            <p:nvPr/>
          </p:nvSpPr>
          <p:spPr bwMode="auto">
            <a:xfrm>
              <a:off x="4540967" y="3029934"/>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25" name="그룹 27"/>
            <p:cNvGrpSpPr/>
            <p:nvPr/>
          </p:nvGrpSpPr>
          <p:grpSpPr>
            <a:xfrm>
              <a:off x="5560579" y="2628216"/>
              <a:ext cx="2440422" cy="179891"/>
              <a:chOff x="894101" y="5792228"/>
              <a:chExt cx="1997145" cy="77349"/>
            </a:xfrm>
          </p:grpSpPr>
          <p:sp>
            <p:nvSpPr>
              <p:cNvPr id="27" name="직사각형 29"/>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직사각형 30"/>
              <p:cNvSpPr/>
              <p:nvPr/>
            </p:nvSpPr>
            <p:spPr>
              <a:xfrm>
                <a:off x="1700392" y="5792228"/>
                <a:ext cx="1190854"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6" name="Rectangle 3"/>
            <p:cNvSpPr txBox="1">
              <a:spLocks noChangeArrowheads="1"/>
            </p:cNvSpPr>
            <p:nvPr/>
          </p:nvSpPr>
          <p:spPr bwMode="auto">
            <a:xfrm>
              <a:off x="7427573" y="2850204"/>
              <a:ext cx="573428"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45%</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그룹 38"/>
          <p:cNvGrpSpPr/>
          <p:nvPr/>
        </p:nvGrpSpPr>
        <p:grpSpPr>
          <a:xfrm>
            <a:off x="6465725" y="4064944"/>
            <a:ext cx="3814443" cy="1609869"/>
            <a:chOff x="4540967" y="2323433"/>
            <a:chExt cx="3460034" cy="1460291"/>
          </a:xfrm>
        </p:grpSpPr>
        <p:sp>
          <p:nvSpPr>
            <p:cNvPr id="30" name="Rectangle 3"/>
            <p:cNvSpPr txBox="1">
              <a:spLocks noChangeArrowheads="1"/>
            </p:cNvSpPr>
            <p:nvPr/>
          </p:nvSpPr>
          <p:spPr bwMode="auto">
            <a:xfrm>
              <a:off x="5560580" y="2323433"/>
              <a:ext cx="2388352"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Rectangle 3"/>
            <p:cNvSpPr txBox="1">
              <a:spLocks noChangeArrowheads="1"/>
            </p:cNvSpPr>
            <p:nvPr/>
          </p:nvSpPr>
          <p:spPr bwMode="auto">
            <a:xfrm>
              <a:off x="4540967" y="3029937"/>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32" name="그룹 41"/>
            <p:cNvGrpSpPr/>
            <p:nvPr/>
          </p:nvGrpSpPr>
          <p:grpSpPr>
            <a:xfrm>
              <a:off x="5560579" y="2628169"/>
              <a:ext cx="2440422" cy="179902"/>
              <a:chOff x="894101" y="5792228"/>
              <a:chExt cx="1997145" cy="77354"/>
            </a:xfrm>
          </p:grpSpPr>
          <p:sp>
            <p:nvSpPr>
              <p:cNvPr id="34" name="직사각형 43"/>
              <p:cNvSpPr/>
              <p:nvPr/>
            </p:nvSpPr>
            <p:spPr>
              <a:xfrm>
                <a:off x="894101" y="5792233"/>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직사각형 44"/>
              <p:cNvSpPr/>
              <p:nvPr/>
            </p:nvSpPr>
            <p:spPr>
              <a:xfrm>
                <a:off x="1475656" y="5792228"/>
                <a:ext cx="141559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3" name="Rectangle 3"/>
            <p:cNvSpPr txBox="1">
              <a:spLocks noChangeArrowheads="1"/>
            </p:cNvSpPr>
            <p:nvPr/>
          </p:nvSpPr>
          <p:spPr bwMode="auto">
            <a:xfrm>
              <a:off x="7427573" y="2850205"/>
              <a:ext cx="573428"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60%</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par>
                                <p:cTn id="30" presetID="22" presetClass="entr" presetSubtype="2"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ChangeAspect="1"/>
          </p:cNvPicPr>
          <p:nvPr/>
        </p:nvPicPr>
        <p:blipFill rotWithShape="1">
          <a:blip r:embed="rId1" cstate="email"/>
          <a:srcRect/>
          <a:stretch>
            <a:fillRect/>
          </a:stretch>
        </p:blipFill>
        <p:spPr>
          <a:xfrm>
            <a:off x="1562099" y="2100262"/>
            <a:ext cx="2736851" cy="2657475"/>
          </a:xfrm>
          <a:prstGeom prst="rect">
            <a:avLst/>
          </a:prstGeom>
        </p:spPr>
      </p:pic>
      <p:pic>
        <p:nvPicPr>
          <p:cNvPr id="3" name="图片占位符 36"/>
          <p:cNvPicPr>
            <a:picLocks noGrp="1" noChangeAspect="1"/>
          </p:cNvPicPr>
          <p:nvPr/>
        </p:nvPicPr>
        <p:blipFill rotWithShape="1">
          <a:blip r:embed="rId2" cstate="email"/>
          <a:srcRect/>
          <a:stretch>
            <a:fillRect/>
          </a:stretch>
        </p:blipFill>
        <p:spPr>
          <a:xfrm>
            <a:off x="4767044" y="2100262"/>
            <a:ext cx="2593917" cy="2657475"/>
          </a:xfrm>
          <a:prstGeom prst="rect">
            <a:avLst/>
          </a:prstGeom>
        </p:spPr>
      </p:pic>
      <p:pic>
        <p:nvPicPr>
          <p:cNvPr id="4" name="图片占位符 37"/>
          <p:cNvPicPr>
            <a:picLocks noGrp="1" noChangeAspect="1"/>
          </p:cNvPicPr>
          <p:nvPr/>
        </p:nvPicPr>
        <p:blipFill rotWithShape="1">
          <a:blip r:embed="rId3" cstate="email"/>
          <a:srcRect/>
          <a:stretch>
            <a:fillRect/>
          </a:stretch>
        </p:blipFill>
        <p:spPr>
          <a:xfrm>
            <a:off x="7892613" y="2100261"/>
            <a:ext cx="2597587" cy="2657475"/>
          </a:xfrm>
          <a:prstGeom prst="rect">
            <a:avLst/>
          </a:prstGeom>
        </p:spPr>
      </p:pic>
      <p:sp>
        <p:nvSpPr>
          <p:cNvPr id="5" name="Rectangle 10"/>
          <p:cNvSpPr/>
          <p:nvPr/>
        </p:nvSpPr>
        <p:spPr>
          <a:xfrm>
            <a:off x="8166540"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6" name="Rectangle 11"/>
          <p:cNvSpPr/>
          <p:nvPr/>
        </p:nvSpPr>
        <p:spPr>
          <a:xfrm>
            <a:off x="5040313"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7" name="Rectangle 12"/>
          <p:cNvSpPr/>
          <p:nvPr/>
        </p:nvSpPr>
        <p:spPr>
          <a:xfrm>
            <a:off x="1914744"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4" name="TextBox 143"/>
          <p:cNvSpPr txBox="1"/>
          <p:nvPr/>
        </p:nvSpPr>
        <p:spPr>
          <a:xfrm>
            <a:off x="1914744"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TextBox 143"/>
          <p:cNvSpPr txBox="1"/>
          <p:nvPr/>
        </p:nvSpPr>
        <p:spPr>
          <a:xfrm>
            <a:off x="5025341"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TextBox 143"/>
          <p:cNvSpPr txBox="1"/>
          <p:nvPr/>
        </p:nvSpPr>
        <p:spPr>
          <a:xfrm>
            <a:off x="8135938"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44655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8800" b="1" kern="0" dirty="0">
                <a:ln w="18415" cmpd="sng">
                  <a:noFill/>
                  <a:prstDash val="solid"/>
                </a:ln>
                <a:solidFill>
                  <a:srgbClr val="FF237C"/>
                </a:solidFill>
                <a:latin typeface="Agency FB" panose="020B0503020202020204" pitchFamily="34" charset="0"/>
              </a:rPr>
              <a:t>03</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endParaRPr lang="en-GB" altLang="zh-CN"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6601454" y="3886187"/>
            <a:ext cx="1632181" cy="1642415"/>
            <a:chOff x="2279650" y="3644900"/>
            <a:chExt cx="1012825" cy="1019175"/>
          </a:xfrm>
          <a:solidFill>
            <a:srgbClr val="FF237C"/>
          </a:solidFill>
        </p:grpSpPr>
        <p:sp>
          <p:nvSpPr>
            <p:cNvPr id="3" name="Freeform 39"/>
            <p:cNvSpPr/>
            <p:nvPr/>
          </p:nvSpPr>
          <p:spPr bwMode="auto">
            <a:xfrm>
              <a:off x="2298700" y="3933825"/>
              <a:ext cx="957263" cy="404813"/>
            </a:xfrm>
            <a:custGeom>
              <a:avLst/>
              <a:gdLst>
                <a:gd name="T0" fmla="*/ 30 w 159"/>
                <a:gd name="T1" fmla="*/ 56 h 67"/>
                <a:gd name="T2" fmla="*/ 30 w 159"/>
                <a:gd name="T3" fmla="*/ 56 h 67"/>
                <a:gd name="T4" fmla="*/ 154 w 159"/>
                <a:gd name="T5" fmla="*/ 7 h 67"/>
                <a:gd name="T6" fmla="*/ 154 w 159"/>
                <a:gd name="T7" fmla="*/ 7 h 67"/>
                <a:gd name="T8" fmla="*/ 155 w 159"/>
                <a:gd name="T9" fmla="*/ 7 h 67"/>
                <a:gd name="T10" fmla="*/ 159 w 159"/>
                <a:gd name="T11" fmla="*/ 5 h 67"/>
                <a:gd name="T12" fmla="*/ 157 w 159"/>
                <a:gd name="T13" fmla="*/ 0 h 67"/>
                <a:gd name="T14" fmla="*/ 153 w 159"/>
                <a:gd name="T15" fmla="*/ 2 h 67"/>
                <a:gd name="T16" fmla="*/ 153 w 159"/>
                <a:gd name="T17" fmla="*/ 2 h 67"/>
                <a:gd name="T18" fmla="*/ 152 w 159"/>
                <a:gd name="T19" fmla="*/ 2 h 67"/>
                <a:gd name="T20" fmla="*/ 28 w 159"/>
                <a:gd name="T21" fmla="*/ 51 h 67"/>
                <a:gd name="T22" fmla="*/ 28 w 159"/>
                <a:gd name="T23" fmla="*/ 51 h 67"/>
                <a:gd name="T24" fmla="*/ 27 w 159"/>
                <a:gd name="T25" fmla="*/ 51 h 67"/>
                <a:gd name="T26" fmla="*/ 0 w 159"/>
                <a:gd name="T27" fmla="*/ 62 h 67"/>
                <a:gd name="T28" fmla="*/ 2 w 159"/>
                <a:gd name="T29" fmla="*/ 67 h 67"/>
                <a:gd name="T30" fmla="*/ 29 w 159"/>
                <a:gd name="T31" fmla="*/ 56 h 67"/>
                <a:gd name="T32" fmla="*/ 30 w 159"/>
                <a:gd name="T33"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67">
                  <a:moveTo>
                    <a:pt x="30" y="56"/>
                  </a:moveTo>
                  <a:cubicBezTo>
                    <a:pt x="30" y="56"/>
                    <a:pt x="30" y="56"/>
                    <a:pt x="30" y="56"/>
                  </a:cubicBezTo>
                  <a:cubicBezTo>
                    <a:pt x="154" y="7"/>
                    <a:pt x="154" y="7"/>
                    <a:pt x="154" y="7"/>
                  </a:cubicBezTo>
                  <a:cubicBezTo>
                    <a:pt x="154" y="7"/>
                    <a:pt x="154" y="7"/>
                    <a:pt x="154" y="7"/>
                  </a:cubicBezTo>
                  <a:cubicBezTo>
                    <a:pt x="155" y="7"/>
                    <a:pt x="155" y="7"/>
                    <a:pt x="155" y="7"/>
                  </a:cubicBezTo>
                  <a:cubicBezTo>
                    <a:pt x="159" y="5"/>
                    <a:pt x="159" y="5"/>
                    <a:pt x="159" y="5"/>
                  </a:cubicBezTo>
                  <a:cubicBezTo>
                    <a:pt x="159" y="3"/>
                    <a:pt x="158" y="2"/>
                    <a:pt x="157" y="0"/>
                  </a:cubicBezTo>
                  <a:cubicBezTo>
                    <a:pt x="153" y="2"/>
                    <a:pt x="153" y="2"/>
                    <a:pt x="153" y="2"/>
                  </a:cubicBezTo>
                  <a:cubicBezTo>
                    <a:pt x="153" y="2"/>
                    <a:pt x="153" y="2"/>
                    <a:pt x="153" y="2"/>
                  </a:cubicBezTo>
                  <a:cubicBezTo>
                    <a:pt x="152" y="2"/>
                    <a:pt x="152" y="2"/>
                    <a:pt x="152" y="2"/>
                  </a:cubicBezTo>
                  <a:cubicBezTo>
                    <a:pt x="28" y="51"/>
                    <a:pt x="28" y="51"/>
                    <a:pt x="28" y="51"/>
                  </a:cubicBezTo>
                  <a:cubicBezTo>
                    <a:pt x="28" y="51"/>
                    <a:pt x="28" y="51"/>
                    <a:pt x="28" y="51"/>
                  </a:cubicBezTo>
                  <a:cubicBezTo>
                    <a:pt x="27" y="51"/>
                    <a:pt x="27" y="51"/>
                    <a:pt x="27" y="51"/>
                  </a:cubicBezTo>
                  <a:cubicBezTo>
                    <a:pt x="0" y="62"/>
                    <a:pt x="0" y="62"/>
                    <a:pt x="0" y="62"/>
                  </a:cubicBezTo>
                  <a:cubicBezTo>
                    <a:pt x="1" y="64"/>
                    <a:pt x="1" y="65"/>
                    <a:pt x="2" y="67"/>
                  </a:cubicBezTo>
                  <a:cubicBezTo>
                    <a:pt x="29" y="56"/>
                    <a:pt x="29" y="56"/>
                    <a:pt x="29" y="56"/>
                  </a:cubicBezTo>
                  <a:lnTo>
                    <a:pt x="3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4" name="Freeform 40"/>
            <p:cNvSpPr/>
            <p:nvPr/>
          </p:nvSpPr>
          <p:spPr bwMode="auto">
            <a:xfrm>
              <a:off x="2279650" y="3806825"/>
              <a:ext cx="898525" cy="381000"/>
            </a:xfrm>
            <a:custGeom>
              <a:avLst/>
              <a:gdLst>
                <a:gd name="T0" fmla="*/ 24 w 149"/>
                <a:gd name="T1" fmla="*/ 54 h 63"/>
                <a:gd name="T2" fmla="*/ 24 w 149"/>
                <a:gd name="T3" fmla="*/ 53 h 63"/>
                <a:gd name="T4" fmla="*/ 148 w 149"/>
                <a:gd name="T5" fmla="*/ 5 h 63"/>
                <a:gd name="T6" fmla="*/ 148 w 149"/>
                <a:gd name="T7" fmla="*/ 5 h 63"/>
                <a:gd name="T8" fmla="*/ 149 w 149"/>
                <a:gd name="T9" fmla="*/ 4 h 63"/>
                <a:gd name="T10" fmla="*/ 149 w 149"/>
                <a:gd name="T11" fmla="*/ 4 h 63"/>
                <a:gd name="T12" fmla="*/ 146 w 149"/>
                <a:gd name="T13" fmla="*/ 0 h 63"/>
                <a:gd name="T14" fmla="*/ 22 w 149"/>
                <a:gd name="T15" fmla="*/ 49 h 63"/>
                <a:gd name="T16" fmla="*/ 22 w 149"/>
                <a:gd name="T17" fmla="*/ 49 h 63"/>
                <a:gd name="T18" fmla="*/ 21 w 149"/>
                <a:gd name="T19" fmla="*/ 49 h 63"/>
                <a:gd name="T20" fmla="*/ 0 w 149"/>
                <a:gd name="T21" fmla="*/ 58 h 63"/>
                <a:gd name="T22" fmla="*/ 0 w 149"/>
                <a:gd name="T23" fmla="*/ 63 h 63"/>
                <a:gd name="T24" fmla="*/ 23 w 149"/>
                <a:gd name="T25" fmla="*/ 54 h 63"/>
                <a:gd name="T26" fmla="*/ 24 w 149"/>
                <a:gd name="T2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63">
                  <a:moveTo>
                    <a:pt x="24" y="54"/>
                  </a:moveTo>
                  <a:cubicBezTo>
                    <a:pt x="24" y="53"/>
                    <a:pt x="24" y="53"/>
                    <a:pt x="24" y="53"/>
                  </a:cubicBezTo>
                  <a:cubicBezTo>
                    <a:pt x="148" y="5"/>
                    <a:pt x="148" y="5"/>
                    <a:pt x="148" y="5"/>
                  </a:cubicBezTo>
                  <a:cubicBezTo>
                    <a:pt x="148" y="5"/>
                    <a:pt x="148" y="5"/>
                    <a:pt x="148" y="5"/>
                  </a:cubicBezTo>
                  <a:cubicBezTo>
                    <a:pt x="149" y="4"/>
                    <a:pt x="149" y="4"/>
                    <a:pt x="149" y="4"/>
                  </a:cubicBezTo>
                  <a:cubicBezTo>
                    <a:pt x="149" y="4"/>
                    <a:pt x="149" y="4"/>
                    <a:pt x="149" y="4"/>
                  </a:cubicBezTo>
                  <a:cubicBezTo>
                    <a:pt x="148" y="3"/>
                    <a:pt x="147" y="2"/>
                    <a:pt x="146" y="0"/>
                  </a:cubicBezTo>
                  <a:cubicBezTo>
                    <a:pt x="22" y="49"/>
                    <a:pt x="22" y="49"/>
                    <a:pt x="22" y="49"/>
                  </a:cubicBezTo>
                  <a:cubicBezTo>
                    <a:pt x="22" y="49"/>
                    <a:pt x="22" y="49"/>
                    <a:pt x="22" y="49"/>
                  </a:cubicBezTo>
                  <a:cubicBezTo>
                    <a:pt x="21" y="49"/>
                    <a:pt x="21" y="49"/>
                    <a:pt x="21" y="49"/>
                  </a:cubicBezTo>
                  <a:cubicBezTo>
                    <a:pt x="0" y="58"/>
                    <a:pt x="0" y="58"/>
                    <a:pt x="0" y="58"/>
                  </a:cubicBezTo>
                  <a:cubicBezTo>
                    <a:pt x="0" y="59"/>
                    <a:pt x="0" y="61"/>
                    <a:pt x="0" y="63"/>
                  </a:cubicBezTo>
                  <a:cubicBezTo>
                    <a:pt x="23" y="54"/>
                    <a:pt x="23" y="54"/>
                    <a:pt x="23" y="54"/>
                  </a:cubicBezTo>
                  <a:lnTo>
                    <a:pt x="24"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5" name="Freeform 41"/>
            <p:cNvSpPr/>
            <p:nvPr/>
          </p:nvSpPr>
          <p:spPr bwMode="auto">
            <a:xfrm>
              <a:off x="2298700" y="3705225"/>
              <a:ext cx="752475" cy="312738"/>
            </a:xfrm>
            <a:custGeom>
              <a:avLst/>
              <a:gdLst>
                <a:gd name="T0" fmla="*/ 11 w 125"/>
                <a:gd name="T1" fmla="*/ 47 h 52"/>
                <a:gd name="T2" fmla="*/ 12 w 125"/>
                <a:gd name="T3" fmla="*/ 47 h 52"/>
                <a:gd name="T4" fmla="*/ 125 w 125"/>
                <a:gd name="T5" fmla="*/ 3 h 52"/>
                <a:gd name="T6" fmla="*/ 119 w 125"/>
                <a:gd name="T7" fmla="*/ 0 h 52"/>
                <a:gd name="T8" fmla="*/ 10 w 125"/>
                <a:gd name="T9" fmla="*/ 43 h 52"/>
                <a:gd name="T10" fmla="*/ 10 w 125"/>
                <a:gd name="T11" fmla="*/ 43 h 52"/>
                <a:gd name="T12" fmla="*/ 9 w 125"/>
                <a:gd name="T13" fmla="*/ 43 h 52"/>
                <a:gd name="T14" fmla="*/ 2 w 125"/>
                <a:gd name="T15" fmla="*/ 46 h 52"/>
                <a:gd name="T16" fmla="*/ 0 w 125"/>
                <a:gd name="T17" fmla="*/ 52 h 52"/>
                <a:gd name="T18" fmla="*/ 11 w 125"/>
                <a:gd name="T19" fmla="*/ 48 h 52"/>
                <a:gd name="T20" fmla="*/ 11 w 125"/>
                <a:gd name="T2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2">
                  <a:moveTo>
                    <a:pt x="11" y="47"/>
                  </a:moveTo>
                  <a:cubicBezTo>
                    <a:pt x="12" y="47"/>
                    <a:pt x="12" y="47"/>
                    <a:pt x="12" y="47"/>
                  </a:cubicBezTo>
                  <a:cubicBezTo>
                    <a:pt x="125" y="3"/>
                    <a:pt x="125" y="3"/>
                    <a:pt x="125" y="3"/>
                  </a:cubicBezTo>
                  <a:cubicBezTo>
                    <a:pt x="123" y="2"/>
                    <a:pt x="121" y="1"/>
                    <a:pt x="119" y="0"/>
                  </a:cubicBezTo>
                  <a:cubicBezTo>
                    <a:pt x="10" y="43"/>
                    <a:pt x="10" y="43"/>
                    <a:pt x="10" y="43"/>
                  </a:cubicBezTo>
                  <a:cubicBezTo>
                    <a:pt x="10" y="43"/>
                    <a:pt x="10" y="43"/>
                    <a:pt x="10" y="43"/>
                  </a:cubicBezTo>
                  <a:cubicBezTo>
                    <a:pt x="9" y="43"/>
                    <a:pt x="9" y="43"/>
                    <a:pt x="9" y="43"/>
                  </a:cubicBezTo>
                  <a:cubicBezTo>
                    <a:pt x="2" y="46"/>
                    <a:pt x="2" y="46"/>
                    <a:pt x="2" y="46"/>
                  </a:cubicBezTo>
                  <a:cubicBezTo>
                    <a:pt x="1" y="48"/>
                    <a:pt x="0" y="50"/>
                    <a:pt x="0" y="52"/>
                  </a:cubicBezTo>
                  <a:cubicBezTo>
                    <a:pt x="11" y="48"/>
                    <a:pt x="11" y="48"/>
                    <a:pt x="11" y="48"/>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6" name="Freeform 42"/>
            <p:cNvSpPr/>
            <p:nvPr/>
          </p:nvSpPr>
          <p:spPr bwMode="auto">
            <a:xfrm>
              <a:off x="2413000" y="3644900"/>
              <a:ext cx="409575" cy="168275"/>
            </a:xfrm>
            <a:custGeom>
              <a:avLst/>
              <a:gdLst>
                <a:gd name="T0" fmla="*/ 56 w 68"/>
                <a:gd name="T1" fmla="*/ 1 h 28"/>
                <a:gd name="T2" fmla="*/ 55 w 68"/>
                <a:gd name="T3" fmla="*/ 1 h 28"/>
                <a:gd name="T4" fmla="*/ 10 w 68"/>
                <a:gd name="T5" fmla="*/ 18 h 28"/>
                <a:gd name="T6" fmla="*/ 0 w 68"/>
                <a:gd name="T7" fmla="*/ 28 h 28"/>
                <a:gd name="T8" fmla="*/ 68 w 68"/>
                <a:gd name="T9" fmla="*/ 1 h 28"/>
                <a:gd name="T10" fmla="*/ 56 w 68"/>
                <a:gd name="T11" fmla="*/ 1 h 28"/>
              </a:gdLst>
              <a:ahLst/>
              <a:cxnLst>
                <a:cxn ang="0">
                  <a:pos x="T0" y="T1"/>
                </a:cxn>
                <a:cxn ang="0">
                  <a:pos x="T2" y="T3"/>
                </a:cxn>
                <a:cxn ang="0">
                  <a:pos x="T4" y="T5"/>
                </a:cxn>
                <a:cxn ang="0">
                  <a:pos x="T6" y="T7"/>
                </a:cxn>
                <a:cxn ang="0">
                  <a:pos x="T8" y="T9"/>
                </a:cxn>
                <a:cxn ang="0">
                  <a:pos x="T10" y="T11"/>
                </a:cxn>
              </a:cxnLst>
              <a:rect l="0" t="0" r="r" b="b"/>
              <a:pathLst>
                <a:path w="68" h="28">
                  <a:moveTo>
                    <a:pt x="56" y="1"/>
                  </a:moveTo>
                  <a:cubicBezTo>
                    <a:pt x="56" y="1"/>
                    <a:pt x="55" y="1"/>
                    <a:pt x="55" y="1"/>
                  </a:cubicBezTo>
                  <a:cubicBezTo>
                    <a:pt x="10" y="18"/>
                    <a:pt x="10" y="18"/>
                    <a:pt x="10" y="18"/>
                  </a:cubicBezTo>
                  <a:cubicBezTo>
                    <a:pt x="7" y="21"/>
                    <a:pt x="3" y="24"/>
                    <a:pt x="0" y="28"/>
                  </a:cubicBezTo>
                  <a:cubicBezTo>
                    <a:pt x="68" y="1"/>
                    <a:pt x="68" y="1"/>
                    <a:pt x="68" y="1"/>
                  </a:cubicBezTo>
                  <a:cubicBezTo>
                    <a:pt x="64" y="0"/>
                    <a:pt x="60" y="0"/>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7" name="Freeform 43"/>
            <p:cNvSpPr/>
            <p:nvPr/>
          </p:nvSpPr>
          <p:spPr bwMode="auto">
            <a:xfrm>
              <a:off x="2286000" y="3867150"/>
              <a:ext cx="939800" cy="398463"/>
            </a:xfrm>
            <a:custGeom>
              <a:avLst/>
              <a:gdLst>
                <a:gd name="T0" fmla="*/ 27 w 156"/>
                <a:gd name="T1" fmla="*/ 55 h 66"/>
                <a:gd name="T2" fmla="*/ 28 w 156"/>
                <a:gd name="T3" fmla="*/ 55 h 66"/>
                <a:gd name="T4" fmla="*/ 151 w 156"/>
                <a:gd name="T5" fmla="*/ 6 h 66"/>
                <a:gd name="T6" fmla="*/ 152 w 156"/>
                <a:gd name="T7" fmla="*/ 6 h 66"/>
                <a:gd name="T8" fmla="*/ 152 w 156"/>
                <a:gd name="T9" fmla="*/ 6 h 66"/>
                <a:gd name="T10" fmla="*/ 156 w 156"/>
                <a:gd name="T11" fmla="*/ 5 h 66"/>
                <a:gd name="T12" fmla="*/ 153 w 156"/>
                <a:gd name="T13" fmla="*/ 0 h 66"/>
                <a:gd name="T14" fmla="*/ 150 w 156"/>
                <a:gd name="T15" fmla="*/ 1 h 66"/>
                <a:gd name="T16" fmla="*/ 150 w 156"/>
                <a:gd name="T17" fmla="*/ 2 h 66"/>
                <a:gd name="T18" fmla="*/ 150 w 156"/>
                <a:gd name="T19" fmla="*/ 2 h 66"/>
                <a:gd name="T20" fmla="*/ 26 w 156"/>
                <a:gd name="T21" fmla="*/ 50 h 66"/>
                <a:gd name="T22" fmla="*/ 25 w 156"/>
                <a:gd name="T23" fmla="*/ 51 h 66"/>
                <a:gd name="T24" fmla="*/ 25 w 156"/>
                <a:gd name="T25" fmla="*/ 51 h 66"/>
                <a:gd name="T26" fmla="*/ 0 w 156"/>
                <a:gd name="T27" fmla="*/ 61 h 66"/>
                <a:gd name="T28" fmla="*/ 0 w 156"/>
                <a:gd name="T29" fmla="*/ 66 h 66"/>
                <a:gd name="T30" fmla="*/ 27 w 156"/>
                <a:gd name="T3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66">
                  <a:moveTo>
                    <a:pt x="27" y="55"/>
                  </a:moveTo>
                  <a:cubicBezTo>
                    <a:pt x="28" y="55"/>
                    <a:pt x="28" y="55"/>
                    <a:pt x="28" y="55"/>
                  </a:cubicBezTo>
                  <a:cubicBezTo>
                    <a:pt x="151" y="6"/>
                    <a:pt x="151" y="6"/>
                    <a:pt x="151" y="6"/>
                  </a:cubicBezTo>
                  <a:cubicBezTo>
                    <a:pt x="152" y="6"/>
                    <a:pt x="152" y="6"/>
                    <a:pt x="152" y="6"/>
                  </a:cubicBezTo>
                  <a:cubicBezTo>
                    <a:pt x="152" y="6"/>
                    <a:pt x="152" y="6"/>
                    <a:pt x="152" y="6"/>
                  </a:cubicBezTo>
                  <a:cubicBezTo>
                    <a:pt x="156" y="5"/>
                    <a:pt x="156" y="5"/>
                    <a:pt x="156" y="5"/>
                  </a:cubicBezTo>
                  <a:cubicBezTo>
                    <a:pt x="155" y="3"/>
                    <a:pt x="154" y="2"/>
                    <a:pt x="153" y="0"/>
                  </a:cubicBezTo>
                  <a:cubicBezTo>
                    <a:pt x="150" y="1"/>
                    <a:pt x="150" y="1"/>
                    <a:pt x="150" y="1"/>
                  </a:cubicBezTo>
                  <a:cubicBezTo>
                    <a:pt x="150" y="2"/>
                    <a:pt x="150" y="2"/>
                    <a:pt x="150" y="2"/>
                  </a:cubicBezTo>
                  <a:cubicBezTo>
                    <a:pt x="150" y="2"/>
                    <a:pt x="150" y="2"/>
                    <a:pt x="150" y="2"/>
                  </a:cubicBezTo>
                  <a:cubicBezTo>
                    <a:pt x="26" y="50"/>
                    <a:pt x="26" y="50"/>
                    <a:pt x="26" y="50"/>
                  </a:cubicBezTo>
                  <a:cubicBezTo>
                    <a:pt x="25" y="51"/>
                    <a:pt x="25" y="51"/>
                    <a:pt x="25" y="51"/>
                  </a:cubicBezTo>
                  <a:cubicBezTo>
                    <a:pt x="25" y="51"/>
                    <a:pt x="25" y="51"/>
                    <a:pt x="25" y="51"/>
                  </a:cubicBezTo>
                  <a:cubicBezTo>
                    <a:pt x="0" y="61"/>
                    <a:pt x="0" y="61"/>
                    <a:pt x="0" y="61"/>
                  </a:cubicBezTo>
                  <a:cubicBezTo>
                    <a:pt x="0" y="62"/>
                    <a:pt x="0" y="64"/>
                    <a:pt x="0" y="66"/>
                  </a:cubicBezTo>
                  <a:cubicBezTo>
                    <a:pt x="27" y="55"/>
                    <a:pt x="27" y="55"/>
                    <a:pt x="2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8" name="Freeform 44"/>
            <p:cNvSpPr/>
            <p:nvPr/>
          </p:nvSpPr>
          <p:spPr bwMode="auto">
            <a:xfrm>
              <a:off x="2279650" y="3752850"/>
              <a:ext cx="844550" cy="350838"/>
            </a:xfrm>
            <a:custGeom>
              <a:avLst/>
              <a:gdLst>
                <a:gd name="T0" fmla="*/ 19 w 140"/>
                <a:gd name="T1" fmla="*/ 51 h 58"/>
                <a:gd name="T2" fmla="*/ 19 w 140"/>
                <a:gd name="T3" fmla="*/ 51 h 58"/>
                <a:gd name="T4" fmla="*/ 140 w 140"/>
                <a:gd name="T5" fmla="*/ 4 h 58"/>
                <a:gd name="T6" fmla="*/ 135 w 140"/>
                <a:gd name="T7" fmla="*/ 0 h 58"/>
                <a:gd name="T8" fmla="*/ 18 w 140"/>
                <a:gd name="T9" fmla="*/ 46 h 58"/>
                <a:gd name="T10" fmla="*/ 17 w 140"/>
                <a:gd name="T11" fmla="*/ 46 h 58"/>
                <a:gd name="T12" fmla="*/ 17 w 140"/>
                <a:gd name="T13" fmla="*/ 47 h 58"/>
                <a:gd name="T14" fmla="*/ 1 w 140"/>
                <a:gd name="T15" fmla="*/ 53 h 58"/>
                <a:gd name="T16" fmla="*/ 0 w 140"/>
                <a:gd name="T17" fmla="*/ 58 h 58"/>
                <a:gd name="T18" fmla="*/ 19 w 140"/>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58">
                  <a:moveTo>
                    <a:pt x="19" y="51"/>
                  </a:moveTo>
                  <a:cubicBezTo>
                    <a:pt x="19" y="51"/>
                    <a:pt x="19" y="51"/>
                    <a:pt x="19" y="51"/>
                  </a:cubicBezTo>
                  <a:cubicBezTo>
                    <a:pt x="140" y="4"/>
                    <a:pt x="140" y="4"/>
                    <a:pt x="140" y="4"/>
                  </a:cubicBezTo>
                  <a:cubicBezTo>
                    <a:pt x="138" y="2"/>
                    <a:pt x="137" y="1"/>
                    <a:pt x="135" y="0"/>
                  </a:cubicBezTo>
                  <a:cubicBezTo>
                    <a:pt x="18" y="46"/>
                    <a:pt x="18" y="46"/>
                    <a:pt x="18" y="46"/>
                  </a:cubicBezTo>
                  <a:cubicBezTo>
                    <a:pt x="17" y="46"/>
                    <a:pt x="17" y="46"/>
                    <a:pt x="17" y="46"/>
                  </a:cubicBezTo>
                  <a:cubicBezTo>
                    <a:pt x="17" y="47"/>
                    <a:pt x="17" y="47"/>
                    <a:pt x="17" y="47"/>
                  </a:cubicBezTo>
                  <a:cubicBezTo>
                    <a:pt x="1" y="53"/>
                    <a:pt x="1" y="53"/>
                    <a:pt x="1" y="53"/>
                  </a:cubicBezTo>
                  <a:cubicBezTo>
                    <a:pt x="0" y="55"/>
                    <a:pt x="0" y="57"/>
                    <a:pt x="0" y="58"/>
                  </a:cubicBezTo>
                  <a:cubicBezTo>
                    <a:pt x="19" y="51"/>
                    <a:pt x="19" y="51"/>
                    <a:pt x="1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9" name="Freeform 45"/>
            <p:cNvSpPr/>
            <p:nvPr/>
          </p:nvSpPr>
          <p:spPr bwMode="auto">
            <a:xfrm>
              <a:off x="2333625" y="3662363"/>
              <a:ext cx="627063" cy="260350"/>
            </a:xfrm>
            <a:custGeom>
              <a:avLst/>
              <a:gdLst>
                <a:gd name="T0" fmla="*/ 1 w 104"/>
                <a:gd name="T1" fmla="*/ 43 h 43"/>
                <a:gd name="T2" fmla="*/ 1 w 104"/>
                <a:gd name="T3" fmla="*/ 43 h 43"/>
                <a:gd name="T4" fmla="*/ 104 w 104"/>
                <a:gd name="T5" fmla="*/ 2 h 43"/>
                <a:gd name="T6" fmla="*/ 96 w 104"/>
                <a:gd name="T7" fmla="*/ 0 h 43"/>
                <a:gd name="T8" fmla="*/ 4 w 104"/>
                <a:gd name="T9" fmla="*/ 36 h 43"/>
                <a:gd name="T10" fmla="*/ 0 w 104"/>
                <a:gd name="T11" fmla="*/ 43 h 43"/>
                <a:gd name="T12" fmla="*/ 1 w 10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1" y="43"/>
                  </a:moveTo>
                  <a:cubicBezTo>
                    <a:pt x="1" y="43"/>
                    <a:pt x="1" y="43"/>
                    <a:pt x="1" y="43"/>
                  </a:cubicBezTo>
                  <a:cubicBezTo>
                    <a:pt x="104" y="2"/>
                    <a:pt x="104" y="2"/>
                    <a:pt x="104" y="2"/>
                  </a:cubicBezTo>
                  <a:cubicBezTo>
                    <a:pt x="101" y="2"/>
                    <a:pt x="99" y="1"/>
                    <a:pt x="96" y="0"/>
                  </a:cubicBezTo>
                  <a:cubicBezTo>
                    <a:pt x="4" y="36"/>
                    <a:pt x="4" y="36"/>
                    <a:pt x="4" y="36"/>
                  </a:cubicBezTo>
                  <a:cubicBezTo>
                    <a:pt x="3" y="38"/>
                    <a:pt x="1" y="41"/>
                    <a:pt x="0" y="43"/>
                  </a:cubicBezTo>
                  <a:cubicBezTo>
                    <a:pt x="1" y="43"/>
                    <a:pt x="1" y="43"/>
                    <a:pt x="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0" name="Freeform 46"/>
            <p:cNvSpPr/>
            <p:nvPr/>
          </p:nvSpPr>
          <p:spPr bwMode="auto">
            <a:xfrm>
              <a:off x="2659062" y="4435475"/>
              <a:ext cx="555625" cy="228600"/>
            </a:xfrm>
            <a:custGeom>
              <a:avLst/>
              <a:gdLst>
                <a:gd name="T0" fmla="*/ 9 w 92"/>
                <a:gd name="T1" fmla="*/ 38 h 38"/>
                <a:gd name="T2" fmla="*/ 87 w 92"/>
                <a:gd name="T3" fmla="*/ 7 h 38"/>
                <a:gd name="T4" fmla="*/ 92 w 92"/>
                <a:gd name="T5" fmla="*/ 0 h 38"/>
                <a:gd name="T6" fmla="*/ 0 w 92"/>
                <a:gd name="T7" fmla="*/ 36 h 38"/>
                <a:gd name="T8" fmla="*/ 9 w 92"/>
                <a:gd name="T9" fmla="*/ 38 h 38"/>
              </a:gdLst>
              <a:ahLst/>
              <a:cxnLst>
                <a:cxn ang="0">
                  <a:pos x="T0" y="T1"/>
                </a:cxn>
                <a:cxn ang="0">
                  <a:pos x="T2" y="T3"/>
                </a:cxn>
                <a:cxn ang="0">
                  <a:pos x="T4" y="T5"/>
                </a:cxn>
                <a:cxn ang="0">
                  <a:pos x="T6" y="T7"/>
                </a:cxn>
                <a:cxn ang="0">
                  <a:pos x="T8" y="T9"/>
                </a:cxn>
              </a:cxnLst>
              <a:rect l="0" t="0" r="r" b="b"/>
              <a:pathLst>
                <a:path w="92" h="38">
                  <a:moveTo>
                    <a:pt x="9" y="38"/>
                  </a:moveTo>
                  <a:cubicBezTo>
                    <a:pt x="87" y="7"/>
                    <a:pt x="87" y="7"/>
                    <a:pt x="87" y="7"/>
                  </a:cubicBezTo>
                  <a:cubicBezTo>
                    <a:pt x="88" y="5"/>
                    <a:pt x="90" y="2"/>
                    <a:pt x="92" y="0"/>
                  </a:cubicBezTo>
                  <a:cubicBezTo>
                    <a:pt x="0" y="36"/>
                    <a:pt x="0" y="36"/>
                    <a:pt x="0" y="36"/>
                  </a:cubicBezTo>
                  <a:cubicBezTo>
                    <a:pt x="3" y="37"/>
                    <a:pt x="6" y="37"/>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1" name="Freeform 47"/>
            <p:cNvSpPr/>
            <p:nvPr/>
          </p:nvSpPr>
          <p:spPr bwMode="auto">
            <a:xfrm>
              <a:off x="2478087" y="4241800"/>
              <a:ext cx="808038" cy="338138"/>
            </a:xfrm>
            <a:custGeom>
              <a:avLst/>
              <a:gdLst>
                <a:gd name="T0" fmla="*/ 18 w 134"/>
                <a:gd name="T1" fmla="*/ 51 h 56"/>
                <a:gd name="T2" fmla="*/ 18 w 134"/>
                <a:gd name="T3" fmla="*/ 51 h 56"/>
                <a:gd name="T4" fmla="*/ 133 w 134"/>
                <a:gd name="T5" fmla="*/ 6 h 56"/>
                <a:gd name="T6" fmla="*/ 134 w 134"/>
                <a:gd name="T7" fmla="*/ 0 h 56"/>
                <a:gd name="T8" fmla="*/ 17 w 134"/>
                <a:gd name="T9" fmla="*/ 46 h 56"/>
                <a:gd name="T10" fmla="*/ 16 w 134"/>
                <a:gd name="T11" fmla="*/ 47 h 56"/>
                <a:gd name="T12" fmla="*/ 16 w 134"/>
                <a:gd name="T13" fmla="*/ 47 h 56"/>
                <a:gd name="T14" fmla="*/ 0 w 134"/>
                <a:gd name="T15" fmla="*/ 53 h 56"/>
                <a:gd name="T16" fmla="*/ 5 w 134"/>
                <a:gd name="T17" fmla="*/ 56 h 56"/>
                <a:gd name="T18" fmla="*/ 18 w 134"/>
                <a:gd name="T19"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56">
                  <a:moveTo>
                    <a:pt x="18" y="51"/>
                  </a:moveTo>
                  <a:cubicBezTo>
                    <a:pt x="18" y="51"/>
                    <a:pt x="18" y="51"/>
                    <a:pt x="18" y="51"/>
                  </a:cubicBezTo>
                  <a:cubicBezTo>
                    <a:pt x="133" y="6"/>
                    <a:pt x="133" y="6"/>
                    <a:pt x="133" y="6"/>
                  </a:cubicBezTo>
                  <a:cubicBezTo>
                    <a:pt x="134" y="4"/>
                    <a:pt x="134" y="2"/>
                    <a:pt x="134" y="0"/>
                  </a:cubicBezTo>
                  <a:cubicBezTo>
                    <a:pt x="17" y="46"/>
                    <a:pt x="17" y="46"/>
                    <a:pt x="17" y="46"/>
                  </a:cubicBezTo>
                  <a:cubicBezTo>
                    <a:pt x="16" y="47"/>
                    <a:pt x="16" y="47"/>
                    <a:pt x="16" y="47"/>
                  </a:cubicBezTo>
                  <a:cubicBezTo>
                    <a:pt x="16" y="47"/>
                    <a:pt x="16" y="47"/>
                    <a:pt x="16" y="47"/>
                  </a:cubicBezTo>
                  <a:cubicBezTo>
                    <a:pt x="0" y="53"/>
                    <a:pt x="0" y="53"/>
                    <a:pt x="0" y="53"/>
                  </a:cubicBezTo>
                  <a:cubicBezTo>
                    <a:pt x="1" y="54"/>
                    <a:pt x="3" y="55"/>
                    <a:pt x="5" y="56"/>
                  </a:cubicBezTo>
                  <a:cubicBezTo>
                    <a:pt x="18" y="51"/>
                    <a:pt x="18" y="51"/>
                    <a:pt x="1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2" name="Freeform 48"/>
            <p:cNvSpPr/>
            <p:nvPr/>
          </p:nvSpPr>
          <p:spPr bwMode="auto">
            <a:xfrm>
              <a:off x="2363787" y="4078288"/>
              <a:ext cx="928688" cy="393700"/>
            </a:xfrm>
            <a:custGeom>
              <a:avLst/>
              <a:gdLst>
                <a:gd name="T0" fmla="*/ 28 w 154"/>
                <a:gd name="T1" fmla="*/ 55 h 65"/>
                <a:gd name="T2" fmla="*/ 28 w 154"/>
                <a:gd name="T3" fmla="*/ 55 h 65"/>
                <a:gd name="T4" fmla="*/ 152 w 154"/>
                <a:gd name="T5" fmla="*/ 6 h 65"/>
                <a:gd name="T6" fmla="*/ 152 w 154"/>
                <a:gd name="T7" fmla="*/ 6 h 65"/>
                <a:gd name="T8" fmla="*/ 153 w 154"/>
                <a:gd name="T9" fmla="*/ 6 h 65"/>
                <a:gd name="T10" fmla="*/ 154 w 154"/>
                <a:gd name="T11" fmla="*/ 5 h 65"/>
                <a:gd name="T12" fmla="*/ 154 w 154"/>
                <a:gd name="T13" fmla="*/ 0 h 65"/>
                <a:gd name="T14" fmla="*/ 151 w 154"/>
                <a:gd name="T15" fmla="*/ 1 h 65"/>
                <a:gd name="T16" fmla="*/ 151 w 154"/>
                <a:gd name="T17" fmla="*/ 1 h 65"/>
                <a:gd name="T18" fmla="*/ 150 w 154"/>
                <a:gd name="T19" fmla="*/ 2 h 65"/>
                <a:gd name="T20" fmla="*/ 26 w 154"/>
                <a:gd name="T21" fmla="*/ 50 h 65"/>
                <a:gd name="T22" fmla="*/ 26 w 154"/>
                <a:gd name="T23" fmla="*/ 50 h 65"/>
                <a:gd name="T24" fmla="*/ 26 w 154"/>
                <a:gd name="T25" fmla="*/ 51 h 65"/>
                <a:gd name="T26" fmla="*/ 0 w 154"/>
                <a:gd name="T27" fmla="*/ 60 h 65"/>
                <a:gd name="T28" fmla="*/ 3 w 154"/>
                <a:gd name="T29" fmla="*/ 65 h 65"/>
                <a:gd name="T30" fmla="*/ 27 w 154"/>
                <a:gd name="T31" fmla="*/ 55 h 65"/>
                <a:gd name="T32" fmla="*/ 28 w 154"/>
                <a:gd name="T3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5">
                  <a:moveTo>
                    <a:pt x="28" y="55"/>
                  </a:moveTo>
                  <a:cubicBezTo>
                    <a:pt x="28" y="55"/>
                    <a:pt x="28" y="55"/>
                    <a:pt x="28" y="55"/>
                  </a:cubicBezTo>
                  <a:cubicBezTo>
                    <a:pt x="152" y="6"/>
                    <a:pt x="152" y="6"/>
                    <a:pt x="152" y="6"/>
                  </a:cubicBezTo>
                  <a:cubicBezTo>
                    <a:pt x="152" y="6"/>
                    <a:pt x="152" y="6"/>
                    <a:pt x="152" y="6"/>
                  </a:cubicBezTo>
                  <a:cubicBezTo>
                    <a:pt x="153" y="6"/>
                    <a:pt x="153" y="6"/>
                    <a:pt x="153" y="6"/>
                  </a:cubicBezTo>
                  <a:cubicBezTo>
                    <a:pt x="154" y="5"/>
                    <a:pt x="154" y="5"/>
                    <a:pt x="154" y="5"/>
                  </a:cubicBezTo>
                  <a:cubicBezTo>
                    <a:pt x="154" y="4"/>
                    <a:pt x="154" y="2"/>
                    <a:pt x="154" y="0"/>
                  </a:cubicBezTo>
                  <a:cubicBezTo>
                    <a:pt x="151" y="1"/>
                    <a:pt x="151" y="1"/>
                    <a:pt x="151" y="1"/>
                  </a:cubicBezTo>
                  <a:cubicBezTo>
                    <a:pt x="151" y="1"/>
                    <a:pt x="151" y="1"/>
                    <a:pt x="151" y="1"/>
                  </a:cubicBezTo>
                  <a:cubicBezTo>
                    <a:pt x="150" y="2"/>
                    <a:pt x="150" y="2"/>
                    <a:pt x="150" y="2"/>
                  </a:cubicBezTo>
                  <a:cubicBezTo>
                    <a:pt x="26" y="50"/>
                    <a:pt x="26" y="50"/>
                    <a:pt x="26" y="50"/>
                  </a:cubicBezTo>
                  <a:cubicBezTo>
                    <a:pt x="26" y="50"/>
                    <a:pt x="26" y="50"/>
                    <a:pt x="26" y="50"/>
                  </a:cubicBezTo>
                  <a:cubicBezTo>
                    <a:pt x="26" y="51"/>
                    <a:pt x="26" y="51"/>
                    <a:pt x="26" y="51"/>
                  </a:cubicBezTo>
                  <a:cubicBezTo>
                    <a:pt x="0" y="60"/>
                    <a:pt x="0" y="60"/>
                    <a:pt x="0" y="60"/>
                  </a:cubicBezTo>
                  <a:cubicBezTo>
                    <a:pt x="1" y="62"/>
                    <a:pt x="2" y="63"/>
                    <a:pt x="3" y="65"/>
                  </a:cubicBezTo>
                  <a:cubicBezTo>
                    <a:pt x="27" y="55"/>
                    <a:pt x="27" y="55"/>
                    <a:pt x="27" y="55"/>
                  </a:cubicBezTo>
                  <a:lnTo>
                    <a:pt x="2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3" name="Freeform 49"/>
            <p:cNvSpPr/>
            <p:nvPr/>
          </p:nvSpPr>
          <p:spPr bwMode="auto">
            <a:xfrm>
              <a:off x="2833687" y="4562475"/>
              <a:ext cx="266700" cy="101600"/>
            </a:xfrm>
            <a:custGeom>
              <a:avLst/>
              <a:gdLst>
                <a:gd name="T0" fmla="*/ 44 w 44"/>
                <a:gd name="T1" fmla="*/ 0 h 17"/>
                <a:gd name="T2" fmla="*/ 0 w 44"/>
                <a:gd name="T3" fmla="*/ 17 h 17"/>
                <a:gd name="T4" fmla="*/ 44 w 44"/>
                <a:gd name="T5" fmla="*/ 0 h 17"/>
              </a:gdLst>
              <a:ahLst/>
              <a:cxnLst>
                <a:cxn ang="0">
                  <a:pos x="T0" y="T1"/>
                </a:cxn>
                <a:cxn ang="0">
                  <a:pos x="T2" y="T3"/>
                </a:cxn>
                <a:cxn ang="0">
                  <a:pos x="T4" y="T5"/>
                </a:cxn>
              </a:cxnLst>
              <a:rect l="0" t="0" r="r" b="b"/>
              <a:pathLst>
                <a:path w="44" h="17">
                  <a:moveTo>
                    <a:pt x="44" y="0"/>
                  </a:moveTo>
                  <a:cubicBezTo>
                    <a:pt x="0" y="17"/>
                    <a:pt x="0" y="17"/>
                    <a:pt x="0" y="17"/>
                  </a:cubicBezTo>
                  <a:cubicBezTo>
                    <a:pt x="16" y="16"/>
                    <a:pt x="31" y="9"/>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4" name="Freeform 50"/>
            <p:cNvSpPr/>
            <p:nvPr/>
          </p:nvSpPr>
          <p:spPr bwMode="auto">
            <a:xfrm>
              <a:off x="2557462" y="4332288"/>
              <a:ext cx="704850" cy="296863"/>
            </a:xfrm>
            <a:custGeom>
              <a:avLst/>
              <a:gdLst>
                <a:gd name="T0" fmla="*/ 10 w 117"/>
                <a:gd name="T1" fmla="*/ 48 h 49"/>
                <a:gd name="T2" fmla="*/ 10 w 117"/>
                <a:gd name="T3" fmla="*/ 48 h 49"/>
                <a:gd name="T4" fmla="*/ 115 w 117"/>
                <a:gd name="T5" fmla="*/ 7 h 49"/>
                <a:gd name="T6" fmla="*/ 117 w 117"/>
                <a:gd name="T7" fmla="*/ 0 h 49"/>
                <a:gd name="T8" fmla="*/ 8 w 117"/>
                <a:gd name="T9" fmla="*/ 43 h 49"/>
                <a:gd name="T10" fmla="*/ 8 w 117"/>
                <a:gd name="T11" fmla="*/ 43 h 49"/>
                <a:gd name="T12" fmla="*/ 7 w 117"/>
                <a:gd name="T13" fmla="*/ 43 h 49"/>
                <a:gd name="T14" fmla="*/ 0 w 117"/>
                <a:gd name="T15" fmla="*/ 46 h 49"/>
                <a:gd name="T16" fmla="*/ 6 w 117"/>
                <a:gd name="T17" fmla="*/ 49 h 49"/>
                <a:gd name="T18" fmla="*/ 9 w 117"/>
                <a:gd name="T19" fmla="*/ 48 h 49"/>
                <a:gd name="T20" fmla="*/ 10 w 117"/>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9">
                  <a:moveTo>
                    <a:pt x="10" y="48"/>
                  </a:moveTo>
                  <a:cubicBezTo>
                    <a:pt x="10" y="48"/>
                    <a:pt x="10" y="48"/>
                    <a:pt x="10" y="48"/>
                  </a:cubicBezTo>
                  <a:cubicBezTo>
                    <a:pt x="115" y="7"/>
                    <a:pt x="115" y="7"/>
                    <a:pt x="115" y="7"/>
                  </a:cubicBezTo>
                  <a:cubicBezTo>
                    <a:pt x="116" y="4"/>
                    <a:pt x="117" y="2"/>
                    <a:pt x="117" y="0"/>
                  </a:cubicBezTo>
                  <a:cubicBezTo>
                    <a:pt x="8" y="43"/>
                    <a:pt x="8" y="43"/>
                    <a:pt x="8" y="43"/>
                  </a:cubicBezTo>
                  <a:cubicBezTo>
                    <a:pt x="8" y="43"/>
                    <a:pt x="8" y="43"/>
                    <a:pt x="8" y="43"/>
                  </a:cubicBezTo>
                  <a:cubicBezTo>
                    <a:pt x="7" y="43"/>
                    <a:pt x="7" y="43"/>
                    <a:pt x="7" y="43"/>
                  </a:cubicBezTo>
                  <a:cubicBezTo>
                    <a:pt x="0" y="46"/>
                    <a:pt x="0" y="46"/>
                    <a:pt x="0" y="46"/>
                  </a:cubicBezTo>
                  <a:cubicBezTo>
                    <a:pt x="2" y="47"/>
                    <a:pt x="4" y="48"/>
                    <a:pt x="6" y="49"/>
                  </a:cubicBezTo>
                  <a:cubicBezTo>
                    <a:pt x="9" y="48"/>
                    <a:pt x="9" y="48"/>
                    <a:pt x="9" y="48"/>
                  </a:cubicBez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Freeform 51"/>
            <p:cNvSpPr/>
            <p:nvPr/>
          </p:nvSpPr>
          <p:spPr bwMode="auto">
            <a:xfrm>
              <a:off x="2413000" y="4157663"/>
              <a:ext cx="879475" cy="374650"/>
            </a:xfrm>
            <a:custGeom>
              <a:avLst/>
              <a:gdLst>
                <a:gd name="T0" fmla="*/ 24 w 146"/>
                <a:gd name="T1" fmla="*/ 54 h 62"/>
                <a:gd name="T2" fmla="*/ 25 w 146"/>
                <a:gd name="T3" fmla="*/ 53 h 62"/>
                <a:gd name="T4" fmla="*/ 146 w 146"/>
                <a:gd name="T5" fmla="*/ 6 h 62"/>
                <a:gd name="T6" fmla="*/ 146 w 146"/>
                <a:gd name="T7" fmla="*/ 0 h 62"/>
                <a:gd name="T8" fmla="*/ 23 w 146"/>
                <a:gd name="T9" fmla="*/ 49 h 62"/>
                <a:gd name="T10" fmla="*/ 23 w 146"/>
                <a:gd name="T11" fmla="*/ 49 h 62"/>
                <a:gd name="T12" fmla="*/ 22 w 146"/>
                <a:gd name="T13" fmla="*/ 49 h 62"/>
                <a:gd name="T14" fmla="*/ 0 w 146"/>
                <a:gd name="T15" fmla="*/ 58 h 62"/>
                <a:gd name="T16" fmla="*/ 4 w 146"/>
                <a:gd name="T17" fmla="*/ 62 h 62"/>
                <a:gd name="T18" fmla="*/ 24 w 146"/>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62">
                  <a:moveTo>
                    <a:pt x="24" y="54"/>
                  </a:moveTo>
                  <a:cubicBezTo>
                    <a:pt x="25" y="53"/>
                    <a:pt x="25" y="53"/>
                    <a:pt x="25" y="53"/>
                  </a:cubicBezTo>
                  <a:cubicBezTo>
                    <a:pt x="146" y="6"/>
                    <a:pt x="146" y="6"/>
                    <a:pt x="146" y="6"/>
                  </a:cubicBezTo>
                  <a:cubicBezTo>
                    <a:pt x="146" y="4"/>
                    <a:pt x="146" y="2"/>
                    <a:pt x="146" y="0"/>
                  </a:cubicBezTo>
                  <a:cubicBezTo>
                    <a:pt x="23" y="49"/>
                    <a:pt x="23" y="49"/>
                    <a:pt x="23" y="49"/>
                  </a:cubicBezTo>
                  <a:cubicBezTo>
                    <a:pt x="23" y="49"/>
                    <a:pt x="23" y="49"/>
                    <a:pt x="23" y="49"/>
                  </a:cubicBezTo>
                  <a:cubicBezTo>
                    <a:pt x="22" y="49"/>
                    <a:pt x="22" y="49"/>
                    <a:pt x="22" y="49"/>
                  </a:cubicBezTo>
                  <a:cubicBezTo>
                    <a:pt x="0" y="58"/>
                    <a:pt x="0" y="58"/>
                    <a:pt x="0" y="58"/>
                  </a:cubicBezTo>
                  <a:cubicBezTo>
                    <a:pt x="2" y="59"/>
                    <a:pt x="3" y="60"/>
                    <a:pt x="4" y="62"/>
                  </a:cubicBezTo>
                  <a:cubicBezTo>
                    <a:pt x="24" y="54"/>
                    <a:pt x="24" y="54"/>
                    <a:pt x="2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6" name="Freeform 52"/>
            <p:cNvSpPr/>
            <p:nvPr/>
          </p:nvSpPr>
          <p:spPr bwMode="auto">
            <a:xfrm>
              <a:off x="2328862" y="4006850"/>
              <a:ext cx="950913" cy="398463"/>
            </a:xfrm>
            <a:custGeom>
              <a:avLst/>
              <a:gdLst>
                <a:gd name="T0" fmla="*/ 29 w 158"/>
                <a:gd name="T1" fmla="*/ 55 h 66"/>
                <a:gd name="T2" fmla="*/ 30 w 158"/>
                <a:gd name="T3" fmla="*/ 55 h 66"/>
                <a:gd name="T4" fmla="*/ 153 w 158"/>
                <a:gd name="T5" fmla="*/ 7 h 66"/>
                <a:gd name="T6" fmla="*/ 154 w 158"/>
                <a:gd name="T7" fmla="*/ 6 h 66"/>
                <a:gd name="T8" fmla="*/ 154 w 158"/>
                <a:gd name="T9" fmla="*/ 6 h 66"/>
                <a:gd name="T10" fmla="*/ 158 w 158"/>
                <a:gd name="T11" fmla="*/ 5 h 66"/>
                <a:gd name="T12" fmla="*/ 157 w 158"/>
                <a:gd name="T13" fmla="*/ 0 h 66"/>
                <a:gd name="T14" fmla="*/ 152 w 158"/>
                <a:gd name="T15" fmla="*/ 2 h 66"/>
                <a:gd name="T16" fmla="*/ 152 w 158"/>
                <a:gd name="T17" fmla="*/ 2 h 66"/>
                <a:gd name="T18" fmla="*/ 152 w 158"/>
                <a:gd name="T19" fmla="*/ 2 h 66"/>
                <a:gd name="T20" fmla="*/ 28 w 158"/>
                <a:gd name="T21" fmla="*/ 51 h 66"/>
                <a:gd name="T22" fmla="*/ 27 w 158"/>
                <a:gd name="T23" fmla="*/ 51 h 66"/>
                <a:gd name="T24" fmla="*/ 27 w 158"/>
                <a:gd name="T25" fmla="*/ 51 h 66"/>
                <a:gd name="T26" fmla="*/ 0 w 158"/>
                <a:gd name="T27" fmla="*/ 62 h 66"/>
                <a:gd name="T28" fmla="*/ 2 w 158"/>
                <a:gd name="T29" fmla="*/ 66 h 66"/>
                <a:gd name="T30" fmla="*/ 29 w 158"/>
                <a:gd name="T31" fmla="*/ 56 h 66"/>
                <a:gd name="T32" fmla="*/ 29 w 158"/>
                <a:gd name="T33"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66">
                  <a:moveTo>
                    <a:pt x="29" y="55"/>
                  </a:moveTo>
                  <a:cubicBezTo>
                    <a:pt x="30" y="55"/>
                    <a:pt x="30" y="55"/>
                    <a:pt x="30" y="55"/>
                  </a:cubicBezTo>
                  <a:cubicBezTo>
                    <a:pt x="153" y="7"/>
                    <a:pt x="153" y="7"/>
                    <a:pt x="153" y="7"/>
                  </a:cubicBezTo>
                  <a:cubicBezTo>
                    <a:pt x="154" y="6"/>
                    <a:pt x="154" y="6"/>
                    <a:pt x="154" y="6"/>
                  </a:cubicBezTo>
                  <a:cubicBezTo>
                    <a:pt x="154" y="6"/>
                    <a:pt x="154" y="6"/>
                    <a:pt x="154" y="6"/>
                  </a:cubicBezTo>
                  <a:cubicBezTo>
                    <a:pt x="158" y="5"/>
                    <a:pt x="158" y="5"/>
                    <a:pt x="158" y="5"/>
                  </a:cubicBezTo>
                  <a:cubicBezTo>
                    <a:pt x="158" y="3"/>
                    <a:pt x="157" y="2"/>
                    <a:pt x="157" y="0"/>
                  </a:cubicBezTo>
                  <a:cubicBezTo>
                    <a:pt x="152" y="2"/>
                    <a:pt x="152" y="2"/>
                    <a:pt x="152" y="2"/>
                  </a:cubicBezTo>
                  <a:cubicBezTo>
                    <a:pt x="152" y="2"/>
                    <a:pt x="152" y="2"/>
                    <a:pt x="152" y="2"/>
                  </a:cubicBezTo>
                  <a:cubicBezTo>
                    <a:pt x="152" y="2"/>
                    <a:pt x="152" y="2"/>
                    <a:pt x="152" y="2"/>
                  </a:cubicBezTo>
                  <a:cubicBezTo>
                    <a:pt x="28" y="51"/>
                    <a:pt x="28" y="51"/>
                    <a:pt x="28" y="51"/>
                  </a:cubicBezTo>
                  <a:cubicBezTo>
                    <a:pt x="27" y="51"/>
                    <a:pt x="27" y="51"/>
                    <a:pt x="27" y="51"/>
                  </a:cubicBezTo>
                  <a:cubicBezTo>
                    <a:pt x="27" y="51"/>
                    <a:pt x="27" y="51"/>
                    <a:pt x="27" y="51"/>
                  </a:cubicBezTo>
                  <a:cubicBezTo>
                    <a:pt x="0" y="62"/>
                    <a:pt x="0" y="62"/>
                    <a:pt x="0" y="62"/>
                  </a:cubicBezTo>
                  <a:cubicBezTo>
                    <a:pt x="1" y="63"/>
                    <a:pt x="1" y="65"/>
                    <a:pt x="2" y="66"/>
                  </a:cubicBezTo>
                  <a:cubicBezTo>
                    <a:pt x="29" y="56"/>
                    <a:pt x="29" y="56"/>
                    <a:pt x="29" y="56"/>
                  </a:cubicBezTo>
                  <a:lnTo>
                    <a:pt x="2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sp>
        <p:nvSpPr>
          <p:cNvPr id="17" name="Oval 96"/>
          <p:cNvSpPr>
            <a:spLocks noChangeArrowheads="1"/>
          </p:cNvSpPr>
          <p:nvPr/>
        </p:nvSpPr>
        <p:spPr bwMode="auto">
          <a:xfrm>
            <a:off x="7012682" y="1303239"/>
            <a:ext cx="738717" cy="732367"/>
          </a:xfrm>
          <a:prstGeom prst="ellipse">
            <a:avLst/>
          </a:prstGeom>
          <a:solidFill>
            <a:srgbClr val="FF237C"/>
          </a:solidFill>
          <a:ln>
            <a:noFill/>
          </a:ln>
        </p:spPr>
        <p:txBody>
          <a:bodyPr vert="horz" wrap="square" lIns="121920" tIns="60960" rIns="121920" bIns="60960" numCol="1" anchor="t" anchorCtr="0" compatLnSpc="1"/>
          <a:lstStyle/>
          <a:p>
            <a:endParaRPr lang="zh-CN" altLang="en-US"/>
          </a:p>
        </p:txBody>
      </p:sp>
      <p:sp>
        <p:nvSpPr>
          <p:cNvPr id="20" name="îŝḷîḓé-文本框 65"/>
          <p:cNvSpPr txBox="1"/>
          <p:nvPr/>
        </p:nvSpPr>
        <p:spPr>
          <a:xfrm>
            <a:off x="1329748" y="2348174"/>
            <a:ext cx="4121703" cy="370403"/>
          </a:xfrm>
          <a:prstGeom prst="rect">
            <a:avLst/>
          </a:prstGeom>
          <a:noFill/>
        </p:spPr>
        <p:txBody>
          <a:bodyPr wrap="none" anchor="b" anchorCtr="0">
            <a:no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rPr>
              <a:t>点击输入标题</a:t>
            </a:r>
            <a:endPar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îŝḷîḓé-文本框 66"/>
          <p:cNvSpPr txBox="1"/>
          <p:nvPr/>
        </p:nvSpPr>
        <p:spPr>
          <a:xfrm>
            <a:off x="1307223" y="2851035"/>
            <a:ext cx="4639004" cy="3236880"/>
          </a:xfrm>
          <a:prstGeom prst="rect">
            <a:avLst/>
          </a:prstGeom>
          <a:noFill/>
        </p:spPr>
        <p:txBody>
          <a:bodyPr wrap="square">
            <a:normAutofit/>
          </a:bodyPr>
          <a:lstStyle/>
          <a:p>
            <a:pPr>
              <a:lnSpc>
                <a:spcPct val="120000"/>
              </a:lnSpc>
            </a:pPr>
            <a:r>
              <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endParaRPr>
          </a:p>
        </p:txBody>
      </p:sp>
      <p:pic>
        <p:nvPicPr>
          <p:cNvPr id="22" name="图片 21"/>
          <p:cNvPicPr>
            <a:picLocks noChangeAspect="1"/>
          </p:cNvPicPr>
          <p:nvPr/>
        </p:nvPicPr>
        <p:blipFill rotWithShape="1">
          <a:blip r:embed="rId1" cstate="email"/>
          <a:srcRect/>
          <a:stretch>
            <a:fillRect/>
          </a:stretch>
        </p:blipFill>
        <p:spPr>
          <a:xfrm>
            <a:off x="7290531" y="1669421"/>
            <a:ext cx="4545881" cy="4545881"/>
          </a:xfrm>
          <a:prstGeom prst="ellipse">
            <a:avLst/>
          </a:prstGeom>
        </p:spPr>
      </p:pic>
      <p:sp>
        <p:nvSpPr>
          <p:cNvPr id="19" name="Oval 108"/>
          <p:cNvSpPr>
            <a:spLocks noChangeArrowheads="1"/>
          </p:cNvSpPr>
          <p:nvPr/>
        </p:nvSpPr>
        <p:spPr bwMode="auto">
          <a:xfrm>
            <a:off x="9690978" y="680938"/>
            <a:ext cx="1606551" cy="1610784"/>
          </a:xfrm>
          <a:prstGeom prst="ellipse">
            <a:avLst/>
          </a:prstGeom>
          <a:solidFill>
            <a:srgbClr val="FF237C"/>
          </a:solidFill>
          <a:ln>
            <a:noFill/>
          </a:ln>
        </p:spPr>
        <p:txBody>
          <a:bodyPr vert="horz" wrap="square" lIns="121920" tIns="60960" rIns="121920" bIns="6096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b97452c1-0b1e-4c29-a712-6cb69ee2e02b"/>
          <p:cNvGrpSpPr>
            <a:grpSpLocks noChangeAspect="1"/>
          </p:cNvGrpSpPr>
          <p:nvPr/>
        </p:nvGrpSpPr>
        <p:grpSpPr>
          <a:xfrm>
            <a:off x="874711" y="2316708"/>
            <a:ext cx="10442578" cy="3234212"/>
            <a:chOff x="1282307" y="2996953"/>
            <a:chExt cx="9532425" cy="2952327"/>
          </a:xfrm>
        </p:grpSpPr>
        <p:sp>
          <p:nvSpPr>
            <p:cNvPr id="15" name="îŝḷîḓé-Rectangle 3"/>
            <p:cNvSpPr/>
            <p:nvPr/>
          </p:nvSpPr>
          <p:spPr>
            <a:xfrm>
              <a:off x="3667091" y="2996953"/>
              <a:ext cx="2378072" cy="1055284"/>
            </a:xfrm>
            <a:prstGeom prst="rect">
              <a:avLst/>
            </a:prstGeom>
            <a:solidFill>
              <a:srgbClr val="DA0C70"/>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îŝḷîḓé-Rectangle 4"/>
            <p:cNvSpPr/>
            <p:nvPr/>
          </p:nvSpPr>
          <p:spPr>
            <a:xfrm>
              <a:off x="1282307" y="2996953"/>
              <a:ext cx="2378072" cy="1055284"/>
            </a:xfrm>
            <a:prstGeom prst="rect">
              <a:avLst/>
            </a:prstGeom>
            <a:solidFill>
              <a:srgbClr val="FF237C"/>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îŝḷîḓé-任意多边形: 形状 79"/>
            <p:cNvSpPr/>
            <p:nvPr/>
          </p:nvSpPr>
          <p:spPr bwMode="auto">
            <a:xfrm flipH="1">
              <a:off x="2157817" y="3222552"/>
              <a:ext cx="627053" cy="626031"/>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rgbClr val="FFFFFF"/>
            </a:solidFill>
            <a:ln>
              <a:noFill/>
            </a:ln>
          </p:spPr>
          <p:txBody>
            <a:bodyPr anchor="ctr"/>
            <a:lstStyle/>
            <a:p>
              <a:pPr algn="ctr"/>
            </a:p>
          </p:txBody>
        </p:sp>
        <p:sp>
          <p:nvSpPr>
            <p:cNvPr id="18" name="îŝḷîḓé-任意多边形: 形状 82"/>
            <p:cNvSpPr/>
            <p:nvPr/>
          </p:nvSpPr>
          <p:spPr bwMode="auto">
            <a:xfrm flipH="1">
              <a:off x="4520691" y="3205943"/>
              <a:ext cx="627430" cy="626408"/>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88862 h 440259"/>
                <a:gd name="T51" fmla="*/ 88862 h 440259"/>
                <a:gd name="T52" fmla="*/ 278945 h 440259"/>
                <a:gd name="T53" fmla="*/ 278945 h 440259"/>
                <a:gd name="T54" fmla="*/ 278945 h 440259"/>
                <a:gd name="T55" fmla="*/ 278945 h 440259"/>
                <a:gd name="T56" fmla="*/ 278945 h 440259"/>
                <a:gd name="T57" fmla="*/ 278945 h 440259"/>
                <a:gd name="T58" fmla="*/ 88862 h 440259"/>
                <a:gd name="T59" fmla="*/ 88862 h 440259"/>
                <a:gd name="T60" fmla="*/ 278945 h 440259"/>
                <a:gd name="T61" fmla="*/ 278945 h 440259"/>
                <a:gd name="T62" fmla="*/ 278945 h 440259"/>
                <a:gd name="T63" fmla="*/ 278945 h 440259"/>
                <a:gd name="T64" fmla="*/ 278945 h 440259"/>
                <a:gd name="T65" fmla="*/ 278945 h 440259"/>
                <a:gd name="T66" fmla="*/ 88862 h 440259"/>
                <a:gd name="T67" fmla="*/ 88862 h 440259"/>
                <a:gd name="T68" fmla="*/ 278945 h 440259"/>
                <a:gd name="T69" fmla="*/ 278945 h 440259"/>
                <a:gd name="T70" fmla="*/ 278945 h 440259"/>
                <a:gd name="T71" fmla="*/ 278945 h 440259"/>
                <a:gd name="T72" fmla="*/ 278945 h 440259"/>
                <a:gd name="T73" fmla="*/ 278945 h 440259"/>
                <a:gd name="T74" fmla="*/ 278945 h 440259"/>
                <a:gd name="T75" fmla="*/ 278945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278945 h 440259"/>
                <a:gd name="T85" fmla="*/ 278945 h 440259"/>
                <a:gd name="T86" fmla="*/ 278945 h 440259"/>
                <a:gd name="T87" fmla="*/ 278945 h 440259"/>
                <a:gd name="T88" fmla="*/ 278945 h 440259"/>
                <a:gd name="T89" fmla="*/ 278945 h 440259"/>
                <a:gd name="T90" fmla="*/ 278945 h 440259"/>
                <a:gd name="T91" fmla="*/ 278945 h 440259"/>
                <a:gd name="T92" fmla="*/ 278945 h 440259"/>
                <a:gd name="T93" fmla="*/ 278945 h 440259"/>
                <a:gd name="T94" fmla="*/ 278945 h 440259"/>
                <a:gd name="T95" fmla="*/ 278945 h 440259"/>
                <a:gd name="T96" fmla="*/ 278945 h 440259"/>
                <a:gd name="T97" fmla="*/ 278945 h 440259"/>
                <a:gd name="T98" fmla="*/ 278945 h 440259"/>
                <a:gd name="T99" fmla="*/ 278945 h 440259"/>
                <a:gd name="T100" fmla="*/ 278945 h 440259"/>
                <a:gd name="T101" fmla="*/ 278945 h 440259"/>
                <a:gd name="T102" fmla="*/ 278945 h 440259"/>
                <a:gd name="T103" fmla="*/ 278945 h 440259"/>
                <a:gd name="T104" fmla="*/ 278945 h 440259"/>
                <a:gd name="T10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33" h="6533">
                  <a:moveTo>
                    <a:pt x="6394" y="0"/>
                  </a:moveTo>
                  <a:lnTo>
                    <a:pt x="4528" y="0"/>
                  </a:lnTo>
                  <a:cubicBezTo>
                    <a:pt x="4528" y="0"/>
                    <a:pt x="4527" y="0"/>
                    <a:pt x="4526" y="0"/>
                  </a:cubicBezTo>
                  <a:lnTo>
                    <a:pt x="4526" y="0"/>
                  </a:lnTo>
                  <a:lnTo>
                    <a:pt x="761" y="0"/>
                  </a:lnTo>
                  <a:cubicBezTo>
                    <a:pt x="685" y="0"/>
                    <a:pt x="622" y="62"/>
                    <a:pt x="622" y="139"/>
                  </a:cubicBezTo>
                  <a:lnTo>
                    <a:pt x="622" y="1564"/>
                  </a:lnTo>
                  <a:lnTo>
                    <a:pt x="0" y="1564"/>
                  </a:lnTo>
                  <a:lnTo>
                    <a:pt x="0" y="1842"/>
                  </a:lnTo>
                  <a:lnTo>
                    <a:pt x="622" y="1842"/>
                  </a:lnTo>
                  <a:lnTo>
                    <a:pt x="622" y="3128"/>
                  </a:lnTo>
                  <a:lnTo>
                    <a:pt x="0" y="3128"/>
                  </a:lnTo>
                  <a:lnTo>
                    <a:pt x="0" y="3406"/>
                  </a:lnTo>
                  <a:lnTo>
                    <a:pt x="622" y="3406"/>
                  </a:lnTo>
                  <a:lnTo>
                    <a:pt x="622" y="4692"/>
                  </a:lnTo>
                  <a:lnTo>
                    <a:pt x="0" y="4692"/>
                  </a:lnTo>
                  <a:lnTo>
                    <a:pt x="0" y="4970"/>
                  </a:lnTo>
                  <a:lnTo>
                    <a:pt x="622" y="4970"/>
                  </a:lnTo>
                  <a:lnTo>
                    <a:pt x="622" y="6394"/>
                  </a:lnTo>
                  <a:cubicBezTo>
                    <a:pt x="622" y="6471"/>
                    <a:pt x="685" y="6533"/>
                    <a:pt x="761" y="6533"/>
                  </a:cubicBezTo>
                  <a:lnTo>
                    <a:pt x="6394" y="6533"/>
                  </a:lnTo>
                  <a:cubicBezTo>
                    <a:pt x="6471" y="6533"/>
                    <a:pt x="6533" y="6471"/>
                    <a:pt x="6533" y="6394"/>
                  </a:cubicBezTo>
                  <a:lnTo>
                    <a:pt x="6533" y="1793"/>
                  </a:lnTo>
                  <a:lnTo>
                    <a:pt x="6533" y="139"/>
                  </a:lnTo>
                  <a:cubicBezTo>
                    <a:pt x="6533" y="62"/>
                    <a:pt x="6471" y="0"/>
                    <a:pt x="6394" y="0"/>
                  </a:cubicBezTo>
                  <a:close/>
                  <a:moveTo>
                    <a:pt x="4665" y="448"/>
                  </a:moveTo>
                  <a:lnTo>
                    <a:pt x="6028" y="1654"/>
                  </a:lnTo>
                  <a:lnTo>
                    <a:pt x="4665" y="1654"/>
                  </a:lnTo>
                  <a:lnTo>
                    <a:pt x="4665" y="448"/>
                  </a:lnTo>
                  <a:close/>
                  <a:moveTo>
                    <a:pt x="6255" y="1484"/>
                  </a:moveTo>
                  <a:lnTo>
                    <a:pt x="4893" y="278"/>
                  </a:lnTo>
                  <a:lnTo>
                    <a:pt x="6255" y="278"/>
                  </a:lnTo>
                  <a:lnTo>
                    <a:pt x="6255" y="1484"/>
                  </a:lnTo>
                  <a:close/>
                  <a:moveTo>
                    <a:pt x="900" y="6255"/>
                  </a:moveTo>
                  <a:lnTo>
                    <a:pt x="900" y="4970"/>
                  </a:lnTo>
                  <a:lnTo>
                    <a:pt x="1389" y="4970"/>
                  </a:lnTo>
                  <a:lnTo>
                    <a:pt x="1389" y="4692"/>
                  </a:lnTo>
                  <a:lnTo>
                    <a:pt x="900" y="4692"/>
                  </a:lnTo>
                  <a:lnTo>
                    <a:pt x="900" y="3406"/>
                  </a:lnTo>
                  <a:lnTo>
                    <a:pt x="1389" y="3406"/>
                  </a:lnTo>
                  <a:lnTo>
                    <a:pt x="1389" y="3128"/>
                  </a:lnTo>
                  <a:lnTo>
                    <a:pt x="900" y="3128"/>
                  </a:lnTo>
                  <a:lnTo>
                    <a:pt x="900" y="1842"/>
                  </a:lnTo>
                  <a:lnTo>
                    <a:pt x="1389" y="1842"/>
                  </a:lnTo>
                  <a:lnTo>
                    <a:pt x="1389" y="1564"/>
                  </a:lnTo>
                  <a:lnTo>
                    <a:pt x="900" y="1564"/>
                  </a:lnTo>
                  <a:lnTo>
                    <a:pt x="900" y="278"/>
                  </a:lnTo>
                  <a:lnTo>
                    <a:pt x="4387" y="278"/>
                  </a:lnTo>
                  <a:lnTo>
                    <a:pt x="4387" y="1793"/>
                  </a:lnTo>
                  <a:cubicBezTo>
                    <a:pt x="4387" y="1870"/>
                    <a:pt x="4449" y="1932"/>
                    <a:pt x="4526" y="1932"/>
                  </a:cubicBezTo>
                  <a:lnTo>
                    <a:pt x="6255" y="1932"/>
                  </a:lnTo>
                  <a:lnTo>
                    <a:pt x="6255" y="6255"/>
                  </a:lnTo>
                  <a:lnTo>
                    <a:pt x="900" y="6255"/>
                  </a:lnTo>
                  <a:close/>
                </a:path>
              </a:pathLst>
            </a:custGeom>
            <a:solidFill>
              <a:srgbClr val="FFFFFF"/>
            </a:solidFill>
            <a:ln>
              <a:noFill/>
            </a:ln>
          </p:spPr>
          <p:txBody>
            <a:bodyPr anchor="ctr"/>
            <a:lstStyle/>
            <a:p>
              <a:pPr algn="ctr"/>
            </a:p>
          </p:txBody>
        </p:sp>
        <p:sp>
          <p:nvSpPr>
            <p:cNvPr id="19" name="îŝḷîḓé-Rectangle 7"/>
            <p:cNvSpPr/>
            <p:nvPr/>
          </p:nvSpPr>
          <p:spPr>
            <a:xfrm>
              <a:off x="6051875" y="2996953"/>
              <a:ext cx="2378072" cy="1055284"/>
            </a:xfrm>
            <a:prstGeom prst="rect">
              <a:avLst/>
            </a:prstGeom>
            <a:solidFill>
              <a:srgbClr val="FF237C"/>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îŝḷîḓé-任意多边形: 形状 94"/>
            <p:cNvSpPr/>
            <p:nvPr/>
          </p:nvSpPr>
          <p:spPr bwMode="auto">
            <a:xfrm flipH="1">
              <a:off x="6836894" y="3268449"/>
              <a:ext cx="739702" cy="453906"/>
            </a:xfrm>
            <a:custGeom>
              <a:avLst/>
              <a:gdLst>
                <a:gd name="connsiteX0" fmla="*/ 487358 w 607639"/>
                <a:gd name="connsiteY0" fmla="*/ 290730 h 372868"/>
                <a:gd name="connsiteX1" fmla="*/ 545598 w 607639"/>
                <a:gd name="connsiteY1" fmla="*/ 290730 h 372868"/>
                <a:gd name="connsiteX2" fmla="*/ 558243 w 607639"/>
                <a:gd name="connsiteY2" fmla="*/ 303361 h 372868"/>
                <a:gd name="connsiteX3" fmla="*/ 545598 w 607639"/>
                <a:gd name="connsiteY3" fmla="*/ 315992 h 372868"/>
                <a:gd name="connsiteX4" fmla="*/ 487358 w 607639"/>
                <a:gd name="connsiteY4" fmla="*/ 315992 h 372868"/>
                <a:gd name="connsiteX5" fmla="*/ 474623 w 607639"/>
                <a:gd name="connsiteY5" fmla="*/ 303361 h 372868"/>
                <a:gd name="connsiteX6" fmla="*/ 487358 w 607639"/>
                <a:gd name="connsiteY6" fmla="*/ 290730 h 372868"/>
                <a:gd name="connsiteX7" fmla="*/ 390732 w 607639"/>
                <a:gd name="connsiteY7" fmla="*/ 290730 h 372868"/>
                <a:gd name="connsiteX8" fmla="*/ 434179 w 607639"/>
                <a:gd name="connsiteY8" fmla="*/ 290730 h 372868"/>
                <a:gd name="connsiteX9" fmla="*/ 446821 w 607639"/>
                <a:gd name="connsiteY9" fmla="*/ 303361 h 372868"/>
                <a:gd name="connsiteX10" fmla="*/ 434179 w 607639"/>
                <a:gd name="connsiteY10" fmla="*/ 315992 h 372868"/>
                <a:gd name="connsiteX11" fmla="*/ 390732 w 607639"/>
                <a:gd name="connsiteY11" fmla="*/ 315992 h 372868"/>
                <a:gd name="connsiteX12" fmla="*/ 378090 w 607639"/>
                <a:gd name="connsiteY12" fmla="*/ 303361 h 372868"/>
                <a:gd name="connsiteX13" fmla="*/ 390732 w 607639"/>
                <a:gd name="connsiteY13" fmla="*/ 290730 h 372868"/>
                <a:gd name="connsiteX14" fmla="*/ 252789 w 607639"/>
                <a:gd name="connsiteY14" fmla="*/ 290730 h 372868"/>
                <a:gd name="connsiteX15" fmla="*/ 340969 w 607639"/>
                <a:gd name="connsiteY15" fmla="*/ 290730 h 372868"/>
                <a:gd name="connsiteX16" fmla="*/ 353604 w 607639"/>
                <a:gd name="connsiteY16" fmla="*/ 303361 h 372868"/>
                <a:gd name="connsiteX17" fmla="*/ 340969 w 607639"/>
                <a:gd name="connsiteY17" fmla="*/ 315992 h 372868"/>
                <a:gd name="connsiteX18" fmla="*/ 252789 w 607639"/>
                <a:gd name="connsiteY18" fmla="*/ 315992 h 372868"/>
                <a:gd name="connsiteX19" fmla="*/ 240064 w 607639"/>
                <a:gd name="connsiteY19" fmla="*/ 303361 h 372868"/>
                <a:gd name="connsiteX20" fmla="*/ 252789 w 607639"/>
                <a:gd name="connsiteY20" fmla="*/ 290730 h 372868"/>
                <a:gd name="connsiteX21" fmla="*/ 518189 w 607639"/>
                <a:gd name="connsiteY21" fmla="*/ 240134 h 372868"/>
                <a:gd name="connsiteX22" fmla="*/ 545604 w 607639"/>
                <a:gd name="connsiteY22" fmla="*/ 240134 h 372868"/>
                <a:gd name="connsiteX23" fmla="*/ 558243 w 607639"/>
                <a:gd name="connsiteY23" fmla="*/ 252765 h 372868"/>
                <a:gd name="connsiteX24" fmla="*/ 545604 w 607639"/>
                <a:gd name="connsiteY24" fmla="*/ 265396 h 372868"/>
                <a:gd name="connsiteX25" fmla="*/ 518189 w 607639"/>
                <a:gd name="connsiteY25" fmla="*/ 265396 h 372868"/>
                <a:gd name="connsiteX26" fmla="*/ 505460 w 607639"/>
                <a:gd name="connsiteY26" fmla="*/ 252765 h 372868"/>
                <a:gd name="connsiteX27" fmla="*/ 518189 w 607639"/>
                <a:gd name="connsiteY27" fmla="*/ 240134 h 372868"/>
                <a:gd name="connsiteX28" fmla="*/ 376407 w 607639"/>
                <a:gd name="connsiteY28" fmla="*/ 240134 h 372868"/>
                <a:gd name="connsiteX29" fmla="*/ 476025 w 607639"/>
                <a:gd name="connsiteY29" fmla="*/ 240134 h 372868"/>
                <a:gd name="connsiteX30" fmla="*/ 488666 w 607639"/>
                <a:gd name="connsiteY30" fmla="*/ 252765 h 372868"/>
                <a:gd name="connsiteX31" fmla="*/ 476025 w 607639"/>
                <a:gd name="connsiteY31" fmla="*/ 265396 h 372868"/>
                <a:gd name="connsiteX32" fmla="*/ 376407 w 607639"/>
                <a:gd name="connsiteY32" fmla="*/ 265396 h 372868"/>
                <a:gd name="connsiteX33" fmla="*/ 363765 w 607639"/>
                <a:gd name="connsiteY33" fmla="*/ 252765 h 372868"/>
                <a:gd name="connsiteX34" fmla="*/ 376407 w 607639"/>
                <a:gd name="connsiteY34" fmla="*/ 240134 h 372868"/>
                <a:gd name="connsiteX35" fmla="*/ 252788 w 607639"/>
                <a:gd name="connsiteY35" fmla="*/ 240134 h 372868"/>
                <a:gd name="connsiteX36" fmla="*/ 324861 w 607639"/>
                <a:gd name="connsiteY36" fmla="*/ 240134 h 372868"/>
                <a:gd name="connsiteX37" fmla="*/ 337585 w 607639"/>
                <a:gd name="connsiteY37" fmla="*/ 252765 h 372868"/>
                <a:gd name="connsiteX38" fmla="*/ 324861 w 607639"/>
                <a:gd name="connsiteY38" fmla="*/ 265396 h 372868"/>
                <a:gd name="connsiteX39" fmla="*/ 252788 w 607639"/>
                <a:gd name="connsiteY39" fmla="*/ 265396 h 372868"/>
                <a:gd name="connsiteX40" fmla="*/ 240064 w 607639"/>
                <a:gd name="connsiteY40" fmla="*/ 252765 h 372868"/>
                <a:gd name="connsiteX41" fmla="*/ 252788 w 607639"/>
                <a:gd name="connsiteY41" fmla="*/ 240134 h 372868"/>
                <a:gd name="connsiteX42" fmla="*/ 442597 w 607639"/>
                <a:gd name="connsiteY42" fmla="*/ 189609 h 372868"/>
                <a:gd name="connsiteX43" fmla="*/ 545601 w 607639"/>
                <a:gd name="connsiteY43" fmla="*/ 189609 h 372868"/>
                <a:gd name="connsiteX44" fmla="*/ 558243 w 607639"/>
                <a:gd name="connsiteY44" fmla="*/ 202205 h 372868"/>
                <a:gd name="connsiteX45" fmla="*/ 545601 w 607639"/>
                <a:gd name="connsiteY45" fmla="*/ 214801 h 372868"/>
                <a:gd name="connsiteX46" fmla="*/ 442597 w 607639"/>
                <a:gd name="connsiteY46" fmla="*/ 214801 h 372868"/>
                <a:gd name="connsiteX47" fmla="*/ 429955 w 607639"/>
                <a:gd name="connsiteY47" fmla="*/ 202205 h 372868"/>
                <a:gd name="connsiteX48" fmla="*/ 442597 w 607639"/>
                <a:gd name="connsiteY48" fmla="*/ 189609 h 372868"/>
                <a:gd name="connsiteX49" fmla="*/ 208364 w 607639"/>
                <a:gd name="connsiteY49" fmla="*/ 143718 h 372868"/>
                <a:gd name="connsiteX50" fmla="*/ 171607 w 607639"/>
                <a:gd name="connsiteY50" fmla="*/ 160071 h 372868"/>
                <a:gd name="connsiteX51" fmla="*/ 158524 w 607639"/>
                <a:gd name="connsiteY51" fmla="*/ 158383 h 372868"/>
                <a:gd name="connsiteX52" fmla="*/ 143038 w 607639"/>
                <a:gd name="connsiteY52" fmla="*/ 145940 h 372868"/>
                <a:gd name="connsiteX53" fmla="*/ 114469 w 607639"/>
                <a:gd name="connsiteY53" fmla="*/ 161760 h 372868"/>
                <a:gd name="connsiteX54" fmla="*/ 158257 w 607639"/>
                <a:gd name="connsiteY54" fmla="*/ 187002 h 372868"/>
                <a:gd name="connsiteX55" fmla="*/ 208364 w 607639"/>
                <a:gd name="connsiteY55" fmla="*/ 143718 h 372868"/>
                <a:gd name="connsiteX56" fmla="*/ 419805 w 607639"/>
                <a:gd name="connsiteY56" fmla="*/ 139014 h 372868"/>
                <a:gd name="connsiteX57" fmla="*/ 545602 w 607639"/>
                <a:gd name="connsiteY57" fmla="*/ 139014 h 372868"/>
                <a:gd name="connsiteX58" fmla="*/ 558244 w 607639"/>
                <a:gd name="connsiteY58" fmla="*/ 151645 h 372868"/>
                <a:gd name="connsiteX59" fmla="*/ 545602 w 607639"/>
                <a:gd name="connsiteY59" fmla="*/ 164276 h 372868"/>
                <a:gd name="connsiteX60" fmla="*/ 419805 w 607639"/>
                <a:gd name="connsiteY60" fmla="*/ 164276 h 372868"/>
                <a:gd name="connsiteX61" fmla="*/ 407163 w 607639"/>
                <a:gd name="connsiteY61" fmla="*/ 151645 h 372868"/>
                <a:gd name="connsiteX62" fmla="*/ 419805 w 607639"/>
                <a:gd name="connsiteY62" fmla="*/ 139014 h 372868"/>
                <a:gd name="connsiteX63" fmla="*/ 310993 w 607639"/>
                <a:gd name="connsiteY63" fmla="*/ 139014 h 372868"/>
                <a:gd name="connsiteX64" fmla="*/ 368413 w 607639"/>
                <a:gd name="connsiteY64" fmla="*/ 139014 h 372868"/>
                <a:gd name="connsiteX65" fmla="*/ 381054 w 607639"/>
                <a:gd name="connsiteY65" fmla="*/ 151645 h 372868"/>
                <a:gd name="connsiteX66" fmla="*/ 368413 w 607639"/>
                <a:gd name="connsiteY66" fmla="*/ 164276 h 372868"/>
                <a:gd name="connsiteX67" fmla="*/ 310993 w 607639"/>
                <a:gd name="connsiteY67" fmla="*/ 164276 h 372868"/>
                <a:gd name="connsiteX68" fmla="*/ 298351 w 607639"/>
                <a:gd name="connsiteY68" fmla="*/ 151645 h 372868"/>
                <a:gd name="connsiteX69" fmla="*/ 310993 w 607639"/>
                <a:gd name="connsiteY69" fmla="*/ 139014 h 372868"/>
                <a:gd name="connsiteX70" fmla="*/ 370072 w 607639"/>
                <a:gd name="connsiteY70" fmla="*/ 88489 h 372868"/>
                <a:gd name="connsiteX71" fmla="*/ 545604 w 607639"/>
                <a:gd name="connsiteY71" fmla="*/ 88489 h 372868"/>
                <a:gd name="connsiteX72" fmla="*/ 558243 w 607639"/>
                <a:gd name="connsiteY72" fmla="*/ 101111 h 372868"/>
                <a:gd name="connsiteX73" fmla="*/ 545604 w 607639"/>
                <a:gd name="connsiteY73" fmla="*/ 113822 h 372868"/>
                <a:gd name="connsiteX74" fmla="*/ 370072 w 607639"/>
                <a:gd name="connsiteY74" fmla="*/ 113822 h 372868"/>
                <a:gd name="connsiteX75" fmla="*/ 357343 w 607639"/>
                <a:gd name="connsiteY75" fmla="*/ 101111 h 372868"/>
                <a:gd name="connsiteX76" fmla="*/ 370072 w 607639"/>
                <a:gd name="connsiteY76" fmla="*/ 88489 h 372868"/>
                <a:gd name="connsiteX77" fmla="*/ 158257 w 607639"/>
                <a:gd name="connsiteY77" fmla="*/ 85946 h 372868"/>
                <a:gd name="connsiteX78" fmla="*/ 107616 w 607639"/>
                <a:gd name="connsiteY78" fmla="*/ 136518 h 372868"/>
                <a:gd name="connsiteX79" fmla="*/ 107616 w 607639"/>
                <a:gd name="connsiteY79" fmla="*/ 136607 h 372868"/>
                <a:gd name="connsiteX80" fmla="*/ 138143 w 607639"/>
                <a:gd name="connsiteY80" fmla="*/ 119720 h 372868"/>
                <a:gd name="connsiteX81" fmla="*/ 152205 w 607639"/>
                <a:gd name="connsiteY81" fmla="*/ 120965 h 372868"/>
                <a:gd name="connsiteX82" fmla="*/ 168314 w 607639"/>
                <a:gd name="connsiteY82" fmla="*/ 133852 h 372868"/>
                <a:gd name="connsiteX83" fmla="*/ 205160 w 607639"/>
                <a:gd name="connsiteY83" fmla="*/ 117498 h 372868"/>
                <a:gd name="connsiteX84" fmla="*/ 158257 w 607639"/>
                <a:gd name="connsiteY84" fmla="*/ 85946 h 372868"/>
                <a:gd name="connsiteX85" fmla="*/ 158257 w 607639"/>
                <a:gd name="connsiteY85" fmla="*/ 60616 h 372868"/>
                <a:gd name="connsiteX86" fmla="*/ 228300 w 607639"/>
                <a:gd name="connsiteY86" fmla="*/ 107188 h 372868"/>
                <a:gd name="connsiteX87" fmla="*/ 273779 w 607639"/>
                <a:gd name="connsiteY87" fmla="*/ 87013 h 372868"/>
                <a:gd name="connsiteX88" fmla="*/ 290422 w 607639"/>
                <a:gd name="connsiteY88" fmla="*/ 93412 h 372868"/>
                <a:gd name="connsiteX89" fmla="*/ 284014 w 607639"/>
                <a:gd name="connsiteY89" fmla="*/ 110033 h 372868"/>
                <a:gd name="connsiteX90" fmla="*/ 234085 w 607639"/>
                <a:gd name="connsiteY90" fmla="*/ 132252 h 372868"/>
                <a:gd name="connsiteX91" fmla="*/ 234174 w 607639"/>
                <a:gd name="connsiteY91" fmla="*/ 136518 h 372868"/>
                <a:gd name="connsiteX92" fmla="*/ 158257 w 607639"/>
                <a:gd name="connsiteY92" fmla="*/ 212332 h 372868"/>
                <a:gd name="connsiteX93" fmla="*/ 92308 w 607639"/>
                <a:gd name="connsiteY93" fmla="*/ 174025 h 372868"/>
                <a:gd name="connsiteX94" fmla="*/ 62493 w 607639"/>
                <a:gd name="connsiteY94" fmla="*/ 190557 h 372868"/>
                <a:gd name="connsiteX95" fmla="*/ 56352 w 607639"/>
                <a:gd name="connsiteY95" fmla="*/ 192068 h 372868"/>
                <a:gd name="connsiteX96" fmla="*/ 45227 w 607639"/>
                <a:gd name="connsiteY96" fmla="*/ 185580 h 372868"/>
                <a:gd name="connsiteX97" fmla="*/ 50211 w 607639"/>
                <a:gd name="connsiteY97" fmla="*/ 168426 h 372868"/>
                <a:gd name="connsiteX98" fmla="*/ 83497 w 607639"/>
                <a:gd name="connsiteY98" fmla="*/ 149939 h 372868"/>
                <a:gd name="connsiteX99" fmla="*/ 82251 w 607639"/>
                <a:gd name="connsiteY99" fmla="*/ 136518 h 372868"/>
                <a:gd name="connsiteX100" fmla="*/ 158257 w 607639"/>
                <a:gd name="connsiteY100" fmla="*/ 60616 h 372868"/>
                <a:gd name="connsiteX101" fmla="*/ 25277 w 607639"/>
                <a:gd name="connsiteY101" fmla="*/ 25243 h 372868"/>
                <a:gd name="connsiteX102" fmla="*/ 25277 w 607639"/>
                <a:gd name="connsiteY102" fmla="*/ 347625 h 372868"/>
                <a:gd name="connsiteX103" fmla="*/ 582273 w 607639"/>
                <a:gd name="connsiteY103" fmla="*/ 347625 h 372868"/>
                <a:gd name="connsiteX104" fmla="*/ 582273 w 607639"/>
                <a:gd name="connsiteY104" fmla="*/ 25243 h 372868"/>
                <a:gd name="connsiteX105" fmla="*/ 12638 w 607639"/>
                <a:gd name="connsiteY105" fmla="*/ 0 h 372868"/>
                <a:gd name="connsiteX106" fmla="*/ 594911 w 607639"/>
                <a:gd name="connsiteY106" fmla="*/ 0 h 372868"/>
                <a:gd name="connsiteX107" fmla="*/ 607639 w 607639"/>
                <a:gd name="connsiteY107" fmla="*/ 12622 h 372868"/>
                <a:gd name="connsiteX108" fmla="*/ 607639 w 607639"/>
                <a:gd name="connsiteY108" fmla="*/ 360246 h 372868"/>
                <a:gd name="connsiteX109" fmla="*/ 594911 w 607639"/>
                <a:gd name="connsiteY109" fmla="*/ 372868 h 372868"/>
                <a:gd name="connsiteX110" fmla="*/ 12638 w 607639"/>
                <a:gd name="connsiteY110" fmla="*/ 372868 h 372868"/>
                <a:gd name="connsiteX111" fmla="*/ 0 w 607639"/>
                <a:gd name="connsiteY111" fmla="*/ 360246 h 372868"/>
                <a:gd name="connsiteX112" fmla="*/ 0 w 607639"/>
                <a:gd name="connsiteY112" fmla="*/ 12622 h 372868"/>
                <a:gd name="connsiteX113" fmla="*/ 12638 w 607639"/>
                <a:gd name="connsiteY113" fmla="*/ 0 h 37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7639" h="372868">
                  <a:moveTo>
                    <a:pt x="487358" y="290730"/>
                  </a:moveTo>
                  <a:lnTo>
                    <a:pt x="545598" y="290730"/>
                  </a:lnTo>
                  <a:cubicBezTo>
                    <a:pt x="552544" y="290730"/>
                    <a:pt x="558243" y="296334"/>
                    <a:pt x="558243" y="303361"/>
                  </a:cubicBezTo>
                  <a:cubicBezTo>
                    <a:pt x="558243" y="310299"/>
                    <a:pt x="552544" y="315992"/>
                    <a:pt x="545598" y="315992"/>
                  </a:cubicBezTo>
                  <a:lnTo>
                    <a:pt x="487358" y="315992"/>
                  </a:lnTo>
                  <a:cubicBezTo>
                    <a:pt x="480323" y="315992"/>
                    <a:pt x="474623" y="310299"/>
                    <a:pt x="474623" y="303361"/>
                  </a:cubicBezTo>
                  <a:cubicBezTo>
                    <a:pt x="474623" y="296334"/>
                    <a:pt x="480323" y="290730"/>
                    <a:pt x="487358" y="290730"/>
                  </a:cubicBezTo>
                  <a:close/>
                  <a:moveTo>
                    <a:pt x="390732" y="290730"/>
                  </a:moveTo>
                  <a:lnTo>
                    <a:pt x="434179" y="290730"/>
                  </a:lnTo>
                  <a:cubicBezTo>
                    <a:pt x="441212" y="290730"/>
                    <a:pt x="446821" y="296334"/>
                    <a:pt x="446821" y="303361"/>
                  </a:cubicBezTo>
                  <a:cubicBezTo>
                    <a:pt x="446821" y="310299"/>
                    <a:pt x="441212" y="315992"/>
                    <a:pt x="434179" y="315992"/>
                  </a:cubicBezTo>
                  <a:lnTo>
                    <a:pt x="390732" y="315992"/>
                  </a:lnTo>
                  <a:cubicBezTo>
                    <a:pt x="383699" y="315992"/>
                    <a:pt x="378090" y="310299"/>
                    <a:pt x="378090" y="303361"/>
                  </a:cubicBezTo>
                  <a:cubicBezTo>
                    <a:pt x="378090" y="296334"/>
                    <a:pt x="383699" y="290730"/>
                    <a:pt x="390732" y="290730"/>
                  </a:cubicBezTo>
                  <a:close/>
                  <a:moveTo>
                    <a:pt x="252789" y="290730"/>
                  </a:moveTo>
                  <a:lnTo>
                    <a:pt x="340969" y="290730"/>
                  </a:lnTo>
                  <a:cubicBezTo>
                    <a:pt x="347909" y="290730"/>
                    <a:pt x="353604" y="296334"/>
                    <a:pt x="353604" y="303361"/>
                  </a:cubicBezTo>
                  <a:cubicBezTo>
                    <a:pt x="353604" y="310299"/>
                    <a:pt x="347909" y="315992"/>
                    <a:pt x="340969" y="315992"/>
                  </a:cubicBezTo>
                  <a:lnTo>
                    <a:pt x="252789" y="315992"/>
                  </a:lnTo>
                  <a:cubicBezTo>
                    <a:pt x="245759" y="315992"/>
                    <a:pt x="240064" y="310299"/>
                    <a:pt x="240064" y="303361"/>
                  </a:cubicBezTo>
                  <a:cubicBezTo>
                    <a:pt x="240064" y="296334"/>
                    <a:pt x="245759" y="290730"/>
                    <a:pt x="252789" y="290730"/>
                  </a:cubicBezTo>
                  <a:close/>
                  <a:moveTo>
                    <a:pt x="518189" y="240134"/>
                  </a:moveTo>
                  <a:lnTo>
                    <a:pt x="545604" y="240134"/>
                  </a:lnTo>
                  <a:cubicBezTo>
                    <a:pt x="552547" y="240134"/>
                    <a:pt x="558243" y="245738"/>
                    <a:pt x="558243" y="252765"/>
                  </a:cubicBezTo>
                  <a:cubicBezTo>
                    <a:pt x="558243" y="259792"/>
                    <a:pt x="552547" y="265396"/>
                    <a:pt x="545604" y="265396"/>
                  </a:cubicBezTo>
                  <a:lnTo>
                    <a:pt x="518189" y="265396"/>
                  </a:lnTo>
                  <a:cubicBezTo>
                    <a:pt x="511157" y="265396"/>
                    <a:pt x="505460" y="259792"/>
                    <a:pt x="505460" y="252765"/>
                  </a:cubicBezTo>
                  <a:cubicBezTo>
                    <a:pt x="505460" y="245738"/>
                    <a:pt x="511157" y="240134"/>
                    <a:pt x="518189" y="240134"/>
                  </a:cubicBezTo>
                  <a:close/>
                  <a:moveTo>
                    <a:pt x="376407" y="240134"/>
                  </a:moveTo>
                  <a:lnTo>
                    <a:pt x="476025" y="240134"/>
                  </a:lnTo>
                  <a:cubicBezTo>
                    <a:pt x="482969" y="240134"/>
                    <a:pt x="488666" y="245738"/>
                    <a:pt x="488666" y="252765"/>
                  </a:cubicBezTo>
                  <a:cubicBezTo>
                    <a:pt x="488666" y="259792"/>
                    <a:pt x="482969" y="265396"/>
                    <a:pt x="476025" y="265396"/>
                  </a:cubicBezTo>
                  <a:lnTo>
                    <a:pt x="376407" y="265396"/>
                  </a:lnTo>
                  <a:cubicBezTo>
                    <a:pt x="369374" y="265396"/>
                    <a:pt x="363765" y="259792"/>
                    <a:pt x="363765" y="252765"/>
                  </a:cubicBezTo>
                  <a:cubicBezTo>
                    <a:pt x="363765" y="245738"/>
                    <a:pt x="369374" y="240134"/>
                    <a:pt x="376407" y="240134"/>
                  </a:cubicBezTo>
                  <a:close/>
                  <a:moveTo>
                    <a:pt x="252788" y="240134"/>
                  </a:moveTo>
                  <a:lnTo>
                    <a:pt x="324861" y="240134"/>
                  </a:lnTo>
                  <a:cubicBezTo>
                    <a:pt x="331891" y="240134"/>
                    <a:pt x="337585" y="245738"/>
                    <a:pt x="337585" y="252765"/>
                  </a:cubicBezTo>
                  <a:cubicBezTo>
                    <a:pt x="337585" y="259792"/>
                    <a:pt x="331891" y="265396"/>
                    <a:pt x="324861" y="265396"/>
                  </a:cubicBezTo>
                  <a:lnTo>
                    <a:pt x="252788" y="265396"/>
                  </a:lnTo>
                  <a:cubicBezTo>
                    <a:pt x="245759" y="265396"/>
                    <a:pt x="240064" y="259792"/>
                    <a:pt x="240064" y="252765"/>
                  </a:cubicBezTo>
                  <a:cubicBezTo>
                    <a:pt x="240064" y="245738"/>
                    <a:pt x="245759" y="240134"/>
                    <a:pt x="252788" y="240134"/>
                  </a:cubicBezTo>
                  <a:close/>
                  <a:moveTo>
                    <a:pt x="442597" y="189609"/>
                  </a:moveTo>
                  <a:lnTo>
                    <a:pt x="545601" y="189609"/>
                  </a:lnTo>
                  <a:cubicBezTo>
                    <a:pt x="552546" y="189609"/>
                    <a:pt x="558243" y="195286"/>
                    <a:pt x="558243" y="202205"/>
                  </a:cubicBezTo>
                  <a:cubicBezTo>
                    <a:pt x="558243" y="209213"/>
                    <a:pt x="552546" y="214801"/>
                    <a:pt x="545601" y="214801"/>
                  </a:cubicBezTo>
                  <a:lnTo>
                    <a:pt x="442597" y="214801"/>
                  </a:lnTo>
                  <a:cubicBezTo>
                    <a:pt x="435653" y="214801"/>
                    <a:pt x="429955" y="209213"/>
                    <a:pt x="429955" y="202205"/>
                  </a:cubicBezTo>
                  <a:cubicBezTo>
                    <a:pt x="429955" y="195286"/>
                    <a:pt x="435653" y="189609"/>
                    <a:pt x="442597" y="189609"/>
                  </a:cubicBezTo>
                  <a:close/>
                  <a:moveTo>
                    <a:pt x="208364" y="143718"/>
                  </a:moveTo>
                  <a:lnTo>
                    <a:pt x="171607" y="160071"/>
                  </a:lnTo>
                  <a:cubicBezTo>
                    <a:pt x="167246" y="161938"/>
                    <a:pt x="162262" y="161316"/>
                    <a:pt x="158524" y="158383"/>
                  </a:cubicBezTo>
                  <a:lnTo>
                    <a:pt x="143038" y="145940"/>
                  </a:lnTo>
                  <a:lnTo>
                    <a:pt x="114469" y="161760"/>
                  </a:lnTo>
                  <a:cubicBezTo>
                    <a:pt x="123191" y="176869"/>
                    <a:pt x="139567" y="187002"/>
                    <a:pt x="158257" y="187002"/>
                  </a:cubicBezTo>
                  <a:cubicBezTo>
                    <a:pt x="183711" y="187002"/>
                    <a:pt x="204804" y="168159"/>
                    <a:pt x="208364" y="143718"/>
                  </a:cubicBezTo>
                  <a:close/>
                  <a:moveTo>
                    <a:pt x="419805" y="139014"/>
                  </a:moveTo>
                  <a:lnTo>
                    <a:pt x="545602" y="139014"/>
                  </a:lnTo>
                  <a:cubicBezTo>
                    <a:pt x="552546" y="139014"/>
                    <a:pt x="558244" y="144707"/>
                    <a:pt x="558244" y="151645"/>
                  </a:cubicBezTo>
                  <a:cubicBezTo>
                    <a:pt x="558244" y="158672"/>
                    <a:pt x="552546" y="164276"/>
                    <a:pt x="545602" y="164276"/>
                  </a:cubicBezTo>
                  <a:lnTo>
                    <a:pt x="419805" y="164276"/>
                  </a:lnTo>
                  <a:cubicBezTo>
                    <a:pt x="412861" y="164276"/>
                    <a:pt x="407163" y="158672"/>
                    <a:pt x="407163" y="151645"/>
                  </a:cubicBezTo>
                  <a:cubicBezTo>
                    <a:pt x="407163" y="144707"/>
                    <a:pt x="412861" y="139014"/>
                    <a:pt x="419805" y="139014"/>
                  </a:cubicBezTo>
                  <a:close/>
                  <a:moveTo>
                    <a:pt x="310993" y="139014"/>
                  </a:moveTo>
                  <a:lnTo>
                    <a:pt x="368413" y="139014"/>
                  </a:lnTo>
                  <a:cubicBezTo>
                    <a:pt x="375357" y="139014"/>
                    <a:pt x="381054" y="144707"/>
                    <a:pt x="381054" y="151645"/>
                  </a:cubicBezTo>
                  <a:cubicBezTo>
                    <a:pt x="381054" y="158672"/>
                    <a:pt x="375357" y="164276"/>
                    <a:pt x="368413" y="164276"/>
                  </a:cubicBezTo>
                  <a:lnTo>
                    <a:pt x="310993" y="164276"/>
                  </a:lnTo>
                  <a:cubicBezTo>
                    <a:pt x="303960" y="164276"/>
                    <a:pt x="298351" y="158672"/>
                    <a:pt x="298351" y="151645"/>
                  </a:cubicBezTo>
                  <a:cubicBezTo>
                    <a:pt x="298351" y="144707"/>
                    <a:pt x="303960" y="139014"/>
                    <a:pt x="310993" y="139014"/>
                  </a:cubicBezTo>
                  <a:close/>
                  <a:moveTo>
                    <a:pt x="370072" y="88489"/>
                  </a:moveTo>
                  <a:lnTo>
                    <a:pt x="545604" y="88489"/>
                  </a:lnTo>
                  <a:cubicBezTo>
                    <a:pt x="552546" y="88489"/>
                    <a:pt x="558243" y="94178"/>
                    <a:pt x="558243" y="101111"/>
                  </a:cubicBezTo>
                  <a:cubicBezTo>
                    <a:pt x="558243" y="108133"/>
                    <a:pt x="552546" y="113822"/>
                    <a:pt x="545604" y="113822"/>
                  </a:cubicBezTo>
                  <a:lnTo>
                    <a:pt x="370072" y="113822"/>
                  </a:lnTo>
                  <a:cubicBezTo>
                    <a:pt x="363040" y="113822"/>
                    <a:pt x="357343" y="108133"/>
                    <a:pt x="357343" y="101111"/>
                  </a:cubicBezTo>
                  <a:cubicBezTo>
                    <a:pt x="357343" y="94178"/>
                    <a:pt x="363040" y="88489"/>
                    <a:pt x="370072" y="88489"/>
                  </a:cubicBezTo>
                  <a:close/>
                  <a:moveTo>
                    <a:pt x="158257" y="85946"/>
                  </a:moveTo>
                  <a:cubicBezTo>
                    <a:pt x="130311" y="85946"/>
                    <a:pt x="107616" y="108611"/>
                    <a:pt x="107616" y="136518"/>
                  </a:cubicBezTo>
                  <a:cubicBezTo>
                    <a:pt x="107616" y="136518"/>
                    <a:pt x="107616" y="136607"/>
                    <a:pt x="107616" y="136607"/>
                  </a:cubicBezTo>
                  <a:lnTo>
                    <a:pt x="138143" y="119720"/>
                  </a:lnTo>
                  <a:cubicBezTo>
                    <a:pt x="142682" y="117232"/>
                    <a:pt x="148200" y="117765"/>
                    <a:pt x="152205" y="120965"/>
                  </a:cubicBezTo>
                  <a:lnTo>
                    <a:pt x="168314" y="133852"/>
                  </a:lnTo>
                  <a:lnTo>
                    <a:pt x="205160" y="117498"/>
                  </a:lnTo>
                  <a:cubicBezTo>
                    <a:pt x="197595" y="99012"/>
                    <a:pt x="179439" y="85946"/>
                    <a:pt x="158257" y="85946"/>
                  </a:cubicBezTo>
                  <a:close/>
                  <a:moveTo>
                    <a:pt x="158257" y="60616"/>
                  </a:moveTo>
                  <a:cubicBezTo>
                    <a:pt x="189674" y="60616"/>
                    <a:pt x="216819" y="79903"/>
                    <a:pt x="228300" y="107188"/>
                  </a:cubicBezTo>
                  <a:lnTo>
                    <a:pt x="273779" y="87013"/>
                  </a:lnTo>
                  <a:cubicBezTo>
                    <a:pt x="280098" y="84169"/>
                    <a:pt x="287574" y="87013"/>
                    <a:pt x="290422" y="93412"/>
                  </a:cubicBezTo>
                  <a:cubicBezTo>
                    <a:pt x="293270" y="99723"/>
                    <a:pt x="290422" y="107277"/>
                    <a:pt x="284014" y="110033"/>
                  </a:cubicBezTo>
                  <a:lnTo>
                    <a:pt x="234085" y="132252"/>
                  </a:lnTo>
                  <a:cubicBezTo>
                    <a:pt x="234174" y="133674"/>
                    <a:pt x="234174" y="135096"/>
                    <a:pt x="234174" y="136518"/>
                  </a:cubicBezTo>
                  <a:cubicBezTo>
                    <a:pt x="234174" y="178291"/>
                    <a:pt x="200087" y="212332"/>
                    <a:pt x="158257" y="212332"/>
                  </a:cubicBezTo>
                  <a:cubicBezTo>
                    <a:pt x="130044" y="212332"/>
                    <a:pt x="105391" y="196867"/>
                    <a:pt x="92308" y="174025"/>
                  </a:cubicBezTo>
                  <a:lnTo>
                    <a:pt x="62493" y="190557"/>
                  </a:lnTo>
                  <a:cubicBezTo>
                    <a:pt x="60535" y="191623"/>
                    <a:pt x="58399" y="192068"/>
                    <a:pt x="56352" y="192068"/>
                  </a:cubicBezTo>
                  <a:cubicBezTo>
                    <a:pt x="51902" y="192068"/>
                    <a:pt x="47541" y="189757"/>
                    <a:pt x="45227" y="185580"/>
                  </a:cubicBezTo>
                  <a:cubicBezTo>
                    <a:pt x="41845" y="179447"/>
                    <a:pt x="44070" y="171803"/>
                    <a:pt x="50211" y="168426"/>
                  </a:cubicBezTo>
                  <a:lnTo>
                    <a:pt x="83497" y="149939"/>
                  </a:lnTo>
                  <a:cubicBezTo>
                    <a:pt x="82696" y="145584"/>
                    <a:pt x="82251" y="141051"/>
                    <a:pt x="82251" y="136518"/>
                  </a:cubicBezTo>
                  <a:cubicBezTo>
                    <a:pt x="82251" y="94657"/>
                    <a:pt x="116338" y="60616"/>
                    <a:pt x="158257" y="60616"/>
                  </a:cubicBezTo>
                  <a:close/>
                  <a:moveTo>
                    <a:pt x="25277" y="25243"/>
                  </a:moveTo>
                  <a:lnTo>
                    <a:pt x="25277" y="347625"/>
                  </a:lnTo>
                  <a:lnTo>
                    <a:pt x="582273" y="347625"/>
                  </a:lnTo>
                  <a:lnTo>
                    <a:pt x="582273" y="25243"/>
                  </a:lnTo>
                  <a:close/>
                  <a:moveTo>
                    <a:pt x="12638" y="0"/>
                  </a:moveTo>
                  <a:lnTo>
                    <a:pt x="594911" y="0"/>
                  </a:lnTo>
                  <a:cubicBezTo>
                    <a:pt x="601943" y="0"/>
                    <a:pt x="607639" y="5600"/>
                    <a:pt x="607639" y="12622"/>
                  </a:cubicBezTo>
                  <a:lnTo>
                    <a:pt x="607639" y="360246"/>
                  </a:lnTo>
                  <a:cubicBezTo>
                    <a:pt x="607639" y="367179"/>
                    <a:pt x="601943" y="372868"/>
                    <a:pt x="594911" y="372868"/>
                  </a:cubicBezTo>
                  <a:lnTo>
                    <a:pt x="12638" y="372868"/>
                  </a:lnTo>
                  <a:cubicBezTo>
                    <a:pt x="5696" y="372868"/>
                    <a:pt x="0" y="367179"/>
                    <a:pt x="0" y="360246"/>
                  </a:cubicBezTo>
                  <a:lnTo>
                    <a:pt x="0" y="12622"/>
                  </a:lnTo>
                  <a:cubicBezTo>
                    <a:pt x="0" y="5600"/>
                    <a:pt x="5696" y="0"/>
                    <a:pt x="12638" y="0"/>
                  </a:cubicBezTo>
                  <a:close/>
                </a:path>
              </a:pathLst>
            </a:custGeom>
            <a:solidFill>
              <a:srgbClr val="FFFFFF"/>
            </a:solidFill>
            <a:ln>
              <a:noFill/>
            </a:ln>
          </p:spPr>
          <p:txBody>
            <a:bodyPr anchor="ctr"/>
            <a:lstStyle/>
            <a:p>
              <a:pPr algn="ctr"/>
            </a:p>
          </p:txBody>
        </p:sp>
        <p:sp>
          <p:nvSpPr>
            <p:cNvPr id="21" name="îŝḷîḓé-Rectangle 9"/>
            <p:cNvSpPr/>
            <p:nvPr/>
          </p:nvSpPr>
          <p:spPr>
            <a:xfrm>
              <a:off x="8436660" y="2996953"/>
              <a:ext cx="2378072" cy="1055284"/>
            </a:xfrm>
            <a:prstGeom prst="rect">
              <a:avLst/>
            </a:prstGeom>
            <a:solidFill>
              <a:srgbClr val="DA0C70"/>
            </a:solidFill>
            <a:ln>
              <a:noFill/>
            </a:ln>
            <a:effectLst>
              <a:outerShdw dist="88900" dir="5400000" algn="t" rotWithShape="0">
                <a:schemeClr val="tx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îŝḷîḓé-任意多边形: 形状 100"/>
            <p:cNvSpPr/>
            <p:nvPr/>
          </p:nvSpPr>
          <p:spPr bwMode="auto">
            <a:xfrm flipH="1">
              <a:off x="9296666" y="3201404"/>
              <a:ext cx="546849" cy="623460"/>
            </a:xfrm>
            <a:custGeom>
              <a:avLst/>
              <a:gdLst>
                <a:gd name="connsiteX0" fmla="*/ 190301 w 507598"/>
                <a:gd name="connsiteY0" fmla="*/ 307351 h 578710"/>
                <a:gd name="connsiteX1" fmla="*/ 208667 w 507598"/>
                <a:gd name="connsiteY1" fmla="*/ 307351 h 578710"/>
                <a:gd name="connsiteX2" fmla="*/ 208667 w 507598"/>
                <a:gd name="connsiteY2" fmla="*/ 327027 h 578710"/>
                <a:gd name="connsiteX3" fmla="*/ 231113 w 507598"/>
                <a:gd name="connsiteY3" fmla="*/ 357559 h 578710"/>
                <a:gd name="connsiteX4" fmla="*/ 231113 w 507598"/>
                <a:gd name="connsiteY4" fmla="*/ 361630 h 578710"/>
                <a:gd name="connsiteX5" fmla="*/ 213428 w 507598"/>
                <a:gd name="connsiteY5" fmla="*/ 361630 h 578710"/>
                <a:gd name="connsiteX6" fmla="*/ 213428 w 507598"/>
                <a:gd name="connsiteY6" fmla="*/ 357559 h 578710"/>
                <a:gd name="connsiteX7" fmla="*/ 199824 w 507598"/>
                <a:gd name="connsiteY7" fmla="*/ 343990 h 578710"/>
                <a:gd name="connsiteX8" fmla="*/ 186220 w 507598"/>
                <a:gd name="connsiteY8" fmla="*/ 357559 h 578710"/>
                <a:gd name="connsiteX9" fmla="*/ 186220 w 507598"/>
                <a:gd name="connsiteY9" fmla="*/ 366380 h 578710"/>
                <a:gd name="connsiteX10" fmla="*/ 199824 w 507598"/>
                <a:gd name="connsiteY10" fmla="*/ 379949 h 578710"/>
                <a:gd name="connsiteX11" fmla="*/ 231113 w 507598"/>
                <a:gd name="connsiteY11" fmla="*/ 411838 h 578710"/>
                <a:gd name="connsiteX12" fmla="*/ 231113 w 507598"/>
                <a:gd name="connsiteY12" fmla="*/ 420659 h 578710"/>
                <a:gd name="connsiteX13" fmla="*/ 208667 w 507598"/>
                <a:gd name="connsiteY13" fmla="*/ 450512 h 578710"/>
                <a:gd name="connsiteX14" fmla="*/ 208667 w 507598"/>
                <a:gd name="connsiteY14" fmla="*/ 470188 h 578710"/>
                <a:gd name="connsiteX15" fmla="*/ 190301 w 507598"/>
                <a:gd name="connsiteY15" fmla="*/ 470188 h 578710"/>
                <a:gd name="connsiteX16" fmla="*/ 190301 w 507598"/>
                <a:gd name="connsiteY16" fmla="*/ 450512 h 578710"/>
                <a:gd name="connsiteX17" fmla="*/ 167854 w 507598"/>
                <a:gd name="connsiteY17" fmla="*/ 420659 h 578710"/>
                <a:gd name="connsiteX18" fmla="*/ 167854 w 507598"/>
                <a:gd name="connsiteY18" fmla="*/ 415909 h 578710"/>
                <a:gd name="connsiteX19" fmla="*/ 186220 w 507598"/>
                <a:gd name="connsiteY19" fmla="*/ 415909 h 578710"/>
                <a:gd name="connsiteX20" fmla="*/ 186220 w 507598"/>
                <a:gd name="connsiteY20" fmla="*/ 420659 h 578710"/>
                <a:gd name="connsiteX21" fmla="*/ 199824 w 507598"/>
                <a:gd name="connsiteY21" fmla="*/ 434228 h 578710"/>
                <a:gd name="connsiteX22" fmla="*/ 213428 w 507598"/>
                <a:gd name="connsiteY22" fmla="*/ 420659 h 578710"/>
                <a:gd name="connsiteX23" fmla="*/ 213428 w 507598"/>
                <a:gd name="connsiteY23" fmla="*/ 411838 h 578710"/>
                <a:gd name="connsiteX24" fmla="*/ 199824 w 507598"/>
                <a:gd name="connsiteY24" fmla="*/ 398269 h 578710"/>
                <a:gd name="connsiteX25" fmla="*/ 167854 w 507598"/>
                <a:gd name="connsiteY25" fmla="*/ 366380 h 578710"/>
                <a:gd name="connsiteX26" fmla="*/ 167854 w 507598"/>
                <a:gd name="connsiteY26" fmla="*/ 357559 h 578710"/>
                <a:gd name="connsiteX27" fmla="*/ 190301 w 507598"/>
                <a:gd name="connsiteY27" fmla="*/ 327027 h 578710"/>
                <a:gd name="connsiteX28" fmla="*/ 199824 w 507598"/>
                <a:gd name="connsiteY28" fmla="*/ 289682 h 578710"/>
                <a:gd name="connsiteX29" fmla="*/ 99930 w 507598"/>
                <a:gd name="connsiteY29" fmla="*/ 388758 h 578710"/>
                <a:gd name="connsiteX30" fmla="*/ 199824 w 507598"/>
                <a:gd name="connsiteY30" fmla="*/ 488513 h 578710"/>
                <a:gd name="connsiteX31" fmla="*/ 299037 w 507598"/>
                <a:gd name="connsiteY31" fmla="*/ 388758 h 578710"/>
                <a:gd name="connsiteX32" fmla="*/ 199824 w 507598"/>
                <a:gd name="connsiteY32" fmla="*/ 289682 h 578710"/>
                <a:gd name="connsiteX33" fmla="*/ 199824 w 507598"/>
                <a:gd name="connsiteY33" fmla="*/ 271359 h 578710"/>
                <a:gd name="connsiteX34" fmla="*/ 317385 w 507598"/>
                <a:gd name="connsiteY34" fmla="*/ 388758 h 578710"/>
                <a:gd name="connsiteX35" fmla="*/ 199824 w 507598"/>
                <a:gd name="connsiteY35" fmla="*/ 506835 h 578710"/>
                <a:gd name="connsiteX36" fmla="*/ 81582 w 507598"/>
                <a:gd name="connsiteY36" fmla="*/ 388758 h 578710"/>
                <a:gd name="connsiteX37" fmla="*/ 199824 w 507598"/>
                <a:gd name="connsiteY37" fmla="*/ 271359 h 578710"/>
                <a:gd name="connsiteX38" fmla="*/ 398876 w 507598"/>
                <a:gd name="connsiteY38" fmla="*/ 189963 h 578710"/>
                <a:gd name="connsiteX39" fmla="*/ 398876 w 507598"/>
                <a:gd name="connsiteY39" fmla="*/ 561071 h 578710"/>
                <a:gd name="connsiteX40" fmla="*/ 434890 w 507598"/>
                <a:gd name="connsiteY40" fmla="*/ 561071 h 578710"/>
                <a:gd name="connsiteX41" fmla="*/ 434890 w 507598"/>
                <a:gd name="connsiteY41" fmla="*/ 434202 h 578710"/>
                <a:gd name="connsiteX42" fmla="*/ 453237 w 507598"/>
                <a:gd name="connsiteY42" fmla="*/ 434202 h 578710"/>
                <a:gd name="connsiteX43" fmla="*/ 453237 w 507598"/>
                <a:gd name="connsiteY43" fmla="*/ 561071 h 578710"/>
                <a:gd name="connsiteX44" fmla="*/ 462071 w 507598"/>
                <a:gd name="connsiteY44" fmla="*/ 561071 h 578710"/>
                <a:gd name="connsiteX45" fmla="*/ 489251 w 507598"/>
                <a:gd name="connsiteY45" fmla="*/ 533933 h 578710"/>
                <a:gd name="connsiteX46" fmla="*/ 489251 w 507598"/>
                <a:gd name="connsiteY46" fmla="*/ 189963 h 578710"/>
                <a:gd name="connsiteX47" fmla="*/ 18347 w 507598"/>
                <a:gd name="connsiteY47" fmla="*/ 189963 h 578710"/>
                <a:gd name="connsiteX48" fmla="*/ 18347 w 507598"/>
                <a:gd name="connsiteY48" fmla="*/ 533933 h 578710"/>
                <a:gd name="connsiteX49" fmla="*/ 45527 w 507598"/>
                <a:gd name="connsiteY49" fmla="*/ 561071 h 578710"/>
                <a:gd name="connsiteX50" fmla="*/ 380529 w 507598"/>
                <a:gd name="connsiteY50" fmla="*/ 561071 h 578710"/>
                <a:gd name="connsiteX51" fmla="*/ 380529 w 507598"/>
                <a:gd name="connsiteY51" fmla="*/ 189963 h 578710"/>
                <a:gd name="connsiteX52" fmla="*/ 235792 w 507598"/>
                <a:gd name="connsiteY52" fmla="*/ 25781 h 578710"/>
                <a:gd name="connsiteX53" fmla="*/ 181431 w 507598"/>
                <a:gd name="connsiteY53" fmla="*/ 108550 h 578710"/>
                <a:gd name="connsiteX54" fmla="*/ 181431 w 507598"/>
                <a:gd name="connsiteY54" fmla="*/ 171645 h 578710"/>
                <a:gd name="connsiteX55" fmla="*/ 290153 w 507598"/>
                <a:gd name="connsiteY55" fmla="*/ 171645 h 578710"/>
                <a:gd name="connsiteX56" fmla="*/ 290153 w 507598"/>
                <a:gd name="connsiteY56" fmla="*/ 108550 h 578710"/>
                <a:gd name="connsiteX57" fmla="*/ 235792 w 507598"/>
                <a:gd name="connsiteY57" fmla="*/ 25781 h 578710"/>
                <a:gd name="connsiteX58" fmla="*/ 271806 w 507598"/>
                <a:gd name="connsiteY58" fmla="*/ 18318 h 578710"/>
                <a:gd name="connsiteX59" fmla="*/ 260934 w 507598"/>
                <a:gd name="connsiteY59" fmla="*/ 18996 h 578710"/>
                <a:gd name="connsiteX60" fmla="*/ 308500 w 507598"/>
                <a:gd name="connsiteY60" fmla="*/ 108550 h 578710"/>
                <a:gd name="connsiteX61" fmla="*/ 308500 w 507598"/>
                <a:gd name="connsiteY61" fmla="*/ 171645 h 578710"/>
                <a:gd name="connsiteX62" fmla="*/ 362861 w 507598"/>
                <a:gd name="connsiteY62" fmla="*/ 171645 h 578710"/>
                <a:gd name="connsiteX63" fmla="*/ 362861 w 507598"/>
                <a:gd name="connsiteY63" fmla="*/ 108550 h 578710"/>
                <a:gd name="connsiteX64" fmla="*/ 271806 w 507598"/>
                <a:gd name="connsiteY64" fmla="*/ 18318 h 578710"/>
                <a:gd name="connsiteX65" fmla="*/ 199778 w 507598"/>
                <a:gd name="connsiteY65" fmla="*/ 18318 h 578710"/>
                <a:gd name="connsiteX66" fmla="*/ 108723 w 507598"/>
                <a:gd name="connsiteY66" fmla="*/ 108550 h 578710"/>
                <a:gd name="connsiteX67" fmla="*/ 108723 w 507598"/>
                <a:gd name="connsiteY67" fmla="*/ 171645 h 578710"/>
                <a:gd name="connsiteX68" fmla="*/ 163084 w 507598"/>
                <a:gd name="connsiteY68" fmla="*/ 171645 h 578710"/>
                <a:gd name="connsiteX69" fmla="*/ 163084 w 507598"/>
                <a:gd name="connsiteY69" fmla="*/ 108550 h 578710"/>
                <a:gd name="connsiteX70" fmla="*/ 210650 w 507598"/>
                <a:gd name="connsiteY70" fmla="*/ 18996 h 578710"/>
                <a:gd name="connsiteX71" fmla="*/ 199778 w 507598"/>
                <a:gd name="connsiteY71" fmla="*/ 18318 h 578710"/>
                <a:gd name="connsiteX72" fmla="*/ 199778 w 507598"/>
                <a:gd name="connsiteY72" fmla="*/ 0 h 578710"/>
                <a:gd name="connsiteX73" fmla="*/ 235792 w 507598"/>
                <a:gd name="connsiteY73" fmla="*/ 6106 h 578710"/>
                <a:gd name="connsiteX74" fmla="*/ 271806 w 507598"/>
                <a:gd name="connsiteY74" fmla="*/ 0 h 578710"/>
                <a:gd name="connsiteX75" fmla="*/ 380529 w 507598"/>
                <a:gd name="connsiteY75" fmla="*/ 108550 h 578710"/>
                <a:gd name="connsiteX76" fmla="*/ 380529 w 507598"/>
                <a:gd name="connsiteY76" fmla="*/ 171645 h 578710"/>
                <a:gd name="connsiteX77" fmla="*/ 390042 w 507598"/>
                <a:gd name="connsiteY77" fmla="*/ 171645 h 578710"/>
                <a:gd name="connsiteX78" fmla="*/ 498765 w 507598"/>
                <a:gd name="connsiteY78" fmla="*/ 171645 h 578710"/>
                <a:gd name="connsiteX79" fmla="*/ 507598 w 507598"/>
                <a:gd name="connsiteY79" fmla="*/ 181143 h 578710"/>
                <a:gd name="connsiteX80" fmla="*/ 507598 w 507598"/>
                <a:gd name="connsiteY80" fmla="*/ 533933 h 578710"/>
                <a:gd name="connsiteX81" fmla="*/ 462071 w 507598"/>
                <a:gd name="connsiteY81" fmla="*/ 578710 h 578710"/>
                <a:gd name="connsiteX82" fmla="*/ 390042 w 507598"/>
                <a:gd name="connsiteY82" fmla="*/ 578710 h 578710"/>
                <a:gd name="connsiteX83" fmla="*/ 45527 w 507598"/>
                <a:gd name="connsiteY83" fmla="*/ 578710 h 578710"/>
                <a:gd name="connsiteX84" fmla="*/ 0 w 507598"/>
                <a:gd name="connsiteY84" fmla="*/ 533933 h 578710"/>
                <a:gd name="connsiteX85" fmla="*/ 0 w 507598"/>
                <a:gd name="connsiteY85" fmla="*/ 181143 h 578710"/>
                <a:gd name="connsiteX86" fmla="*/ 9513 w 507598"/>
                <a:gd name="connsiteY86" fmla="*/ 171645 h 578710"/>
                <a:gd name="connsiteX87" fmla="*/ 91055 w 507598"/>
                <a:gd name="connsiteY87" fmla="*/ 171645 h 578710"/>
                <a:gd name="connsiteX88" fmla="*/ 91055 w 507598"/>
                <a:gd name="connsiteY88" fmla="*/ 108550 h 578710"/>
                <a:gd name="connsiteX89" fmla="*/ 199778 w 507598"/>
                <a:gd name="connsiteY89" fmla="*/ 0 h 57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598" h="578710">
                  <a:moveTo>
                    <a:pt x="190301" y="307351"/>
                  </a:moveTo>
                  <a:lnTo>
                    <a:pt x="208667" y="307351"/>
                  </a:lnTo>
                  <a:lnTo>
                    <a:pt x="208667" y="327027"/>
                  </a:lnTo>
                  <a:cubicBezTo>
                    <a:pt x="221590" y="331098"/>
                    <a:pt x="231113" y="343311"/>
                    <a:pt x="231113" y="357559"/>
                  </a:cubicBezTo>
                  <a:lnTo>
                    <a:pt x="231113" y="361630"/>
                  </a:lnTo>
                  <a:lnTo>
                    <a:pt x="213428" y="361630"/>
                  </a:lnTo>
                  <a:lnTo>
                    <a:pt x="213428" y="357559"/>
                  </a:lnTo>
                  <a:cubicBezTo>
                    <a:pt x="213428" y="350096"/>
                    <a:pt x="207306" y="343990"/>
                    <a:pt x="199824" y="343990"/>
                  </a:cubicBezTo>
                  <a:cubicBezTo>
                    <a:pt x="192342" y="343990"/>
                    <a:pt x="186220" y="350096"/>
                    <a:pt x="186220" y="357559"/>
                  </a:cubicBezTo>
                  <a:lnTo>
                    <a:pt x="186220" y="366380"/>
                  </a:lnTo>
                  <a:cubicBezTo>
                    <a:pt x="186220" y="373843"/>
                    <a:pt x="192342" y="379949"/>
                    <a:pt x="199824" y="379949"/>
                  </a:cubicBezTo>
                  <a:cubicBezTo>
                    <a:pt x="216829" y="379949"/>
                    <a:pt x="231113" y="394198"/>
                    <a:pt x="231113" y="411838"/>
                  </a:cubicBezTo>
                  <a:lnTo>
                    <a:pt x="231113" y="420659"/>
                  </a:lnTo>
                  <a:cubicBezTo>
                    <a:pt x="231113" y="434907"/>
                    <a:pt x="221590" y="447120"/>
                    <a:pt x="208667" y="450512"/>
                  </a:cubicBezTo>
                  <a:lnTo>
                    <a:pt x="208667" y="470188"/>
                  </a:lnTo>
                  <a:lnTo>
                    <a:pt x="190301" y="470188"/>
                  </a:lnTo>
                  <a:lnTo>
                    <a:pt x="190301" y="450512"/>
                  </a:lnTo>
                  <a:cubicBezTo>
                    <a:pt x="177377" y="447120"/>
                    <a:pt x="167854" y="434907"/>
                    <a:pt x="167854" y="420659"/>
                  </a:cubicBezTo>
                  <a:lnTo>
                    <a:pt x="167854" y="415909"/>
                  </a:lnTo>
                  <a:lnTo>
                    <a:pt x="186220" y="415909"/>
                  </a:lnTo>
                  <a:lnTo>
                    <a:pt x="186220" y="420659"/>
                  </a:lnTo>
                  <a:cubicBezTo>
                    <a:pt x="186220" y="428122"/>
                    <a:pt x="192342" y="434228"/>
                    <a:pt x="199824" y="434228"/>
                  </a:cubicBezTo>
                  <a:cubicBezTo>
                    <a:pt x="207306" y="434228"/>
                    <a:pt x="213428" y="428122"/>
                    <a:pt x="213428" y="420659"/>
                  </a:cubicBezTo>
                  <a:lnTo>
                    <a:pt x="213428" y="411838"/>
                  </a:lnTo>
                  <a:cubicBezTo>
                    <a:pt x="213428" y="404375"/>
                    <a:pt x="207306" y="398269"/>
                    <a:pt x="199824" y="398269"/>
                  </a:cubicBezTo>
                  <a:cubicBezTo>
                    <a:pt x="182139" y="398269"/>
                    <a:pt x="167854" y="384020"/>
                    <a:pt x="167854" y="366380"/>
                  </a:cubicBezTo>
                  <a:lnTo>
                    <a:pt x="167854" y="357559"/>
                  </a:lnTo>
                  <a:cubicBezTo>
                    <a:pt x="167854" y="343311"/>
                    <a:pt x="177377" y="331098"/>
                    <a:pt x="190301" y="327027"/>
                  </a:cubicBezTo>
                  <a:close/>
                  <a:moveTo>
                    <a:pt x="199824" y="289682"/>
                  </a:moveTo>
                  <a:cubicBezTo>
                    <a:pt x="144780" y="289682"/>
                    <a:pt x="99930" y="333791"/>
                    <a:pt x="99930" y="388758"/>
                  </a:cubicBezTo>
                  <a:cubicBezTo>
                    <a:pt x="99930" y="443725"/>
                    <a:pt x="144780" y="488513"/>
                    <a:pt x="199824" y="488513"/>
                  </a:cubicBezTo>
                  <a:cubicBezTo>
                    <a:pt x="254867" y="488513"/>
                    <a:pt x="299037" y="443725"/>
                    <a:pt x="299037" y="388758"/>
                  </a:cubicBezTo>
                  <a:cubicBezTo>
                    <a:pt x="299037" y="333791"/>
                    <a:pt x="254867" y="289682"/>
                    <a:pt x="199824" y="289682"/>
                  </a:cubicBezTo>
                  <a:close/>
                  <a:moveTo>
                    <a:pt x="199824" y="271359"/>
                  </a:moveTo>
                  <a:cubicBezTo>
                    <a:pt x="264381" y="271359"/>
                    <a:pt x="317385" y="324290"/>
                    <a:pt x="317385" y="388758"/>
                  </a:cubicBezTo>
                  <a:cubicBezTo>
                    <a:pt x="317385" y="453904"/>
                    <a:pt x="264381" y="506835"/>
                    <a:pt x="199824" y="506835"/>
                  </a:cubicBezTo>
                  <a:cubicBezTo>
                    <a:pt x="134587" y="506835"/>
                    <a:pt x="81582" y="453904"/>
                    <a:pt x="81582" y="388758"/>
                  </a:cubicBezTo>
                  <a:cubicBezTo>
                    <a:pt x="81582" y="324290"/>
                    <a:pt x="134587" y="271359"/>
                    <a:pt x="199824" y="271359"/>
                  </a:cubicBezTo>
                  <a:close/>
                  <a:moveTo>
                    <a:pt x="398876" y="189963"/>
                  </a:moveTo>
                  <a:lnTo>
                    <a:pt x="398876" y="561071"/>
                  </a:lnTo>
                  <a:lnTo>
                    <a:pt x="434890" y="561071"/>
                  </a:lnTo>
                  <a:lnTo>
                    <a:pt x="434890" y="434202"/>
                  </a:lnTo>
                  <a:lnTo>
                    <a:pt x="453237" y="434202"/>
                  </a:lnTo>
                  <a:lnTo>
                    <a:pt x="453237" y="561071"/>
                  </a:lnTo>
                  <a:lnTo>
                    <a:pt x="462071" y="561071"/>
                  </a:lnTo>
                  <a:cubicBezTo>
                    <a:pt x="477020" y="561071"/>
                    <a:pt x="489251" y="548859"/>
                    <a:pt x="489251" y="533933"/>
                  </a:cubicBezTo>
                  <a:lnTo>
                    <a:pt x="489251" y="189963"/>
                  </a:lnTo>
                  <a:close/>
                  <a:moveTo>
                    <a:pt x="18347" y="189963"/>
                  </a:moveTo>
                  <a:lnTo>
                    <a:pt x="18347" y="533933"/>
                  </a:lnTo>
                  <a:cubicBezTo>
                    <a:pt x="18347" y="548859"/>
                    <a:pt x="30578" y="561071"/>
                    <a:pt x="45527" y="561071"/>
                  </a:cubicBezTo>
                  <a:lnTo>
                    <a:pt x="380529" y="561071"/>
                  </a:lnTo>
                  <a:lnTo>
                    <a:pt x="380529" y="189963"/>
                  </a:lnTo>
                  <a:close/>
                  <a:moveTo>
                    <a:pt x="235792" y="25781"/>
                  </a:moveTo>
                  <a:cubicBezTo>
                    <a:pt x="203855" y="39349"/>
                    <a:pt x="181431" y="71236"/>
                    <a:pt x="181431" y="108550"/>
                  </a:cubicBezTo>
                  <a:lnTo>
                    <a:pt x="181431" y="171645"/>
                  </a:lnTo>
                  <a:lnTo>
                    <a:pt x="290153" y="171645"/>
                  </a:lnTo>
                  <a:lnTo>
                    <a:pt x="290153" y="108550"/>
                  </a:lnTo>
                  <a:cubicBezTo>
                    <a:pt x="290153" y="71236"/>
                    <a:pt x="267729" y="40028"/>
                    <a:pt x="235792" y="25781"/>
                  </a:cubicBezTo>
                  <a:close/>
                  <a:moveTo>
                    <a:pt x="271806" y="18318"/>
                  </a:moveTo>
                  <a:cubicBezTo>
                    <a:pt x="268409" y="18318"/>
                    <a:pt x="264332" y="18318"/>
                    <a:pt x="260934" y="18996"/>
                  </a:cubicBezTo>
                  <a:cubicBezTo>
                    <a:pt x="289474" y="38671"/>
                    <a:pt x="308500" y="71236"/>
                    <a:pt x="308500" y="108550"/>
                  </a:cubicBezTo>
                  <a:lnTo>
                    <a:pt x="308500" y="171645"/>
                  </a:lnTo>
                  <a:lnTo>
                    <a:pt x="362861" y="171645"/>
                  </a:lnTo>
                  <a:lnTo>
                    <a:pt x="362861" y="108550"/>
                  </a:lnTo>
                  <a:cubicBezTo>
                    <a:pt x="362861" y="58346"/>
                    <a:pt x="322091" y="18318"/>
                    <a:pt x="271806" y="18318"/>
                  </a:cubicBezTo>
                  <a:close/>
                  <a:moveTo>
                    <a:pt x="199778" y="18318"/>
                  </a:moveTo>
                  <a:cubicBezTo>
                    <a:pt x="149494" y="18318"/>
                    <a:pt x="108723" y="58346"/>
                    <a:pt x="108723" y="108550"/>
                  </a:cubicBezTo>
                  <a:lnTo>
                    <a:pt x="108723" y="171645"/>
                  </a:lnTo>
                  <a:lnTo>
                    <a:pt x="163084" y="171645"/>
                  </a:lnTo>
                  <a:lnTo>
                    <a:pt x="163084" y="108550"/>
                  </a:lnTo>
                  <a:cubicBezTo>
                    <a:pt x="163084" y="71236"/>
                    <a:pt x="182110" y="38671"/>
                    <a:pt x="210650" y="18996"/>
                  </a:cubicBezTo>
                  <a:cubicBezTo>
                    <a:pt x="207252" y="18318"/>
                    <a:pt x="203175" y="18318"/>
                    <a:pt x="199778" y="18318"/>
                  </a:cubicBezTo>
                  <a:close/>
                  <a:moveTo>
                    <a:pt x="199778" y="0"/>
                  </a:moveTo>
                  <a:cubicBezTo>
                    <a:pt x="212009" y="0"/>
                    <a:pt x="224240" y="2035"/>
                    <a:pt x="235792" y="6106"/>
                  </a:cubicBezTo>
                  <a:cubicBezTo>
                    <a:pt x="247344" y="2035"/>
                    <a:pt x="259575" y="0"/>
                    <a:pt x="271806" y="0"/>
                  </a:cubicBezTo>
                  <a:cubicBezTo>
                    <a:pt x="332283" y="0"/>
                    <a:pt x="380529" y="48847"/>
                    <a:pt x="380529" y="108550"/>
                  </a:cubicBezTo>
                  <a:lnTo>
                    <a:pt x="380529" y="171645"/>
                  </a:lnTo>
                  <a:lnTo>
                    <a:pt x="390042" y="171645"/>
                  </a:lnTo>
                  <a:lnTo>
                    <a:pt x="498765" y="171645"/>
                  </a:lnTo>
                  <a:cubicBezTo>
                    <a:pt x="503521" y="171645"/>
                    <a:pt x="507598" y="175716"/>
                    <a:pt x="507598" y="181143"/>
                  </a:cubicBezTo>
                  <a:lnTo>
                    <a:pt x="507598" y="533933"/>
                  </a:lnTo>
                  <a:cubicBezTo>
                    <a:pt x="507598" y="558357"/>
                    <a:pt x="487213" y="578710"/>
                    <a:pt x="462071" y="578710"/>
                  </a:cubicBezTo>
                  <a:lnTo>
                    <a:pt x="390042" y="578710"/>
                  </a:lnTo>
                  <a:lnTo>
                    <a:pt x="45527" y="578710"/>
                  </a:lnTo>
                  <a:cubicBezTo>
                    <a:pt x="20385" y="578710"/>
                    <a:pt x="0" y="558357"/>
                    <a:pt x="0" y="533933"/>
                  </a:cubicBezTo>
                  <a:lnTo>
                    <a:pt x="0" y="181143"/>
                  </a:lnTo>
                  <a:cubicBezTo>
                    <a:pt x="0" y="175716"/>
                    <a:pt x="4077" y="171645"/>
                    <a:pt x="9513" y="171645"/>
                  </a:cubicBezTo>
                  <a:lnTo>
                    <a:pt x="91055" y="171645"/>
                  </a:lnTo>
                  <a:lnTo>
                    <a:pt x="91055" y="108550"/>
                  </a:lnTo>
                  <a:cubicBezTo>
                    <a:pt x="91055" y="48847"/>
                    <a:pt x="139301" y="0"/>
                    <a:pt x="199778" y="0"/>
                  </a:cubicBezTo>
                  <a:close/>
                </a:path>
              </a:pathLst>
            </a:custGeom>
            <a:solidFill>
              <a:srgbClr val="FFFFFF"/>
            </a:solidFill>
            <a:ln>
              <a:noFill/>
            </a:ln>
          </p:spPr>
          <p:txBody>
            <a:bodyPr anchor="ctr"/>
            <a:lstStyle/>
            <a:p>
              <a:pPr algn="ctr"/>
            </a:p>
          </p:txBody>
        </p:sp>
        <p:cxnSp>
          <p:nvCxnSpPr>
            <p:cNvPr id="23" name="îŝḷîḓé-Straight Connector 19"/>
            <p:cNvCxnSpPr/>
            <p:nvPr/>
          </p:nvCxnSpPr>
          <p:spPr>
            <a:xfrm>
              <a:off x="3660380"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îŝḷîḓé-Straight Connector 20"/>
            <p:cNvCxnSpPr/>
            <p:nvPr/>
          </p:nvCxnSpPr>
          <p:spPr>
            <a:xfrm>
              <a:off x="6043699"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îŝḷîḓé-Straight Connector 21"/>
            <p:cNvCxnSpPr/>
            <p:nvPr/>
          </p:nvCxnSpPr>
          <p:spPr>
            <a:xfrm>
              <a:off x="8427191"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52"/>
          <p:cNvGrpSpPr/>
          <p:nvPr/>
        </p:nvGrpSpPr>
        <p:grpSpPr>
          <a:xfrm>
            <a:off x="1135082" y="4028979"/>
            <a:ext cx="2084388" cy="1345911"/>
            <a:chOff x="5604656" y="1953267"/>
            <a:chExt cx="2084388" cy="1345911"/>
          </a:xfrm>
        </p:grpSpPr>
        <p:sp>
          <p:nvSpPr>
            <p:cNvPr id="27" name="矩形 26"/>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组合 55"/>
          <p:cNvGrpSpPr/>
          <p:nvPr/>
        </p:nvGrpSpPr>
        <p:grpSpPr>
          <a:xfrm>
            <a:off x="3747564" y="4028979"/>
            <a:ext cx="2084388" cy="1345911"/>
            <a:chOff x="5604656" y="1953267"/>
            <a:chExt cx="2084388" cy="1345911"/>
          </a:xfrm>
        </p:grpSpPr>
        <p:sp>
          <p:nvSpPr>
            <p:cNvPr id="30" name="矩形 29"/>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2" name="组合 58"/>
          <p:cNvGrpSpPr/>
          <p:nvPr/>
        </p:nvGrpSpPr>
        <p:grpSpPr>
          <a:xfrm>
            <a:off x="6360046" y="4028979"/>
            <a:ext cx="2084388" cy="1345911"/>
            <a:chOff x="5604656" y="1953267"/>
            <a:chExt cx="2084388" cy="1345911"/>
          </a:xfrm>
        </p:grpSpPr>
        <p:sp>
          <p:nvSpPr>
            <p:cNvPr id="33" name="矩形 32"/>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5" name="组合 61"/>
          <p:cNvGrpSpPr/>
          <p:nvPr/>
        </p:nvGrpSpPr>
        <p:grpSpPr>
          <a:xfrm>
            <a:off x="8972528" y="4028979"/>
            <a:ext cx="2084388" cy="1345911"/>
            <a:chOff x="5604656" y="1953267"/>
            <a:chExt cx="2084388" cy="1345911"/>
          </a:xfrm>
        </p:grpSpPr>
        <p:sp>
          <p:nvSpPr>
            <p:cNvPr id="36" name="矩形 35"/>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down)">
                                      <p:cBhvr>
                                        <p:cTn id="14" dur="500"/>
                                        <p:tgtEl>
                                          <p:spTgt spid="26"/>
                                        </p:tgtEl>
                                      </p:cBhvr>
                                    </p:animEffect>
                                  </p:childTnLst>
                                </p:cTn>
                              </p:par>
                            </p:childTnLst>
                          </p:cTn>
                        </p:par>
                        <p:par>
                          <p:cTn id="15" fill="hold">
                            <p:stCondLst>
                              <p:cond delay="1500"/>
                            </p:stCondLst>
                            <p:childTnLst>
                              <p:par>
                                <p:cTn id="16" presetID="12" presetClass="entr" presetSubtype="1"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p:tgtEl>
                                          <p:spTgt spid="29"/>
                                        </p:tgtEl>
                                        <p:attrNameLst>
                                          <p:attrName>ppt_y</p:attrName>
                                        </p:attrNameLst>
                                      </p:cBhvr>
                                      <p:tavLst>
                                        <p:tav tm="0">
                                          <p:val>
                                            <p:strVal val="#ppt_y-#ppt_h*1.125000"/>
                                          </p:val>
                                        </p:tav>
                                        <p:tav tm="100000">
                                          <p:val>
                                            <p:strVal val="#ppt_y"/>
                                          </p:val>
                                        </p:tav>
                                      </p:tavLst>
                                    </p:anim>
                                    <p:animEffect transition="in" filter="wipe(down)">
                                      <p:cBhvr>
                                        <p:cTn id="19" dur="500"/>
                                        <p:tgtEl>
                                          <p:spTgt spid="29"/>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down)">
                                      <p:cBhvr>
                                        <p:cTn id="24" dur="500"/>
                                        <p:tgtEl>
                                          <p:spTgt spid="32"/>
                                        </p:tgtEl>
                                      </p:cBhvr>
                                    </p:animEffect>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p:tgtEl>
                                          <p:spTgt spid="35"/>
                                        </p:tgtEl>
                                        <p:attrNameLst>
                                          <p:attrName>ppt_y</p:attrName>
                                        </p:attrNameLst>
                                      </p:cBhvr>
                                      <p:tavLst>
                                        <p:tav tm="0">
                                          <p:val>
                                            <p:strVal val="#ppt_y-#ppt_h*1.125000"/>
                                          </p:val>
                                        </p:tav>
                                        <p:tav tm="100000">
                                          <p:val>
                                            <p:strVal val="#ppt_y"/>
                                          </p:val>
                                        </p:tav>
                                      </p:tavLst>
                                    </p:anim>
                                    <p:animEffect transition="in" filter="wipe(down)">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33272" y="1676400"/>
            <a:ext cx="3204000" cy="1771650"/>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21"/>
          <p:cNvGrpSpPr/>
          <p:nvPr/>
        </p:nvGrpSpPr>
        <p:grpSpPr>
          <a:xfrm>
            <a:off x="6574285" y="1613133"/>
            <a:ext cx="5003984" cy="1392888"/>
            <a:chOff x="6759405" y="1765533"/>
            <a:chExt cx="5003984" cy="1392888"/>
          </a:xfrm>
        </p:grpSpPr>
        <p:sp>
          <p:nvSpPr>
            <p:cNvPr id="6" name="文本框 5"/>
            <p:cNvSpPr txBox="1"/>
            <p:nvPr/>
          </p:nvSpPr>
          <p:spPr>
            <a:xfrm>
              <a:off x="6759405" y="176553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759405" y="2253558"/>
              <a:ext cx="5003984" cy="904863"/>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grpSp>
        <p:nvGrpSpPr>
          <p:cNvPr id="8" name="组合 22"/>
          <p:cNvGrpSpPr/>
          <p:nvPr/>
        </p:nvGrpSpPr>
        <p:grpSpPr>
          <a:xfrm>
            <a:off x="793204" y="3979308"/>
            <a:ext cx="5152935" cy="1596021"/>
            <a:chOff x="615404" y="4131708"/>
            <a:chExt cx="5152935" cy="1596021"/>
          </a:xfrm>
        </p:grpSpPr>
        <p:sp>
          <p:nvSpPr>
            <p:cNvPr id="9" name="文本框 8"/>
            <p:cNvSpPr txBox="1"/>
            <p:nvPr/>
          </p:nvSpPr>
          <p:spPr>
            <a:xfrm>
              <a:off x="615405" y="4131708"/>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15404" y="4619733"/>
              <a:ext cx="5152935" cy="110799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grpSp>
        <p:nvGrpSpPr>
          <p:cNvPr id="11" name="组合 1"/>
          <p:cNvGrpSpPr/>
          <p:nvPr/>
        </p:nvGrpSpPr>
        <p:grpSpPr>
          <a:xfrm>
            <a:off x="3267075" y="1872860"/>
            <a:ext cx="3028949" cy="1042487"/>
            <a:chOff x="3089275" y="2025260"/>
            <a:chExt cx="3028949" cy="1042487"/>
          </a:xfrm>
        </p:grpSpPr>
        <p:sp>
          <p:nvSpPr>
            <p:cNvPr id="12" name="文本框 11"/>
            <p:cNvSpPr txBox="1"/>
            <p:nvPr/>
          </p:nvSpPr>
          <p:spPr>
            <a:xfrm>
              <a:off x="3089275" y="2025260"/>
              <a:ext cx="1924761"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添加文本标题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89275" y="2621727"/>
              <a:ext cx="3028949" cy="44602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185521" y="2517445"/>
              <a:ext cx="1513479"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 name="图表 14"/>
          <p:cNvGraphicFramePr/>
          <p:nvPr/>
        </p:nvGraphicFramePr>
        <p:xfrm>
          <a:off x="6567321" y="3496681"/>
          <a:ext cx="5010948" cy="2260506"/>
        </p:xfrm>
        <a:graphic>
          <a:graphicData uri="http://schemas.openxmlformats.org/drawingml/2006/chart">
            <c:chart xmlns:c="http://schemas.openxmlformats.org/drawingml/2006/chart" xmlns:r="http://schemas.openxmlformats.org/officeDocument/2006/relationships" r:id="rId1"/>
          </a:graphicData>
        </a:graphic>
      </p:graphicFrame>
      <p:sp>
        <p:nvSpPr>
          <p:cNvPr id="16" name="文本框 15"/>
          <p:cNvSpPr txBox="1"/>
          <p:nvPr/>
        </p:nvSpPr>
        <p:spPr>
          <a:xfrm>
            <a:off x="10258140" y="3655546"/>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endParaRPr lang="zh-CN" altLang="en-US" sz="1000" dirty="0">
              <a:solidFill>
                <a:srgbClr val="89898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068639" y="4155311"/>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endParaRPr lang="zh-CN" altLang="en-US" sz="1000" dirty="0">
              <a:solidFill>
                <a:srgbClr val="89898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552259" y="4650367"/>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endParaRPr lang="zh-CN" altLang="en-US" sz="1000" dirty="0">
              <a:solidFill>
                <a:srgbClr val="89898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780668" y="5136848"/>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endParaRPr lang="zh-CN" altLang="en-US" sz="1000" dirty="0">
              <a:solidFill>
                <a:srgbClr val="898989"/>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2" cstate="email"/>
          <a:srcRect/>
          <a:stretch>
            <a:fillRect/>
          </a:stretch>
        </p:blipFill>
        <p:spPr>
          <a:xfrm>
            <a:off x="911225" y="1676400"/>
            <a:ext cx="2222047" cy="1771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4" presetClass="entr" presetSubtype="10" fill="hold" nodeType="withEffect">
                                  <p:stCondLst>
                                    <p:cond delay="23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6" presetClass="entr" presetSubtype="21" fill="hold"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300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23" dur="500"/>
                                        <p:tgtEl>
                                          <p:spTgt spid="15">
                                            <p:graphicEl>
                                              <a:chart seriesIdx="-3" categoryIdx="-3" bldStep="gridLegend"/>
                                            </p:graphicEl>
                                          </p:spTgt>
                                        </p:tgtEl>
                                      </p:cBhvr>
                                    </p:animEffect>
                                  </p:childTnLst>
                                </p:cTn>
                              </p:par>
                              <p:par>
                                <p:cTn id="24" presetID="22" presetClass="entr" presetSubtype="8" fill="hold" grpId="0" nodeType="withEffect">
                                  <p:stCondLst>
                                    <p:cond delay="4250"/>
                                  </p:stCondLst>
                                  <p:childTnLst>
                                    <p:set>
                                      <p:cBhvr>
                                        <p:cTn id="25"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wipe(left)">
                                      <p:cBhvr>
                                        <p:cTn id="26" dur="500"/>
                                        <p:tgtEl>
                                          <p:spTgt spid="15">
                                            <p:graphicEl>
                                              <a:chart seriesIdx="0" categoryIdx="0" bldStep="ptInCategory"/>
                                            </p:graphicEl>
                                          </p:spTgt>
                                        </p:tgtEl>
                                      </p:cBhvr>
                                    </p:animEffect>
                                  </p:childTnLst>
                                </p:cTn>
                              </p:par>
                              <p:par>
                                <p:cTn id="27" presetID="14" presetClass="entr" presetSubtype="5" fill="hold" grpId="0" nodeType="withEffect">
                                  <p:stCondLst>
                                    <p:cond delay="5000"/>
                                  </p:stCondLst>
                                  <p:childTnLst>
                                    <p:set>
                                      <p:cBhvr>
                                        <p:cTn id="28" dur="1" fill="hold">
                                          <p:stCondLst>
                                            <p:cond delay="0"/>
                                          </p:stCondLst>
                                        </p:cTn>
                                        <p:tgtEl>
                                          <p:spTgt spid="16"/>
                                        </p:tgtEl>
                                        <p:attrNameLst>
                                          <p:attrName>style.visibility</p:attrName>
                                        </p:attrNameLst>
                                      </p:cBhvr>
                                      <p:to>
                                        <p:strVal val="visible"/>
                                      </p:to>
                                    </p:set>
                                    <p:animEffect transition="in" filter="randombar(vertical)">
                                      <p:cBhvr>
                                        <p:cTn id="29" dur="400"/>
                                        <p:tgtEl>
                                          <p:spTgt spid="16"/>
                                        </p:tgtEl>
                                      </p:cBhvr>
                                    </p:animEffect>
                                  </p:childTnLst>
                                </p:cTn>
                              </p:par>
                              <p:par>
                                <p:cTn id="30" presetID="22" presetClass="entr" presetSubtype="8" fill="hold" grpId="0" nodeType="withEffect">
                                  <p:stCondLst>
                                    <p:cond delay="5500"/>
                                  </p:stCondLst>
                                  <p:childTnLst>
                                    <p:set>
                                      <p:cBhvr>
                                        <p:cTn id="31"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wipe(left)">
                                      <p:cBhvr>
                                        <p:cTn id="32" dur="500"/>
                                        <p:tgtEl>
                                          <p:spTgt spid="15">
                                            <p:graphicEl>
                                              <a:chart seriesIdx="0" categoryIdx="1" bldStep="ptInCategory"/>
                                            </p:graphicEl>
                                          </p:spTgt>
                                        </p:tgtEl>
                                      </p:cBhvr>
                                    </p:animEffect>
                                  </p:childTnLst>
                                </p:cTn>
                              </p:par>
                              <p:par>
                                <p:cTn id="33" presetID="14" presetClass="entr" presetSubtype="5" fill="hold" grpId="0" nodeType="withEffect">
                                  <p:stCondLst>
                                    <p:cond delay="6250"/>
                                  </p:stCondLst>
                                  <p:childTnLst>
                                    <p:set>
                                      <p:cBhvr>
                                        <p:cTn id="34" dur="1" fill="hold">
                                          <p:stCondLst>
                                            <p:cond delay="0"/>
                                          </p:stCondLst>
                                        </p:cTn>
                                        <p:tgtEl>
                                          <p:spTgt spid="17"/>
                                        </p:tgtEl>
                                        <p:attrNameLst>
                                          <p:attrName>style.visibility</p:attrName>
                                        </p:attrNameLst>
                                      </p:cBhvr>
                                      <p:to>
                                        <p:strVal val="visible"/>
                                      </p:to>
                                    </p:set>
                                    <p:animEffect transition="in" filter="randombar(vertical)">
                                      <p:cBhvr>
                                        <p:cTn id="35" dur="400"/>
                                        <p:tgtEl>
                                          <p:spTgt spid="17"/>
                                        </p:tgtEl>
                                      </p:cBhvr>
                                    </p:animEffect>
                                  </p:childTnLst>
                                </p:cTn>
                              </p:par>
                              <p:par>
                                <p:cTn id="36" presetID="22" presetClass="entr" presetSubtype="8" fill="hold" grpId="0" nodeType="withEffect">
                                  <p:stCondLst>
                                    <p:cond delay="6750"/>
                                  </p:stCondLst>
                                  <p:childTnLst>
                                    <p:set>
                                      <p:cBhvr>
                                        <p:cTn id="37"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wipe(left)">
                                      <p:cBhvr>
                                        <p:cTn id="38" dur="500"/>
                                        <p:tgtEl>
                                          <p:spTgt spid="15">
                                            <p:graphicEl>
                                              <a:chart seriesIdx="0" categoryIdx="2" bldStep="ptInCategory"/>
                                            </p:graphicEl>
                                          </p:spTgt>
                                        </p:tgtEl>
                                      </p:cBhvr>
                                    </p:animEffect>
                                  </p:childTnLst>
                                </p:cTn>
                              </p:par>
                              <p:par>
                                <p:cTn id="39" presetID="14" presetClass="entr" presetSubtype="5" fill="hold" grpId="0" nodeType="withEffect">
                                  <p:stCondLst>
                                    <p:cond delay="7500"/>
                                  </p:stCondLst>
                                  <p:childTnLst>
                                    <p:set>
                                      <p:cBhvr>
                                        <p:cTn id="40" dur="1" fill="hold">
                                          <p:stCondLst>
                                            <p:cond delay="0"/>
                                          </p:stCondLst>
                                        </p:cTn>
                                        <p:tgtEl>
                                          <p:spTgt spid="18"/>
                                        </p:tgtEl>
                                        <p:attrNameLst>
                                          <p:attrName>style.visibility</p:attrName>
                                        </p:attrNameLst>
                                      </p:cBhvr>
                                      <p:to>
                                        <p:strVal val="visible"/>
                                      </p:to>
                                    </p:set>
                                    <p:animEffect transition="in" filter="randombar(vertical)">
                                      <p:cBhvr>
                                        <p:cTn id="41" dur="400"/>
                                        <p:tgtEl>
                                          <p:spTgt spid="18"/>
                                        </p:tgtEl>
                                      </p:cBhvr>
                                    </p:animEffect>
                                  </p:childTnLst>
                                </p:cTn>
                              </p:par>
                              <p:par>
                                <p:cTn id="42" presetID="22" presetClass="entr" presetSubtype="8" fill="hold" grpId="0" nodeType="withEffect">
                                  <p:stCondLst>
                                    <p:cond delay="8000"/>
                                  </p:stCondLst>
                                  <p:childTnLst>
                                    <p:set>
                                      <p:cBhvr>
                                        <p:cTn id="43" dur="1" fill="hold">
                                          <p:stCondLst>
                                            <p:cond delay="0"/>
                                          </p:stCondLst>
                                        </p:cTn>
                                        <p:tgtEl>
                                          <p:spTgt spid="15">
                                            <p:graphicEl>
                                              <a:chart seriesIdx="0" categoryIdx="3" bldStep="ptInCategory"/>
                                            </p:graphicEl>
                                          </p:spTgt>
                                        </p:tgtEl>
                                        <p:attrNameLst>
                                          <p:attrName>style.visibility</p:attrName>
                                        </p:attrNameLst>
                                      </p:cBhvr>
                                      <p:to>
                                        <p:strVal val="visible"/>
                                      </p:to>
                                    </p:set>
                                    <p:animEffect transition="in" filter="wipe(left)">
                                      <p:cBhvr>
                                        <p:cTn id="44" dur="500"/>
                                        <p:tgtEl>
                                          <p:spTgt spid="15">
                                            <p:graphicEl>
                                              <a:chart seriesIdx="0" categoryIdx="3" bldStep="ptInCategory"/>
                                            </p:graphicEl>
                                          </p:spTgt>
                                        </p:tgtEl>
                                      </p:cBhvr>
                                    </p:animEffect>
                                  </p:childTnLst>
                                </p:cTn>
                              </p:par>
                              <p:par>
                                <p:cTn id="45" presetID="14" presetClass="entr" presetSubtype="5" fill="hold" grpId="0" nodeType="withEffect">
                                  <p:stCondLst>
                                    <p:cond delay="8750"/>
                                  </p:stCondLst>
                                  <p:childTnLst>
                                    <p:set>
                                      <p:cBhvr>
                                        <p:cTn id="46" dur="1" fill="hold">
                                          <p:stCondLst>
                                            <p:cond delay="0"/>
                                          </p:stCondLst>
                                        </p:cTn>
                                        <p:tgtEl>
                                          <p:spTgt spid="19"/>
                                        </p:tgtEl>
                                        <p:attrNameLst>
                                          <p:attrName>style.visibility</p:attrName>
                                        </p:attrNameLst>
                                      </p:cBhvr>
                                      <p:to>
                                        <p:strVal val="visible"/>
                                      </p:to>
                                    </p:set>
                                    <p:animEffect transition="in" filter="randombar(vertical)">
                                      <p:cBhvr>
                                        <p:cTn id="47"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5" grpId="0">
        <p:bldSub>
          <a:bldChart bld="categoryEl"/>
        </p:bldSub>
      </p:bldGraphic>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차트 7"/>
          <p:cNvGraphicFramePr/>
          <p:nvPr/>
        </p:nvGraphicFramePr>
        <p:xfrm>
          <a:off x="1786154" y="2753145"/>
          <a:ext cx="8764437" cy="3279639"/>
        </p:xfrm>
        <a:graphic>
          <a:graphicData uri="http://schemas.openxmlformats.org/drawingml/2006/chart">
            <c:chart xmlns:c="http://schemas.openxmlformats.org/drawingml/2006/chart" xmlns:r="http://schemas.openxmlformats.org/officeDocument/2006/relationships" r:id="rId1"/>
          </a:graphicData>
        </a:graphic>
      </p:graphicFrame>
      <p:sp>
        <p:nvSpPr>
          <p:cNvPr id="3" name="îŝḷîḓé-文本框 65"/>
          <p:cNvSpPr txBox="1"/>
          <p:nvPr/>
        </p:nvSpPr>
        <p:spPr>
          <a:xfrm>
            <a:off x="2218748" y="1164319"/>
            <a:ext cx="4121703" cy="370403"/>
          </a:xfrm>
          <a:prstGeom prst="rect">
            <a:avLst/>
          </a:prstGeom>
          <a:noFill/>
        </p:spPr>
        <p:txBody>
          <a:bodyPr wrap="none" anchor="b" anchorCtr="0">
            <a:no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rPr>
              <a:t>点击输入标题</a:t>
            </a:r>
            <a:endPar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îŝḷîḓé-文本框 66"/>
          <p:cNvSpPr txBox="1"/>
          <p:nvPr/>
        </p:nvSpPr>
        <p:spPr>
          <a:xfrm>
            <a:off x="2196222" y="1667180"/>
            <a:ext cx="7608177" cy="1085965"/>
          </a:xfrm>
          <a:prstGeom prst="rect">
            <a:avLst/>
          </a:prstGeom>
          <a:noFill/>
        </p:spPr>
        <p:txBody>
          <a:bodyPr wrap="square">
            <a:normAutofit/>
          </a:bodyPr>
          <a:lstStyle/>
          <a:p>
            <a:pPr>
              <a:lnSpc>
                <a:spcPct val="120000"/>
              </a:lnSpc>
            </a:pPr>
            <a:r>
              <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44655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8800" b="1" kern="0" dirty="0">
                <a:ln w="18415" cmpd="sng">
                  <a:noFill/>
                  <a:prstDash val="solid"/>
                </a:ln>
                <a:solidFill>
                  <a:srgbClr val="FF237C"/>
                </a:solidFill>
                <a:latin typeface="Agency FB" panose="020B0503020202020204" pitchFamily="34" charset="0"/>
              </a:rPr>
              <a:t>04</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endParaRPr lang="en-GB" altLang="zh-CN"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5"/>
          <p:cNvGrpSpPr/>
          <p:nvPr/>
        </p:nvGrpSpPr>
        <p:grpSpPr>
          <a:xfrm>
            <a:off x="4879741" y="4130818"/>
            <a:ext cx="3574490" cy="1123530"/>
            <a:chOff x="4407460" y="4130818"/>
            <a:chExt cx="3574490" cy="1123530"/>
          </a:xfrm>
        </p:grpSpPr>
        <p:grpSp>
          <p:nvGrpSpPr>
            <p:cNvPr id="3" name="组合 22"/>
            <p:cNvGrpSpPr/>
            <p:nvPr/>
          </p:nvGrpSpPr>
          <p:grpSpPr>
            <a:xfrm>
              <a:off x="5244385" y="4145796"/>
              <a:ext cx="2737565" cy="1108552"/>
              <a:chOff x="1482464" y="2339613"/>
              <a:chExt cx="2737565" cy="1108552"/>
            </a:xfrm>
          </p:grpSpPr>
          <p:sp>
            <p:nvSpPr>
              <p:cNvPr id="5" name="文本框 4"/>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482464" y="2763619"/>
                <a:ext cx="2737565"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sp>
          <p:nvSpPr>
            <p:cNvPr id="4" name="Freeform 220"/>
            <p:cNvSpPr>
              <a:spLocks noChangeAspect="1"/>
            </p:cNvSpPr>
            <p:nvPr/>
          </p:nvSpPr>
          <p:spPr bwMode="auto">
            <a:xfrm>
              <a:off x="4407460" y="4130818"/>
              <a:ext cx="7668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grpSp>
        <p:nvGrpSpPr>
          <p:cNvPr id="15" name="组合 56"/>
          <p:cNvGrpSpPr/>
          <p:nvPr/>
        </p:nvGrpSpPr>
        <p:grpSpPr>
          <a:xfrm>
            <a:off x="1084084" y="4130818"/>
            <a:ext cx="3378250" cy="1123530"/>
            <a:chOff x="611803" y="4130818"/>
            <a:chExt cx="3378250" cy="1123530"/>
          </a:xfrm>
        </p:grpSpPr>
        <p:grpSp>
          <p:nvGrpSpPr>
            <p:cNvPr id="16" name="组合 25"/>
            <p:cNvGrpSpPr/>
            <p:nvPr/>
          </p:nvGrpSpPr>
          <p:grpSpPr>
            <a:xfrm>
              <a:off x="1282439" y="4145796"/>
              <a:ext cx="2707614" cy="1108552"/>
              <a:chOff x="1482464" y="2339613"/>
              <a:chExt cx="2707614" cy="1108552"/>
            </a:xfrm>
          </p:grpSpPr>
          <p:sp>
            <p:nvSpPr>
              <p:cNvPr id="22" name="文本框 21"/>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82464" y="2763619"/>
                <a:ext cx="2707614"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grpSp>
          <p:nvGrpSpPr>
            <p:cNvPr id="17" name="组合 37"/>
            <p:cNvGrpSpPr>
              <a:grpSpLocks noChangeAspect="1"/>
            </p:cNvGrpSpPr>
            <p:nvPr/>
          </p:nvGrpSpPr>
          <p:grpSpPr>
            <a:xfrm>
              <a:off x="611803" y="4130818"/>
              <a:ext cx="610226" cy="540000"/>
              <a:chOff x="10439401" y="5991224"/>
              <a:chExt cx="400050" cy="354013"/>
            </a:xfrm>
            <a:solidFill>
              <a:srgbClr val="0170C1"/>
            </a:solidFill>
          </p:grpSpPr>
          <p:sp>
            <p:nvSpPr>
              <p:cNvPr id="18"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1"/>
          <p:cNvGrpSpPr/>
          <p:nvPr/>
        </p:nvGrpSpPr>
        <p:grpSpPr>
          <a:xfrm>
            <a:off x="1025434" y="2230651"/>
            <a:ext cx="3436902" cy="1116749"/>
            <a:chOff x="553153" y="2230651"/>
            <a:chExt cx="3436902" cy="1116749"/>
          </a:xfrm>
        </p:grpSpPr>
        <p:grpSp>
          <p:nvGrpSpPr>
            <p:cNvPr id="25" name="组合 12"/>
            <p:cNvGrpSpPr/>
            <p:nvPr/>
          </p:nvGrpSpPr>
          <p:grpSpPr>
            <a:xfrm>
              <a:off x="1282439" y="2238848"/>
              <a:ext cx="2707616" cy="1108552"/>
              <a:chOff x="1482464" y="2339613"/>
              <a:chExt cx="2707616" cy="1108552"/>
            </a:xfrm>
          </p:grpSpPr>
          <p:sp>
            <p:nvSpPr>
              <p:cNvPr id="27" name="文本框 26"/>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482464" y="2763619"/>
                <a:ext cx="2707616"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sp>
          <p:nvSpPr>
            <p:cNvPr id="26" name="Freeform 77"/>
            <p:cNvSpPr>
              <a:spLocks noChangeAspect="1" noEditPoints="1"/>
            </p:cNvSpPr>
            <p:nvPr/>
          </p:nvSpPr>
          <p:spPr bwMode="auto">
            <a:xfrm>
              <a:off x="553153" y="2230651"/>
              <a:ext cx="678610"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grpSp>
        <p:nvGrpSpPr>
          <p:cNvPr id="34" name="组合 52"/>
          <p:cNvGrpSpPr/>
          <p:nvPr/>
        </p:nvGrpSpPr>
        <p:grpSpPr>
          <a:xfrm>
            <a:off x="4856365" y="2238848"/>
            <a:ext cx="3597866" cy="1108552"/>
            <a:chOff x="4384084" y="2238848"/>
            <a:chExt cx="3597866" cy="1108552"/>
          </a:xfrm>
        </p:grpSpPr>
        <p:grpSp>
          <p:nvGrpSpPr>
            <p:cNvPr id="35" name="组合 13"/>
            <p:cNvGrpSpPr/>
            <p:nvPr/>
          </p:nvGrpSpPr>
          <p:grpSpPr>
            <a:xfrm>
              <a:off x="5244386" y="2238848"/>
              <a:ext cx="2737564" cy="1108552"/>
              <a:chOff x="1482464" y="2339613"/>
              <a:chExt cx="2737564" cy="1108552"/>
            </a:xfrm>
          </p:grpSpPr>
          <p:sp>
            <p:nvSpPr>
              <p:cNvPr id="37" name="文本框 36"/>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endParaRPr lang="zh-CN" altLang="en-US" sz="2000" b="1" dirty="0">
                  <a:solidFill>
                    <a:srgbClr val="DA0C7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482464" y="2763619"/>
                <a:ext cx="2737564"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rgbClr val="898989"/>
                  </a:solidFill>
                  <a:latin typeface="微软雅黑" panose="020B0503020204020204" pitchFamily="34" charset="-122"/>
                  <a:ea typeface="微软雅黑" panose="020B0503020204020204" pitchFamily="34" charset="-122"/>
                </a:endParaRPr>
              </a:p>
            </p:txBody>
          </p:sp>
        </p:grpSp>
        <p:sp>
          <p:nvSpPr>
            <p:cNvPr id="36" name="Freeform 514"/>
            <p:cNvSpPr>
              <a:spLocks noChangeAspect="1" noEditPoints="1"/>
            </p:cNvSpPr>
            <p:nvPr/>
          </p:nvSpPr>
          <p:spPr bwMode="auto">
            <a:xfrm>
              <a:off x="4384084" y="2284651"/>
              <a:ext cx="813555"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pic>
        <p:nvPicPr>
          <p:cNvPr id="39" name="图片 38"/>
          <p:cNvPicPr>
            <a:picLocks noChangeAspect="1"/>
          </p:cNvPicPr>
          <p:nvPr/>
        </p:nvPicPr>
        <p:blipFill rotWithShape="1">
          <a:blip r:embed="rId1" cstate="email"/>
          <a:srcRect/>
          <a:stretch>
            <a:fillRect/>
          </a:stretch>
        </p:blipFill>
        <p:spPr>
          <a:xfrm>
            <a:off x="8831973" y="1638300"/>
            <a:ext cx="2467272" cy="3848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25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53" presetClass="entr" presetSubtype="16" fill="hold" nodeType="withEffect">
                                  <p:stCondLst>
                                    <p:cond delay="2000"/>
                                  </p:stCondLst>
                                  <p:childTnLst>
                                    <p:set>
                                      <p:cBhvr>
                                        <p:cTn id="9" dur="1" fill="hold">
                                          <p:stCondLst>
                                            <p:cond delay="0"/>
                                          </p:stCondLst>
                                        </p:cTn>
                                        <p:tgtEl>
                                          <p:spTgt spid="34"/>
                                        </p:tgtEl>
                                        <p:attrNameLst>
                                          <p:attrName>style.visibility</p:attrName>
                                        </p:attrNameLst>
                                      </p:cBhvr>
                                      <p:to>
                                        <p:strVal val="visible"/>
                                      </p:to>
                                    </p:set>
                                    <p:anim calcmode="lin" valueType="num">
                                      <p:cBhvr>
                                        <p:cTn id="10" dur="500" fill="hold"/>
                                        <p:tgtEl>
                                          <p:spTgt spid="34"/>
                                        </p:tgtEl>
                                        <p:attrNameLst>
                                          <p:attrName>ppt_w</p:attrName>
                                        </p:attrNameLst>
                                      </p:cBhvr>
                                      <p:tavLst>
                                        <p:tav tm="0">
                                          <p:val>
                                            <p:fltVal val="0"/>
                                          </p:val>
                                        </p:tav>
                                        <p:tav tm="100000">
                                          <p:val>
                                            <p:strVal val="#ppt_w"/>
                                          </p:val>
                                        </p:tav>
                                      </p:tavLst>
                                    </p:anim>
                                    <p:anim calcmode="lin" valueType="num">
                                      <p:cBhvr>
                                        <p:cTn id="11" dur="500" fill="hold"/>
                                        <p:tgtEl>
                                          <p:spTgt spid="34"/>
                                        </p:tgtEl>
                                        <p:attrNameLst>
                                          <p:attrName>ppt_h</p:attrName>
                                        </p:attrNameLst>
                                      </p:cBhvr>
                                      <p:tavLst>
                                        <p:tav tm="0">
                                          <p:val>
                                            <p:fltVal val="0"/>
                                          </p:val>
                                        </p:tav>
                                        <p:tav tm="100000">
                                          <p:val>
                                            <p:strVal val="#ppt_h"/>
                                          </p:val>
                                        </p:tav>
                                      </p:tavLst>
                                    </p:anim>
                                    <p:animEffect transition="in" filter="fade">
                                      <p:cBhvr>
                                        <p:cTn id="12" dur="500"/>
                                        <p:tgtEl>
                                          <p:spTgt spid="34"/>
                                        </p:tgtEl>
                                      </p:cBhvr>
                                    </p:animEffect>
                                  </p:childTnLst>
                                </p:cTn>
                              </p:par>
                              <p:par>
                                <p:cTn id="13" presetID="53" presetClass="entr" presetSubtype="16" fill="hold" nodeType="withEffect">
                                  <p:stCondLst>
                                    <p:cond delay="3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8" fill="hold" nodeType="withEffect">
                                  <p:stCondLst>
                                    <p:cond delay="4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78338582-8f7b-4e32-83e1-e9fc1ce29c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77900" y="2569883"/>
            <a:ext cx="10236200" cy="2537044"/>
            <a:chOff x="670718" y="1985563"/>
            <a:chExt cx="10850564" cy="2689323"/>
          </a:xfrm>
        </p:grpSpPr>
        <p:sp>
          <p:nvSpPr>
            <p:cNvPr id="35" name="ï$ľïḍè"/>
            <p:cNvSpPr/>
            <p:nvPr/>
          </p:nvSpPr>
          <p:spPr>
            <a:xfrm>
              <a:off x="670718" y="4365104"/>
              <a:ext cx="10850564" cy="133390"/>
            </a:xfrm>
            <a:prstGeom prst="roundRect">
              <a:avLst>
                <a:gd name="adj" fmla="val 50000"/>
              </a:avLst>
            </a:prstGeom>
            <a:solidFill>
              <a:srgbClr val="DA0C70"/>
            </a:solidFill>
            <a:ln w="25400" cap="flat" cmpd="sng">
              <a:noFill/>
              <a:prstDash val="solid"/>
              <a:miter/>
              <a:headEnd type="none" w="med" len="med"/>
              <a:tailEnd type="none" w="med" len="me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nvGrpSpPr>
            <p:cNvPr id="36" name="ïş1îďè"/>
            <p:cNvGrpSpPr/>
            <p:nvPr/>
          </p:nvGrpSpPr>
          <p:grpSpPr>
            <a:xfrm>
              <a:off x="1681125" y="1985563"/>
              <a:ext cx="8817769" cy="2689323"/>
              <a:chOff x="1919535" y="1985563"/>
              <a:chExt cx="8817769" cy="2689323"/>
            </a:xfrm>
          </p:grpSpPr>
          <p:grpSp>
            <p:nvGrpSpPr>
              <p:cNvPr id="37" name="ïŝļidé"/>
              <p:cNvGrpSpPr/>
              <p:nvPr/>
            </p:nvGrpSpPr>
            <p:grpSpPr>
              <a:xfrm>
                <a:off x="1919535" y="1985563"/>
                <a:ext cx="1905000" cy="2079754"/>
                <a:chOff x="1556809" y="2889654"/>
                <a:chExt cx="1905000" cy="2079754"/>
              </a:xfrm>
            </p:grpSpPr>
            <p:grpSp>
              <p:nvGrpSpPr>
                <p:cNvPr id="57" name="îŝḷiḋé"/>
                <p:cNvGrpSpPr/>
                <p:nvPr/>
              </p:nvGrpSpPr>
              <p:grpSpPr>
                <a:xfrm>
                  <a:off x="1556809" y="2889654"/>
                  <a:ext cx="1905000" cy="1960650"/>
                  <a:chOff x="5869895" y="6133268"/>
                  <a:chExt cx="3809999" cy="3921300"/>
                </a:xfrm>
              </p:grpSpPr>
              <p:sp>
                <p:nvSpPr>
                  <p:cNvPr id="59" name="ïṡḷîde"/>
                  <p:cNvSpPr/>
                  <p:nvPr/>
                </p:nvSpPr>
                <p:spPr>
                  <a:xfrm>
                    <a:off x="5869895"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60" name="ísļîḋè"/>
                  <p:cNvSpPr/>
                  <p:nvPr/>
                </p:nvSpPr>
                <p:spPr bwMode="auto">
                  <a:xfrm>
                    <a:off x="7338853" y="6990175"/>
                    <a:ext cx="979368" cy="755980"/>
                  </a:xfrm>
                  <a:custGeom>
                    <a:avLst/>
                    <a:gdLst>
                      <a:gd name="connsiteX0" fmla="*/ 477544 w 608838"/>
                      <a:gd name="connsiteY0" fmla="*/ 339278 h 469966"/>
                      <a:gd name="connsiteX1" fmla="*/ 471773 w 608838"/>
                      <a:gd name="connsiteY1" fmla="*/ 342918 h 469966"/>
                      <a:gd name="connsiteX2" fmla="*/ 471317 w 608838"/>
                      <a:gd name="connsiteY2" fmla="*/ 366879 h 469966"/>
                      <a:gd name="connsiteX3" fmla="*/ 476633 w 608838"/>
                      <a:gd name="connsiteY3" fmla="*/ 372187 h 469966"/>
                      <a:gd name="connsiteX4" fmla="*/ 481797 w 608838"/>
                      <a:gd name="connsiteY4" fmla="*/ 369912 h 469966"/>
                      <a:gd name="connsiteX5" fmla="*/ 487873 w 608838"/>
                      <a:gd name="connsiteY5" fmla="*/ 355353 h 469966"/>
                      <a:gd name="connsiteX6" fmla="*/ 482709 w 608838"/>
                      <a:gd name="connsiteY6" fmla="*/ 342463 h 469966"/>
                      <a:gd name="connsiteX7" fmla="*/ 477544 w 608838"/>
                      <a:gd name="connsiteY7" fmla="*/ 339278 h 469966"/>
                      <a:gd name="connsiteX8" fmla="*/ 457951 w 608838"/>
                      <a:gd name="connsiteY8" fmla="*/ 276494 h 469966"/>
                      <a:gd name="connsiteX9" fmla="*/ 451875 w 608838"/>
                      <a:gd name="connsiteY9" fmla="*/ 279830 h 469966"/>
                      <a:gd name="connsiteX10" fmla="*/ 447774 w 608838"/>
                      <a:gd name="connsiteY10" fmla="*/ 291052 h 469966"/>
                      <a:gd name="connsiteX11" fmla="*/ 453394 w 608838"/>
                      <a:gd name="connsiteY11" fmla="*/ 303488 h 469966"/>
                      <a:gd name="connsiteX12" fmla="*/ 458102 w 608838"/>
                      <a:gd name="connsiteY12" fmla="*/ 306369 h 469966"/>
                      <a:gd name="connsiteX13" fmla="*/ 463419 w 608838"/>
                      <a:gd name="connsiteY13" fmla="*/ 302275 h 469966"/>
                      <a:gd name="connsiteX14" fmla="*/ 463874 w 608838"/>
                      <a:gd name="connsiteY14" fmla="*/ 281953 h 469966"/>
                      <a:gd name="connsiteX15" fmla="*/ 457951 w 608838"/>
                      <a:gd name="connsiteY15" fmla="*/ 276494 h 469966"/>
                      <a:gd name="connsiteX16" fmla="*/ 468583 w 608838"/>
                      <a:gd name="connsiteY16" fmla="*/ 242675 h 469966"/>
                      <a:gd name="connsiteX17" fmla="*/ 473747 w 608838"/>
                      <a:gd name="connsiteY17" fmla="*/ 248893 h 469966"/>
                      <a:gd name="connsiteX18" fmla="*/ 473747 w 608838"/>
                      <a:gd name="connsiteY18" fmla="*/ 249196 h 469966"/>
                      <a:gd name="connsiteX19" fmla="*/ 479671 w 608838"/>
                      <a:gd name="connsiteY19" fmla="*/ 256324 h 469966"/>
                      <a:gd name="connsiteX20" fmla="*/ 496986 w 608838"/>
                      <a:gd name="connsiteY20" fmla="*/ 263603 h 469966"/>
                      <a:gd name="connsiteX21" fmla="*/ 498961 w 608838"/>
                      <a:gd name="connsiteY21" fmla="*/ 265726 h 469966"/>
                      <a:gd name="connsiteX22" fmla="*/ 512327 w 608838"/>
                      <a:gd name="connsiteY22" fmla="*/ 289688 h 469966"/>
                      <a:gd name="connsiteX23" fmla="*/ 506404 w 608838"/>
                      <a:gd name="connsiteY23" fmla="*/ 295754 h 469966"/>
                      <a:gd name="connsiteX24" fmla="*/ 494252 w 608838"/>
                      <a:gd name="connsiteY24" fmla="*/ 295450 h 469966"/>
                      <a:gd name="connsiteX25" fmla="*/ 487417 w 608838"/>
                      <a:gd name="connsiteY25" fmla="*/ 289233 h 469966"/>
                      <a:gd name="connsiteX26" fmla="*/ 485595 w 608838"/>
                      <a:gd name="connsiteY26" fmla="*/ 283167 h 469966"/>
                      <a:gd name="connsiteX27" fmla="*/ 479063 w 608838"/>
                      <a:gd name="connsiteY27" fmla="*/ 277100 h 469966"/>
                      <a:gd name="connsiteX28" fmla="*/ 472836 w 608838"/>
                      <a:gd name="connsiteY28" fmla="*/ 281953 h 469966"/>
                      <a:gd name="connsiteX29" fmla="*/ 472532 w 608838"/>
                      <a:gd name="connsiteY29" fmla="*/ 305004 h 469966"/>
                      <a:gd name="connsiteX30" fmla="*/ 478152 w 608838"/>
                      <a:gd name="connsiteY30" fmla="*/ 313345 h 469966"/>
                      <a:gd name="connsiteX31" fmla="*/ 501695 w 608838"/>
                      <a:gd name="connsiteY31" fmla="*/ 325174 h 469966"/>
                      <a:gd name="connsiteX32" fmla="*/ 513694 w 608838"/>
                      <a:gd name="connsiteY32" fmla="*/ 352927 h 469966"/>
                      <a:gd name="connsiteX33" fmla="*/ 495923 w 608838"/>
                      <a:gd name="connsiteY33" fmla="*/ 386745 h 469966"/>
                      <a:gd name="connsiteX34" fmla="*/ 476937 w 608838"/>
                      <a:gd name="connsiteY34" fmla="*/ 393266 h 469966"/>
                      <a:gd name="connsiteX35" fmla="*/ 470557 w 608838"/>
                      <a:gd name="connsiteY35" fmla="*/ 399939 h 469966"/>
                      <a:gd name="connsiteX36" fmla="*/ 470557 w 608838"/>
                      <a:gd name="connsiteY36" fmla="*/ 406308 h 469966"/>
                      <a:gd name="connsiteX37" fmla="*/ 465849 w 608838"/>
                      <a:gd name="connsiteY37" fmla="*/ 412526 h 469966"/>
                      <a:gd name="connsiteX38" fmla="*/ 461444 w 608838"/>
                      <a:gd name="connsiteY38" fmla="*/ 406157 h 469966"/>
                      <a:gd name="connsiteX39" fmla="*/ 461596 w 608838"/>
                      <a:gd name="connsiteY39" fmla="*/ 400091 h 469966"/>
                      <a:gd name="connsiteX40" fmla="*/ 455520 w 608838"/>
                      <a:gd name="connsiteY40" fmla="*/ 392963 h 469966"/>
                      <a:gd name="connsiteX41" fmla="*/ 434407 w 608838"/>
                      <a:gd name="connsiteY41" fmla="*/ 385380 h 469966"/>
                      <a:gd name="connsiteX42" fmla="*/ 419522 w 608838"/>
                      <a:gd name="connsiteY42" fmla="*/ 354747 h 469966"/>
                      <a:gd name="connsiteX43" fmla="*/ 425598 w 608838"/>
                      <a:gd name="connsiteY43" fmla="*/ 348680 h 469966"/>
                      <a:gd name="connsiteX44" fmla="*/ 438508 w 608838"/>
                      <a:gd name="connsiteY44" fmla="*/ 348984 h 469966"/>
                      <a:gd name="connsiteX45" fmla="*/ 445344 w 608838"/>
                      <a:gd name="connsiteY45" fmla="*/ 355202 h 469966"/>
                      <a:gd name="connsiteX46" fmla="*/ 447926 w 608838"/>
                      <a:gd name="connsiteY46" fmla="*/ 364907 h 469966"/>
                      <a:gd name="connsiteX47" fmla="*/ 456128 w 608838"/>
                      <a:gd name="connsiteY47" fmla="*/ 371428 h 469966"/>
                      <a:gd name="connsiteX48" fmla="*/ 462203 w 608838"/>
                      <a:gd name="connsiteY48" fmla="*/ 367030 h 469966"/>
                      <a:gd name="connsiteX49" fmla="*/ 462811 w 608838"/>
                      <a:gd name="connsiteY49" fmla="*/ 339581 h 469966"/>
                      <a:gd name="connsiteX50" fmla="*/ 459166 w 608838"/>
                      <a:gd name="connsiteY50" fmla="*/ 332302 h 469966"/>
                      <a:gd name="connsiteX51" fmla="*/ 455368 w 608838"/>
                      <a:gd name="connsiteY51" fmla="*/ 331089 h 469966"/>
                      <a:gd name="connsiteX52" fmla="*/ 430610 w 608838"/>
                      <a:gd name="connsiteY52" fmla="*/ 316075 h 469966"/>
                      <a:gd name="connsiteX53" fmla="*/ 423623 w 608838"/>
                      <a:gd name="connsiteY53" fmla="*/ 293631 h 469966"/>
                      <a:gd name="connsiteX54" fmla="*/ 426813 w 608838"/>
                      <a:gd name="connsiteY54" fmla="*/ 278769 h 469966"/>
                      <a:gd name="connsiteX55" fmla="*/ 430154 w 608838"/>
                      <a:gd name="connsiteY55" fmla="*/ 273309 h 469966"/>
                      <a:gd name="connsiteX56" fmla="*/ 434863 w 608838"/>
                      <a:gd name="connsiteY56" fmla="*/ 266636 h 469966"/>
                      <a:gd name="connsiteX57" fmla="*/ 449597 w 608838"/>
                      <a:gd name="connsiteY57" fmla="*/ 257082 h 469966"/>
                      <a:gd name="connsiteX58" fmla="*/ 457647 w 608838"/>
                      <a:gd name="connsiteY58" fmla="*/ 255566 h 469966"/>
                      <a:gd name="connsiteX59" fmla="*/ 463267 w 608838"/>
                      <a:gd name="connsiteY59" fmla="*/ 248893 h 469966"/>
                      <a:gd name="connsiteX60" fmla="*/ 463267 w 608838"/>
                      <a:gd name="connsiteY60" fmla="*/ 248741 h 469966"/>
                      <a:gd name="connsiteX61" fmla="*/ 468583 w 608838"/>
                      <a:gd name="connsiteY61" fmla="*/ 242675 h 469966"/>
                      <a:gd name="connsiteX62" fmla="*/ 516374 w 608838"/>
                      <a:gd name="connsiteY62" fmla="*/ 212849 h 469966"/>
                      <a:gd name="connsiteX63" fmla="*/ 589556 w 608838"/>
                      <a:gd name="connsiteY63" fmla="*/ 327612 h 469966"/>
                      <a:gd name="connsiteX64" fmla="*/ 517285 w 608838"/>
                      <a:gd name="connsiteY64" fmla="*/ 213000 h 469966"/>
                      <a:gd name="connsiteX65" fmla="*/ 516374 w 608838"/>
                      <a:gd name="connsiteY65" fmla="*/ 212849 h 469966"/>
                      <a:gd name="connsiteX66" fmla="*/ 475380 w 608838"/>
                      <a:gd name="connsiteY66" fmla="*/ 210272 h 469966"/>
                      <a:gd name="connsiteX67" fmla="*/ 487374 w 608838"/>
                      <a:gd name="connsiteY67" fmla="*/ 218761 h 469966"/>
                      <a:gd name="connsiteX68" fmla="*/ 466725 w 608838"/>
                      <a:gd name="connsiteY68" fmla="*/ 218003 h 469966"/>
                      <a:gd name="connsiteX69" fmla="*/ 399464 w 608838"/>
                      <a:gd name="connsiteY69" fmla="*/ 241805 h 469966"/>
                      <a:gd name="connsiteX70" fmla="*/ 371528 w 608838"/>
                      <a:gd name="connsiteY70" fmla="*/ 273339 h 469966"/>
                      <a:gd name="connsiteX71" fmla="*/ 356193 w 608838"/>
                      <a:gd name="connsiteY71" fmla="*/ 328370 h 469966"/>
                      <a:gd name="connsiteX72" fmla="*/ 466725 w 608838"/>
                      <a:gd name="connsiteY72" fmla="*/ 437978 h 469966"/>
                      <a:gd name="connsiteX73" fmla="*/ 577258 w 608838"/>
                      <a:gd name="connsiteY73" fmla="*/ 327612 h 469966"/>
                      <a:gd name="connsiteX74" fmla="*/ 520473 w 608838"/>
                      <a:gd name="connsiteY74" fmla="*/ 231344 h 469966"/>
                      <a:gd name="connsiteX75" fmla="*/ 521081 w 608838"/>
                      <a:gd name="connsiteY75" fmla="*/ 226190 h 469966"/>
                      <a:gd name="connsiteX76" fmla="*/ 521081 w 608838"/>
                      <a:gd name="connsiteY76" fmla="*/ 226038 h 469966"/>
                      <a:gd name="connsiteX77" fmla="*/ 520473 w 608838"/>
                      <a:gd name="connsiteY77" fmla="*/ 230890 h 469966"/>
                      <a:gd name="connsiteX78" fmla="*/ 487374 w 608838"/>
                      <a:gd name="connsiteY78" fmla="*/ 218307 h 469966"/>
                      <a:gd name="connsiteX79" fmla="*/ 475380 w 608838"/>
                      <a:gd name="connsiteY79" fmla="*/ 210272 h 469966"/>
                      <a:gd name="connsiteX80" fmla="*/ 479327 w 608838"/>
                      <a:gd name="connsiteY80" fmla="*/ 201327 h 469966"/>
                      <a:gd name="connsiteX81" fmla="*/ 518803 w 608838"/>
                      <a:gd name="connsiteY81" fmla="*/ 212697 h 469966"/>
                      <a:gd name="connsiteX82" fmla="*/ 518651 w 608838"/>
                      <a:gd name="connsiteY82" fmla="*/ 212242 h 469966"/>
                      <a:gd name="connsiteX83" fmla="*/ 479327 w 608838"/>
                      <a:gd name="connsiteY83" fmla="*/ 201327 h 469966"/>
                      <a:gd name="connsiteX84" fmla="*/ 57391 w 608838"/>
                      <a:gd name="connsiteY84" fmla="*/ 157666 h 469966"/>
                      <a:gd name="connsiteX85" fmla="*/ 31580 w 608838"/>
                      <a:gd name="connsiteY85" fmla="*/ 166459 h 469966"/>
                      <a:gd name="connsiteX86" fmla="*/ 31580 w 608838"/>
                      <a:gd name="connsiteY86" fmla="*/ 226038 h 469966"/>
                      <a:gd name="connsiteX87" fmla="*/ 57391 w 608838"/>
                      <a:gd name="connsiteY87" fmla="*/ 241805 h 469966"/>
                      <a:gd name="connsiteX88" fmla="*/ 354978 w 608838"/>
                      <a:gd name="connsiteY88" fmla="*/ 241805 h 469966"/>
                      <a:gd name="connsiteX89" fmla="*/ 384433 w 608838"/>
                      <a:gd name="connsiteY89" fmla="*/ 210272 h 469966"/>
                      <a:gd name="connsiteX90" fmla="*/ 94742 w 608838"/>
                      <a:gd name="connsiteY90" fmla="*/ 210272 h 469966"/>
                      <a:gd name="connsiteX91" fmla="*/ 94742 w 608838"/>
                      <a:gd name="connsiteY91" fmla="*/ 178738 h 469966"/>
                      <a:gd name="connsiteX92" fmla="*/ 475380 w 608838"/>
                      <a:gd name="connsiteY92" fmla="*/ 178738 h 469966"/>
                      <a:gd name="connsiteX93" fmla="*/ 489500 w 608838"/>
                      <a:gd name="connsiteY93" fmla="*/ 168126 h 469966"/>
                      <a:gd name="connsiteX94" fmla="*/ 475380 w 608838"/>
                      <a:gd name="connsiteY94" fmla="*/ 157666 h 469966"/>
                      <a:gd name="connsiteX95" fmla="*/ 465511 w 608838"/>
                      <a:gd name="connsiteY95" fmla="*/ 157666 h 469966"/>
                      <a:gd name="connsiteX96" fmla="*/ 47371 w 608838"/>
                      <a:gd name="connsiteY96" fmla="*/ 0 h 469966"/>
                      <a:gd name="connsiteX97" fmla="*/ 465511 w 608838"/>
                      <a:gd name="connsiteY97" fmla="*/ 0 h 469966"/>
                      <a:gd name="connsiteX98" fmla="*/ 515766 w 608838"/>
                      <a:gd name="connsiteY98" fmla="*/ 47148 h 469966"/>
                      <a:gd name="connsiteX99" fmla="*/ 515766 w 608838"/>
                      <a:gd name="connsiteY99" fmla="*/ 106879 h 469966"/>
                      <a:gd name="connsiteX100" fmla="*/ 505442 w 608838"/>
                      <a:gd name="connsiteY100" fmla="*/ 137351 h 469966"/>
                      <a:gd name="connsiteX101" fmla="*/ 475380 w 608838"/>
                      <a:gd name="connsiteY101" fmla="*/ 126133 h 469966"/>
                      <a:gd name="connsiteX102" fmla="*/ 506505 w 608838"/>
                      <a:gd name="connsiteY102" fmla="*/ 138716 h 469966"/>
                      <a:gd name="connsiteX103" fmla="*/ 508023 w 608838"/>
                      <a:gd name="connsiteY103" fmla="*/ 137200 h 469966"/>
                      <a:gd name="connsiteX104" fmla="*/ 521081 w 608838"/>
                      <a:gd name="connsiteY104" fmla="*/ 166307 h 469966"/>
                      <a:gd name="connsiteX105" fmla="*/ 512123 w 608838"/>
                      <a:gd name="connsiteY105" fmla="*/ 192837 h 469966"/>
                      <a:gd name="connsiteX106" fmla="*/ 477657 w 608838"/>
                      <a:gd name="connsiteY106" fmla="*/ 185257 h 469966"/>
                      <a:gd name="connsiteX107" fmla="*/ 512123 w 608838"/>
                      <a:gd name="connsiteY107" fmla="*/ 193141 h 469966"/>
                      <a:gd name="connsiteX108" fmla="*/ 509997 w 608838"/>
                      <a:gd name="connsiteY108" fmla="*/ 196021 h 469966"/>
                      <a:gd name="connsiteX109" fmla="*/ 509997 w 608838"/>
                      <a:gd name="connsiteY109" fmla="*/ 196173 h 469966"/>
                      <a:gd name="connsiteX110" fmla="*/ 512123 w 608838"/>
                      <a:gd name="connsiteY110" fmla="*/ 193292 h 469966"/>
                      <a:gd name="connsiteX111" fmla="*/ 608838 w 608838"/>
                      <a:gd name="connsiteY111" fmla="*/ 327764 h 469966"/>
                      <a:gd name="connsiteX112" fmla="*/ 466725 w 608838"/>
                      <a:gd name="connsiteY112" fmla="*/ 469966 h 469966"/>
                      <a:gd name="connsiteX113" fmla="*/ 324612 w 608838"/>
                      <a:gd name="connsiteY113" fmla="*/ 328370 h 469966"/>
                      <a:gd name="connsiteX114" fmla="*/ 336151 w 608838"/>
                      <a:gd name="connsiteY114" fmla="*/ 273339 h 469966"/>
                      <a:gd name="connsiteX115" fmla="*/ 57391 w 608838"/>
                      <a:gd name="connsiteY115" fmla="*/ 273339 h 469966"/>
                      <a:gd name="connsiteX116" fmla="*/ 0 w 608838"/>
                      <a:gd name="connsiteY116" fmla="*/ 226038 h 469966"/>
                      <a:gd name="connsiteX117" fmla="*/ 0 w 608838"/>
                      <a:gd name="connsiteY117" fmla="*/ 166459 h 469966"/>
                      <a:gd name="connsiteX118" fmla="*/ 13816 w 608838"/>
                      <a:gd name="connsiteY118" fmla="*/ 141141 h 469966"/>
                      <a:gd name="connsiteX119" fmla="*/ 15790 w 608838"/>
                      <a:gd name="connsiteY119" fmla="*/ 142960 h 469966"/>
                      <a:gd name="connsiteX120" fmla="*/ 57391 w 608838"/>
                      <a:gd name="connsiteY120" fmla="*/ 126133 h 469966"/>
                      <a:gd name="connsiteX121" fmla="*/ 465511 w 608838"/>
                      <a:gd name="connsiteY121" fmla="*/ 126133 h 469966"/>
                      <a:gd name="connsiteX122" fmla="*/ 484186 w 608838"/>
                      <a:gd name="connsiteY122" fmla="*/ 106879 h 469966"/>
                      <a:gd name="connsiteX123" fmla="*/ 484186 w 608838"/>
                      <a:gd name="connsiteY123" fmla="*/ 47148 h 469966"/>
                      <a:gd name="connsiteX124" fmla="*/ 465511 w 608838"/>
                      <a:gd name="connsiteY124" fmla="*/ 31533 h 469966"/>
                      <a:gd name="connsiteX125" fmla="*/ 47371 w 608838"/>
                      <a:gd name="connsiteY125" fmla="*/ 31533 h 469966"/>
                      <a:gd name="connsiteX126" fmla="*/ 33402 w 608838"/>
                      <a:gd name="connsiteY126" fmla="*/ 47300 h 469966"/>
                      <a:gd name="connsiteX127" fmla="*/ 47371 w 608838"/>
                      <a:gd name="connsiteY127" fmla="*/ 63066 h 469966"/>
                      <a:gd name="connsiteX128" fmla="*/ 421025 w 608838"/>
                      <a:gd name="connsiteY128" fmla="*/ 63066 h 469966"/>
                      <a:gd name="connsiteX129" fmla="*/ 421025 w 608838"/>
                      <a:gd name="connsiteY129" fmla="*/ 94599 h 469966"/>
                      <a:gd name="connsiteX130" fmla="*/ 47371 w 608838"/>
                      <a:gd name="connsiteY130" fmla="*/ 94599 h 469966"/>
                      <a:gd name="connsiteX131" fmla="*/ 33402 w 608838"/>
                      <a:gd name="connsiteY131" fmla="*/ 110366 h 469966"/>
                      <a:gd name="connsiteX132" fmla="*/ 47371 w 608838"/>
                      <a:gd name="connsiteY132" fmla="*/ 126133 h 469966"/>
                      <a:gd name="connsiteX133" fmla="*/ 57391 w 608838"/>
                      <a:gd name="connsiteY133" fmla="*/ 126133 h 469966"/>
                      <a:gd name="connsiteX134" fmla="*/ 14727 w 608838"/>
                      <a:gd name="connsiteY134" fmla="*/ 141141 h 469966"/>
                      <a:gd name="connsiteX135" fmla="*/ 1822 w 608838"/>
                      <a:gd name="connsiteY135" fmla="*/ 106576 h 469966"/>
                      <a:gd name="connsiteX136" fmla="*/ 12905 w 608838"/>
                      <a:gd name="connsiteY136" fmla="*/ 76559 h 469966"/>
                      <a:gd name="connsiteX137" fmla="*/ 1822 w 608838"/>
                      <a:gd name="connsiteY137" fmla="*/ 46390 h 469966"/>
                      <a:gd name="connsiteX138" fmla="*/ 47371 w 608838"/>
                      <a:gd name="connsiteY138" fmla="*/ 0 h 4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8838" h="469966">
                        <a:moveTo>
                          <a:pt x="477544" y="339278"/>
                        </a:moveTo>
                        <a:cubicBezTo>
                          <a:pt x="474507" y="337761"/>
                          <a:pt x="471773" y="339430"/>
                          <a:pt x="471773" y="342918"/>
                        </a:cubicBezTo>
                        <a:lnTo>
                          <a:pt x="471317" y="366879"/>
                        </a:lnTo>
                        <a:cubicBezTo>
                          <a:pt x="471165" y="370367"/>
                          <a:pt x="473595" y="372945"/>
                          <a:pt x="476633" y="372187"/>
                        </a:cubicBezTo>
                        <a:cubicBezTo>
                          <a:pt x="478760" y="371580"/>
                          <a:pt x="480430" y="370822"/>
                          <a:pt x="481797" y="369912"/>
                        </a:cubicBezTo>
                        <a:cubicBezTo>
                          <a:pt x="485747" y="367182"/>
                          <a:pt x="487721" y="362329"/>
                          <a:pt x="487873" y="355353"/>
                        </a:cubicBezTo>
                        <a:cubicBezTo>
                          <a:pt x="488025" y="349894"/>
                          <a:pt x="486202" y="345647"/>
                          <a:pt x="482709" y="342463"/>
                        </a:cubicBezTo>
                        <a:cubicBezTo>
                          <a:pt x="481494" y="341401"/>
                          <a:pt x="479671" y="340340"/>
                          <a:pt x="477544" y="339278"/>
                        </a:cubicBezTo>
                        <a:close/>
                        <a:moveTo>
                          <a:pt x="457951" y="276494"/>
                        </a:moveTo>
                        <a:cubicBezTo>
                          <a:pt x="455368" y="277100"/>
                          <a:pt x="453394" y="278314"/>
                          <a:pt x="451875" y="279830"/>
                        </a:cubicBezTo>
                        <a:cubicBezTo>
                          <a:pt x="449293" y="282560"/>
                          <a:pt x="447926" y="286351"/>
                          <a:pt x="447774" y="291052"/>
                        </a:cubicBezTo>
                        <a:cubicBezTo>
                          <a:pt x="447622" y="296209"/>
                          <a:pt x="449597" y="300455"/>
                          <a:pt x="453394" y="303488"/>
                        </a:cubicBezTo>
                        <a:cubicBezTo>
                          <a:pt x="454609" y="304550"/>
                          <a:pt x="456128" y="305459"/>
                          <a:pt x="458102" y="306369"/>
                        </a:cubicBezTo>
                        <a:cubicBezTo>
                          <a:pt x="460988" y="307583"/>
                          <a:pt x="463419" y="305611"/>
                          <a:pt x="463419" y="302275"/>
                        </a:cubicBezTo>
                        <a:lnTo>
                          <a:pt x="463874" y="281953"/>
                        </a:lnTo>
                        <a:cubicBezTo>
                          <a:pt x="463874" y="278465"/>
                          <a:pt x="461140" y="275584"/>
                          <a:pt x="457951" y="276494"/>
                        </a:cubicBezTo>
                        <a:close/>
                        <a:moveTo>
                          <a:pt x="468583" y="242675"/>
                        </a:moveTo>
                        <a:cubicBezTo>
                          <a:pt x="471013" y="242827"/>
                          <a:pt x="473747" y="245557"/>
                          <a:pt x="473747" y="248893"/>
                        </a:cubicBezTo>
                        <a:lnTo>
                          <a:pt x="473747" y="249196"/>
                        </a:lnTo>
                        <a:cubicBezTo>
                          <a:pt x="473747" y="252533"/>
                          <a:pt x="476329" y="255717"/>
                          <a:pt x="479671" y="256324"/>
                        </a:cubicBezTo>
                        <a:cubicBezTo>
                          <a:pt x="486810" y="257689"/>
                          <a:pt x="492582" y="260267"/>
                          <a:pt x="496986" y="263603"/>
                        </a:cubicBezTo>
                        <a:cubicBezTo>
                          <a:pt x="497746" y="264210"/>
                          <a:pt x="498353" y="265120"/>
                          <a:pt x="498961" y="265726"/>
                        </a:cubicBezTo>
                        <a:cubicBezTo>
                          <a:pt x="506556" y="271489"/>
                          <a:pt x="511112" y="278920"/>
                          <a:pt x="512327" y="289688"/>
                        </a:cubicBezTo>
                        <a:cubicBezTo>
                          <a:pt x="512631" y="293024"/>
                          <a:pt x="509897" y="295754"/>
                          <a:pt x="506404" y="295754"/>
                        </a:cubicBezTo>
                        <a:lnTo>
                          <a:pt x="494252" y="295450"/>
                        </a:lnTo>
                        <a:cubicBezTo>
                          <a:pt x="490911" y="295450"/>
                          <a:pt x="488025" y="292569"/>
                          <a:pt x="487417" y="289233"/>
                        </a:cubicBezTo>
                        <a:cubicBezTo>
                          <a:pt x="486962" y="286806"/>
                          <a:pt x="486354" y="284683"/>
                          <a:pt x="485595" y="283167"/>
                        </a:cubicBezTo>
                        <a:cubicBezTo>
                          <a:pt x="484228" y="280437"/>
                          <a:pt x="481949" y="278465"/>
                          <a:pt x="479063" y="277100"/>
                        </a:cubicBezTo>
                        <a:cubicBezTo>
                          <a:pt x="475874" y="275736"/>
                          <a:pt x="472988" y="278465"/>
                          <a:pt x="472836" y="281953"/>
                        </a:cubicBezTo>
                        <a:lnTo>
                          <a:pt x="472532" y="305004"/>
                        </a:lnTo>
                        <a:cubicBezTo>
                          <a:pt x="472380" y="308341"/>
                          <a:pt x="474962" y="312132"/>
                          <a:pt x="478152" y="313345"/>
                        </a:cubicBezTo>
                        <a:cubicBezTo>
                          <a:pt x="489544" y="317743"/>
                          <a:pt x="497442" y="321838"/>
                          <a:pt x="501695" y="325174"/>
                        </a:cubicBezTo>
                        <a:cubicBezTo>
                          <a:pt x="510049" y="331847"/>
                          <a:pt x="513998" y="341098"/>
                          <a:pt x="513694" y="352927"/>
                        </a:cubicBezTo>
                        <a:cubicBezTo>
                          <a:pt x="513391" y="368547"/>
                          <a:pt x="507467" y="379921"/>
                          <a:pt x="495923" y="386745"/>
                        </a:cubicBezTo>
                        <a:cubicBezTo>
                          <a:pt x="490303" y="389930"/>
                          <a:pt x="483924" y="392205"/>
                          <a:pt x="476937" y="393266"/>
                        </a:cubicBezTo>
                        <a:cubicBezTo>
                          <a:pt x="473443" y="393721"/>
                          <a:pt x="470709" y="396603"/>
                          <a:pt x="470557" y="399939"/>
                        </a:cubicBezTo>
                        <a:lnTo>
                          <a:pt x="470557" y="406308"/>
                        </a:lnTo>
                        <a:cubicBezTo>
                          <a:pt x="470406" y="409796"/>
                          <a:pt x="468279" y="412526"/>
                          <a:pt x="465849" y="412526"/>
                        </a:cubicBezTo>
                        <a:cubicBezTo>
                          <a:pt x="463419" y="412375"/>
                          <a:pt x="461444" y="409645"/>
                          <a:pt x="461444" y="406157"/>
                        </a:cubicBezTo>
                        <a:lnTo>
                          <a:pt x="461596" y="400091"/>
                        </a:lnTo>
                        <a:cubicBezTo>
                          <a:pt x="461596" y="396603"/>
                          <a:pt x="458862" y="393570"/>
                          <a:pt x="455520" y="392963"/>
                        </a:cubicBezTo>
                        <a:cubicBezTo>
                          <a:pt x="446407" y="391143"/>
                          <a:pt x="439420" y="388717"/>
                          <a:pt x="434407" y="385380"/>
                        </a:cubicBezTo>
                        <a:cubicBezTo>
                          <a:pt x="425294" y="378859"/>
                          <a:pt x="420282" y="368699"/>
                          <a:pt x="419522" y="354747"/>
                        </a:cubicBezTo>
                        <a:cubicBezTo>
                          <a:pt x="419370" y="351259"/>
                          <a:pt x="422256" y="348680"/>
                          <a:pt x="425598" y="348680"/>
                        </a:cubicBezTo>
                        <a:lnTo>
                          <a:pt x="438508" y="348984"/>
                        </a:lnTo>
                        <a:cubicBezTo>
                          <a:pt x="441850" y="348984"/>
                          <a:pt x="444888" y="351714"/>
                          <a:pt x="445344" y="355202"/>
                        </a:cubicBezTo>
                        <a:cubicBezTo>
                          <a:pt x="446103" y="359751"/>
                          <a:pt x="446862" y="362936"/>
                          <a:pt x="447926" y="364907"/>
                        </a:cubicBezTo>
                        <a:cubicBezTo>
                          <a:pt x="449597" y="367789"/>
                          <a:pt x="452331" y="369912"/>
                          <a:pt x="456128" y="371428"/>
                        </a:cubicBezTo>
                        <a:cubicBezTo>
                          <a:pt x="459318" y="372793"/>
                          <a:pt x="462203" y="370518"/>
                          <a:pt x="462203" y="367030"/>
                        </a:cubicBezTo>
                        <a:lnTo>
                          <a:pt x="462811" y="339581"/>
                        </a:lnTo>
                        <a:cubicBezTo>
                          <a:pt x="462811" y="336245"/>
                          <a:pt x="461140" y="332909"/>
                          <a:pt x="459166" y="332302"/>
                        </a:cubicBezTo>
                        <a:lnTo>
                          <a:pt x="455368" y="331089"/>
                        </a:lnTo>
                        <a:cubicBezTo>
                          <a:pt x="443521" y="327449"/>
                          <a:pt x="435319" y="322445"/>
                          <a:pt x="430610" y="316075"/>
                        </a:cubicBezTo>
                        <a:cubicBezTo>
                          <a:pt x="425750" y="309857"/>
                          <a:pt x="423471" y="302275"/>
                          <a:pt x="423623" y="293631"/>
                        </a:cubicBezTo>
                        <a:cubicBezTo>
                          <a:pt x="423775" y="287868"/>
                          <a:pt x="424838" y="283318"/>
                          <a:pt x="426813" y="278769"/>
                        </a:cubicBezTo>
                        <a:cubicBezTo>
                          <a:pt x="427724" y="276494"/>
                          <a:pt x="428939" y="273309"/>
                          <a:pt x="430154" y="273309"/>
                        </a:cubicBezTo>
                        <a:cubicBezTo>
                          <a:pt x="431673" y="273309"/>
                          <a:pt x="433040" y="268456"/>
                          <a:pt x="434863" y="266636"/>
                        </a:cubicBezTo>
                        <a:cubicBezTo>
                          <a:pt x="439420" y="262390"/>
                          <a:pt x="444128" y="258599"/>
                          <a:pt x="449597" y="257082"/>
                        </a:cubicBezTo>
                        <a:cubicBezTo>
                          <a:pt x="451723" y="256324"/>
                          <a:pt x="454153" y="255869"/>
                          <a:pt x="457647" y="255566"/>
                        </a:cubicBezTo>
                        <a:cubicBezTo>
                          <a:pt x="460988" y="255111"/>
                          <a:pt x="463267" y="252229"/>
                          <a:pt x="463267" y="248893"/>
                        </a:cubicBezTo>
                        <a:lnTo>
                          <a:pt x="463267" y="248741"/>
                        </a:lnTo>
                        <a:cubicBezTo>
                          <a:pt x="463267" y="245405"/>
                          <a:pt x="466153" y="242675"/>
                          <a:pt x="468583" y="242675"/>
                        </a:cubicBezTo>
                        <a:close/>
                        <a:moveTo>
                          <a:pt x="516374" y="212849"/>
                        </a:moveTo>
                        <a:cubicBezTo>
                          <a:pt x="559949" y="232709"/>
                          <a:pt x="589556" y="276522"/>
                          <a:pt x="589556" y="327612"/>
                        </a:cubicBezTo>
                        <a:cubicBezTo>
                          <a:pt x="589556" y="276674"/>
                          <a:pt x="560860" y="232860"/>
                          <a:pt x="517285" y="213000"/>
                        </a:cubicBezTo>
                        <a:cubicBezTo>
                          <a:pt x="517285" y="213000"/>
                          <a:pt x="516374" y="212849"/>
                          <a:pt x="516374" y="212849"/>
                        </a:cubicBezTo>
                        <a:close/>
                        <a:moveTo>
                          <a:pt x="475380" y="210272"/>
                        </a:moveTo>
                        <a:cubicBezTo>
                          <a:pt x="480694" y="210272"/>
                          <a:pt x="485097" y="214516"/>
                          <a:pt x="487374" y="218761"/>
                        </a:cubicBezTo>
                        <a:cubicBezTo>
                          <a:pt x="480694" y="217397"/>
                          <a:pt x="473710" y="218003"/>
                          <a:pt x="466725" y="218003"/>
                        </a:cubicBezTo>
                        <a:cubicBezTo>
                          <a:pt x="441370" y="218003"/>
                          <a:pt x="418139" y="220732"/>
                          <a:pt x="399464" y="241805"/>
                        </a:cubicBezTo>
                        <a:cubicBezTo>
                          <a:pt x="388229" y="252266"/>
                          <a:pt x="378815" y="262726"/>
                          <a:pt x="371528" y="273339"/>
                        </a:cubicBezTo>
                        <a:cubicBezTo>
                          <a:pt x="361810" y="283799"/>
                          <a:pt x="356193" y="308055"/>
                          <a:pt x="356193" y="328370"/>
                        </a:cubicBezTo>
                        <a:cubicBezTo>
                          <a:pt x="356193" y="389314"/>
                          <a:pt x="405689" y="437978"/>
                          <a:pt x="466725" y="437978"/>
                        </a:cubicBezTo>
                        <a:cubicBezTo>
                          <a:pt x="527609" y="437978"/>
                          <a:pt x="577258" y="388404"/>
                          <a:pt x="577258" y="327612"/>
                        </a:cubicBezTo>
                        <a:cubicBezTo>
                          <a:pt x="577258" y="286225"/>
                          <a:pt x="554331" y="250295"/>
                          <a:pt x="520473" y="231344"/>
                        </a:cubicBezTo>
                        <a:cubicBezTo>
                          <a:pt x="520777" y="229525"/>
                          <a:pt x="521081" y="228009"/>
                          <a:pt x="521081" y="226190"/>
                        </a:cubicBezTo>
                        <a:cubicBezTo>
                          <a:pt x="521081" y="226038"/>
                          <a:pt x="521081" y="226038"/>
                          <a:pt x="521081" y="226038"/>
                        </a:cubicBezTo>
                        <a:cubicBezTo>
                          <a:pt x="521081" y="227706"/>
                          <a:pt x="520777" y="229222"/>
                          <a:pt x="520473" y="230890"/>
                        </a:cubicBezTo>
                        <a:cubicBezTo>
                          <a:pt x="510301" y="225129"/>
                          <a:pt x="499217" y="220581"/>
                          <a:pt x="487374" y="218307"/>
                        </a:cubicBezTo>
                        <a:cubicBezTo>
                          <a:pt x="485097" y="214062"/>
                          <a:pt x="480694" y="210272"/>
                          <a:pt x="475380" y="210272"/>
                        </a:cubicBezTo>
                        <a:close/>
                        <a:moveTo>
                          <a:pt x="479327" y="201327"/>
                        </a:moveTo>
                        <a:cubicBezTo>
                          <a:pt x="493296" y="202995"/>
                          <a:pt x="506657" y="207088"/>
                          <a:pt x="518803" y="212697"/>
                        </a:cubicBezTo>
                        <a:cubicBezTo>
                          <a:pt x="518803" y="212546"/>
                          <a:pt x="518803" y="212394"/>
                          <a:pt x="518651" y="212242"/>
                        </a:cubicBezTo>
                        <a:cubicBezTo>
                          <a:pt x="506505" y="206785"/>
                          <a:pt x="493296" y="202843"/>
                          <a:pt x="479327" y="201327"/>
                        </a:cubicBezTo>
                        <a:close/>
                        <a:moveTo>
                          <a:pt x="57391" y="157666"/>
                        </a:moveTo>
                        <a:cubicBezTo>
                          <a:pt x="46612" y="157666"/>
                          <a:pt x="31580" y="161759"/>
                          <a:pt x="31580" y="166459"/>
                        </a:cubicBezTo>
                        <a:lnTo>
                          <a:pt x="31580" y="226038"/>
                        </a:lnTo>
                        <a:cubicBezTo>
                          <a:pt x="31580" y="230738"/>
                          <a:pt x="46612" y="241805"/>
                          <a:pt x="57391" y="241805"/>
                        </a:cubicBezTo>
                        <a:lnTo>
                          <a:pt x="354978" y="241805"/>
                        </a:lnTo>
                        <a:cubicBezTo>
                          <a:pt x="363481" y="231193"/>
                          <a:pt x="373350" y="220732"/>
                          <a:pt x="384433" y="210272"/>
                        </a:cubicBezTo>
                        <a:lnTo>
                          <a:pt x="94742" y="210272"/>
                        </a:lnTo>
                        <a:lnTo>
                          <a:pt x="94742" y="178738"/>
                        </a:lnTo>
                        <a:lnTo>
                          <a:pt x="475380" y="178738"/>
                        </a:lnTo>
                        <a:cubicBezTo>
                          <a:pt x="483123" y="178738"/>
                          <a:pt x="489500" y="175858"/>
                          <a:pt x="489500" y="168126"/>
                        </a:cubicBezTo>
                        <a:cubicBezTo>
                          <a:pt x="489500" y="160395"/>
                          <a:pt x="483123" y="157666"/>
                          <a:pt x="475380" y="157666"/>
                        </a:cubicBezTo>
                        <a:lnTo>
                          <a:pt x="465511" y="157666"/>
                        </a:lnTo>
                        <a:close/>
                        <a:moveTo>
                          <a:pt x="47371" y="0"/>
                        </a:moveTo>
                        <a:lnTo>
                          <a:pt x="465511" y="0"/>
                        </a:lnTo>
                        <a:cubicBezTo>
                          <a:pt x="488133" y="0"/>
                          <a:pt x="515766" y="19405"/>
                          <a:pt x="515766" y="47148"/>
                        </a:cubicBezTo>
                        <a:lnTo>
                          <a:pt x="515766" y="106879"/>
                        </a:lnTo>
                        <a:cubicBezTo>
                          <a:pt x="515766" y="117946"/>
                          <a:pt x="513185" y="129923"/>
                          <a:pt x="505442" y="137351"/>
                        </a:cubicBezTo>
                        <a:cubicBezTo>
                          <a:pt x="497091" y="128861"/>
                          <a:pt x="488285" y="126133"/>
                          <a:pt x="475380" y="126133"/>
                        </a:cubicBezTo>
                        <a:cubicBezTo>
                          <a:pt x="487526" y="126133"/>
                          <a:pt x="498306" y="130984"/>
                          <a:pt x="506505" y="138716"/>
                        </a:cubicBezTo>
                        <a:cubicBezTo>
                          <a:pt x="506960" y="138261"/>
                          <a:pt x="507568" y="137806"/>
                          <a:pt x="508023" y="137200"/>
                        </a:cubicBezTo>
                        <a:cubicBezTo>
                          <a:pt x="516070" y="145538"/>
                          <a:pt x="521081" y="153876"/>
                          <a:pt x="521081" y="166307"/>
                        </a:cubicBezTo>
                        <a:cubicBezTo>
                          <a:pt x="521081" y="176313"/>
                          <a:pt x="517588" y="185257"/>
                          <a:pt x="512123" y="192837"/>
                        </a:cubicBezTo>
                        <a:cubicBezTo>
                          <a:pt x="501191" y="189047"/>
                          <a:pt x="489500" y="186319"/>
                          <a:pt x="477657" y="185257"/>
                        </a:cubicBezTo>
                        <a:cubicBezTo>
                          <a:pt x="489500" y="186470"/>
                          <a:pt x="501191" y="189502"/>
                          <a:pt x="512123" y="193141"/>
                        </a:cubicBezTo>
                        <a:cubicBezTo>
                          <a:pt x="511363" y="194202"/>
                          <a:pt x="510756" y="195111"/>
                          <a:pt x="509997" y="196021"/>
                        </a:cubicBezTo>
                        <a:cubicBezTo>
                          <a:pt x="509997" y="196021"/>
                          <a:pt x="509997" y="196173"/>
                          <a:pt x="509997" y="196173"/>
                        </a:cubicBezTo>
                        <a:cubicBezTo>
                          <a:pt x="510756" y="195263"/>
                          <a:pt x="511363" y="194202"/>
                          <a:pt x="512123" y="193292"/>
                        </a:cubicBezTo>
                        <a:cubicBezTo>
                          <a:pt x="568300" y="212242"/>
                          <a:pt x="608838" y="265455"/>
                          <a:pt x="608838" y="327764"/>
                        </a:cubicBezTo>
                        <a:cubicBezTo>
                          <a:pt x="608838" y="405990"/>
                          <a:pt x="545070" y="469966"/>
                          <a:pt x="466725" y="469966"/>
                        </a:cubicBezTo>
                        <a:cubicBezTo>
                          <a:pt x="388381" y="469966"/>
                          <a:pt x="324612" y="406597"/>
                          <a:pt x="324612" y="328370"/>
                        </a:cubicBezTo>
                        <a:cubicBezTo>
                          <a:pt x="324612" y="308510"/>
                          <a:pt x="328712" y="283799"/>
                          <a:pt x="336151" y="273339"/>
                        </a:cubicBezTo>
                        <a:lnTo>
                          <a:pt x="57391" y="273339"/>
                        </a:lnTo>
                        <a:cubicBezTo>
                          <a:pt x="34769" y="273339"/>
                          <a:pt x="0" y="253933"/>
                          <a:pt x="0" y="226038"/>
                        </a:cubicBezTo>
                        <a:lnTo>
                          <a:pt x="0" y="166459"/>
                        </a:lnTo>
                        <a:cubicBezTo>
                          <a:pt x="0" y="155392"/>
                          <a:pt x="6073" y="148570"/>
                          <a:pt x="13816" y="141141"/>
                        </a:cubicBezTo>
                        <a:cubicBezTo>
                          <a:pt x="14424" y="141748"/>
                          <a:pt x="15031" y="142354"/>
                          <a:pt x="15790" y="142960"/>
                        </a:cubicBezTo>
                        <a:cubicBezTo>
                          <a:pt x="27329" y="132348"/>
                          <a:pt x="44030" y="126133"/>
                          <a:pt x="57391" y="126133"/>
                        </a:cubicBezTo>
                        <a:lnTo>
                          <a:pt x="465511" y="126133"/>
                        </a:lnTo>
                        <a:cubicBezTo>
                          <a:pt x="476291" y="126133"/>
                          <a:pt x="484186" y="111427"/>
                          <a:pt x="484186" y="106879"/>
                        </a:cubicBezTo>
                        <a:lnTo>
                          <a:pt x="484186" y="47148"/>
                        </a:lnTo>
                        <a:cubicBezTo>
                          <a:pt x="484186" y="42600"/>
                          <a:pt x="476291" y="31533"/>
                          <a:pt x="465511" y="31533"/>
                        </a:cubicBezTo>
                        <a:lnTo>
                          <a:pt x="47371" y="31533"/>
                        </a:lnTo>
                        <a:cubicBezTo>
                          <a:pt x="39627" y="31533"/>
                          <a:pt x="33402" y="39568"/>
                          <a:pt x="33402" y="47300"/>
                        </a:cubicBezTo>
                        <a:cubicBezTo>
                          <a:pt x="33402" y="55031"/>
                          <a:pt x="39627" y="63066"/>
                          <a:pt x="47371" y="63066"/>
                        </a:cubicBezTo>
                        <a:lnTo>
                          <a:pt x="421025" y="63066"/>
                        </a:lnTo>
                        <a:lnTo>
                          <a:pt x="421025" y="94599"/>
                        </a:lnTo>
                        <a:lnTo>
                          <a:pt x="47371" y="94599"/>
                        </a:lnTo>
                        <a:cubicBezTo>
                          <a:pt x="39627" y="94599"/>
                          <a:pt x="33402" y="102634"/>
                          <a:pt x="33402" y="110366"/>
                        </a:cubicBezTo>
                        <a:cubicBezTo>
                          <a:pt x="33402" y="118098"/>
                          <a:pt x="39627" y="126133"/>
                          <a:pt x="47371" y="126133"/>
                        </a:cubicBezTo>
                        <a:lnTo>
                          <a:pt x="57391" y="126133"/>
                        </a:lnTo>
                        <a:cubicBezTo>
                          <a:pt x="43727" y="126133"/>
                          <a:pt x="26418" y="129923"/>
                          <a:pt x="14727" y="141141"/>
                        </a:cubicBezTo>
                        <a:cubicBezTo>
                          <a:pt x="6680" y="132803"/>
                          <a:pt x="1822" y="119007"/>
                          <a:pt x="1822" y="106576"/>
                        </a:cubicBezTo>
                        <a:cubicBezTo>
                          <a:pt x="1822" y="95206"/>
                          <a:pt x="5921" y="84594"/>
                          <a:pt x="12905" y="76559"/>
                        </a:cubicBezTo>
                        <a:cubicBezTo>
                          <a:pt x="5921" y="68675"/>
                          <a:pt x="1822" y="57760"/>
                          <a:pt x="1822" y="46390"/>
                        </a:cubicBezTo>
                        <a:cubicBezTo>
                          <a:pt x="1822" y="21224"/>
                          <a:pt x="22167" y="0"/>
                          <a:pt x="4737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8" name="îṧlíḍé"/>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38" name="îṣļïḓê"/>
              <p:cNvGrpSpPr/>
              <p:nvPr/>
            </p:nvGrpSpPr>
            <p:grpSpPr>
              <a:xfrm>
                <a:off x="4223792" y="1985563"/>
                <a:ext cx="1905000" cy="2079754"/>
                <a:chOff x="1556810" y="2889654"/>
                <a:chExt cx="1905000" cy="2079754"/>
              </a:xfrm>
            </p:grpSpPr>
            <p:grpSp>
              <p:nvGrpSpPr>
                <p:cNvPr id="53" name="ïṧľïḍê"/>
                <p:cNvGrpSpPr/>
                <p:nvPr/>
              </p:nvGrpSpPr>
              <p:grpSpPr>
                <a:xfrm>
                  <a:off x="1556810" y="2889654"/>
                  <a:ext cx="1905000" cy="1960650"/>
                  <a:chOff x="5869897" y="6133268"/>
                  <a:chExt cx="3809999" cy="3921300"/>
                </a:xfrm>
              </p:grpSpPr>
              <p:sp>
                <p:nvSpPr>
                  <p:cNvPr id="55" name="isḻíďé"/>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56" name="iṩļíḋè"/>
                  <p:cNvSpPr/>
                  <p:nvPr/>
                </p:nvSpPr>
                <p:spPr bwMode="auto">
                  <a:xfrm>
                    <a:off x="7338853" y="6885735"/>
                    <a:ext cx="979368" cy="96486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4" name="iş1íďè"/>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39" name="îšļïďê"/>
              <p:cNvGrpSpPr/>
              <p:nvPr/>
            </p:nvGrpSpPr>
            <p:grpSpPr>
              <a:xfrm>
                <a:off x="6528048" y="1985563"/>
                <a:ext cx="1905000" cy="2079754"/>
                <a:chOff x="1556810" y="2889654"/>
                <a:chExt cx="1905000" cy="2079754"/>
              </a:xfrm>
            </p:grpSpPr>
            <p:grpSp>
              <p:nvGrpSpPr>
                <p:cNvPr id="49" name="îṩļiḋê"/>
                <p:cNvGrpSpPr/>
                <p:nvPr/>
              </p:nvGrpSpPr>
              <p:grpSpPr>
                <a:xfrm>
                  <a:off x="1556810" y="2889654"/>
                  <a:ext cx="1905000" cy="1960650"/>
                  <a:chOff x="5869897" y="6133268"/>
                  <a:chExt cx="3809999" cy="3921300"/>
                </a:xfrm>
              </p:grpSpPr>
              <p:sp>
                <p:nvSpPr>
                  <p:cNvPr id="51" name="ïşḷïḍe"/>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52" name="íṧ1íḓe"/>
                  <p:cNvSpPr/>
                  <p:nvPr/>
                </p:nvSpPr>
                <p:spPr bwMode="auto">
                  <a:xfrm>
                    <a:off x="7314536" y="6888029"/>
                    <a:ext cx="979367" cy="960270"/>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0" name="iś1íḋê"/>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40" name="íṣļïḓè"/>
              <p:cNvGrpSpPr/>
              <p:nvPr/>
            </p:nvGrpSpPr>
            <p:grpSpPr>
              <a:xfrm>
                <a:off x="8832304" y="1985563"/>
                <a:ext cx="1905000" cy="2079754"/>
                <a:chOff x="1556810" y="2889654"/>
                <a:chExt cx="1905000" cy="2079754"/>
              </a:xfrm>
            </p:grpSpPr>
            <p:grpSp>
              <p:nvGrpSpPr>
                <p:cNvPr id="45" name="îṧľïḑe"/>
                <p:cNvGrpSpPr/>
                <p:nvPr/>
              </p:nvGrpSpPr>
              <p:grpSpPr>
                <a:xfrm>
                  <a:off x="1556810" y="2889654"/>
                  <a:ext cx="1905000" cy="1960650"/>
                  <a:chOff x="5869897" y="6133268"/>
                  <a:chExt cx="3809999" cy="3921300"/>
                </a:xfrm>
              </p:grpSpPr>
              <p:sp>
                <p:nvSpPr>
                  <p:cNvPr id="47" name="íṧļíḑè"/>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48" name="îs1îḋè"/>
                  <p:cNvSpPr/>
                  <p:nvPr/>
                </p:nvSpPr>
                <p:spPr bwMode="auto">
                  <a:xfrm>
                    <a:off x="7184041" y="6939473"/>
                    <a:ext cx="979367" cy="857383"/>
                  </a:xfrm>
                  <a:custGeom>
                    <a:avLst/>
                    <a:gdLst>
                      <a:gd name="T0" fmla="*/ 793 w 853"/>
                      <a:gd name="T1" fmla="*/ 481 h 748"/>
                      <a:gd name="T2" fmla="*/ 840 w 853"/>
                      <a:gd name="T3" fmla="*/ 71 h 748"/>
                      <a:gd name="T4" fmla="*/ 840 w 853"/>
                      <a:gd name="T5" fmla="*/ 45 h 748"/>
                      <a:gd name="T6" fmla="*/ 463 w 853"/>
                      <a:gd name="T7" fmla="*/ 45 h 748"/>
                      <a:gd name="T8" fmla="*/ 449 w 853"/>
                      <a:gd name="T9" fmla="*/ 0 h 748"/>
                      <a:gd name="T10" fmla="*/ 376 w 853"/>
                      <a:gd name="T11" fmla="*/ 13 h 748"/>
                      <a:gd name="T12" fmla="*/ 73 w 853"/>
                      <a:gd name="T13" fmla="*/ 45 h 748"/>
                      <a:gd name="T14" fmla="*/ 0 w 853"/>
                      <a:gd name="T15" fmla="*/ 58 h 748"/>
                      <a:gd name="T16" fmla="*/ 60 w 853"/>
                      <a:gd name="T17" fmla="*/ 71 h 748"/>
                      <a:gd name="T18" fmla="*/ 13 w 853"/>
                      <a:gd name="T19" fmla="*/ 481 h 748"/>
                      <a:gd name="T20" fmla="*/ 13 w 853"/>
                      <a:gd name="T21" fmla="*/ 507 h 748"/>
                      <a:gd name="T22" fmla="*/ 414 w 853"/>
                      <a:gd name="T23" fmla="*/ 507 h 748"/>
                      <a:gd name="T24" fmla="*/ 413 w 853"/>
                      <a:gd name="T25" fmla="*/ 565 h 748"/>
                      <a:gd name="T26" fmla="*/ 216 w 853"/>
                      <a:gd name="T27" fmla="*/ 721 h 748"/>
                      <a:gd name="T28" fmla="*/ 216 w 853"/>
                      <a:gd name="T29" fmla="*/ 747 h 748"/>
                      <a:gd name="T30" fmla="*/ 314 w 853"/>
                      <a:gd name="T31" fmla="*/ 748 h 748"/>
                      <a:gd name="T32" fmla="*/ 425 w 853"/>
                      <a:gd name="T33" fmla="*/ 747 h 748"/>
                      <a:gd name="T34" fmla="*/ 428 w 853"/>
                      <a:gd name="T35" fmla="*/ 747 h 748"/>
                      <a:gd name="T36" fmla="*/ 539 w 853"/>
                      <a:gd name="T37" fmla="*/ 748 h 748"/>
                      <a:gd name="T38" fmla="*/ 643 w 853"/>
                      <a:gd name="T39" fmla="*/ 747 h 748"/>
                      <a:gd name="T40" fmla="*/ 643 w 853"/>
                      <a:gd name="T41" fmla="*/ 721 h 748"/>
                      <a:gd name="T42" fmla="*/ 440 w 853"/>
                      <a:gd name="T43" fmla="*/ 565 h 748"/>
                      <a:gd name="T44" fmla="*/ 440 w 853"/>
                      <a:gd name="T45" fmla="*/ 507 h 748"/>
                      <a:gd name="T46" fmla="*/ 840 w 853"/>
                      <a:gd name="T47" fmla="*/ 507 h 748"/>
                      <a:gd name="T48" fmla="*/ 840 w 853"/>
                      <a:gd name="T49" fmla="*/ 481 h 748"/>
                      <a:gd name="T50" fmla="*/ 413 w 853"/>
                      <a:gd name="T51" fmla="*/ 721 h 748"/>
                      <a:gd name="T52" fmla="*/ 413 w 853"/>
                      <a:gd name="T53" fmla="*/ 612 h 748"/>
                      <a:gd name="T54" fmla="*/ 440 w 853"/>
                      <a:gd name="T55" fmla="*/ 721 h 748"/>
                      <a:gd name="T56" fmla="*/ 514 w 853"/>
                      <a:gd name="T57" fmla="*/ 721 h 748"/>
                      <a:gd name="T58" fmla="*/ 436 w 853"/>
                      <a:gd name="T59" fmla="*/ 26 h 748"/>
                      <a:gd name="T60" fmla="*/ 402 w 853"/>
                      <a:gd name="T61" fmla="*/ 45 h 748"/>
                      <a:gd name="T62" fmla="*/ 87 w 853"/>
                      <a:gd name="T63" fmla="*/ 481 h 748"/>
                      <a:gd name="T64" fmla="*/ 389 w 853"/>
                      <a:gd name="T65" fmla="*/ 71 h 748"/>
                      <a:gd name="T66" fmla="*/ 767 w 853"/>
                      <a:gd name="T67" fmla="*/ 71 h 748"/>
                      <a:gd name="T68" fmla="*/ 87 w 853"/>
                      <a:gd name="T69" fmla="*/ 48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748">
                        <a:moveTo>
                          <a:pt x="840" y="481"/>
                        </a:moveTo>
                        <a:lnTo>
                          <a:pt x="793" y="481"/>
                        </a:lnTo>
                        <a:lnTo>
                          <a:pt x="793" y="71"/>
                        </a:lnTo>
                        <a:lnTo>
                          <a:pt x="840" y="71"/>
                        </a:lnTo>
                        <a:cubicBezTo>
                          <a:pt x="847" y="71"/>
                          <a:pt x="853" y="65"/>
                          <a:pt x="853" y="58"/>
                        </a:cubicBezTo>
                        <a:cubicBezTo>
                          <a:pt x="853" y="51"/>
                          <a:pt x="847" y="45"/>
                          <a:pt x="840" y="45"/>
                        </a:cubicBezTo>
                        <a:lnTo>
                          <a:pt x="780" y="45"/>
                        </a:lnTo>
                        <a:lnTo>
                          <a:pt x="463" y="45"/>
                        </a:lnTo>
                        <a:lnTo>
                          <a:pt x="463" y="13"/>
                        </a:lnTo>
                        <a:cubicBezTo>
                          <a:pt x="463" y="6"/>
                          <a:pt x="457" y="0"/>
                          <a:pt x="449" y="0"/>
                        </a:cubicBezTo>
                        <a:lnTo>
                          <a:pt x="389" y="0"/>
                        </a:lnTo>
                        <a:cubicBezTo>
                          <a:pt x="382" y="0"/>
                          <a:pt x="376" y="6"/>
                          <a:pt x="376" y="13"/>
                        </a:cubicBezTo>
                        <a:lnTo>
                          <a:pt x="376" y="45"/>
                        </a:lnTo>
                        <a:lnTo>
                          <a:pt x="73" y="45"/>
                        </a:lnTo>
                        <a:lnTo>
                          <a:pt x="13" y="45"/>
                        </a:lnTo>
                        <a:cubicBezTo>
                          <a:pt x="6" y="45"/>
                          <a:pt x="0" y="51"/>
                          <a:pt x="0" y="58"/>
                        </a:cubicBezTo>
                        <a:cubicBezTo>
                          <a:pt x="0" y="65"/>
                          <a:pt x="6" y="71"/>
                          <a:pt x="13" y="71"/>
                        </a:cubicBezTo>
                        <a:lnTo>
                          <a:pt x="60" y="71"/>
                        </a:lnTo>
                        <a:lnTo>
                          <a:pt x="60" y="481"/>
                        </a:lnTo>
                        <a:lnTo>
                          <a:pt x="13" y="481"/>
                        </a:lnTo>
                        <a:cubicBezTo>
                          <a:pt x="6" y="481"/>
                          <a:pt x="0" y="487"/>
                          <a:pt x="0" y="494"/>
                        </a:cubicBezTo>
                        <a:cubicBezTo>
                          <a:pt x="0" y="501"/>
                          <a:pt x="6" y="507"/>
                          <a:pt x="13" y="507"/>
                        </a:cubicBezTo>
                        <a:lnTo>
                          <a:pt x="73" y="507"/>
                        </a:lnTo>
                        <a:lnTo>
                          <a:pt x="414" y="507"/>
                        </a:lnTo>
                        <a:cubicBezTo>
                          <a:pt x="414" y="508"/>
                          <a:pt x="413" y="508"/>
                          <a:pt x="413" y="509"/>
                        </a:cubicBezTo>
                        <a:lnTo>
                          <a:pt x="413" y="565"/>
                        </a:lnTo>
                        <a:lnTo>
                          <a:pt x="307" y="721"/>
                        </a:lnTo>
                        <a:lnTo>
                          <a:pt x="216" y="721"/>
                        </a:lnTo>
                        <a:cubicBezTo>
                          <a:pt x="209" y="721"/>
                          <a:pt x="203" y="727"/>
                          <a:pt x="203" y="734"/>
                        </a:cubicBezTo>
                        <a:cubicBezTo>
                          <a:pt x="203" y="741"/>
                          <a:pt x="209" y="747"/>
                          <a:pt x="216" y="747"/>
                        </a:cubicBezTo>
                        <a:lnTo>
                          <a:pt x="312" y="747"/>
                        </a:lnTo>
                        <a:cubicBezTo>
                          <a:pt x="312" y="748"/>
                          <a:pt x="313" y="748"/>
                          <a:pt x="314" y="748"/>
                        </a:cubicBezTo>
                        <a:cubicBezTo>
                          <a:pt x="315" y="748"/>
                          <a:pt x="316" y="748"/>
                          <a:pt x="317" y="747"/>
                        </a:cubicBezTo>
                        <a:lnTo>
                          <a:pt x="425" y="747"/>
                        </a:lnTo>
                        <a:cubicBezTo>
                          <a:pt x="426" y="747"/>
                          <a:pt x="426" y="748"/>
                          <a:pt x="427" y="748"/>
                        </a:cubicBezTo>
                        <a:cubicBezTo>
                          <a:pt x="427" y="748"/>
                          <a:pt x="428" y="747"/>
                          <a:pt x="428" y="747"/>
                        </a:cubicBezTo>
                        <a:lnTo>
                          <a:pt x="537" y="747"/>
                        </a:lnTo>
                        <a:cubicBezTo>
                          <a:pt x="537" y="748"/>
                          <a:pt x="538" y="748"/>
                          <a:pt x="539" y="748"/>
                        </a:cubicBezTo>
                        <a:cubicBezTo>
                          <a:pt x="540" y="748"/>
                          <a:pt x="541" y="748"/>
                          <a:pt x="542" y="747"/>
                        </a:cubicBezTo>
                        <a:lnTo>
                          <a:pt x="643" y="747"/>
                        </a:lnTo>
                        <a:cubicBezTo>
                          <a:pt x="650" y="747"/>
                          <a:pt x="656" y="741"/>
                          <a:pt x="656" y="734"/>
                        </a:cubicBezTo>
                        <a:cubicBezTo>
                          <a:pt x="656" y="727"/>
                          <a:pt x="650" y="721"/>
                          <a:pt x="643" y="721"/>
                        </a:cubicBezTo>
                        <a:lnTo>
                          <a:pt x="546" y="721"/>
                        </a:lnTo>
                        <a:lnTo>
                          <a:pt x="440" y="565"/>
                        </a:lnTo>
                        <a:lnTo>
                          <a:pt x="440" y="509"/>
                        </a:lnTo>
                        <a:cubicBezTo>
                          <a:pt x="440" y="508"/>
                          <a:pt x="440" y="508"/>
                          <a:pt x="440" y="507"/>
                        </a:cubicBezTo>
                        <a:lnTo>
                          <a:pt x="780" y="507"/>
                        </a:lnTo>
                        <a:lnTo>
                          <a:pt x="840" y="507"/>
                        </a:lnTo>
                        <a:cubicBezTo>
                          <a:pt x="847" y="507"/>
                          <a:pt x="853" y="501"/>
                          <a:pt x="853" y="494"/>
                        </a:cubicBezTo>
                        <a:cubicBezTo>
                          <a:pt x="853" y="487"/>
                          <a:pt x="847" y="481"/>
                          <a:pt x="840" y="481"/>
                        </a:cubicBezTo>
                        <a:close/>
                        <a:moveTo>
                          <a:pt x="413" y="612"/>
                        </a:moveTo>
                        <a:lnTo>
                          <a:pt x="413" y="721"/>
                        </a:lnTo>
                        <a:lnTo>
                          <a:pt x="339" y="721"/>
                        </a:lnTo>
                        <a:lnTo>
                          <a:pt x="413" y="612"/>
                        </a:lnTo>
                        <a:close/>
                        <a:moveTo>
                          <a:pt x="514" y="721"/>
                        </a:moveTo>
                        <a:lnTo>
                          <a:pt x="440" y="721"/>
                        </a:lnTo>
                        <a:lnTo>
                          <a:pt x="440" y="612"/>
                        </a:lnTo>
                        <a:lnTo>
                          <a:pt x="514" y="721"/>
                        </a:lnTo>
                        <a:close/>
                        <a:moveTo>
                          <a:pt x="402" y="26"/>
                        </a:moveTo>
                        <a:lnTo>
                          <a:pt x="436" y="26"/>
                        </a:lnTo>
                        <a:lnTo>
                          <a:pt x="436" y="45"/>
                        </a:lnTo>
                        <a:lnTo>
                          <a:pt x="402" y="45"/>
                        </a:lnTo>
                        <a:lnTo>
                          <a:pt x="402" y="26"/>
                        </a:lnTo>
                        <a:close/>
                        <a:moveTo>
                          <a:pt x="87" y="481"/>
                        </a:moveTo>
                        <a:lnTo>
                          <a:pt x="87" y="71"/>
                        </a:lnTo>
                        <a:lnTo>
                          <a:pt x="389" y="71"/>
                        </a:lnTo>
                        <a:lnTo>
                          <a:pt x="449" y="71"/>
                        </a:lnTo>
                        <a:lnTo>
                          <a:pt x="767" y="71"/>
                        </a:lnTo>
                        <a:lnTo>
                          <a:pt x="767" y="481"/>
                        </a:lnTo>
                        <a:lnTo>
                          <a:pt x="87" y="48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46" name="íṣ1iḓe"/>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41" name="iSľiḓê"/>
              <p:cNvSpPr/>
              <p:nvPr/>
            </p:nvSpPr>
            <p:spPr>
              <a:xfrm>
                <a:off x="725555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a:solidFill>
                      <a:srgbClr val="FF237C"/>
                    </a:solidFill>
                    <a:latin typeface="Agency FB" panose="020B0503020202020204" pitchFamily="34" charset="0"/>
                  </a:rPr>
                  <a:t>3</a:t>
                </a:r>
                <a:endParaRPr lang="en-US" sz="2000" b="1">
                  <a:solidFill>
                    <a:srgbClr val="FF237C"/>
                  </a:solidFill>
                  <a:latin typeface="Agency FB" panose="020B0503020202020204" pitchFamily="34" charset="0"/>
                </a:endParaRPr>
              </a:p>
            </p:txBody>
          </p:sp>
          <p:sp>
            <p:nvSpPr>
              <p:cNvPr id="42" name="îṣḻíḋê"/>
              <p:cNvSpPr/>
              <p:nvPr/>
            </p:nvSpPr>
            <p:spPr>
              <a:xfrm>
                <a:off x="493316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FF237C"/>
                    </a:solidFill>
                    <a:latin typeface="Agency FB" panose="020B0503020202020204" pitchFamily="34" charset="0"/>
                  </a:rPr>
                  <a:t>2</a:t>
                </a:r>
                <a:endParaRPr lang="en-US" sz="2000" b="1" dirty="0">
                  <a:solidFill>
                    <a:srgbClr val="FF237C"/>
                  </a:solidFill>
                  <a:latin typeface="Agency FB" panose="020B0503020202020204" pitchFamily="34" charset="0"/>
                </a:endParaRPr>
              </a:p>
            </p:txBody>
          </p:sp>
          <p:sp>
            <p:nvSpPr>
              <p:cNvPr id="43" name="î$ḻîḍé"/>
              <p:cNvSpPr/>
              <p:nvPr/>
            </p:nvSpPr>
            <p:spPr>
              <a:xfrm>
                <a:off x="261077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FF237C"/>
                    </a:solidFill>
                    <a:latin typeface="Agency FB" panose="020B0503020202020204" pitchFamily="34" charset="0"/>
                  </a:rPr>
                  <a:t>1</a:t>
                </a:r>
                <a:endParaRPr lang="en-US" sz="2000" b="1" dirty="0">
                  <a:solidFill>
                    <a:srgbClr val="FF237C"/>
                  </a:solidFill>
                  <a:latin typeface="Agency FB" panose="020B0503020202020204" pitchFamily="34" charset="0"/>
                </a:endParaRPr>
              </a:p>
            </p:txBody>
          </p:sp>
          <p:sp>
            <p:nvSpPr>
              <p:cNvPr id="44" name="iṩlíḍè"/>
              <p:cNvSpPr/>
              <p:nvPr/>
            </p:nvSpPr>
            <p:spPr>
              <a:xfrm>
                <a:off x="9541680"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a:solidFill>
                      <a:srgbClr val="FF237C"/>
                    </a:solidFill>
                    <a:latin typeface="Agency FB" panose="020B0503020202020204" pitchFamily="34" charset="0"/>
                  </a:rPr>
                  <a:t>4</a:t>
                </a:r>
                <a:endParaRPr lang="en-US" sz="2000" b="1">
                  <a:solidFill>
                    <a:srgbClr val="FF237C"/>
                  </a:solidFill>
                  <a:latin typeface="Agency FB" panose="020B0503020202020204" pitchFamily="34" charset="0"/>
                </a:endParaRPr>
              </a:p>
            </p:txBody>
          </p:sp>
        </p:grpSp>
      </p:grpSp>
      <p:sp>
        <p:nvSpPr>
          <p:cNvPr id="61" name="文本框 51"/>
          <p:cNvSpPr txBox="1"/>
          <p:nvPr/>
        </p:nvSpPr>
        <p:spPr>
          <a:xfrm>
            <a:off x="1946136"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2" name="文本框 52"/>
          <p:cNvSpPr txBox="1"/>
          <p:nvPr/>
        </p:nvSpPr>
        <p:spPr>
          <a:xfrm>
            <a:off x="4148128"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3" name="文本框 53"/>
          <p:cNvSpPr txBox="1"/>
          <p:nvPr/>
        </p:nvSpPr>
        <p:spPr>
          <a:xfrm>
            <a:off x="6291983"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文本框 54"/>
          <p:cNvSpPr txBox="1"/>
          <p:nvPr/>
        </p:nvSpPr>
        <p:spPr>
          <a:xfrm>
            <a:off x="8495704"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文本框 23"/>
          <p:cNvSpPr txBox="1"/>
          <p:nvPr/>
        </p:nvSpPr>
        <p:spPr>
          <a:xfrm>
            <a:off x="4112497" y="1349188"/>
            <a:ext cx="3996543" cy="666786"/>
          </a:xfrm>
          <a:prstGeom prst="rect">
            <a:avLst/>
          </a:prstGeom>
          <a:noFill/>
        </p:spPr>
        <p:txBody>
          <a:bodyPr wrap="none" lIns="91440" tIns="45720" rIns="91440" bIns="45720" rtlCol="0">
            <a:spAutoFit/>
          </a:bodyPr>
          <a:lstStyle/>
          <a:p>
            <a:r>
              <a:rPr lang="zh-CN" altLang="en-US" sz="3735" b="1" spc="4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目录</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  </a:t>
            </a: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CONTENTS</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fltVal val="0"/>
                                          </p:val>
                                        </p:tav>
                                        <p:tav tm="100000">
                                          <p:val>
                                            <p:strVal val="#ppt_h"/>
                                          </p:val>
                                        </p:tav>
                                      </p:tavLst>
                                    </p:anim>
                                    <p:animEffect transition="in" filter="fade">
                                      <p:cBhvr>
                                        <p:cTn id="22" dur="500"/>
                                        <p:tgtEl>
                                          <p:spTgt spid="6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1864544" y="2722168"/>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圆角矩形 2"/>
          <p:cNvSpPr/>
          <p:nvPr/>
        </p:nvSpPr>
        <p:spPr>
          <a:xfrm rot="2700000">
            <a:off x="4155946" y="2722167"/>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2700000">
            <a:off x="6447349" y="2699966"/>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rot="2700000">
            <a:off x="8738751" y="2699965"/>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8"/>
          <p:cNvSpPr/>
          <p:nvPr/>
        </p:nvSpPr>
        <p:spPr>
          <a:xfrm>
            <a:off x="1752797" y="17956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9"/>
          <p:cNvSpPr/>
          <p:nvPr/>
        </p:nvSpPr>
        <p:spPr>
          <a:xfrm flipV="1">
            <a:off x="4044296" y="39229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10"/>
          <p:cNvSpPr/>
          <p:nvPr/>
        </p:nvSpPr>
        <p:spPr>
          <a:xfrm>
            <a:off x="6335889" y="17956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11"/>
          <p:cNvSpPr/>
          <p:nvPr/>
        </p:nvSpPr>
        <p:spPr>
          <a:xfrm flipV="1">
            <a:off x="8605091" y="39229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12"/>
          <p:cNvGrpSpPr/>
          <p:nvPr/>
        </p:nvGrpSpPr>
        <p:grpSpPr>
          <a:xfrm>
            <a:off x="2317713" y="3065261"/>
            <a:ext cx="480983" cy="701134"/>
            <a:chOff x="4081166" y="4301728"/>
            <a:chExt cx="239316" cy="348854"/>
          </a:xfrm>
          <a:solidFill>
            <a:srgbClr val="DA0C70"/>
          </a:solidFill>
        </p:grpSpPr>
        <p:sp>
          <p:nvSpPr>
            <p:cNvPr id="11"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2"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3"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组合 16"/>
          <p:cNvGrpSpPr/>
          <p:nvPr/>
        </p:nvGrpSpPr>
        <p:grpSpPr>
          <a:xfrm>
            <a:off x="4511739" y="3077960"/>
            <a:ext cx="675737" cy="675737"/>
            <a:chOff x="6162378" y="2904530"/>
            <a:chExt cx="348258" cy="348258"/>
          </a:xfrm>
          <a:solidFill>
            <a:srgbClr val="DA0C70"/>
          </a:solidFill>
        </p:grpSpPr>
        <p:sp>
          <p:nvSpPr>
            <p:cNvPr id="15"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6"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7"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8"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9" name="Group 58"/>
          <p:cNvGrpSpPr/>
          <p:nvPr/>
        </p:nvGrpSpPr>
        <p:grpSpPr>
          <a:xfrm>
            <a:off x="6855619" y="3125797"/>
            <a:ext cx="570783" cy="535658"/>
            <a:chOff x="10074275" y="1647825"/>
            <a:chExt cx="464344" cy="435769"/>
          </a:xfrm>
          <a:solidFill>
            <a:srgbClr val="DA0C70"/>
          </a:solidFill>
        </p:grpSpPr>
        <p:sp>
          <p:nvSpPr>
            <p:cNvPr id="20"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1"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29" name="组合 31"/>
          <p:cNvGrpSpPr/>
          <p:nvPr/>
        </p:nvGrpSpPr>
        <p:grpSpPr>
          <a:xfrm>
            <a:off x="9110029" y="3110922"/>
            <a:ext cx="644767" cy="565409"/>
            <a:chOff x="1239739" y="2232422"/>
            <a:chExt cx="348258" cy="305396"/>
          </a:xfrm>
          <a:solidFill>
            <a:srgbClr val="DA0C70"/>
          </a:solidFill>
        </p:grpSpPr>
        <p:sp>
          <p:nvSpPr>
            <p:cNvPr id="30"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1"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组合 34"/>
          <p:cNvGrpSpPr/>
          <p:nvPr/>
        </p:nvGrpSpPr>
        <p:grpSpPr>
          <a:xfrm>
            <a:off x="1195344" y="4841930"/>
            <a:ext cx="2665476" cy="1061425"/>
            <a:chOff x="1351824" y="4950667"/>
            <a:chExt cx="2666093" cy="1061671"/>
          </a:xfrm>
        </p:grpSpPr>
        <p:sp>
          <p:nvSpPr>
            <p:cNvPr id="33" name="文本框 48"/>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grpSp>
      <p:grpSp>
        <p:nvGrpSpPr>
          <p:cNvPr id="35" name="组合 37"/>
          <p:cNvGrpSpPr/>
          <p:nvPr/>
        </p:nvGrpSpPr>
        <p:grpSpPr>
          <a:xfrm>
            <a:off x="3515168" y="1261939"/>
            <a:ext cx="2665476" cy="1134113"/>
            <a:chOff x="1349899" y="4950667"/>
            <a:chExt cx="2666093" cy="1134375"/>
          </a:xfrm>
        </p:grpSpPr>
        <p:sp>
          <p:nvSpPr>
            <p:cNvPr id="36" name="文本框 51"/>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1349899" y="5272324"/>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grpSp>
      <p:grpSp>
        <p:nvGrpSpPr>
          <p:cNvPr id="38" name="组合 40"/>
          <p:cNvGrpSpPr/>
          <p:nvPr/>
        </p:nvGrpSpPr>
        <p:grpSpPr>
          <a:xfrm>
            <a:off x="5795307" y="4841930"/>
            <a:ext cx="2665476" cy="1061425"/>
            <a:chOff x="1351824" y="4950667"/>
            <a:chExt cx="2666093" cy="1061671"/>
          </a:xfrm>
        </p:grpSpPr>
        <p:sp>
          <p:nvSpPr>
            <p:cNvPr id="39" name="文本框 54"/>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矩形 39"/>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grpSp>
      <p:grpSp>
        <p:nvGrpSpPr>
          <p:cNvPr id="41" name="组合 43"/>
          <p:cNvGrpSpPr/>
          <p:nvPr/>
        </p:nvGrpSpPr>
        <p:grpSpPr>
          <a:xfrm>
            <a:off x="8117056" y="1261935"/>
            <a:ext cx="2665476" cy="1061425"/>
            <a:chOff x="1351824" y="4950667"/>
            <a:chExt cx="2666093" cy="1061671"/>
          </a:xfrm>
        </p:grpSpPr>
        <p:sp>
          <p:nvSpPr>
            <p:cNvPr id="42" name="文本框 57"/>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endPar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3" presetClass="entr" presetSubtype="16"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3" presetClass="entr" presetSubtype="16"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0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3" name="Rectangle 2"/>
          <p:cNvSpPr/>
          <p:nvPr/>
        </p:nvSpPr>
        <p:spPr>
          <a:xfrm>
            <a:off x="45887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4" name="Rectangle 3"/>
          <p:cNvSpPr/>
          <p:nvPr/>
        </p:nvSpPr>
        <p:spPr>
          <a:xfrm>
            <a:off x="79034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5" name="图片占位符 17"/>
          <p:cNvPicPr>
            <a:picLocks noChangeAspect="1"/>
          </p:cNvPicPr>
          <p:nvPr/>
        </p:nvPicPr>
        <p:blipFill rotWithShape="1">
          <a:blip r:embed="rId1" cstate="email"/>
          <a:srcRect/>
          <a:stretch>
            <a:fillRect/>
          </a:stretch>
        </p:blipFill>
        <p:spPr>
          <a:xfrm>
            <a:off x="4726623" y="1526275"/>
            <a:ext cx="2773758" cy="1763799"/>
          </a:xfrm>
          <a:prstGeom prst="rect">
            <a:avLst/>
          </a:prstGeom>
        </p:spPr>
      </p:pic>
      <p:pic>
        <p:nvPicPr>
          <p:cNvPr id="6" name="图片占位符 18"/>
          <p:cNvPicPr>
            <a:picLocks noChangeAspect="1"/>
          </p:cNvPicPr>
          <p:nvPr/>
        </p:nvPicPr>
        <p:blipFill>
          <a:blip r:embed="rId2" cstate="email"/>
          <a:stretch>
            <a:fillRect/>
          </a:stretch>
        </p:blipFill>
        <p:spPr>
          <a:xfrm>
            <a:off x="7948805" y="1532754"/>
            <a:ext cx="2928868" cy="1757320"/>
          </a:xfrm>
          <a:prstGeom prst="rect">
            <a:avLst/>
          </a:prstGeom>
        </p:spPr>
      </p:pic>
      <p:pic>
        <p:nvPicPr>
          <p:cNvPr id="7" name="图片占位符 16"/>
          <p:cNvPicPr>
            <a:picLocks noChangeAspect="1"/>
          </p:cNvPicPr>
          <p:nvPr/>
        </p:nvPicPr>
        <p:blipFill>
          <a:blip r:embed="rId3" cstate="email"/>
          <a:stretch>
            <a:fillRect/>
          </a:stretch>
        </p:blipFill>
        <p:spPr>
          <a:xfrm>
            <a:off x="1319858" y="1532754"/>
            <a:ext cx="2928868" cy="1757320"/>
          </a:xfrm>
          <a:prstGeom prst="rect">
            <a:avLst/>
          </a:prstGeom>
        </p:spPr>
      </p:pic>
      <p:sp>
        <p:nvSpPr>
          <p:cNvPr id="8" name="TextBox 5"/>
          <p:cNvSpPr txBox="1"/>
          <p:nvPr/>
        </p:nvSpPr>
        <p:spPr>
          <a:xfrm>
            <a:off x="14176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47323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0470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grpSp>
        <p:nvGrpSpPr>
          <p:cNvPr id="14" name="Group 34"/>
          <p:cNvGrpSpPr/>
          <p:nvPr/>
        </p:nvGrpSpPr>
        <p:grpSpPr>
          <a:xfrm>
            <a:off x="1417692" y="1473199"/>
            <a:ext cx="634265" cy="641351"/>
            <a:chOff x="1252592" y="1843643"/>
            <a:chExt cx="634265" cy="641351"/>
          </a:xfrm>
        </p:grpSpPr>
        <p:sp>
          <p:nvSpPr>
            <p:cNvPr id="15" name="Rectangle 32"/>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6" name="TextBox 33"/>
            <p:cNvSpPr txBox="1"/>
            <p:nvPr/>
          </p:nvSpPr>
          <p:spPr>
            <a:xfrm>
              <a:off x="130426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01</a:t>
              </a:r>
              <a:endParaRPr lang="id-ID" sz="1050" i="1" dirty="0">
                <a:solidFill>
                  <a:schemeClr val="bg1"/>
                </a:solidFill>
                <a:latin typeface="Century Gothic" panose="020B0502020202020204" pitchFamily="34" charset="0"/>
              </a:endParaRPr>
            </a:p>
          </p:txBody>
        </p:sp>
      </p:grpSp>
      <p:grpSp>
        <p:nvGrpSpPr>
          <p:cNvPr id="17" name="Group 39"/>
          <p:cNvGrpSpPr/>
          <p:nvPr/>
        </p:nvGrpSpPr>
        <p:grpSpPr>
          <a:xfrm>
            <a:off x="4732392" y="1473199"/>
            <a:ext cx="634265" cy="641351"/>
            <a:chOff x="1252592" y="1843643"/>
            <a:chExt cx="634265" cy="641351"/>
          </a:xfrm>
        </p:grpSpPr>
        <p:sp>
          <p:nvSpPr>
            <p:cNvPr id="18" name="Rectangle 40"/>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9" name="TextBox 41"/>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02</a:t>
              </a:r>
              <a:endParaRPr lang="id-ID" sz="1050" i="1" dirty="0">
                <a:solidFill>
                  <a:schemeClr val="bg1"/>
                </a:solidFill>
                <a:latin typeface="Century Gothic" panose="020B0502020202020204" pitchFamily="34" charset="0"/>
              </a:endParaRPr>
            </a:p>
          </p:txBody>
        </p:sp>
      </p:grpSp>
      <p:grpSp>
        <p:nvGrpSpPr>
          <p:cNvPr id="20" name="Group 42"/>
          <p:cNvGrpSpPr/>
          <p:nvPr/>
        </p:nvGrpSpPr>
        <p:grpSpPr>
          <a:xfrm>
            <a:off x="8047092" y="1473199"/>
            <a:ext cx="634265" cy="641351"/>
            <a:chOff x="1252592" y="1843643"/>
            <a:chExt cx="634265" cy="641351"/>
          </a:xfrm>
        </p:grpSpPr>
        <p:sp>
          <p:nvSpPr>
            <p:cNvPr id="21" name="Rectangle 43"/>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2" name="TextBox 44"/>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03</a:t>
              </a:r>
              <a:endParaRPr lang="id-ID" sz="1050" i="1" dirty="0">
                <a:solidFill>
                  <a:schemeClr val="bg1"/>
                </a:solidFill>
                <a:latin typeface="Century Gothic" panose="020B0502020202020204" pitchFamily="34" charset="0"/>
              </a:endParaRPr>
            </a:p>
          </p:txBody>
        </p:sp>
      </p:grpSp>
      <p:sp>
        <p:nvSpPr>
          <p:cNvPr id="23" name="文本框 7"/>
          <p:cNvSpPr txBox="1"/>
          <p:nvPr/>
        </p:nvSpPr>
        <p:spPr>
          <a:xfrm>
            <a:off x="1404224" y="4073375"/>
            <a:ext cx="2785454" cy="757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4" name="文本框 7"/>
          <p:cNvSpPr txBox="1"/>
          <p:nvPr/>
        </p:nvSpPr>
        <p:spPr>
          <a:xfrm>
            <a:off x="4714927" y="40733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rgbClr val="898989"/>
              </a:solidFill>
              <a:latin typeface="微软雅黑" panose="020B0503020204020204" pitchFamily="34" charset="-122"/>
              <a:ea typeface="微软雅黑" panose="020B0503020204020204" pitchFamily="34" charset="-122"/>
            </a:endParaRPr>
          </a:p>
        </p:txBody>
      </p:sp>
      <p:sp>
        <p:nvSpPr>
          <p:cNvPr id="25" name="文本框 7"/>
          <p:cNvSpPr txBox="1"/>
          <p:nvPr/>
        </p:nvSpPr>
        <p:spPr>
          <a:xfrm>
            <a:off x="8033212" y="40733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rgbClr val="89898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29467" y="1178596"/>
            <a:ext cx="4592689" cy="4772615"/>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p>
        </p:txBody>
      </p:sp>
      <p:sp>
        <p:nvSpPr>
          <p:cNvPr id="6" name="TextBox 3"/>
          <p:cNvSpPr txBox="1"/>
          <p:nvPr/>
        </p:nvSpPr>
        <p:spPr>
          <a:xfrm>
            <a:off x="6991430" y="2419158"/>
            <a:ext cx="4398961" cy="3077675"/>
          </a:xfrm>
          <a:prstGeom prst="rect">
            <a:avLst/>
          </a:prstGeom>
          <a:noFill/>
        </p:spPr>
        <p:txBody>
          <a:bodyPr wrap="square" lIns="121830" tIns="60915" rIns="121830" bIns="60915" rtlCol="0">
            <a:spAutoFit/>
          </a:bodyPr>
          <a:lstStyle/>
          <a:p>
            <a:pPr algn="just">
              <a:lnSpc>
                <a:spcPct val="150000"/>
              </a:lnSpc>
            </a:pPr>
            <a:r>
              <a:rPr lang="zh-CN" altLang="en-US" sz="1600" dirty="0">
                <a:solidFill>
                  <a:schemeClr val="bg1"/>
                </a:solidFill>
                <a:latin typeface="微软雅黑 Light" panose="020B0502040204020203" charset="-122"/>
                <a:ea typeface="微软雅黑 Light" panose="020B0502040204020203" charset="-122"/>
                <a:cs typeface="微软雅黑 Light" panose="020B0502040204020203" charset="-122"/>
              </a:rPr>
              <a:t>女皇们，在特别的女性节日里，希望你们皱纹少一点、白发少一点、腰围细一点、人更漂亮点，打麻将赢钱多一点，当然还有：啰嗦少一点。节日快乐！</a:t>
            </a:r>
            <a:endParaRPr lang="en-US" altLang="zh-CN" sz="1600" dirty="0">
              <a:solidFill>
                <a:schemeClr val="bg1"/>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zh-CN" altLang="en-US" sz="1600" dirty="0">
                <a:solidFill>
                  <a:schemeClr val="bg1"/>
                </a:solidFill>
                <a:latin typeface="微软雅黑 Light" panose="020B0502040204020203" charset="-122"/>
                <a:ea typeface="微软雅黑 Light" panose="020B0502040204020203" charset="-122"/>
                <a:cs typeface="微软雅黑 Light" panose="020B0502040204020203" charset="-122"/>
              </a:rPr>
              <a:t>妇女节到，幸福甜蜜，是女人的专利；欺负老公，是女人的特权；家务劳动，请看都不看；忘记时间，请尽情打扮；问候短信，来为你养颜。祝节日快乐！</a:t>
            </a:r>
            <a:endParaRPr lang="en-US" altLang="zh-CN" sz="1600" dirty="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7" name="标题 1"/>
          <p:cNvSpPr txBox="1"/>
          <p:nvPr/>
        </p:nvSpPr>
        <p:spPr>
          <a:xfrm>
            <a:off x="7018766" y="1387363"/>
            <a:ext cx="1918427" cy="631039"/>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200" b="1" dirty="0">
                <a:solidFill>
                  <a:schemeClr val="bg1"/>
                </a:solidFill>
                <a:latin typeface="微软雅黑" panose="020B0503020204020204" pitchFamily="34" charset="-122"/>
                <a:ea typeface="微软雅黑" panose="020B0503020204020204" pitchFamily="34" charset="-122"/>
              </a:rPr>
              <a:t>结束语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 cstate="email"/>
          <a:srcRect/>
          <a:stretch>
            <a:fillRect/>
          </a:stretch>
        </p:blipFill>
        <p:spPr>
          <a:xfrm>
            <a:off x="825500" y="1178595"/>
            <a:ext cx="5972202" cy="47726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684670" y="2756687"/>
            <a:ext cx="68911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a:t>
            </a:r>
            <a:r>
              <a:rPr lang="zh-CN" altLang="en-US"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zh-CN"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endParaRPr lang="zh-CN" altLang="en-US"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73368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10665" b="1" kern="0" dirty="0">
                <a:ln w="18415" cmpd="sng">
                  <a:noFill/>
                  <a:prstDash val="solid"/>
                </a:ln>
                <a:solidFill>
                  <a:srgbClr val="FF237C"/>
                </a:solidFill>
                <a:latin typeface="Agency FB" panose="020B0503020202020204" pitchFamily="34" charset="0"/>
              </a:rPr>
              <a:t>01</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endParaRPr lang="en-GB" altLang="zh-CN"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black">
          <a:xfrm>
            <a:off x="1468149" y="1650541"/>
            <a:ext cx="3693319" cy="3633048"/>
          </a:xfrm>
          <a:prstGeom prst="rect">
            <a:avLst/>
          </a:prstGeom>
          <a:noFill/>
          <a:ln w="9525" algn="ctr">
            <a:noFill/>
            <a:miter lim="800000"/>
          </a:ln>
        </p:spPr>
        <p:txBody>
          <a:bodyPr vert="eaVert" wrap="square">
            <a:spAutoFit/>
          </a:bodyPr>
          <a:lstStyle/>
          <a:p>
            <a:pPr>
              <a:lnSpc>
                <a:spcPct val="200000"/>
              </a:lnSpc>
              <a:spcBef>
                <a:spcPct val="50000"/>
              </a:spcBef>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请在此处添加具体内容，简单描述，言简意赅，说明意图即可。请在此处添加具体内容，简单描述，言简意赅，说明意图即可。请在此处添加具体内容，简单描述，言简意赅，说明意图即可。请在此处添加具体内容，简单描述，言简意赅，说明意图即可。</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5161468" y="1650541"/>
            <a:ext cx="658728" cy="4031873"/>
          </a:xfrm>
          <a:prstGeom prst="rect">
            <a:avLst/>
          </a:prstGeom>
        </p:spPr>
        <p:txBody>
          <a:bodyPr wrap="square">
            <a:sp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请在这里输入标题</a:t>
            </a:r>
            <a:endPar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15"/>
          <p:cNvCxnSpPr/>
          <p:nvPr/>
        </p:nvCxnSpPr>
        <p:spPr>
          <a:xfrm>
            <a:off x="5087465" y="1778274"/>
            <a:ext cx="0" cy="319380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1" cstate="email"/>
          <a:srcRect/>
          <a:stretch>
            <a:fillRect/>
          </a:stretch>
        </p:blipFill>
        <p:spPr>
          <a:xfrm>
            <a:off x="5820195" y="1755924"/>
            <a:ext cx="5432005" cy="36669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5"/>
          <p:cNvCxnSpPr/>
          <p:nvPr/>
        </p:nvCxnSpPr>
        <p:spPr>
          <a:xfrm>
            <a:off x="6083899" y="1140224"/>
            <a:ext cx="0" cy="440436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1"/>
          <p:cNvGrpSpPr/>
          <p:nvPr/>
        </p:nvGrpSpPr>
        <p:grpSpPr>
          <a:xfrm>
            <a:off x="6506463" y="1160315"/>
            <a:ext cx="831273" cy="831273"/>
            <a:chOff x="6518563" y="1579415"/>
            <a:chExt cx="831273" cy="831273"/>
          </a:xfrm>
        </p:grpSpPr>
        <p:sp>
          <p:nvSpPr>
            <p:cNvPr id="4" name="Rounded Rectangle 12"/>
            <p:cNvSpPr/>
            <p:nvPr/>
          </p:nvSpPr>
          <p:spPr>
            <a:xfrm>
              <a:off x="6518563" y="1579415"/>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 name="Group 19"/>
            <p:cNvGrpSpPr/>
            <p:nvPr/>
          </p:nvGrpSpPr>
          <p:grpSpPr>
            <a:xfrm>
              <a:off x="6702027" y="1790527"/>
              <a:ext cx="464344" cy="465138"/>
              <a:chOff x="9145588" y="4435475"/>
              <a:chExt cx="464344" cy="465138"/>
            </a:xfrm>
            <a:solidFill>
              <a:schemeClr val="bg2"/>
            </a:solidFill>
          </p:grpSpPr>
          <p:sp>
            <p:nvSpPr>
              <p:cNvPr id="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15" name="Group 62"/>
          <p:cNvGrpSpPr/>
          <p:nvPr/>
        </p:nvGrpSpPr>
        <p:grpSpPr>
          <a:xfrm>
            <a:off x="6506463" y="2331024"/>
            <a:ext cx="831273" cy="831273"/>
            <a:chOff x="6518563" y="2750124"/>
            <a:chExt cx="831273" cy="831273"/>
          </a:xfrm>
        </p:grpSpPr>
        <p:sp>
          <p:nvSpPr>
            <p:cNvPr id="16" name="Rounded Rectangle 13"/>
            <p:cNvSpPr/>
            <p:nvPr/>
          </p:nvSpPr>
          <p:spPr>
            <a:xfrm>
              <a:off x="6518563" y="2750124"/>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 name="Group 29"/>
            <p:cNvGrpSpPr/>
            <p:nvPr/>
          </p:nvGrpSpPr>
          <p:grpSpPr>
            <a:xfrm>
              <a:off x="6772671" y="2933191"/>
              <a:ext cx="319088" cy="465138"/>
              <a:chOff x="5441157" y="4440238"/>
              <a:chExt cx="319088" cy="465138"/>
            </a:xfrm>
            <a:solidFill>
              <a:schemeClr val="bg2"/>
            </a:solidFill>
          </p:grpSpPr>
          <p:sp>
            <p:nvSpPr>
              <p:cNvPr id="1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1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21" name="Group 58"/>
          <p:cNvGrpSpPr/>
          <p:nvPr/>
        </p:nvGrpSpPr>
        <p:grpSpPr>
          <a:xfrm>
            <a:off x="4830063" y="2331024"/>
            <a:ext cx="831273" cy="831273"/>
            <a:chOff x="4842163" y="2750124"/>
            <a:chExt cx="831273" cy="831273"/>
          </a:xfrm>
        </p:grpSpPr>
        <p:sp>
          <p:nvSpPr>
            <p:cNvPr id="22" name="Rounded Rectangle 6"/>
            <p:cNvSpPr/>
            <p:nvPr/>
          </p:nvSpPr>
          <p:spPr>
            <a:xfrm>
              <a:off x="4842163" y="2750124"/>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3" name="Group 33"/>
            <p:cNvGrpSpPr/>
            <p:nvPr/>
          </p:nvGrpSpPr>
          <p:grpSpPr>
            <a:xfrm>
              <a:off x="5019964" y="2946176"/>
              <a:ext cx="465138" cy="435769"/>
              <a:chOff x="5368132" y="3540125"/>
              <a:chExt cx="465138" cy="435769"/>
            </a:xfrm>
            <a:solidFill>
              <a:schemeClr val="bg2"/>
            </a:solidFill>
          </p:grpSpPr>
          <p:sp>
            <p:nvSpPr>
              <p:cNvPr id="2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26" name="Group 60"/>
          <p:cNvGrpSpPr/>
          <p:nvPr/>
        </p:nvGrpSpPr>
        <p:grpSpPr>
          <a:xfrm>
            <a:off x="4830063" y="4672442"/>
            <a:ext cx="831273" cy="831273"/>
            <a:chOff x="4842163" y="5091542"/>
            <a:chExt cx="831273" cy="831273"/>
          </a:xfrm>
        </p:grpSpPr>
        <p:sp>
          <p:nvSpPr>
            <p:cNvPr id="27" name="Rounded Rectangle 8"/>
            <p:cNvSpPr/>
            <p:nvPr/>
          </p:nvSpPr>
          <p:spPr>
            <a:xfrm>
              <a:off x="4842163" y="5091542"/>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8" name="Group 36"/>
            <p:cNvGrpSpPr/>
            <p:nvPr/>
          </p:nvGrpSpPr>
          <p:grpSpPr>
            <a:xfrm>
              <a:off x="5092989" y="5267862"/>
              <a:ext cx="319088" cy="465138"/>
              <a:chOff x="3582988" y="3510757"/>
              <a:chExt cx="319088" cy="465138"/>
            </a:xfrm>
            <a:solidFill>
              <a:schemeClr val="bg2"/>
            </a:solidFill>
          </p:grpSpPr>
          <p:sp>
            <p:nvSpPr>
              <p:cNvPr id="2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31" name="Group 59"/>
          <p:cNvGrpSpPr/>
          <p:nvPr/>
        </p:nvGrpSpPr>
        <p:grpSpPr>
          <a:xfrm>
            <a:off x="4830063" y="3501733"/>
            <a:ext cx="831273" cy="831273"/>
            <a:chOff x="4842163" y="3920833"/>
            <a:chExt cx="831273" cy="831273"/>
          </a:xfrm>
        </p:grpSpPr>
        <p:sp>
          <p:nvSpPr>
            <p:cNvPr id="32" name="Rounded Rectangle 7"/>
            <p:cNvSpPr/>
            <p:nvPr/>
          </p:nvSpPr>
          <p:spPr>
            <a:xfrm>
              <a:off x="4842163" y="3920833"/>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3" name="Group 39"/>
            <p:cNvGrpSpPr/>
            <p:nvPr/>
          </p:nvGrpSpPr>
          <p:grpSpPr>
            <a:xfrm>
              <a:off x="5027504" y="4104297"/>
              <a:ext cx="464344" cy="464344"/>
              <a:chOff x="3510757" y="2582069"/>
              <a:chExt cx="464344" cy="464344"/>
            </a:xfrm>
            <a:solidFill>
              <a:schemeClr val="bg2"/>
            </a:solidFill>
          </p:grpSpPr>
          <p:sp>
            <p:nvSpPr>
              <p:cNvPr id="34"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35"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36" name="Group 57"/>
          <p:cNvGrpSpPr/>
          <p:nvPr/>
        </p:nvGrpSpPr>
        <p:grpSpPr>
          <a:xfrm>
            <a:off x="4830063" y="1160315"/>
            <a:ext cx="831273" cy="831273"/>
            <a:chOff x="4842163" y="1579415"/>
            <a:chExt cx="831273" cy="831273"/>
          </a:xfrm>
        </p:grpSpPr>
        <p:sp>
          <p:nvSpPr>
            <p:cNvPr id="37" name="Rounded Rectangle 3"/>
            <p:cNvSpPr/>
            <p:nvPr/>
          </p:nvSpPr>
          <p:spPr>
            <a:xfrm>
              <a:off x="4842163" y="1579415"/>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8" name="Group 42"/>
            <p:cNvGrpSpPr/>
            <p:nvPr/>
          </p:nvGrpSpPr>
          <p:grpSpPr>
            <a:xfrm>
              <a:off x="5019963" y="1750443"/>
              <a:ext cx="465138" cy="464344"/>
              <a:chOff x="2581275" y="2582069"/>
              <a:chExt cx="465138" cy="464344"/>
            </a:xfrm>
            <a:solidFill>
              <a:schemeClr val="bg2"/>
            </a:solidFill>
          </p:grpSpPr>
          <p:sp>
            <p:nvSpPr>
              <p:cNvPr id="3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41" name="Group 63"/>
          <p:cNvGrpSpPr/>
          <p:nvPr/>
        </p:nvGrpSpPr>
        <p:grpSpPr>
          <a:xfrm>
            <a:off x="6506463" y="3501733"/>
            <a:ext cx="831273" cy="831273"/>
            <a:chOff x="6518563" y="3920833"/>
            <a:chExt cx="831273" cy="831273"/>
          </a:xfrm>
        </p:grpSpPr>
        <p:sp>
          <p:nvSpPr>
            <p:cNvPr id="42" name="Rounded Rectangle 14"/>
            <p:cNvSpPr/>
            <p:nvPr/>
          </p:nvSpPr>
          <p:spPr>
            <a:xfrm>
              <a:off x="6518563" y="3920833"/>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44" name="Group 64"/>
          <p:cNvGrpSpPr/>
          <p:nvPr/>
        </p:nvGrpSpPr>
        <p:grpSpPr>
          <a:xfrm>
            <a:off x="6506463" y="4672442"/>
            <a:ext cx="831273" cy="831273"/>
            <a:chOff x="6518563" y="5091542"/>
            <a:chExt cx="831273" cy="831273"/>
          </a:xfrm>
        </p:grpSpPr>
        <p:sp>
          <p:nvSpPr>
            <p:cNvPr id="45" name="Rounded Rectangle 15"/>
            <p:cNvSpPr/>
            <p:nvPr/>
          </p:nvSpPr>
          <p:spPr>
            <a:xfrm>
              <a:off x="6518563" y="5091542"/>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6" name="Group 46"/>
            <p:cNvGrpSpPr/>
            <p:nvPr/>
          </p:nvGrpSpPr>
          <p:grpSpPr>
            <a:xfrm>
              <a:off x="6700043" y="5325806"/>
              <a:ext cx="464344" cy="362744"/>
              <a:chOff x="2581275" y="1710532"/>
              <a:chExt cx="464344" cy="362744"/>
            </a:xfrm>
            <a:solidFill>
              <a:schemeClr val="bg2"/>
            </a:solidFill>
          </p:grpSpPr>
          <p:sp>
            <p:nvSpPr>
              <p:cNvPr id="4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sp>
        <p:nvSpPr>
          <p:cNvPr id="54" name="TextBox 143"/>
          <p:cNvSpPr txBox="1"/>
          <p:nvPr/>
        </p:nvSpPr>
        <p:spPr>
          <a:xfrm>
            <a:off x="2249201" y="1111439"/>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5" name="TextBox 143"/>
          <p:cNvSpPr txBox="1"/>
          <p:nvPr/>
        </p:nvSpPr>
        <p:spPr>
          <a:xfrm>
            <a:off x="2249201" y="2262722"/>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6" name="TextBox 143"/>
          <p:cNvSpPr txBox="1"/>
          <p:nvPr/>
        </p:nvSpPr>
        <p:spPr>
          <a:xfrm>
            <a:off x="2249201" y="3374784"/>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143"/>
          <p:cNvSpPr txBox="1"/>
          <p:nvPr/>
        </p:nvSpPr>
        <p:spPr>
          <a:xfrm>
            <a:off x="2249201" y="4526067"/>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8" name="TextBox 143"/>
          <p:cNvSpPr txBox="1"/>
          <p:nvPr/>
        </p:nvSpPr>
        <p:spPr>
          <a:xfrm>
            <a:off x="7467911" y="1111439"/>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9" name="TextBox 143"/>
          <p:cNvSpPr txBox="1"/>
          <p:nvPr/>
        </p:nvSpPr>
        <p:spPr>
          <a:xfrm>
            <a:off x="7467911" y="2262722"/>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0" name="TextBox 143"/>
          <p:cNvSpPr txBox="1"/>
          <p:nvPr/>
        </p:nvSpPr>
        <p:spPr>
          <a:xfrm>
            <a:off x="7467911" y="3374784"/>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1" name="TextBox 143"/>
          <p:cNvSpPr txBox="1"/>
          <p:nvPr/>
        </p:nvSpPr>
        <p:spPr>
          <a:xfrm>
            <a:off x="7467911" y="4526067"/>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right)">
                                      <p:cBhvr>
                                        <p:cTn id="43" dur="500"/>
                                        <p:tgtEl>
                                          <p:spTgt spid="54"/>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right)">
                                      <p:cBhvr>
                                        <p:cTn id="47" dur="500"/>
                                        <p:tgtEl>
                                          <p:spTgt spid="55"/>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right)">
                                      <p:cBhvr>
                                        <p:cTn id="55" dur="500"/>
                                        <p:tgtEl>
                                          <p:spTgt spid="57"/>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right)">
                                      <p:cBhvr>
                                        <p:cTn id="59" dur="500"/>
                                        <p:tgtEl>
                                          <p:spTgt spid="58"/>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right)">
                                      <p:cBhvr>
                                        <p:cTn id="63" dur="500"/>
                                        <p:tgtEl>
                                          <p:spTgt spid="59"/>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right)">
                                      <p:cBhvr>
                                        <p:cTn id="67" dur="500"/>
                                        <p:tgtEl>
                                          <p:spTgt spid="60"/>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451214"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4"/>
          <p:cNvSpPr/>
          <p:nvPr/>
        </p:nvSpPr>
        <p:spPr>
          <a:xfrm>
            <a:off x="4995772"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5"/>
          <p:cNvSpPr/>
          <p:nvPr/>
        </p:nvSpPr>
        <p:spPr>
          <a:xfrm>
            <a:off x="8594962"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20"/>
          <p:cNvPicPr>
            <a:picLocks noGrp="1" noChangeAspect="1"/>
          </p:cNvPicPr>
          <p:nvPr/>
        </p:nvPicPr>
        <p:blipFill>
          <a:blip r:embed="rId1" cstate="email"/>
          <a:stretch>
            <a:fillRect/>
          </a:stretch>
        </p:blipFill>
        <p:spPr>
          <a:xfrm>
            <a:off x="1507706" y="1878940"/>
            <a:ext cx="2451100" cy="1470660"/>
          </a:xfrm>
          <a:prstGeom prst="rect">
            <a:avLst/>
          </a:prstGeom>
        </p:spPr>
      </p:pic>
      <p:pic>
        <p:nvPicPr>
          <p:cNvPr id="8" name="图片占位符 33"/>
          <p:cNvPicPr>
            <a:picLocks noGrp="1" noChangeAspect="1"/>
          </p:cNvPicPr>
          <p:nvPr/>
        </p:nvPicPr>
        <p:blipFill>
          <a:blip r:embed="rId2" cstate="email"/>
          <a:stretch>
            <a:fillRect/>
          </a:stretch>
        </p:blipFill>
        <p:spPr>
          <a:xfrm>
            <a:off x="5051606" y="1878940"/>
            <a:ext cx="2451100" cy="1470660"/>
          </a:xfrm>
          <a:prstGeom prst="rect">
            <a:avLst/>
          </a:prstGeom>
        </p:spPr>
      </p:pic>
      <p:pic>
        <p:nvPicPr>
          <p:cNvPr id="9" name="图片占位符 54"/>
          <p:cNvPicPr>
            <a:picLocks noGrp="1" noChangeAspect="1"/>
          </p:cNvPicPr>
          <p:nvPr/>
        </p:nvPicPr>
        <p:blipFill rotWithShape="1">
          <a:blip r:embed="rId3" cstate="email"/>
          <a:srcRect/>
          <a:stretch>
            <a:fillRect/>
          </a:stretch>
        </p:blipFill>
        <p:spPr>
          <a:xfrm>
            <a:off x="8640342" y="1878941"/>
            <a:ext cx="2451100" cy="1470660"/>
          </a:xfrm>
          <a:prstGeom prst="rect">
            <a:avLst/>
          </a:prstGeom>
        </p:spPr>
      </p:pic>
      <p:grpSp>
        <p:nvGrpSpPr>
          <p:cNvPr id="25" name="Group 12"/>
          <p:cNvGrpSpPr/>
          <p:nvPr/>
        </p:nvGrpSpPr>
        <p:grpSpPr>
          <a:xfrm>
            <a:off x="3412706" y="1878940"/>
            <a:ext cx="546100" cy="546100"/>
            <a:chOff x="5430928" y="1967840"/>
            <a:chExt cx="546100" cy="546100"/>
          </a:xfrm>
        </p:grpSpPr>
        <p:sp>
          <p:nvSpPr>
            <p:cNvPr id="26" name="Rectangle 42"/>
            <p:cNvSpPr/>
            <p:nvPr/>
          </p:nvSpPr>
          <p:spPr>
            <a:xfrm>
              <a:off x="5430928"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7" name="Group 38"/>
            <p:cNvGrpSpPr/>
            <p:nvPr/>
          </p:nvGrpSpPr>
          <p:grpSpPr>
            <a:xfrm>
              <a:off x="5569691" y="2127915"/>
              <a:ext cx="268574" cy="225950"/>
              <a:chOff x="5356342" y="3093565"/>
              <a:chExt cx="465138" cy="391319"/>
            </a:xfrm>
            <a:solidFill>
              <a:schemeClr val="bg1"/>
            </a:solidFill>
          </p:grpSpPr>
          <p:sp>
            <p:nvSpPr>
              <p:cNvPr id="28"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1" name="Group 13"/>
          <p:cNvGrpSpPr/>
          <p:nvPr/>
        </p:nvGrpSpPr>
        <p:grpSpPr>
          <a:xfrm>
            <a:off x="6956606" y="1878940"/>
            <a:ext cx="546100" cy="546100"/>
            <a:chOff x="8118656" y="1967840"/>
            <a:chExt cx="546100" cy="546100"/>
          </a:xfrm>
        </p:grpSpPr>
        <p:sp>
          <p:nvSpPr>
            <p:cNvPr id="32" name="Rectangle 43"/>
            <p:cNvSpPr/>
            <p:nvPr/>
          </p:nvSpPr>
          <p:spPr>
            <a:xfrm>
              <a:off x="8118656"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34"/>
            <p:cNvGrpSpPr/>
            <p:nvPr/>
          </p:nvGrpSpPr>
          <p:grpSpPr>
            <a:xfrm>
              <a:off x="8257419" y="2115082"/>
              <a:ext cx="268574" cy="251616"/>
              <a:chOff x="5368132" y="3540125"/>
              <a:chExt cx="465138" cy="435769"/>
            </a:xfrm>
            <a:solidFill>
              <a:schemeClr val="bg1"/>
            </a:solidFill>
          </p:grpSpPr>
          <p:sp>
            <p:nvSpPr>
              <p:cNvPr id="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6" name="Group 14"/>
          <p:cNvGrpSpPr/>
          <p:nvPr/>
        </p:nvGrpSpPr>
        <p:grpSpPr>
          <a:xfrm>
            <a:off x="10545138" y="1878940"/>
            <a:ext cx="546100" cy="546100"/>
            <a:chOff x="10796384" y="1967840"/>
            <a:chExt cx="546100" cy="546100"/>
          </a:xfrm>
        </p:grpSpPr>
        <p:sp>
          <p:nvSpPr>
            <p:cNvPr id="37" name="Rectangle 44"/>
            <p:cNvSpPr/>
            <p:nvPr/>
          </p:nvSpPr>
          <p:spPr>
            <a:xfrm>
              <a:off x="10796384"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8" name="Group 45"/>
            <p:cNvGrpSpPr/>
            <p:nvPr/>
          </p:nvGrpSpPr>
          <p:grpSpPr>
            <a:xfrm>
              <a:off x="10935147" y="2115082"/>
              <a:ext cx="268574" cy="251616"/>
              <a:chOff x="5368132" y="3540125"/>
              <a:chExt cx="465138" cy="435769"/>
            </a:xfrm>
            <a:solidFill>
              <a:schemeClr val="bg1"/>
            </a:solidFill>
          </p:grpSpPr>
          <p:sp>
            <p:nvSpPr>
              <p:cNvPr id="3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41" name="TextBox 143"/>
          <p:cNvSpPr txBox="1"/>
          <p:nvPr/>
        </p:nvSpPr>
        <p:spPr>
          <a:xfrm>
            <a:off x="1451214"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43"/>
          <p:cNvSpPr txBox="1"/>
          <p:nvPr/>
        </p:nvSpPr>
        <p:spPr>
          <a:xfrm>
            <a:off x="4968456"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143"/>
          <p:cNvSpPr txBox="1"/>
          <p:nvPr/>
        </p:nvSpPr>
        <p:spPr>
          <a:xfrm>
            <a:off x="8540330"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right)">
                                      <p:cBhvr>
                                        <p:cTn id="44" dur="500"/>
                                        <p:tgtEl>
                                          <p:spTgt spid="41"/>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right)">
                                      <p:cBhvr>
                                        <p:cTn id="48" dur="500"/>
                                        <p:tgtEl>
                                          <p:spTgt spid="42"/>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8"/>
          <p:cNvGrpSpPr/>
          <p:nvPr/>
        </p:nvGrpSpPr>
        <p:grpSpPr>
          <a:xfrm>
            <a:off x="765833" y="1167388"/>
            <a:ext cx="10660334" cy="4758027"/>
            <a:chOff x="765833" y="1548388"/>
            <a:chExt cx="10660334" cy="4758027"/>
          </a:xfrm>
        </p:grpSpPr>
        <p:sp>
          <p:nvSpPr>
            <p:cNvPr id="3" name="Freeform 6"/>
            <p:cNvSpPr/>
            <p:nvPr/>
          </p:nvSpPr>
          <p:spPr bwMode="auto">
            <a:xfrm>
              <a:off x="1388852"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6"/>
            <p:cNvSpPr/>
            <p:nvPr/>
          </p:nvSpPr>
          <p:spPr bwMode="auto">
            <a:xfrm>
              <a:off x="3327985"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6"/>
            <p:cNvSpPr/>
            <p:nvPr/>
          </p:nvSpPr>
          <p:spPr bwMode="auto">
            <a:xfrm>
              <a:off x="765833" y="2961615"/>
              <a:ext cx="1533581" cy="17665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2299413" y="1548388"/>
              <a:ext cx="2264428" cy="31797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355626" y="2392581"/>
              <a:ext cx="2012825" cy="233557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5307311"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6552831" y="2961615"/>
              <a:ext cx="1533581" cy="17665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
            <p:cNvSpPr/>
            <p:nvPr/>
          </p:nvSpPr>
          <p:spPr bwMode="auto">
            <a:xfrm>
              <a:off x="7339190"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9413342"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
            <p:cNvSpPr/>
            <p:nvPr/>
          </p:nvSpPr>
          <p:spPr bwMode="auto">
            <a:xfrm>
              <a:off x="8289962" y="1548388"/>
              <a:ext cx="2264428" cy="31797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56"/>
            <p:cNvSpPr>
              <a:spLocks noChangeAspect="1"/>
            </p:cNvSpPr>
            <p:nvPr/>
          </p:nvSpPr>
          <p:spPr>
            <a:xfrm>
              <a:off x="1288692"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58"/>
            <p:cNvSpPr txBox="1"/>
            <p:nvPr/>
          </p:nvSpPr>
          <p:spPr>
            <a:xfrm>
              <a:off x="1182944"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15" name="Straight Connector 59"/>
            <p:cNvCxnSpPr/>
            <p:nvPr/>
          </p:nvCxnSpPr>
          <p:spPr>
            <a:xfrm>
              <a:off x="1423834"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Oval 61"/>
            <p:cNvSpPr>
              <a:spLocks noChangeAspect="1"/>
            </p:cNvSpPr>
            <p:nvPr/>
          </p:nvSpPr>
          <p:spPr>
            <a:xfrm>
              <a:off x="2284218"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Straight Connector 63"/>
            <p:cNvCxnSpPr/>
            <p:nvPr/>
          </p:nvCxnSpPr>
          <p:spPr>
            <a:xfrm>
              <a:off x="2419202"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64"/>
            <p:cNvSpPr txBox="1"/>
            <p:nvPr/>
          </p:nvSpPr>
          <p:spPr>
            <a:xfrm>
              <a:off x="2179308"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Oval 101"/>
            <p:cNvSpPr>
              <a:spLocks noChangeAspect="1"/>
            </p:cNvSpPr>
            <p:nvPr/>
          </p:nvSpPr>
          <p:spPr>
            <a:xfrm>
              <a:off x="3281424"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03"/>
            <p:cNvSpPr txBox="1"/>
            <p:nvPr/>
          </p:nvSpPr>
          <p:spPr>
            <a:xfrm>
              <a:off x="3175676"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21" name="Straight Connector 104"/>
            <p:cNvCxnSpPr/>
            <p:nvPr/>
          </p:nvCxnSpPr>
          <p:spPr>
            <a:xfrm>
              <a:off x="3416566"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Oval 106"/>
            <p:cNvSpPr>
              <a:spLocks noChangeAspect="1"/>
            </p:cNvSpPr>
            <p:nvPr/>
          </p:nvSpPr>
          <p:spPr>
            <a:xfrm>
              <a:off x="4276949"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108"/>
            <p:cNvCxnSpPr/>
            <p:nvPr/>
          </p:nvCxnSpPr>
          <p:spPr>
            <a:xfrm>
              <a:off x="4411933"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109"/>
            <p:cNvSpPr txBox="1"/>
            <p:nvPr/>
          </p:nvSpPr>
          <p:spPr>
            <a:xfrm>
              <a:off x="4172039"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5" name="Oval 111"/>
            <p:cNvSpPr>
              <a:spLocks noChangeAspect="1"/>
            </p:cNvSpPr>
            <p:nvPr/>
          </p:nvSpPr>
          <p:spPr>
            <a:xfrm>
              <a:off x="5274155"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13"/>
            <p:cNvSpPr txBox="1"/>
            <p:nvPr/>
          </p:nvSpPr>
          <p:spPr>
            <a:xfrm>
              <a:off x="5168407"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27" name="Straight Connector 114"/>
            <p:cNvCxnSpPr/>
            <p:nvPr/>
          </p:nvCxnSpPr>
          <p:spPr>
            <a:xfrm>
              <a:off x="5409297"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Oval 116"/>
            <p:cNvSpPr>
              <a:spLocks noChangeAspect="1"/>
            </p:cNvSpPr>
            <p:nvPr/>
          </p:nvSpPr>
          <p:spPr>
            <a:xfrm>
              <a:off x="6269681"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118"/>
            <p:cNvCxnSpPr/>
            <p:nvPr/>
          </p:nvCxnSpPr>
          <p:spPr>
            <a:xfrm>
              <a:off x="6404665"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119"/>
            <p:cNvSpPr txBox="1"/>
            <p:nvPr/>
          </p:nvSpPr>
          <p:spPr>
            <a:xfrm>
              <a:off x="6164771"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1" name="Oval 121"/>
            <p:cNvSpPr>
              <a:spLocks noChangeAspect="1"/>
            </p:cNvSpPr>
            <p:nvPr/>
          </p:nvSpPr>
          <p:spPr>
            <a:xfrm>
              <a:off x="7266887"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23"/>
            <p:cNvSpPr txBox="1"/>
            <p:nvPr/>
          </p:nvSpPr>
          <p:spPr>
            <a:xfrm>
              <a:off x="7161139"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33" name="Straight Connector 124"/>
            <p:cNvCxnSpPr/>
            <p:nvPr/>
          </p:nvCxnSpPr>
          <p:spPr>
            <a:xfrm>
              <a:off x="7402029"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Oval 126"/>
            <p:cNvSpPr>
              <a:spLocks noChangeAspect="1"/>
            </p:cNvSpPr>
            <p:nvPr/>
          </p:nvSpPr>
          <p:spPr>
            <a:xfrm>
              <a:off x="8262413"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Connector 128"/>
            <p:cNvCxnSpPr/>
            <p:nvPr/>
          </p:nvCxnSpPr>
          <p:spPr>
            <a:xfrm>
              <a:off x="8397397"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129"/>
            <p:cNvSpPr txBox="1"/>
            <p:nvPr/>
          </p:nvSpPr>
          <p:spPr>
            <a:xfrm>
              <a:off x="8157503"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7" name="Oval 131"/>
            <p:cNvSpPr>
              <a:spLocks noChangeAspect="1"/>
            </p:cNvSpPr>
            <p:nvPr/>
          </p:nvSpPr>
          <p:spPr>
            <a:xfrm>
              <a:off x="9259618"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3"/>
            <p:cNvSpPr txBox="1"/>
            <p:nvPr/>
          </p:nvSpPr>
          <p:spPr>
            <a:xfrm>
              <a:off x="9153870"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39" name="Straight Connector 134"/>
            <p:cNvCxnSpPr/>
            <p:nvPr/>
          </p:nvCxnSpPr>
          <p:spPr>
            <a:xfrm>
              <a:off x="9394760"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136"/>
            <p:cNvSpPr>
              <a:spLocks noChangeAspect="1"/>
            </p:cNvSpPr>
            <p:nvPr/>
          </p:nvSpPr>
          <p:spPr>
            <a:xfrm>
              <a:off x="10255140"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1" name="Straight Connector 138"/>
            <p:cNvCxnSpPr/>
            <p:nvPr/>
          </p:nvCxnSpPr>
          <p:spPr>
            <a:xfrm>
              <a:off x="10390124"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139"/>
            <p:cNvSpPr txBox="1"/>
            <p:nvPr/>
          </p:nvSpPr>
          <p:spPr>
            <a:xfrm>
              <a:off x="10150230"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73368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10665" b="1" kern="0" dirty="0">
                <a:ln w="18415" cmpd="sng">
                  <a:noFill/>
                  <a:prstDash val="solid"/>
                </a:ln>
                <a:solidFill>
                  <a:srgbClr val="FF237C"/>
                </a:solidFill>
                <a:latin typeface="Agency FB" panose="020B0503020202020204" pitchFamily="34" charset="0"/>
              </a:rPr>
              <a:t>02</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endParaRPr lang="en-GB" altLang="zh-CN" sz="11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435" y="1661640"/>
            <a:ext cx="2520044" cy="3637877"/>
            <a:chOff x="1066291" y="2029940"/>
            <a:chExt cx="2269165" cy="3275714"/>
          </a:xfrm>
        </p:grpSpPr>
        <p:sp>
          <p:nvSpPr>
            <p:cNvPr id="3" name="Rounded Rectangle 3"/>
            <p:cNvSpPr/>
            <p:nvPr/>
          </p:nvSpPr>
          <p:spPr>
            <a:xfrm>
              <a:off x="1066291"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4" name="Rectangle 11"/>
            <p:cNvSpPr/>
            <p:nvPr/>
          </p:nvSpPr>
          <p:spPr>
            <a:xfrm>
              <a:off x="1066291" y="4413601"/>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5" name="TextBox 21"/>
            <p:cNvSpPr txBox="1"/>
            <p:nvPr/>
          </p:nvSpPr>
          <p:spPr>
            <a:xfrm>
              <a:off x="2117706" y="2195104"/>
              <a:ext cx="166339" cy="212414"/>
            </a:xfrm>
            <a:prstGeom prst="rect">
              <a:avLst/>
            </a:prstGeom>
            <a:noFill/>
          </p:spPr>
          <p:txBody>
            <a:bodyPr wrap="none" rtlCol="0">
              <a:spAutoFit/>
            </a:bodyPr>
            <a:lstStyle/>
            <a:p>
              <a:pPr algn="ctr"/>
              <a:endParaRPr lang="en-US" sz="935"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Rectangle 19"/>
            <p:cNvSpPr/>
            <p:nvPr/>
          </p:nvSpPr>
          <p:spPr>
            <a:xfrm>
              <a:off x="1393878" y="3508935"/>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r>
                <a:rPr lang="en-US" sz="935"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32"/>
            <p:cNvSpPr txBox="1"/>
            <p:nvPr/>
          </p:nvSpPr>
          <p:spPr>
            <a:xfrm>
              <a:off x="1806320" y="4479524"/>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8" name="Freeform 44"/>
            <p:cNvSpPr/>
            <p:nvPr/>
          </p:nvSpPr>
          <p:spPr>
            <a:xfrm>
              <a:off x="1812737" y="2598099"/>
              <a:ext cx="723246" cy="716984"/>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9" name="Group 2"/>
          <p:cNvGrpSpPr/>
          <p:nvPr/>
        </p:nvGrpSpPr>
        <p:grpSpPr>
          <a:xfrm>
            <a:off x="3604186" y="1661640"/>
            <a:ext cx="2520045" cy="3637877"/>
            <a:chOff x="3663041" y="2029940"/>
            <a:chExt cx="2269166" cy="3275714"/>
          </a:xfrm>
        </p:grpSpPr>
        <p:sp>
          <p:nvSpPr>
            <p:cNvPr id="10" name="Rounded Rectangle 24"/>
            <p:cNvSpPr/>
            <p:nvPr/>
          </p:nvSpPr>
          <p:spPr>
            <a:xfrm>
              <a:off x="3663041"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Rectangle 25"/>
            <p:cNvSpPr/>
            <p:nvPr/>
          </p:nvSpPr>
          <p:spPr>
            <a:xfrm>
              <a:off x="3663042"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2" name="Rectangle 28"/>
            <p:cNvSpPr/>
            <p:nvPr/>
          </p:nvSpPr>
          <p:spPr>
            <a:xfrm>
              <a:off x="3990629" y="3508934"/>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38"/>
            <p:cNvSpPr txBox="1"/>
            <p:nvPr/>
          </p:nvSpPr>
          <p:spPr>
            <a:xfrm>
              <a:off x="4441969" y="4488759"/>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14" name="Freeform 46"/>
            <p:cNvSpPr/>
            <p:nvPr/>
          </p:nvSpPr>
          <p:spPr>
            <a:xfrm>
              <a:off x="4438119" y="2598099"/>
              <a:ext cx="719010" cy="719010"/>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15" name="Group 5"/>
          <p:cNvGrpSpPr/>
          <p:nvPr/>
        </p:nvGrpSpPr>
        <p:grpSpPr>
          <a:xfrm>
            <a:off x="6200937" y="1661640"/>
            <a:ext cx="2520044" cy="3637877"/>
            <a:chOff x="6259793" y="2029940"/>
            <a:chExt cx="2269165" cy="3275714"/>
          </a:xfrm>
        </p:grpSpPr>
        <p:sp>
          <p:nvSpPr>
            <p:cNvPr id="16" name="Rounded Rectangle 30"/>
            <p:cNvSpPr/>
            <p:nvPr/>
          </p:nvSpPr>
          <p:spPr>
            <a:xfrm>
              <a:off x="6259793"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Rectangle 31"/>
            <p:cNvSpPr/>
            <p:nvPr/>
          </p:nvSpPr>
          <p:spPr>
            <a:xfrm>
              <a:off x="6259793"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8" name="Rectangle 34"/>
            <p:cNvSpPr/>
            <p:nvPr/>
          </p:nvSpPr>
          <p:spPr>
            <a:xfrm>
              <a:off x="6587380" y="3508933"/>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44"/>
            <p:cNvSpPr txBox="1"/>
            <p:nvPr/>
          </p:nvSpPr>
          <p:spPr>
            <a:xfrm>
              <a:off x="7062230" y="4470288"/>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0" name="Freeform 48"/>
            <p:cNvSpPr/>
            <p:nvPr/>
          </p:nvSpPr>
          <p:spPr>
            <a:xfrm>
              <a:off x="7036225" y="2598099"/>
              <a:ext cx="716300" cy="719010"/>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21" name="Group 6"/>
          <p:cNvGrpSpPr/>
          <p:nvPr/>
        </p:nvGrpSpPr>
        <p:grpSpPr>
          <a:xfrm>
            <a:off x="8797687" y="1661640"/>
            <a:ext cx="2520044" cy="3637877"/>
            <a:chOff x="8856544" y="2029940"/>
            <a:chExt cx="2269165" cy="3275714"/>
          </a:xfrm>
        </p:grpSpPr>
        <p:sp>
          <p:nvSpPr>
            <p:cNvPr id="22" name="Rounded Rectangle 36"/>
            <p:cNvSpPr/>
            <p:nvPr/>
          </p:nvSpPr>
          <p:spPr>
            <a:xfrm>
              <a:off x="8856544"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3" name="Rectangle 37"/>
            <p:cNvSpPr/>
            <p:nvPr/>
          </p:nvSpPr>
          <p:spPr>
            <a:xfrm>
              <a:off x="8856544"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 name="Rectangle 40"/>
            <p:cNvSpPr/>
            <p:nvPr/>
          </p:nvSpPr>
          <p:spPr>
            <a:xfrm>
              <a:off x="9184131" y="3508933"/>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50"/>
            <p:cNvSpPr txBox="1"/>
            <p:nvPr/>
          </p:nvSpPr>
          <p:spPr>
            <a:xfrm>
              <a:off x="9703752" y="4461050"/>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6" name="Freeform 50"/>
            <p:cNvSpPr/>
            <p:nvPr/>
          </p:nvSpPr>
          <p:spPr>
            <a:xfrm>
              <a:off x="9630698" y="2598099"/>
              <a:ext cx="714360" cy="705078"/>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3582</Words>
  <Application>WPS 演示</Application>
  <PresentationFormat>宽屏</PresentationFormat>
  <Paragraphs>274</Paragraphs>
  <Slides>24</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Arial</vt:lpstr>
      <vt:lpstr>宋体</vt:lpstr>
      <vt:lpstr>Wingdings</vt:lpstr>
      <vt:lpstr>微软雅黑</vt:lpstr>
      <vt:lpstr>Calibri</vt:lpstr>
      <vt:lpstr>Agency FB</vt:lpstr>
      <vt:lpstr>Trebuchet MS</vt:lpstr>
      <vt:lpstr>Aharoni</vt:lpstr>
      <vt:lpstr>Arial</vt:lpstr>
      <vt:lpstr>Gill Sans</vt:lpstr>
      <vt:lpstr>Arial Unicode MS</vt:lpstr>
      <vt:lpstr>Microsoft Sans Serif</vt:lpstr>
      <vt:lpstr>Century Gothic</vt:lpstr>
      <vt:lpstr>微软雅黑 Light</vt:lpstr>
      <vt:lpstr>TeXGyreAdventor</vt:lpstr>
      <vt:lpstr>Segoe Print</vt:lpstr>
      <vt:lpstr>Tahoma</vt:lpstr>
      <vt:lpstr>冬青黑体简体中文 W3</vt:lpstr>
      <vt:lpstr>黑体</vt:lpstr>
      <vt:lpstr>等线</vt:lpstr>
      <vt:lpstr>Yu Gothic UI Semibold</vt:lpstr>
      <vt:lpstr>等线 Light</vt:lpstr>
      <vt:lpstr>Malgun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Years later</cp:lastModifiedBy>
  <cp:revision>61</cp:revision>
  <dcterms:created xsi:type="dcterms:W3CDTF">2017-08-18T03:02:00Z</dcterms:created>
  <dcterms:modified xsi:type="dcterms:W3CDTF">2024-05-06T17:52:16Z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015CEDBD0BEA4170BE5A55385B42EAD3_13</vt:lpwstr>
  </property>
</Properties>
</file>