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21"/>
  </p:handoutMasterIdLst>
  <p:sldIdLst>
    <p:sldId id="270" r:id="rId3"/>
    <p:sldId id="256" r:id="rId5"/>
    <p:sldId id="257" r:id="rId6"/>
    <p:sldId id="258" r:id="rId7"/>
    <p:sldId id="259" r:id="rId8"/>
    <p:sldId id="273" r:id="rId9"/>
    <p:sldId id="260" r:id="rId10"/>
    <p:sldId id="261" r:id="rId11"/>
    <p:sldId id="274" r:id="rId12"/>
    <p:sldId id="262" r:id="rId13"/>
    <p:sldId id="263" r:id="rId14"/>
    <p:sldId id="275" r:id="rId15"/>
    <p:sldId id="264" r:id="rId16"/>
    <p:sldId id="265" r:id="rId17"/>
    <p:sldId id="266" r:id="rId18"/>
    <p:sldId id="287" r:id="rId19"/>
    <p:sldId id="276" r:id="rId20"/>
  </p:sldIdLst>
  <p:sldSz cx="12192000" cy="6858000"/>
  <p:notesSz cx="6858000" cy="9144000"/>
  <p:custDataLst>
    <p:tags r:id="rId2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6" userDrawn="1">
          <p15:clr>
            <a:srgbClr val="A4A3A4"/>
          </p15:clr>
        </p15:guide>
        <p15:guide id="2" pos="384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3E16"/>
    <a:srgbClr val="A5A5A5"/>
    <a:srgbClr val="FFC000"/>
    <a:srgbClr val="5B9BD5"/>
    <a:srgbClr val="EE5633"/>
    <a:srgbClr val="BFBFBF"/>
    <a:srgbClr val="FFEAAB"/>
    <a:srgbClr val="00B0F0"/>
    <a:srgbClr val="DCDCDC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540" y="108"/>
      </p:cViewPr>
      <p:guideLst>
        <p:guide orient="horz" pos="2186"/>
        <p:guide pos="3842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5" Type="http://schemas.openxmlformats.org/officeDocument/2006/relationships/tags" Target="tags/tag81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handoutMaster" Target="handoutMasters/handoutMaster1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宋体" panose="02010600030101010101" pitchFamily="2" charset="-122"/>
                <a:ea typeface="宋体" panose="02010600030101010101" pitchFamily="2" charset="-122"/>
              </a:rPr>
            </a:fld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宋体" panose="02010600030101010101" pitchFamily="2" charset="-122"/>
                <a:ea typeface="宋体" panose="02010600030101010101" pitchFamily="2" charset="-122"/>
              </a:rPr>
            </a:fld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宋体" panose="02010600030101010101" pitchFamily="2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宋体" panose="02010600030101010101" pitchFamily="2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宋体" panose="02010600030101010101" pitchFamily="2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宋体" panose="02010600030101010101" pitchFamily="2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宋体" panose="02010600030101010101" pitchFamily="2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宋体" panose="02010600030101010101" pitchFamily="2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宋体" panose="02010600030101010101" pitchFamily="2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宋体" panose="02010600030101010101" pitchFamily="2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宋体" panose="02010600030101010101" pitchFamily="2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宋体" panose="02010600030101010101" pitchFamily="2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宋体" panose="02010600030101010101" pitchFamily="2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宋体" panose="02010600030101010101" pitchFamily="2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宋体" panose="02010600030101010101" pitchFamily="2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宋体" panose="02010600030101010101" pitchFamily="2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宋体" panose="02010600030101010101" pitchFamily="2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宋体" panose="02010600030101010101" pitchFamily="2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宋体" panose="02010600030101010101" pitchFamily="2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宋体" panose="02010600030101010101" pitchFamily="2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宋体" panose="02010600030101010101" pitchFamily="2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宋体" panose="02010600030101010101" pitchFamily="2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宋体" panose="02010600030101010101" pitchFamily="2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dirty="0">
                <a:sym typeface="+mn-ea"/>
              </a:rPr>
              <a:t>单击此处编辑文本</a:t>
            </a:r>
            <a:endParaRPr dirty="0"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宋体" panose="02010600030101010101" pitchFamily="2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宋体" panose="02010600030101010101" pitchFamily="2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宋体" panose="02010600030101010101" pitchFamily="2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宋体" panose="02010600030101010101" pitchFamily="2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宋体" panose="02010600030101010101" pitchFamily="2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宋体" panose="02010600030101010101" pitchFamily="2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宋体" panose="02010600030101010101" pitchFamily="2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宋体" panose="02010600030101010101" pitchFamily="2" charset="-122"/>
                <a:cs typeface="+mn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宋体" panose="02010600030101010101" pitchFamily="2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tags" Target="../tags/tag56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宋体" panose="02010600030101010101" pitchFamily="2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宋体" panose="02010600030101010101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宋体" panose="02010600030101010101" pitchFamily="2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宋体" panose="02010600030101010101" pitchFamily="2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宋体" panose="02010600030101010101" pitchFamily="2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宋体" panose="02010600030101010101" pitchFamily="2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宋体" panose="02010600030101010101" pitchFamily="2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宋体" panose="02010600030101010101" pitchFamily="2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6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72.xml"/><Relationship Id="rId1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74.xml"/><Relationship Id="rId2" Type="http://schemas.openxmlformats.org/officeDocument/2006/relationships/image" Target="../media/image2.png"/><Relationship Id="rId1" Type="http://schemas.openxmlformats.org/officeDocument/2006/relationships/tags" Target="../tags/tag73.xml"/></Relationships>
</file>

<file path=ppt/slides/_rels/slide12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2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75.xml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3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76.xml"/><Relationship Id="rId1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4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77.xml"/><Relationship Id="rId1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5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79.xml"/><Relationship Id="rId2" Type="http://schemas.openxmlformats.org/officeDocument/2006/relationships/image" Target="../media/image2.png"/><Relationship Id="rId1" Type="http://schemas.openxmlformats.org/officeDocument/2006/relationships/tags" Target="../tags/tag78.xml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6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7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80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63.xml"/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3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64.xml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65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66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6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67.xml"/><Relationship Id="rId4" Type="http://schemas.openxmlformats.org/officeDocument/2006/relationships/image" Target="../media/image2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68.xml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70.xml"/><Relationship Id="rId2" Type="http://schemas.openxmlformats.org/officeDocument/2006/relationships/image" Target="../media/image2.png"/><Relationship Id="rId1" Type="http://schemas.openxmlformats.org/officeDocument/2006/relationships/tags" Target="../tags/tag69.xml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9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71.xml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三角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403725" y="1196340"/>
            <a:ext cx="3898900" cy="3817620"/>
          </a:xfrm>
          <a:prstGeom prst="rect">
            <a:avLst/>
          </a:prstGeom>
        </p:spPr>
      </p:pic>
      <p:pic>
        <p:nvPicPr>
          <p:cNvPr id="4" name="图片 3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12535"/>
            <a:ext cx="2745740" cy="546735"/>
          </a:xfrm>
          <a:prstGeom prst="rect">
            <a:avLst/>
          </a:prstGeom>
        </p:spPr>
      </p:pic>
      <p:pic>
        <p:nvPicPr>
          <p:cNvPr id="5" name="图片 4" descr="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4780" y="6316345"/>
            <a:ext cx="2001520" cy="542925"/>
          </a:xfrm>
          <a:prstGeom prst="rect">
            <a:avLst/>
          </a:prstGeom>
        </p:spPr>
      </p:pic>
      <p:pic>
        <p:nvPicPr>
          <p:cNvPr id="6" name="图片 5" descr="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0585" y="6316345"/>
            <a:ext cx="3255010" cy="542925"/>
          </a:xfrm>
          <a:prstGeom prst="rect">
            <a:avLst/>
          </a:prstGeom>
        </p:spPr>
      </p:pic>
      <p:pic>
        <p:nvPicPr>
          <p:cNvPr id="7" name="图片 6" descr="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74815" y="6378575"/>
            <a:ext cx="3044190" cy="486410"/>
          </a:xfrm>
          <a:prstGeom prst="rect">
            <a:avLst/>
          </a:prstGeom>
        </p:spPr>
      </p:pic>
      <p:pic>
        <p:nvPicPr>
          <p:cNvPr id="8" name="图片 7" descr="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24670" y="6379845"/>
            <a:ext cx="2795905" cy="480060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2452370" y="2390775"/>
            <a:ext cx="784796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7200">
                <a:latin typeface="阿里巴巴普惠体 B" panose="00020600040101010101" charset="-122"/>
                <a:ea typeface="阿里巴巴普惠体 B" panose="00020600040101010101" charset="-122"/>
                <a:cs typeface="阿里巴巴普惠体 B" panose="00020600040101010101" charset="-122"/>
              </a:rPr>
              <a:t>毕业答辩</a:t>
            </a:r>
            <a:r>
              <a:rPr lang="en-US" altLang="zh-CN" sz="7200">
                <a:latin typeface="阿里巴巴普惠体 B" panose="00020600040101010101" charset="-122"/>
                <a:ea typeface="阿里巴巴普惠体 B" panose="00020600040101010101" charset="-122"/>
                <a:cs typeface="阿里巴巴普惠体 B" panose="00020600040101010101" charset="-122"/>
              </a:rPr>
              <a:t>PPT</a:t>
            </a:r>
            <a:r>
              <a:rPr lang="zh-CN" altLang="en-US" sz="7200">
                <a:latin typeface="阿里巴巴普惠体 B" panose="00020600040101010101" charset="-122"/>
                <a:ea typeface="阿里巴巴普惠体 B" panose="00020600040101010101" charset="-122"/>
                <a:cs typeface="阿里巴巴普惠体 B" panose="00020600040101010101" charset="-122"/>
              </a:rPr>
              <a:t>模板</a:t>
            </a:r>
            <a:endParaRPr lang="zh-CN" altLang="en-US" sz="7200">
              <a:latin typeface="阿里巴巴普惠体 B" panose="00020600040101010101" charset="-122"/>
              <a:ea typeface="阿里巴巴普惠体 B" panose="00020600040101010101" charset="-122"/>
              <a:cs typeface="阿里巴巴普惠体 B" panose="00020600040101010101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700270" y="3470275"/>
            <a:ext cx="613410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>
                <a:latin typeface="阿里巴巴普惠体 R" panose="00020600040101010101" charset="-122"/>
                <a:ea typeface="阿里巴巴普惠体 R" panose="00020600040101010101" charset="-122"/>
              </a:rPr>
              <a:t>graduation oral examination</a:t>
            </a:r>
            <a:endParaRPr lang="zh-CN" altLang="en-US" sz="1600">
              <a:latin typeface="阿里巴巴普惠体 R" panose="00020600040101010101" charset="-122"/>
              <a:ea typeface="阿里巴巴普惠体 R" panose="00020600040101010101" charset="-122"/>
            </a:endParaRPr>
          </a:p>
        </p:txBody>
      </p:sp>
    </p:spTree>
    <p:custDataLst>
      <p:tags r:id="rId7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íSļiḋé"/>
          <p:cNvSpPr/>
          <p:nvPr/>
        </p:nvSpPr>
        <p:spPr bwMode="auto">
          <a:xfrm>
            <a:off x="5775094" y="3792767"/>
            <a:ext cx="2189394" cy="1863313"/>
          </a:xfrm>
          <a:custGeom>
            <a:avLst/>
            <a:gdLst/>
            <a:ahLst/>
            <a:cxnLst>
              <a:cxn ang="0">
                <a:pos x="675" y="0"/>
              </a:cxn>
              <a:cxn ang="0">
                <a:pos x="687" y="40"/>
              </a:cxn>
              <a:cxn ang="0">
                <a:pos x="615" y="112"/>
              </a:cxn>
              <a:cxn ang="0">
                <a:pos x="543" y="40"/>
              </a:cxn>
              <a:cxn ang="0">
                <a:pos x="555" y="0"/>
              </a:cxn>
              <a:cxn ang="0">
                <a:pos x="479" y="0"/>
              </a:cxn>
              <a:cxn ang="0">
                <a:pos x="112" y="367"/>
              </a:cxn>
              <a:cxn ang="0">
                <a:pos x="112" y="443"/>
              </a:cxn>
              <a:cxn ang="0">
                <a:pos x="72" y="431"/>
              </a:cxn>
              <a:cxn ang="0">
                <a:pos x="0" y="503"/>
              </a:cxn>
              <a:cxn ang="0">
                <a:pos x="72" y="575"/>
              </a:cxn>
              <a:cxn ang="0">
                <a:pos x="112" y="563"/>
              </a:cxn>
              <a:cxn ang="0">
                <a:pos x="112" y="639"/>
              </a:cxn>
              <a:cxn ang="0">
                <a:pos x="751" y="0"/>
              </a:cxn>
              <a:cxn ang="0">
                <a:pos x="675" y="0"/>
              </a:cxn>
            </a:cxnLst>
            <a:rect l="0" t="0" r="r" b="b"/>
            <a:pathLst>
              <a:path w="751" h="639">
                <a:moveTo>
                  <a:pt x="675" y="0"/>
                </a:moveTo>
                <a:cubicBezTo>
                  <a:pt x="682" y="12"/>
                  <a:pt x="687" y="25"/>
                  <a:pt x="687" y="40"/>
                </a:cubicBezTo>
                <a:cubicBezTo>
                  <a:pt x="687" y="80"/>
                  <a:pt x="655" y="112"/>
                  <a:pt x="615" y="112"/>
                </a:cubicBezTo>
                <a:cubicBezTo>
                  <a:pt x="575" y="112"/>
                  <a:pt x="543" y="80"/>
                  <a:pt x="543" y="40"/>
                </a:cubicBezTo>
                <a:cubicBezTo>
                  <a:pt x="543" y="25"/>
                  <a:pt x="547" y="12"/>
                  <a:pt x="555" y="0"/>
                </a:cubicBezTo>
                <a:cubicBezTo>
                  <a:pt x="479" y="0"/>
                  <a:pt x="479" y="0"/>
                  <a:pt x="479" y="0"/>
                </a:cubicBezTo>
                <a:cubicBezTo>
                  <a:pt x="479" y="203"/>
                  <a:pt x="315" y="367"/>
                  <a:pt x="112" y="367"/>
                </a:cubicBezTo>
                <a:cubicBezTo>
                  <a:pt x="112" y="443"/>
                  <a:pt x="112" y="443"/>
                  <a:pt x="112" y="443"/>
                </a:cubicBezTo>
                <a:cubicBezTo>
                  <a:pt x="100" y="436"/>
                  <a:pt x="87" y="431"/>
                  <a:pt x="72" y="431"/>
                </a:cubicBezTo>
                <a:cubicBezTo>
                  <a:pt x="32" y="431"/>
                  <a:pt x="0" y="463"/>
                  <a:pt x="0" y="503"/>
                </a:cubicBezTo>
                <a:cubicBezTo>
                  <a:pt x="0" y="543"/>
                  <a:pt x="32" y="575"/>
                  <a:pt x="72" y="575"/>
                </a:cubicBezTo>
                <a:cubicBezTo>
                  <a:pt x="87" y="575"/>
                  <a:pt x="100" y="570"/>
                  <a:pt x="112" y="563"/>
                </a:cubicBezTo>
                <a:cubicBezTo>
                  <a:pt x="112" y="639"/>
                  <a:pt x="112" y="639"/>
                  <a:pt x="112" y="639"/>
                </a:cubicBezTo>
                <a:cubicBezTo>
                  <a:pt x="465" y="639"/>
                  <a:pt x="751" y="353"/>
                  <a:pt x="751" y="0"/>
                </a:cubicBezTo>
                <a:lnTo>
                  <a:pt x="675" y="0"/>
                </a:lnTo>
                <a:close/>
              </a:path>
            </a:pathLst>
          </a:custGeom>
          <a:solidFill>
            <a:schemeClr val="accent4"/>
          </a:solidFill>
          <a:ln w="38100">
            <a:solidFill>
              <a:schemeClr val="bg1"/>
            </a:solidFill>
            <a:round/>
          </a:ln>
        </p:spPr>
        <p:txBody>
          <a:bodyPr anchor="ctr"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endParaRPr dirty="0">
              <a:ea typeface="宋体" panose="02010600030101010101" pitchFamily="2" charset="-122"/>
            </a:endParaRPr>
          </a:p>
        </p:txBody>
      </p:sp>
      <p:sp>
        <p:nvSpPr>
          <p:cNvPr id="18" name="íS1íḓè"/>
          <p:cNvSpPr/>
          <p:nvPr/>
        </p:nvSpPr>
        <p:spPr bwMode="auto">
          <a:xfrm rot="16200000">
            <a:off x="5923644" y="2095215"/>
            <a:ext cx="2189394" cy="1863313"/>
          </a:xfrm>
          <a:custGeom>
            <a:avLst/>
            <a:gdLst/>
            <a:ahLst/>
            <a:cxnLst>
              <a:cxn ang="0">
                <a:pos x="675" y="0"/>
              </a:cxn>
              <a:cxn ang="0">
                <a:pos x="687" y="40"/>
              </a:cxn>
              <a:cxn ang="0">
                <a:pos x="615" y="112"/>
              </a:cxn>
              <a:cxn ang="0">
                <a:pos x="543" y="40"/>
              </a:cxn>
              <a:cxn ang="0">
                <a:pos x="555" y="0"/>
              </a:cxn>
              <a:cxn ang="0">
                <a:pos x="479" y="0"/>
              </a:cxn>
              <a:cxn ang="0">
                <a:pos x="112" y="367"/>
              </a:cxn>
              <a:cxn ang="0">
                <a:pos x="112" y="443"/>
              </a:cxn>
              <a:cxn ang="0">
                <a:pos x="72" y="431"/>
              </a:cxn>
              <a:cxn ang="0">
                <a:pos x="0" y="503"/>
              </a:cxn>
              <a:cxn ang="0">
                <a:pos x="72" y="575"/>
              </a:cxn>
              <a:cxn ang="0">
                <a:pos x="112" y="563"/>
              </a:cxn>
              <a:cxn ang="0">
                <a:pos x="112" y="639"/>
              </a:cxn>
              <a:cxn ang="0">
                <a:pos x="751" y="0"/>
              </a:cxn>
              <a:cxn ang="0">
                <a:pos x="675" y="0"/>
              </a:cxn>
            </a:cxnLst>
            <a:rect l="0" t="0" r="r" b="b"/>
            <a:pathLst>
              <a:path w="751" h="639">
                <a:moveTo>
                  <a:pt x="675" y="0"/>
                </a:moveTo>
                <a:cubicBezTo>
                  <a:pt x="682" y="12"/>
                  <a:pt x="687" y="25"/>
                  <a:pt x="687" y="40"/>
                </a:cubicBezTo>
                <a:cubicBezTo>
                  <a:pt x="687" y="80"/>
                  <a:pt x="655" y="112"/>
                  <a:pt x="615" y="112"/>
                </a:cubicBezTo>
                <a:cubicBezTo>
                  <a:pt x="575" y="112"/>
                  <a:pt x="543" y="80"/>
                  <a:pt x="543" y="40"/>
                </a:cubicBezTo>
                <a:cubicBezTo>
                  <a:pt x="543" y="25"/>
                  <a:pt x="547" y="12"/>
                  <a:pt x="555" y="0"/>
                </a:cubicBezTo>
                <a:cubicBezTo>
                  <a:pt x="479" y="0"/>
                  <a:pt x="479" y="0"/>
                  <a:pt x="479" y="0"/>
                </a:cubicBezTo>
                <a:cubicBezTo>
                  <a:pt x="479" y="203"/>
                  <a:pt x="315" y="367"/>
                  <a:pt x="112" y="367"/>
                </a:cubicBezTo>
                <a:cubicBezTo>
                  <a:pt x="112" y="443"/>
                  <a:pt x="112" y="443"/>
                  <a:pt x="112" y="443"/>
                </a:cubicBezTo>
                <a:cubicBezTo>
                  <a:pt x="100" y="436"/>
                  <a:pt x="87" y="431"/>
                  <a:pt x="72" y="431"/>
                </a:cubicBezTo>
                <a:cubicBezTo>
                  <a:pt x="32" y="431"/>
                  <a:pt x="0" y="463"/>
                  <a:pt x="0" y="503"/>
                </a:cubicBezTo>
                <a:cubicBezTo>
                  <a:pt x="0" y="543"/>
                  <a:pt x="32" y="575"/>
                  <a:pt x="72" y="575"/>
                </a:cubicBezTo>
                <a:cubicBezTo>
                  <a:pt x="87" y="575"/>
                  <a:pt x="100" y="570"/>
                  <a:pt x="112" y="563"/>
                </a:cubicBezTo>
                <a:cubicBezTo>
                  <a:pt x="112" y="639"/>
                  <a:pt x="112" y="639"/>
                  <a:pt x="112" y="639"/>
                </a:cubicBezTo>
                <a:cubicBezTo>
                  <a:pt x="465" y="639"/>
                  <a:pt x="751" y="353"/>
                  <a:pt x="751" y="0"/>
                </a:cubicBezTo>
                <a:lnTo>
                  <a:pt x="675" y="0"/>
                </a:lnTo>
                <a:close/>
              </a:path>
            </a:pathLst>
          </a:custGeom>
          <a:solidFill>
            <a:schemeClr val="accent3"/>
          </a:solidFill>
          <a:ln w="38100">
            <a:solidFill>
              <a:schemeClr val="bg1"/>
            </a:solidFill>
            <a:round/>
          </a:ln>
        </p:spPr>
        <p:txBody>
          <a:bodyPr anchor="ctr"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endParaRPr dirty="0">
              <a:ea typeface="宋体" panose="02010600030101010101" pitchFamily="2" charset="-122"/>
            </a:endParaRPr>
          </a:p>
        </p:txBody>
      </p:sp>
      <p:sp>
        <p:nvSpPr>
          <p:cNvPr id="19" name="îṩḻïḋe"/>
          <p:cNvSpPr/>
          <p:nvPr/>
        </p:nvSpPr>
        <p:spPr bwMode="auto">
          <a:xfrm flipH="1" flipV="1">
            <a:off x="4230688" y="1932173"/>
            <a:ext cx="2189394" cy="1863313"/>
          </a:xfrm>
          <a:custGeom>
            <a:avLst/>
            <a:gdLst/>
            <a:ahLst/>
            <a:cxnLst>
              <a:cxn ang="0">
                <a:pos x="675" y="0"/>
              </a:cxn>
              <a:cxn ang="0">
                <a:pos x="687" y="40"/>
              </a:cxn>
              <a:cxn ang="0">
                <a:pos x="615" y="112"/>
              </a:cxn>
              <a:cxn ang="0">
                <a:pos x="543" y="40"/>
              </a:cxn>
              <a:cxn ang="0">
                <a:pos x="555" y="0"/>
              </a:cxn>
              <a:cxn ang="0">
                <a:pos x="479" y="0"/>
              </a:cxn>
              <a:cxn ang="0">
                <a:pos x="112" y="367"/>
              </a:cxn>
              <a:cxn ang="0">
                <a:pos x="112" y="443"/>
              </a:cxn>
              <a:cxn ang="0">
                <a:pos x="72" y="431"/>
              </a:cxn>
              <a:cxn ang="0">
                <a:pos x="0" y="503"/>
              </a:cxn>
              <a:cxn ang="0">
                <a:pos x="72" y="575"/>
              </a:cxn>
              <a:cxn ang="0">
                <a:pos x="112" y="563"/>
              </a:cxn>
              <a:cxn ang="0">
                <a:pos x="112" y="639"/>
              </a:cxn>
              <a:cxn ang="0">
                <a:pos x="751" y="0"/>
              </a:cxn>
              <a:cxn ang="0">
                <a:pos x="675" y="0"/>
              </a:cxn>
            </a:cxnLst>
            <a:rect l="0" t="0" r="r" b="b"/>
            <a:pathLst>
              <a:path w="751" h="639">
                <a:moveTo>
                  <a:pt x="675" y="0"/>
                </a:moveTo>
                <a:cubicBezTo>
                  <a:pt x="682" y="12"/>
                  <a:pt x="687" y="25"/>
                  <a:pt x="687" y="40"/>
                </a:cubicBezTo>
                <a:cubicBezTo>
                  <a:pt x="687" y="80"/>
                  <a:pt x="655" y="112"/>
                  <a:pt x="615" y="112"/>
                </a:cubicBezTo>
                <a:cubicBezTo>
                  <a:pt x="575" y="112"/>
                  <a:pt x="543" y="80"/>
                  <a:pt x="543" y="40"/>
                </a:cubicBezTo>
                <a:cubicBezTo>
                  <a:pt x="543" y="25"/>
                  <a:pt x="547" y="12"/>
                  <a:pt x="555" y="0"/>
                </a:cubicBezTo>
                <a:cubicBezTo>
                  <a:pt x="479" y="0"/>
                  <a:pt x="479" y="0"/>
                  <a:pt x="479" y="0"/>
                </a:cubicBezTo>
                <a:cubicBezTo>
                  <a:pt x="479" y="203"/>
                  <a:pt x="315" y="367"/>
                  <a:pt x="112" y="367"/>
                </a:cubicBezTo>
                <a:cubicBezTo>
                  <a:pt x="112" y="443"/>
                  <a:pt x="112" y="443"/>
                  <a:pt x="112" y="443"/>
                </a:cubicBezTo>
                <a:cubicBezTo>
                  <a:pt x="100" y="436"/>
                  <a:pt x="87" y="431"/>
                  <a:pt x="72" y="431"/>
                </a:cubicBezTo>
                <a:cubicBezTo>
                  <a:pt x="32" y="431"/>
                  <a:pt x="0" y="463"/>
                  <a:pt x="0" y="503"/>
                </a:cubicBezTo>
                <a:cubicBezTo>
                  <a:pt x="0" y="543"/>
                  <a:pt x="32" y="575"/>
                  <a:pt x="72" y="575"/>
                </a:cubicBezTo>
                <a:cubicBezTo>
                  <a:pt x="87" y="575"/>
                  <a:pt x="100" y="570"/>
                  <a:pt x="112" y="563"/>
                </a:cubicBezTo>
                <a:cubicBezTo>
                  <a:pt x="112" y="639"/>
                  <a:pt x="112" y="639"/>
                  <a:pt x="112" y="639"/>
                </a:cubicBezTo>
                <a:cubicBezTo>
                  <a:pt x="465" y="639"/>
                  <a:pt x="751" y="353"/>
                  <a:pt x="751" y="0"/>
                </a:cubicBezTo>
                <a:lnTo>
                  <a:pt x="675" y="0"/>
                </a:lnTo>
                <a:close/>
              </a:path>
            </a:pathLst>
          </a:custGeom>
          <a:solidFill>
            <a:srgbClr val="EB3E16"/>
          </a:solidFill>
          <a:ln w="38100">
            <a:solidFill>
              <a:schemeClr val="bg1"/>
            </a:solidFill>
            <a:round/>
          </a:ln>
        </p:spPr>
        <p:txBody>
          <a:bodyPr anchor="ctr"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endParaRPr dirty="0">
              <a:ea typeface="宋体" panose="02010600030101010101" pitchFamily="2" charset="-122"/>
            </a:endParaRPr>
          </a:p>
        </p:txBody>
      </p:sp>
      <p:sp>
        <p:nvSpPr>
          <p:cNvPr id="20" name="íş1ïḍe"/>
          <p:cNvSpPr/>
          <p:nvPr/>
        </p:nvSpPr>
        <p:spPr bwMode="auto">
          <a:xfrm rot="16200000" flipH="1" flipV="1">
            <a:off x="4069440" y="3629726"/>
            <a:ext cx="2189394" cy="1863313"/>
          </a:xfrm>
          <a:custGeom>
            <a:avLst/>
            <a:gdLst/>
            <a:ahLst/>
            <a:cxnLst>
              <a:cxn ang="0">
                <a:pos x="675" y="0"/>
              </a:cxn>
              <a:cxn ang="0">
                <a:pos x="687" y="40"/>
              </a:cxn>
              <a:cxn ang="0">
                <a:pos x="615" y="112"/>
              </a:cxn>
              <a:cxn ang="0">
                <a:pos x="543" y="40"/>
              </a:cxn>
              <a:cxn ang="0">
                <a:pos x="555" y="0"/>
              </a:cxn>
              <a:cxn ang="0">
                <a:pos x="479" y="0"/>
              </a:cxn>
              <a:cxn ang="0">
                <a:pos x="112" y="367"/>
              </a:cxn>
              <a:cxn ang="0">
                <a:pos x="112" y="443"/>
              </a:cxn>
              <a:cxn ang="0">
                <a:pos x="72" y="431"/>
              </a:cxn>
              <a:cxn ang="0">
                <a:pos x="0" y="503"/>
              </a:cxn>
              <a:cxn ang="0">
                <a:pos x="72" y="575"/>
              </a:cxn>
              <a:cxn ang="0">
                <a:pos x="112" y="563"/>
              </a:cxn>
              <a:cxn ang="0">
                <a:pos x="112" y="639"/>
              </a:cxn>
              <a:cxn ang="0">
                <a:pos x="751" y="0"/>
              </a:cxn>
              <a:cxn ang="0">
                <a:pos x="675" y="0"/>
              </a:cxn>
            </a:cxnLst>
            <a:rect l="0" t="0" r="r" b="b"/>
            <a:pathLst>
              <a:path w="751" h="639">
                <a:moveTo>
                  <a:pt x="675" y="0"/>
                </a:moveTo>
                <a:cubicBezTo>
                  <a:pt x="682" y="12"/>
                  <a:pt x="687" y="25"/>
                  <a:pt x="687" y="40"/>
                </a:cubicBezTo>
                <a:cubicBezTo>
                  <a:pt x="687" y="80"/>
                  <a:pt x="655" y="112"/>
                  <a:pt x="615" y="112"/>
                </a:cubicBezTo>
                <a:cubicBezTo>
                  <a:pt x="575" y="112"/>
                  <a:pt x="543" y="80"/>
                  <a:pt x="543" y="40"/>
                </a:cubicBezTo>
                <a:cubicBezTo>
                  <a:pt x="543" y="25"/>
                  <a:pt x="547" y="12"/>
                  <a:pt x="555" y="0"/>
                </a:cubicBezTo>
                <a:cubicBezTo>
                  <a:pt x="479" y="0"/>
                  <a:pt x="479" y="0"/>
                  <a:pt x="479" y="0"/>
                </a:cubicBezTo>
                <a:cubicBezTo>
                  <a:pt x="479" y="203"/>
                  <a:pt x="315" y="367"/>
                  <a:pt x="112" y="367"/>
                </a:cubicBezTo>
                <a:cubicBezTo>
                  <a:pt x="112" y="443"/>
                  <a:pt x="112" y="443"/>
                  <a:pt x="112" y="443"/>
                </a:cubicBezTo>
                <a:cubicBezTo>
                  <a:pt x="100" y="436"/>
                  <a:pt x="87" y="431"/>
                  <a:pt x="72" y="431"/>
                </a:cubicBezTo>
                <a:cubicBezTo>
                  <a:pt x="32" y="431"/>
                  <a:pt x="0" y="463"/>
                  <a:pt x="0" y="503"/>
                </a:cubicBezTo>
                <a:cubicBezTo>
                  <a:pt x="0" y="543"/>
                  <a:pt x="32" y="575"/>
                  <a:pt x="72" y="575"/>
                </a:cubicBezTo>
                <a:cubicBezTo>
                  <a:pt x="87" y="575"/>
                  <a:pt x="100" y="570"/>
                  <a:pt x="112" y="563"/>
                </a:cubicBezTo>
                <a:cubicBezTo>
                  <a:pt x="112" y="639"/>
                  <a:pt x="112" y="639"/>
                  <a:pt x="112" y="639"/>
                </a:cubicBezTo>
                <a:cubicBezTo>
                  <a:pt x="465" y="639"/>
                  <a:pt x="751" y="353"/>
                  <a:pt x="751" y="0"/>
                </a:cubicBezTo>
                <a:lnTo>
                  <a:pt x="675" y="0"/>
                </a:lnTo>
                <a:close/>
              </a:path>
            </a:pathLst>
          </a:custGeom>
          <a:solidFill>
            <a:schemeClr val="accent1"/>
          </a:solidFill>
          <a:ln w="38100">
            <a:solidFill>
              <a:schemeClr val="bg1"/>
            </a:solidFill>
            <a:round/>
          </a:ln>
        </p:spPr>
        <p:txBody>
          <a:bodyPr anchor="ctr"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endParaRPr dirty="0">
              <a:ea typeface="宋体" panose="02010600030101010101" pitchFamily="2" charset="-122"/>
            </a:endParaRPr>
          </a:p>
        </p:txBody>
      </p:sp>
      <p:sp>
        <p:nvSpPr>
          <p:cNvPr id="2" name="îṥľídè"/>
          <p:cNvSpPr/>
          <p:nvPr/>
        </p:nvSpPr>
        <p:spPr bwMode="auto">
          <a:xfrm>
            <a:off x="5092852" y="2784628"/>
            <a:ext cx="2009478" cy="200947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19050">
            <a:noFill/>
            <a:round/>
          </a:ln>
        </p:spPr>
        <p:txBody>
          <a:bodyPr anchor="ctr"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endParaRPr dirty="0">
              <a:ea typeface="宋体" panose="02010600030101010101" pitchFamily="2" charset="-122"/>
            </a:endParaRPr>
          </a:p>
        </p:txBody>
      </p:sp>
      <p:sp>
        <p:nvSpPr>
          <p:cNvPr id="24" name="íŝḷiḑê"/>
          <p:cNvSpPr txBox="1"/>
          <p:nvPr/>
        </p:nvSpPr>
        <p:spPr>
          <a:xfrm rot="19035440">
            <a:off x="6484315" y="4699645"/>
            <a:ext cx="1137335" cy="374488"/>
          </a:xfrm>
          <a:prstGeom prst="rect">
            <a:avLst/>
          </a:prstGeom>
          <a:noFill/>
        </p:spPr>
        <p:txBody>
          <a:bodyPr wrap="none">
            <a:norm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zh-CN" altLang="en-US" sz="1400" b="1">
                <a:solidFill>
                  <a:schemeClr val="bg1"/>
                </a:solidFill>
                <a:latin typeface="阿里巴巴普惠体 B" panose="00020600040101010101" charset="-122"/>
                <a:ea typeface="阿里巴巴普惠体 B" panose="00020600040101010101" charset="-122"/>
              </a:rPr>
              <a:t>标题文本预设</a:t>
            </a:r>
            <a:endParaRPr lang="zh-CN" altLang="en-US" sz="1400" b="1">
              <a:solidFill>
                <a:schemeClr val="bg1"/>
              </a:solidFill>
              <a:latin typeface="阿里巴巴普惠体 B" panose="00020600040101010101" charset="-122"/>
              <a:ea typeface="阿里巴巴普惠体 B" panose="00020600040101010101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8173451" y="2259701"/>
            <a:ext cx="2784999" cy="955139"/>
            <a:chOff x="1541719" y="2349127"/>
            <a:chExt cx="2784999" cy="955139"/>
          </a:xfrm>
        </p:grpSpPr>
        <p:sp>
          <p:nvSpPr>
            <p:cNvPr id="5" name="文本框 4"/>
            <p:cNvSpPr txBox="1"/>
            <p:nvPr/>
          </p:nvSpPr>
          <p:spPr>
            <a:xfrm>
              <a:off x="1541719" y="2349127"/>
              <a:ext cx="2133781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B" panose="00020600040101010101" charset="-122"/>
                  <a:ea typeface="阿里巴巴普惠体 B" panose="00020600040101010101" charset="-122"/>
                </a:rPr>
                <a:t>标题文字添加</a:t>
              </a:r>
              <a:endParaRPr lang="zh-CN" altLang="en-US" b="1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B" panose="00020600040101010101" charset="-122"/>
                <a:ea typeface="阿里巴巴普惠体 B" panose="00020600040101010101" charset="-122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1541719" y="2687681"/>
              <a:ext cx="2784999" cy="61658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000">
                  <a:solidFill>
                    <a:schemeClr val="tx1">
                      <a:lumMod val="65000"/>
                      <a:lumOff val="35000"/>
                    </a:schemeClr>
                  </a:solidFill>
                  <a:latin typeface="阿里巴巴普惠体 R" panose="00020600040101010101" charset="-122"/>
                  <a:ea typeface="阿里巴巴普惠体 R" panose="00020600040101010101" charset="-122"/>
                </a:rPr>
                <a:t>The user can demonstrate on a projector or computer, or presentation and make it film to be used in a wider field</a:t>
              </a:r>
              <a:endParaRPr lang="en-US" altLang="zh-CN" sz="1000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R" panose="00020600040101010101" charset="-122"/>
                <a:ea typeface="阿里巴巴普惠体 R" panose="00020600040101010101" charset="-122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8173451" y="4315510"/>
            <a:ext cx="2784999" cy="955139"/>
            <a:chOff x="1541719" y="2349127"/>
            <a:chExt cx="2784999" cy="955139"/>
          </a:xfrm>
        </p:grpSpPr>
        <p:sp>
          <p:nvSpPr>
            <p:cNvPr id="8" name="文本框 7"/>
            <p:cNvSpPr txBox="1"/>
            <p:nvPr/>
          </p:nvSpPr>
          <p:spPr>
            <a:xfrm>
              <a:off x="1541719" y="2349127"/>
              <a:ext cx="2133781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B" panose="00020600040101010101" charset="-122"/>
                  <a:ea typeface="阿里巴巴普惠体 B" panose="00020600040101010101" charset="-122"/>
                </a:rPr>
                <a:t>标题文字添加</a:t>
              </a:r>
              <a:endParaRPr lang="zh-CN" altLang="en-US" b="1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B" panose="00020600040101010101" charset="-122"/>
                <a:ea typeface="阿里巴巴普惠体 B" panose="00020600040101010101" charset="-122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541719" y="2687681"/>
              <a:ext cx="2784999" cy="61658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000">
                  <a:solidFill>
                    <a:schemeClr val="tx1">
                      <a:lumMod val="65000"/>
                      <a:lumOff val="35000"/>
                    </a:schemeClr>
                  </a:solidFill>
                  <a:latin typeface="阿里巴巴普惠体 R" panose="00020600040101010101" charset="-122"/>
                  <a:ea typeface="阿里巴巴普惠体 R" panose="00020600040101010101" charset="-122"/>
                </a:rPr>
                <a:t>The user can demonstrate on a projector or computer, or presentation and make it film to be used in a wider field</a:t>
              </a:r>
              <a:endParaRPr lang="en-US" altLang="zh-CN" sz="1000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R" panose="00020600040101010101" charset="-122"/>
                <a:ea typeface="阿里巴巴普惠体 R" panose="00020600040101010101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1238714" y="2269226"/>
            <a:ext cx="2784999" cy="955139"/>
            <a:chOff x="1541719" y="2349127"/>
            <a:chExt cx="2784999" cy="955139"/>
          </a:xfrm>
        </p:grpSpPr>
        <p:sp>
          <p:nvSpPr>
            <p:cNvPr id="11" name="文本框 10"/>
            <p:cNvSpPr txBox="1"/>
            <p:nvPr/>
          </p:nvSpPr>
          <p:spPr>
            <a:xfrm>
              <a:off x="2192937" y="2349127"/>
              <a:ext cx="2133781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/>
              <a:r>
                <a:rPr lang="zh-CN" altLang="en-US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B" panose="00020600040101010101" charset="-122"/>
                  <a:ea typeface="阿里巴巴普惠体 B" panose="00020600040101010101" charset="-122"/>
                </a:rPr>
                <a:t>标题文字添加</a:t>
              </a:r>
              <a:endParaRPr lang="zh-CN" altLang="en-US" b="1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B" panose="00020600040101010101" charset="-122"/>
                <a:ea typeface="阿里巴巴普惠体 B" panose="00020600040101010101" charset="-122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541719" y="2687681"/>
              <a:ext cx="2784999" cy="61658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14000"/>
                </a:lnSpc>
              </a:pPr>
              <a:r>
                <a:rPr lang="en-US" altLang="zh-CN" sz="1000">
                  <a:solidFill>
                    <a:schemeClr val="tx1">
                      <a:lumMod val="65000"/>
                      <a:lumOff val="35000"/>
                    </a:schemeClr>
                  </a:solidFill>
                  <a:latin typeface="阿里巴巴普惠体 R" panose="00020600040101010101" charset="-122"/>
                  <a:ea typeface="阿里巴巴普惠体 R" panose="00020600040101010101" charset="-122"/>
                </a:rPr>
                <a:t>The user can demonstrate on a projector or computer, or presentation and make it film to be used in a wider field</a:t>
              </a:r>
              <a:endParaRPr lang="en-US" altLang="zh-CN" sz="1000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R" panose="00020600040101010101" charset="-122"/>
                <a:ea typeface="阿里巴巴普惠体 R" panose="00020600040101010101" charset="-122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238714" y="4325035"/>
            <a:ext cx="2784999" cy="955139"/>
            <a:chOff x="1541719" y="2349127"/>
            <a:chExt cx="2784999" cy="955139"/>
          </a:xfrm>
        </p:grpSpPr>
        <p:sp>
          <p:nvSpPr>
            <p:cNvPr id="14" name="文本框 13"/>
            <p:cNvSpPr txBox="1"/>
            <p:nvPr/>
          </p:nvSpPr>
          <p:spPr>
            <a:xfrm>
              <a:off x="2192937" y="2349127"/>
              <a:ext cx="2133781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/>
              <a:r>
                <a:rPr lang="zh-CN" altLang="en-US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B" panose="00020600040101010101" charset="-122"/>
                  <a:ea typeface="阿里巴巴普惠体 B" panose="00020600040101010101" charset="-122"/>
                </a:rPr>
                <a:t>标题文字添加</a:t>
              </a:r>
              <a:endParaRPr lang="zh-CN" altLang="en-US" b="1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B" panose="00020600040101010101" charset="-122"/>
                <a:ea typeface="阿里巴巴普惠体 B" panose="00020600040101010101" charset="-122"/>
              </a:endParaRPr>
            </a:p>
          </p:txBody>
        </p:sp>
        <p:sp>
          <p:nvSpPr>
            <p:cNvPr id="45" name="文本框 44"/>
            <p:cNvSpPr txBox="1"/>
            <p:nvPr/>
          </p:nvSpPr>
          <p:spPr>
            <a:xfrm>
              <a:off x="1541719" y="2687681"/>
              <a:ext cx="2784999" cy="61658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14000"/>
                </a:lnSpc>
              </a:pPr>
              <a:r>
                <a:rPr lang="en-US" altLang="zh-CN" sz="1000">
                  <a:solidFill>
                    <a:schemeClr val="tx1">
                      <a:lumMod val="65000"/>
                      <a:lumOff val="35000"/>
                    </a:schemeClr>
                  </a:solidFill>
                  <a:latin typeface="阿里巴巴普惠体 R" panose="00020600040101010101" charset="-122"/>
                  <a:ea typeface="阿里巴巴普惠体 R" panose="00020600040101010101" charset="-122"/>
                </a:rPr>
                <a:t>The user can demonstrate on a projector or computer, or presentation and make it film to be used in a wider field</a:t>
              </a:r>
              <a:endParaRPr lang="en-US" altLang="zh-CN" sz="1000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R" panose="00020600040101010101" charset="-122"/>
                <a:ea typeface="阿里巴巴普惠体 R" panose="00020600040101010101" charset="-122"/>
              </a:endParaRPr>
            </a:p>
          </p:txBody>
        </p:sp>
      </p:grpSp>
      <p:pic>
        <p:nvPicPr>
          <p:cNvPr id="4" name="图片 3" descr="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flipH="1">
            <a:off x="244475" y="318135"/>
            <a:ext cx="2745740" cy="546735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441960" y="76835"/>
            <a:ext cx="221488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4000" b="1" kern="100">
                <a:solidFill>
                  <a:schemeClr val="tx1">
                    <a:lumMod val="95000"/>
                    <a:lumOff val="5000"/>
                  </a:schemeClr>
                </a:solidFill>
                <a:latin typeface="阿里巴巴普惠体 B" panose="00020600040101010101" charset="-122"/>
                <a:ea typeface="阿里巴巴普惠体 B" panose="00020600040101010101" charset="-122"/>
                <a:cs typeface="Times New Roman" panose="02020603050405020304" pitchFamily="18" charset="0"/>
                <a:sym typeface="+mn-ea"/>
              </a:rPr>
              <a:t>命题背景</a:t>
            </a:r>
            <a:endParaRPr lang="zh-CN" altLang="en-US" sz="4000" b="1" kern="100">
              <a:solidFill>
                <a:schemeClr val="tx1">
                  <a:lumMod val="95000"/>
                  <a:lumOff val="5000"/>
                </a:schemeClr>
              </a:solidFill>
              <a:latin typeface="阿里巴巴普惠体 B" panose="00020600040101010101" charset="-122"/>
              <a:ea typeface="阿里巴巴普惠体 B" panose="00020600040101010101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2" name="ïṥļîḑè"/>
          <p:cNvSpPr txBox="1"/>
          <p:nvPr/>
        </p:nvSpPr>
        <p:spPr>
          <a:xfrm rot="18933072" flipH="1">
            <a:off x="4562690" y="2551049"/>
            <a:ext cx="1137335" cy="374488"/>
          </a:xfrm>
          <a:prstGeom prst="rect">
            <a:avLst/>
          </a:prstGeom>
          <a:noFill/>
        </p:spPr>
        <p:txBody>
          <a:bodyPr wrap="none">
            <a:norm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zh-CN" altLang="en-US" sz="1400" b="1">
                <a:solidFill>
                  <a:schemeClr val="bg1"/>
                </a:solidFill>
                <a:latin typeface="阿里巴巴普惠体 B" panose="00020600040101010101" charset="-122"/>
                <a:ea typeface="阿里巴巴普惠体 B" panose="00020600040101010101" charset="-122"/>
              </a:rPr>
              <a:t>标题文本预设</a:t>
            </a:r>
            <a:endParaRPr lang="zh-CN" altLang="en-US" sz="1400" b="1">
              <a:solidFill>
                <a:schemeClr val="bg1"/>
              </a:solidFill>
              <a:latin typeface="阿里巴巴普惠体 B" panose="00020600040101010101" charset="-122"/>
              <a:ea typeface="阿里巴巴普惠体 B" panose="00020600040101010101" charset="-122"/>
            </a:endParaRPr>
          </a:p>
        </p:txBody>
      </p:sp>
      <p:sp>
        <p:nvSpPr>
          <p:cNvPr id="23" name="isľídè"/>
          <p:cNvSpPr txBox="1"/>
          <p:nvPr/>
        </p:nvSpPr>
        <p:spPr>
          <a:xfrm rot="3034644">
            <a:off x="6644135" y="2742849"/>
            <a:ext cx="1137335" cy="374488"/>
          </a:xfrm>
          <a:prstGeom prst="rect">
            <a:avLst/>
          </a:prstGeom>
          <a:noFill/>
        </p:spPr>
        <p:txBody>
          <a:bodyPr wrap="none">
            <a:norm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zh-CN" altLang="en-US" sz="1400" b="1">
                <a:solidFill>
                  <a:schemeClr val="bg1"/>
                </a:solidFill>
                <a:latin typeface="阿里巴巴普惠体 B" panose="00020600040101010101" charset="-122"/>
                <a:ea typeface="阿里巴巴普惠体 B" panose="00020600040101010101" charset="-122"/>
              </a:rPr>
              <a:t>标题文本预设</a:t>
            </a:r>
            <a:endParaRPr lang="zh-CN" altLang="en-US" sz="1400" b="1">
              <a:solidFill>
                <a:schemeClr val="bg1"/>
              </a:solidFill>
              <a:latin typeface="阿里巴巴普惠体 B" panose="00020600040101010101" charset="-122"/>
              <a:ea typeface="阿里巴巴普惠体 B" panose="00020600040101010101" charset="-122"/>
            </a:endParaRPr>
          </a:p>
        </p:txBody>
      </p:sp>
      <p:sp>
        <p:nvSpPr>
          <p:cNvPr id="25" name="îSliďe"/>
          <p:cNvSpPr txBox="1"/>
          <p:nvPr/>
        </p:nvSpPr>
        <p:spPr>
          <a:xfrm rot="2835440">
            <a:off x="4467576" y="4546200"/>
            <a:ext cx="1137335" cy="374488"/>
          </a:xfrm>
          <a:prstGeom prst="rect">
            <a:avLst/>
          </a:prstGeom>
          <a:noFill/>
        </p:spPr>
        <p:txBody>
          <a:bodyPr wrap="none">
            <a:norm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zh-CN" altLang="en-US" sz="1400" b="1">
                <a:solidFill>
                  <a:schemeClr val="bg1"/>
                </a:solidFill>
                <a:latin typeface="阿里巴巴普惠体 B" panose="00020600040101010101" charset="-122"/>
                <a:ea typeface="阿里巴巴普惠体 B" panose="00020600040101010101" charset="-122"/>
              </a:rPr>
              <a:t>标题文本预设</a:t>
            </a:r>
            <a:endParaRPr lang="zh-CN" altLang="en-US" sz="1400" b="1">
              <a:solidFill>
                <a:schemeClr val="bg1"/>
              </a:solidFill>
              <a:latin typeface="阿里巴巴普惠体 B" panose="00020600040101010101" charset="-122"/>
              <a:ea typeface="阿里巴巴普惠体 B" panose="00020600040101010101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647690" y="3221990"/>
            <a:ext cx="129159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solidFill>
                  <a:schemeClr val="bg1"/>
                </a:solidFill>
                <a:latin typeface="阿里巴巴普惠体 B" panose="00020600040101010101" charset="-122"/>
                <a:ea typeface="阿里巴巴普惠体 B" panose="00020600040101010101" charset="-122"/>
              </a:rPr>
              <a:t>添加图片</a:t>
            </a:r>
            <a:endParaRPr lang="zh-CN" altLang="en-US" sz="3200">
              <a:solidFill>
                <a:schemeClr val="bg1"/>
              </a:solidFill>
              <a:latin typeface="阿里巴巴普惠体 B" panose="00020600040101010101" charset="-122"/>
              <a:ea typeface="阿里巴巴普惠体 B" panose="00020600040101010101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" grpId="0" bldLvl="0" animBg="1"/>
      <p:bldP spid="24" grpId="0"/>
      <p:bldP spid="15" grpId="0"/>
      <p:bldP spid="22" grpId="0"/>
      <p:bldP spid="23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0848a39-9a4f-489a-bce4-087412db6c12" descr="OQAAAB+LCAAAAAAABACrVlIpqSxIVbJSCs5NLCpxyUxML0rM9SxJzVXSUfJMUbLKK83J0VFyysxLycxLdy/KLy0oVrKKjq0FALpUkis5AAAA" title="iSlide™ 版权声明  COPYRIGHT NOTICE"/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2352479" y="2158768"/>
            <a:ext cx="7517008" cy="3299028"/>
            <a:chOff x="1629609" y="1699340"/>
            <a:chExt cx="8959574" cy="3932133"/>
          </a:xfrm>
        </p:grpSpPr>
        <p:sp>
          <p:nvSpPr>
            <p:cNvPr id="26" name="îṣľîḋê"/>
            <p:cNvSpPr/>
            <p:nvPr/>
          </p:nvSpPr>
          <p:spPr>
            <a:xfrm>
              <a:off x="2135560" y="1699340"/>
              <a:ext cx="7920880" cy="2233716"/>
            </a:xfrm>
            <a:prstGeom prst="rect">
              <a:avLst/>
            </a:prstGeom>
            <a:noFill/>
            <a:ln>
              <a:solidFill>
                <a:schemeClr val="tx1">
                  <a:lumMod val="20000"/>
                  <a:lumOff val="8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ea typeface="宋体" panose="02010600030101010101" pitchFamily="2" charset="-122"/>
              </a:endParaRPr>
            </a:p>
          </p:txBody>
        </p:sp>
        <p:sp>
          <p:nvSpPr>
            <p:cNvPr id="27" name="iṩliḑe"/>
            <p:cNvSpPr/>
            <p:nvPr/>
          </p:nvSpPr>
          <p:spPr>
            <a:xfrm rot="2700000">
              <a:off x="1629609" y="3839542"/>
              <a:ext cx="987412" cy="987412"/>
            </a:xfrm>
            <a:prstGeom prst="halfFrame">
              <a:avLst>
                <a:gd name="adj1" fmla="val 13900"/>
                <a:gd name="adj2" fmla="val 13902"/>
              </a:avLst>
            </a:prstGeom>
            <a:solidFill>
              <a:schemeClr val="tx1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ea typeface="宋体" panose="02010600030101010101" pitchFamily="2" charset="-122"/>
              </a:endParaRPr>
            </a:p>
          </p:txBody>
        </p:sp>
        <p:sp>
          <p:nvSpPr>
            <p:cNvPr id="28" name="ïśļíďè"/>
            <p:cNvSpPr/>
            <p:nvPr/>
          </p:nvSpPr>
          <p:spPr>
            <a:xfrm rot="2700000">
              <a:off x="9548187" y="3814042"/>
              <a:ext cx="1040996" cy="1040996"/>
            </a:xfrm>
            <a:prstGeom prst="halfFrame">
              <a:avLst>
                <a:gd name="adj1" fmla="val 13900"/>
                <a:gd name="adj2" fmla="val 13902"/>
              </a:avLst>
            </a:prstGeom>
            <a:solidFill>
              <a:schemeClr val="tx1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ea typeface="宋体" panose="02010600030101010101" pitchFamily="2" charset="-122"/>
              </a:endParaRPr>
            </a:p>
          </p:txBody>
        </p:sp>
        <p:sp>
          <p:nvSpPr>
            <p:cNvPr id="31" name="iş1ïďê"/>
            <p:cNvSpPr/>
            <p:nvPr/>
          </p:nvSpPr>
          <p:spPr>
            <a:xfrm rot="2700000">
              <a:off x="4966373" y="3372219"/>
              <a:ext cx="2259254" cy="2259254"/>
            </a:xfrm>
            <a:prstGeom prst="halfFrame">
              <a:avLst>
                <a:gd name="adj1" fmla="val 13900"/>
                <a:gd name="adj2" fmla="val 13902"/>
              </a:avLst>
            </a:prstGeom>
            <a:solidFill>
              <a:srgbClr val="EB3E1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ea typeface="宋体" panose="02010600030101010101" pitchFamily="2" charset="-122"/>
              </a:endParaRPr>
            </a:p>
          </p:txBody>
        </p:sp>
        <p:sp>
          <p:nvSpPr>
            <p:cNvPr id="32" name="iṣlïḑe"/>
            <p:cNvSpPr/>
            <p:nvPr/>
          </p:nvSpPr>
          <p:spPr>
            <a:xfrm>
              <a:off x="2096538" y="3897460"/>
              <a:ext cx="72008" cy="72008"/>
            </a:xfrm>
            <a:prstGeom prst="ellipse">
              <a:avLst/>
            </a:prstGeom>
            <a:solidFill>
              <a:schemeClr val="tx1">
                <a:lumMod val="60000"/>
                <a:lumOff val="40000"/>
              </a:schemeClr>
            </a:solidFill>
            <a:ln>
              <a:solidFill>
                <a:schemeClr val="tx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ea typeface="宋体" panose="02010600030101010101" pitchFamily="2" charset="-122"/>
              </a:endParaRPr>
            </a:p>
          </p:txBody>
        </p:sp>
        <p:sp>
          <p:nvSpPr>
            <p:cNvPr id="33" name="iṩľiḍe"/>
            <p:cNvSpPr/>
            <p:nvPr/>
          </p:nvSpPr>
          <p:spPr>
            <a:xfrm>
              <a:off x="10020436" y="3897460"/>
              <a:ext cx="72008" cy="72008"/>
            </a:xfrm>
            <a:prstGeom prst="ellipse">
              <a:avLst/>
            </a:prstGeom>
            <a:solidFill>
              <a:schemeClr val="tx1">
                <a:lumMod val="60000"/>
                <a:lumOff val="40000"/>
              </a:schemeClr>
            </a:solidFill>
            <a:ln>
              <a:solidFill>
                <a:schemeClr val="tx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ea typeface="宋体" panose="02010600030101010101" pitchFamily="2" charset="-122"/>
              </a:endParaRPr>
            </a:p>
          </p:txBody>
        </p:sp>
        <p:sp>
          <p:nvSpPr>
            <p:cNvPr id="34" name="îṡlîḓè"/>
            <p:cNvSpPr/>
            <p:nvPr/>
          </p:nvSpPr>
          <p:spPr>
            <a:xfrm rot="2700000">
              <a:off x="5855140" y="3531075"/>
              <a:ext cx="481720" cy="481720"/>
            </a:xfrm>
            <a:prstGeom prst="halfFrame">
              <a:avLst>
                <a:gd name="adj1" fmla="val 13900"/>
                <a:gd name="adj2" fmla="val 13902"/>
              </a:avLst>
            </a:prstGeom>
            <a:solidFill>
              <a:srgbClr val="EB3E1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ea typeface="宋体" panose="02010600030101010101" pitchFamily="2" charset="-122"/>
              </a:endParaRP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1812044" y="4614663"/>
            <a:ext cx="1909300" cy="929148"/>
            <a:chOff x="1918240" y="2349127"/>
            <a:chExt cx="1909300" cy="929148"/>
          </a:xfrm>
        </p:grpSpPr>
        <p:sp>
          <p:nvSpPr>
            <p:cNvPr id="51" name="文本框 50"/>
            <p:cNvSpPr txBox="1"/>
            <p:nvPr/>
          </p:nvSpPr>
          <p:spPr>
            <a:xfrm>
              <a:off x="2037113" y="2349127"/>
              <a:ext cx="1671556" cy="30670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zh-CN" altLang="en-US" sz="1400" b="1">
                  <a:solidFill>
                    <a:srgbClr val="EB3E16"/>
                  </a:solidFill>
                  <a:latin typeface="阿里巴巴普惠体 B" panose="00020600040101010101" charset="-122"/>
                  <a:ea typeface="阿里巴巴普惠体 B" panose="00020600040101010101" charset="-122"/>
                </a:rPr>
                <a:t>标题文字添加</a:t>
              </a:r>
              <a:endParaRPr lang="zh-CN" altLang="en-US" sz="1400" b="1">
                <a:solidFill>
                  <a:srgbClr val="EB3E16"/>
                </a:solidFill>
                <a:latin typeface="阿里巴巴普惠体 B" panose="00020600040101010101" charset="-122"/>
                <a:ea typeface="阿里巴巴普惠体 B" panose="00020600040101010101" charset="-122"/>
              </a:endParaRPr>
            </a:p>
          </p:txBody>
        </p:sp>
        <p:sp>
          <p:nvSpPr>
            <p:cNvPr id="52" name="文本框 51"/>
            <p:cNvSpPr txBox="1"/>
            <p:nvPr/>
          </p:nvSpPr>
          <p:spPr>
            <a:xfrm>
              <a:off x="1918240" y="2635020"/>
              <a:ext cx="1909300" cy="64325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050">
                  <a:solidFill>
                    <a:schemeClr val="tx1">
                      <a:lumMod val="50000"/>
                      <a:lumOff val="50000"/>
                    </a:schemeClr>
                  </a:solidFill>
                  <a:latin typeface="阿里巴巴普惠体 R" panose="00020600040101010101" charset="-122"/>
                  <a:ea typeface="阿里巴巴普惠体 R" panose="00020600040101010101" charset="-122"/>
                </a:rPr>
                <a:t>print the presentation and make it film to be used in a wider field</a:t>
              </a:r>
              <a:endParaRPr lang="en-US" altLang="zh-CN" sz="105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 R" panose="00020600040101010101" charset="-122"/>
                <a:ea typeface="阿里巴巴普惠体 R" panose="00020600040101010101" charset="-122"/>
              </a:endParaRPr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8467870" y="4624188"/>
            <a:ext cx="1909300" cy="929148"/>
            <a:chOff x="1918240" y="2349127"/>
            <a:chExt cx="1909300" cy="929148"/>
          </a:xfrm>
        </p:grpSpPr>
        <p:sp>
          <p:nvSpPr>
            <p:cNvPr id="54" name="文本框 53"/>
            <p:cNvSpPr txBox="1"/>
            <p:nvPr/>
          </p:nvSpPr>
          <p:spPr>
            <a:xfrm>
              <a:off x="2037113" y="2349127"/>
              <a:ext cx="1671556" cy="30670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zh-CN" altLang="en-US" sz="1400" b="1">
                  <a:solidFill>
                    <a:srgbClr val="EB3E16"/>
                  </a:solidFill>
                  <a:latin typeface="阿里巴巴普惠体 B" panose="00020600040101010101" charset="-122"/>
                  <a:ea typeface="阿里巴巴普惠体 B" panose="00020600040101010101" charset="-122"/>
                </a:rPr>
                <a:t>标题文字添加</a:t>
              </a:r>
              <a:endParaRPr lang="zh-CN" altLang="en-US" sz="1400" b="1">
                <a:solidFill>
                  <a:srgbClr val="EB3E16"/>
                </a:solidFill>
                <a:latin typeface="阿里巴巴普惠体 B" panose="00020600040101010101" charset="-122"/>
                <a:ea typeface="阿里巴巴普惠体 B" panose="00020600040101010101" charset="-122"/>
              </a:endParaRPr>
            </a:p>
          </p:txBody>
        </p:sp>
        <p:sp>
          <p:nvSpPr>
            <p:cNvPr id="55" name="文本框 54"/>
            <p:cNvSpPr txBox="1"/>
            <p:nvPr/>
          </p:nvSpPr>
          <p:spPr>
            <a:xfrm>
              <a:off x="1918240" y="2635020"/>
              <a:ext cx="1909300" cy="64325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050">
                  <a:solidFill>
                    <a:schemeClr val="tx1">
                      <a:lumMod val="50000"/>
                      <a:lumOff val="50000"/>
                    </a:schemeClr>
                  </a:solidFill>
                  <a:latin typeface="阿里巴巴普惠体 R" panose="00020600040101010101" charset="-122"/>
                  <a:ea typeface="阿里巴巴普惠体 R" panose="00020600040101010101" charset="-122"/>
                </a:rPr>
                <a:t>print the presentation and make it film to be used in a wider field</a:t>
              </a:r>
              <a:endParaRPr lang="en-US" altLang="zh-CN" sz="105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 R" panose="00020600040101010101" charset="-122"/>
                <a:ea typeface="阿里巴巴普惠体 R" panose="00020600040101010101" charset="-122"/>
              </a:endParaRPr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5142937" y="4614663"/>
            <a:ext cx="1909300" cy="929148"/>
            <a:chOff x="1918240" y="2349127"/>
            <a:chExt cx="1909300" cy="929148"/>
          </a:xfrm>
        </p:grpSpPr>
        <p:sp>
          <p:nvSpPr>
            <p:cNvPr id="57" name="文本框 56"/>
            <p:cNvSpPr txBox="1"/>
            <p:nvPr/>
          </p:nvSpPr>
          <p:spPr>
            <a:xfrm>
              <a:off x="2037113" y="2349127"/>
              <a:ext cx="1671556" cy="30670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zh-CN" altLang="en-US" sz="1400" b="1">
                  <a:solidFill>
                    <a:srgbClr val="EB3E16"/>
                  </a:solidFill>
                  <a:latin typeface="阿里巴巴普惠体 B" panose="00020600040101010101" charset="-122"/>
                  <a:ea typeface="阿里巴巴普惠体 B" panose="00020600040101010101" charset="-122"/>
                </a:rPr>
                <a:t>标题文字添加</a:t>
              </a:r>
              <a:endParaRPr lang="zh-CN" altLang="en-US" sz="1400" b="1">
                <a:solidFill>
                  <a:srgbClr val="EB3E16"/>
                </a:solidFill>
                <a:latin typeface="阿里巴巴普惠体 B" panose="00020600040101010101" charset="-122"/>
                <a:ea typeface="阿里巴巴普惠体 B" panose="00020600040101010101" charset="-122"/>
              </a:endParaRPr>
            </a:p>
          </p:txBody>
        </p:sp>
        <p:sp>
          <p:nvSpPr>
            <p:cNvPr id="58" name="文本框 57"/>
            <p:cNvSpPr txBox="1"/>
            <p:nvPr/>
          </p:nvSpPr>
          <p:spPr>
            <a:xfrm>
              <a:off x="1918240" y="2635020"/>
              <a:ext cx="1909300" cy="64325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050">
                  <a:solidFill>
                    <a:schemeClr val="tx1">
                      <a:lumMod val="50000"/>
                      <a:lumOff val="50000"/>
                    </a:schemeClr>
                  </a:solidFill>
                  <a:latin typeface="阿里巴巴普惠体 R" panose="00020600040101010101" charset="-122"/>
                  <a:ea typeface="阿里巴巴普惠体 R" panose="00020600040101010101" charset="-122"/>
                </a:rPr>
                <a:t>print the presentation and make it film to be used in a wider field</a:t>
              </a:r>
              <a:endParaRPr lang="en-US" altLang="zh-CN" sz="105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 R" panose="00020600040101010101" charset="-122"/>
                <a:ea typeface="阿里巴巴普惠体 R" panose="00020600040101010101" charset="-122"/>
              </a:endParaRPr>
            </a:p>
          </p:txBody>
        </p:sp>
      </p:grpSp>
      <p:pic>
        <p:nvPicPr>
          <p:cNvPr id="4" name="图片 3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244475" y="318135"/>
            <a:ext cx="2745740" cy="546735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441960" y="76835"/>
            <a:ext cx="221488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4000" b="1" kern="100">
                <a:solidFill>
                  <a:schemeClr val="tx1">
                    <a:lumMod val="95000"/>
                    <a:lumOff val="5000"/>
                  </a:schemeClr>
                </a:solidFill>
                <a:latin typeface="阿里巴巴普惠体 B" panose="00020600040101010101" charset="-122"/>
                <a:ea typeface="阿里巴巴普惠体 B" panose="00020600040101010101" charset="-122"/>
                <a:cs typeface="Times New Roman" panose="02020603050405020304" pitchFamily="18" charset="0"/>
                <a:sym typeface="+mn-ea"/>
              </a:rPr>
              <a:t>命题背景</a:t>
            </a:r>
            <a:endParaRPr lang="zh-CN" altLang="en-US" sz="4000" b="1" kern="100">
              <a:solidFill>
                <a:schemeClr val="tx1">
                  <a:lumMod val="95000"/>
                  <a:lumOff val="5000"/>
                </a:schemeClr>
              </a:solidFill>
              <a:latin typeface="阿里巴巴普惠体 B" panose="00020600040101010101" charset="-122"/>
              <a:ea typeface="阿里巴巴普惠体 B" panose="00020600040101010101" charset="-122"/>
              <a:cs typeface="Times New Roman" panose="02020603050405020304" pitchFamily="18" charset="0"/>
              <a:sym typeface="+mn-ea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4473124" y="1726504"/>
            <a:ext cx="3253238" cy="850364"/>
            <a:chOff x="1246271" y="2349127"/>
            <a:chExt cx="3253238" cy="850364"/>
          </a:xfrm>
          <a:solidFill>
            <a:schemeClr val="bg1"/>
          </a:solidFill>
        </p:grpSpPr>
        <p:sp>
          <p:nvSpPr>
            <p:cNvPr id="48" name="文本框 47"/>
            <p:cNvSpPr txBox="1"/>
            <p:nvPr/>
          </p:nvSpPr>
          <p:spPr>
            <a:xfrm>
              <a:off x="1806000" y="2349127"/>
              <a:ext cx="2133781" cy="368300"/>
            </a:xfrm>
            <a:prstGeom prst="rect">
              <a:avLst/>
            </a:prstGeom>
            <a:grp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zh-CN" altLang="en-US" b="1">
                  <a:solidFill>
                    <a:srgbClr val="EB3E16"/>
                  </a:solidFill>
                  <a:latin typeface="阿里巴巴普惠体 B" panose="00020600040101010101" charset="-122"/>
                  <a:ea typeface="阿里巴巴普惠体 B" panose="00020600040101010101" charset="-122"/>
                </a:rPr>
                <a:t>标题文字添加</a:t>
              </a:r>
              <a:endParaRPr lang="zh-CN" altLang="en-US" b="1">
                <a:solidFill>
                  <a:srgbClr val="EB3E16"/>
                </a:solidFill>
                <a:latin typeface="阿里巴巴普惠体 B" panose="00020600040101010101" charset="-122"/>
                <a:ea typeface="阿里巴巴普惠体 B" panose="00020600040101010101" charset="-122"/>
              </a:endParaRPr>
            </a:p>
          </p:txBody>
        </p:sp>
        <p:sp>
          <p:nvSpPr>
            <p:cNvPr id="49" name="文本框 48"/>
            <p:cNvSpPr txBox="1"/>
            <p:nvPr/>
          </p:nvSpPr>
          <p:spPr>
            <a:xfrm>
              <a:off x="1246271" y="2687681"/>
              <a:ext cx="3253238" cy="511810"/>
            </a:xfrm>
            <a:prstGeom prst="rect">
              <a:avLst/>
            </a:prstGeom>
            <a:grp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200">
                  <a:solidFill>
                    <a:schemeClr val="tx1">
                      <a:lumMod val="50000"/>
                      <a:lumOff val="50000"/>
                    </a:schemeClr>
                  </a:solidFill>
                  <a:latin typeface="阿里巴巴普惠体 R" panose="00020600040101010101" charset="-122"/>
                  <a:ea typeface="阿里巴巴普惠体 R" panose="00020600040101010101" charset="-122"/>
                </a:rPr>
                <a:t>print the presentation and make it film to be used in a wider field</a:t>
              </a:r>
              <a:endParaRPr lang="en-US" altLang="zh-CN" sz="120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 R" panose="00020600040101010101" charset="-122"/>
                <a:ea typeface="阿里巴巴普惠体 R" panose="00020600040101010101" charset="-122"/>
              </a:endParaRPr>
            </a:p>
          </p:txBody>
        </p:sp>
      </p:grp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三角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101590" y="802640"/>
            <a:ext cx="1778635" cy="174180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5368925" y="1073785"/>
            <a:ext cx="151130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>
                <a:latin typeface="阿里巴巴普惠体 B" panose="00020600040101010101" charset="-122"/>
                <a:ea typeface="阿里巴巴普惠体 B" panose="00020600040101010101" charset="-122"/>
              </a:rPr>
              <a:t>4</a:t>
            </a:r>
            <a:endParaRPr lang="en-US" altLang="zh-CN" sz="7200">
              <a:latin typeface="阿里巴巴普惠体 B" panose="00020600040101010101" charset="-122"/>
              <a:ea typeface="阿里巴巴普惠体 B" panose="00020600040101010101" charset="-122"/>
            </a:endParaRPr>
          </a:p>
        </p:txBody>
      </p:sp>
      <p:pic>
        <p:nvPicPr>
          <p:cNvPr id="9" name="图片 8" descr="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7415" y="5053330"/>
            <a:ext cx="1083310" cy="294005"/>
          </a:xfrm>
          <a:prstGeom prst="rect">
            <a:avLst/>
          </a:prstGeom>
        </p:spPr>
      </p:pic>
      <p:sp>
        <p:nvSpPr>
          <p:cNvPr id="112" name="文本框 9"/>
          <p:cNvSpPr txBox="1"/>
          <p:nvPr/>
        </p:nvSpPr>
        <p:spPr>
          <a:xfrm>
            <a:off x="3583487" y="3269878"/>
            <a:ext cx="2736304" cy="74549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0" lvl="1"/>
            <a:r>
              <a:rPr lang="zh-CN" altLang="en-US" sz="4400" b="1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B" panose="00020600040101010101" charset="-122"/>
                <a:ea typeface="阿里巴巴普惠体 B" panose="00020600040101010101" charset="-122"/>
              </a:rPr>
              <a:t>成果应用</a:t>
            </a:r>
            <a:endParaRPr lang="zh-CN" altLang="en-US" sz="4400" b="1">
              <a:solidFill>
                <a:schemeClr val="tx1">
                  <a:lumMod val="85000"/>
                  <a:lumOff val="15000"/>
                </a:schemeClr>
              </a:solidFill>
              <a:latin typeface="阿里巴巴普惠体 B" panose="00020600040101010101" charset="-122"/>
              <a:ea typeface="阿里巴巴普惠体 B" panose="00020600040101010101" charset="-122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3658980" y="4417442"/>
            <a:ext cx="1500175" cy="307340"/>
            <a:chOff x="4369395" y="3284984"/>
            <a:chExt cx="1500175" cy="307340"/>
          </a:xfrm>
        </p:grpSpPr>
        <p:sp>
          <p:nvSpPr>
            <p:cNvPr id="18" name="文本框 9"/>
            <p:cNvSpPr txBox="1"/>
            <p:nvPr/>
          </p:nvSpPr>
          <p:spPr>
            <a:xfrm>
              <a:off x="4645435" y="3284984"/>
              <a:ext cx="1224135" cy="30734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lvl="1"/>
              <a:r>
                <a:rPr lang="zh-CN" alt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B" panose="00020600040101010101" charset="-122"/>
                  <a:ea typeface="阿里巴巴普惠体 B" panose="00020600040101010101" charset="-122"/>
                </a:rPr>
                <a:t>绪论</a:t>
              </a:r>
              <a:endParaRPr lang="zh-CN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B" panose="00020600040101010101" charset="-122"/>
                <a:ea typeface="阿里巴巴普惠体 B" panose="00020600040101010101" charset="-122"/>
              </a:endParaRPr>
            </a:p>
          </p:txBody>
        </p:sp>
        <p:grpSp>
          <p:nvGrpSpPr>
            <p:cNvPr id="19" name="组合 18"/>
            <p:cNvGrpSpPr/>
            <p:nvPr/>
          </p:nvGrpSpPr>
          <p:grpSpPr>
            <a:xfrm>
              <a:off x="4369395" y="3316401"/>
              <a:ext cx="168551" cy="168551"/>
              <a:chOff x="5005199" y="3717032"/>
              <a:chExt cx="168551" cy="168551"/>
            </a:xfrm>
          </p:grpSpPr>
          <p:sp>
            <p:nvSpPr>
              <p:cNvPr id="20" name="椭圆 19"/>
              <p:cNvSpPr/>
              <p:nvPr/>
            </p:nvSpPr>
            <p:spPr>
              <a:xfrm>
                <a:off x="5005199" y="3717032"/>
                <a:ext cx="168551" cy="168551"/>
              </a:xfrm>
              <a:prstGeom prst="ellipse">
                <a:avLst/>
              </a:prstGeom>
              <a:solidFill>
                <a:srgbClr val="414455"/>
              </a:solidFill>
              <a:ln>
                <a:solidFill>
                  <a:srgbClr val="41445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B" panose="00020600040101010101" charset="-122"/>
                  <a:ea typeface="阿里巴巴普惠体 B" panose="00020600040101010101" charset="-122"/>
                </a:endParaRPr>
              </a:p>
            </p:txBody>
          </p:sp>
          <p:sp>
            <p:nvSpPr>
              <p:cNvPr id="21" name="等腰三角形 20"/>
              <p:cNvSpPr/>
              <p:nvPr/>
            </p:nvSpPr>
            <p:spPr>
              <a:xfrm rot="5400000">
                <a:off x="5039924" y="3741566"/>
                <a:ext cx="130606" cy="11948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B" panose="00020600040101010101" charset="-122"/>
                  <a:ea typeface="阿里巴巴普惠体 B" panose="00020600040101010101" charset="-122"/>
                </a:endParaRPr>
              </a:p>
            </p:txBody>
          </p:sp>
        </p:grpSp>
      </p:grpSp>
      <p:grpSp>
        <p:nvGrpSpPr>
          <p:cNvPr id="22" name="组合 21"/>
          <p:cNvGrpSpPr/>
          <p:nvPr/>
        </p:nvGrpSpPr>
        <p:grpSpPr>
          <a:xfrm>
            <a:off x="5099140" y="4417442"/>
            <a:ext cx="1550975" cy="307340"/>
            <a:chOff x="4369395" y="3284984"/>
            <a:chExt cx="1550975" cy="307340"/>
          </a:xfrm>
        </p:grpSpPr>
        <p:sp>
          <p:nvSpPr>
            <p:cNvPr id="23" name="文本框 9"/>
            <p:cNvSpPr txBox="1"/>
            <p:nvPr/>
          </p:nvSpPr>
          <p:spPr>
            <a:xfrm>
              <a:off x="4696235" y="3284984"/>
              <a:ext cx="1224135" cy="30734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lvl="1"/>
              <a:r>
                <a:rPr lang="zh-CN" alt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B" panose="00020600040101010101" charset="-122"/>
                  <a:ea typeface="阿里巴巴普惠体 B" panose="00020600040101010101" charset="-122"/>
                </a:rPr>
                <a:t>论文摘要</a:t>
              </a:r>
              <a:endParaRPr lang="zh-CN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B" panose="00020600040101010101" charset="-122"/>
                <a:ea typeface="阿里巴巴普惠体 B" panose="00020600040101010101" charset="-122"/>
              </a:endParaRPr>
            </a:p>
          </p:txBody>
        </p:sp>
        <p:grpSp>
          <p:nvGrpSpPr>
            <p:cNvPr id="24" name="组合 23"/>
            <p:cNvGrpSpPr/>
            <p:nvPr/>
          </p:nvGrpSpPr>
          <p:grpSpPr>
            <a:xfrm>
              <a:off x="4369395" y="3316401"/>
              <a:ext cx="168551" cy="168551"/>
              <a:chOff x="5005199" y="3717032"/>
              <a:chExt cx="168551" cy="168551"/>
            </a:xfrm>
          </p:grpSpPr>
          <p:sp>
            <p:nvSpPr>
              <p:cNvPr id="25" name="椭圆 24"/>
              <p:cNvSpPr/>
              <p:nvPr/>
            </p:nvSpPr>
            <p:spPr>
              <a:xfrm>
                <a:off x="5005199" y="3717032"/>
                <a:ext cx="168551" cy="168551"/>
              </a:xfrm>
              <a:prstGeom prst="ellipse">
                <a:avLst/>
              </a:prstGeom>
              <a:solidFill>
                <a:srgbClr val="414455"/>
              </a:solidFill>
              <a:ln>
                <a:solidFill>
                  <a:srgbClr val="41445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bg1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26" name="等腰三角形 25"/>
              <p:cNvSpPr/>
              <p:nvPr/>
            </p:nvSpPr>
            <p:spPr>
              <a:xfrm rot="5400000">
                <a:off x="5039924" y="3741566"/>
                <a:ext cx="130606" cy="11948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bg1"/>
                  </a:solidFill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53" name="组合 52"/>
          <p:cNvGrpSpPr/>
          <p:nvPr/>
        </p:nvGrpSpPr>
        <p:grpSpPr>
          <a:xfrm>
            <a:off x="6996500" y="4417442"/>
            <a:ext cx="1563675" cy="307340"/>
            <a:chOff x="4369395" y="3284984"/>
            <a:chExt cx="1563675" cy="307340"/>
          </a:xfrm>
        </p:grpSpPr>
        <p:sp>
          <p:nvSpPr>
            <p:cNvPr id="54" name="文本框 9"/>
            <p:cNvSpPr txBox="1"/>
            <p:nvPr/>
          </p:nvSpPr>
          <p:spPr>
            <a:xfrm>
              <a:off x="4708935" y="3284984"/>
              <a:ext cx="1224135" cy="30734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lvl="1"/>
              <a:r>
                <a:rPr lang="zh-CN" alt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B" panose="00020600040101010101" charset="-122"/>
                  <a:ea typeface="阿里巴巴普惠体 B" panose="00020600040101010101" charset="-122"/>
                </a:rPr>
                <a:t>论点论证</a:t>
              </a:r>
              <a:endParaRPr lang="zh-CN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B" panose="00020600040101010101" charset="-122"/>
                <a:ea typeface="阿里巴巴普惠体 B" panose="00020600040101010101" charset="-122"/>
              </a:endParaRPr>
            </a:p>
          </p:txBody>
        </p:sp>
        <p:grpSp>
          <p:nvGrpSpPr>
            <p:cNvPr id="55" name="组合 54"/>
            <p:cNvGrpSpPr/>
            <p:nvPr/>
          </p:nvGrpSpPr>
          <p:grpSpPr>
            <a:xfrm>
              <a:off x="4369395" y="3316401"/>
              <a:ext cx="168551" cy="168551"/>
              <a:chOff x="5005199" y="3717032"/>
              <a:chExt cx="168551" cy="168551"/>
            </a:xfrm>
          </p:grpSpPr>
          <p:sp>
            <p:nvSpPr>
              <p:cNvPr id="56" name="椭圆 55"/>
              <p:cNvSpPr/>
              <p:nvPr/>
            </p:nvSpPr>
            <p:spPr>
              <a:xfrm>
                <a:off x="5005199" y="3717032"/>
                <a:ext cx="168551" cy="168551"/>
              </a:xfrm>
              <a:prstGeom prst="ellipse">
                <a:avLst/>
              </a:prstGeom>
              <a:solidFill>
                <a:srgbClr val="414455"/>
              </a:solidFill>
              <a:ln>
                <a:solidFill>
                  <a:srgbClr val="41445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bg1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57" name="等腰三角形 56"/>
              <p:cNvSpPr/>
              <p:nvPr/>
            </p:nvSpPr>
            <p:spPr>
              <a:xfrm rot="5400000">
                <a:off x="5039924" y="3741566"/>
                <a:ext cx="130606" cy="11948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bg1"/>
                  </a:solidFill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58" name="组合 57"/>
          <p:cNvGrpSpPr/>
          <p:nvPr/>
        </p:nvGrpSpPr>
        <p:grpSpPr>
          <a:xfrm>
            <a:off x="3655495" y="5089742"/>
            <a:ext cx="1436675" cy="276860"/>
            <a:chOff x="4369395" y="3284984"/>
            <a:chExt cx="1436675" cy="276860"/>
          </a:xfrm>
        </p:grpSpPr>
        <p:sp>
          <p:nvSpPr>
            <p:cNvPr id="59" name="文本框 9"/>
            <p:cNvSpPr txBox="1"/>
            <p:nvPr/>
          </p:nvSpPr>
          <p:spPr>
            <a:xfrm>
              <a:off x="4581935" y="3284984"/>
              <a:ext cx="1224135" cy="27686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lvl="1"/>
              <a:r>
                <a: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B" panose="00020600040101010101" charset="-122"/>
                  <a:ea typeface="阿里巴巴普惠体 B" panose="00020600040101010101" charset="-122"/>
                </a:rPr>
                <a:t>理论基础</a:t>
              </a:r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B" panose="00020600040101010101" charset="-122"/>
                <a:ea typeface="阿里巴巴普惠体 B" panose="00020600040101010101" charset="-122"/>
              </a:endParaRPr>
            </a:p>
          </p:txBody>
        </p:sp>
        <p:grpSp>
          <p:nvGrpSpPr>
            <p:cNvPr id="60" name="组合 59"/>
            <p:cNvGrpSpPr/>
            <p:nvPr/>
          </p:nvGrpSpPr>
          <p:grpSpPr>
            <a:xfrm>
              <a:off x="4369395" y="3316401"/>
              <a:ext cx="168551" cy="168551"/>
              <a:chOff x="5005199" y="3717032"/>
              <a:chExt cx="168551" cy="168551"/>
            </a:xfrm>
          </p:grpSpPr>
          <p:sp>
            <p:nvSpPr>
              <p:cNvPr id="61" name="椭圆 60"/>
              <p:cNvSpPr/>
              <p:nvPr/>
            </p:nvSpPr>
            <p:spPr>
              <a:xfrm>
                <a:off x="5005199" y="3717032"/>
                <a:ext cx="168551" cy="168551"/>
              </a:xfrm>
              <a:prstGeom prst="ellipse">
                <a:avLst/>
              </a:prstGeom>
              <a:solidFill>
                <a:srgbClr val="414455"/>
              </a:solidFill>
              <a:ln>
                <a:solidFill>
                  <a:srgbClr val="41445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bg1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62" name="等腰三角形 61"/>
              <p:cNvSpPr/>
              <p:nvPr/>
            </p:nvSpPr>
            <p:spPr>
              <a:xfrm rot="5400000">
                <a:off x="5039924" y="3741566"/>
                <a:ext cx="130606" cy="11948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bg1"/>
                  </a:solidFill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63" name="组合 62"/>
          <p:cNvGrpSpPr/>
          <p:nvPr/>
        </p:nvGrpSpPr>
        <p:grpSpPr>
          <a:xfrm>
            <a:off x="5184555" y="5089742"/>
            <a:ext cx="2016224" cy="276860"/>
            <a:chOff x="4369395" y="3284984"/>
            <a:chExt cx="2016224" cy="276860"/>
          </a:xfrm>
        </p:grpSpPr>
        <p:sp>
          <p:nvSpPr>
            <p:cNvPr id="64" name="文本框 9"/>
            <p:cNvSpPr txBox="1"/>
            <p:nvPr/>
          </p:nvSpPr>
          <p:spPr>
            <a:xfrm>
              <a:off x="4581935" y="3284984"/>
              <a:ext cx="1803684" cy="27686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lvl="1"/>
              <a:r>
                <a: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B" panose="00020600040101010101" charset="-122"/>
                  <a:ea typeface="阿里巴巴普惠体 B" panose="00020600040101010101" charset="-122"/>
                </a:rPr>
                <a:t>主要贡献与创新</a:t>
              </a:r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B" panose="00020600040101010101" charset="-122"/>
                <a:ea typeface="阿里巴巴普惠体 B" panose="00020600040101010101" charset="-122"/>
              </a:endParaRPr>
            </a:p>
          </p:txBody>
        </p:sp>
        <p:grpSp>
          <p:nvGrpSpPr>
            <p:cNvPr id="65" name="组合 64"/>
            <p:cNvGrpSpPr/>
            <p:nvPr/>
          </p:nvGrpSpPr>
          <p:grpSpPr>
            <a:xfrm>
              <a:off x="4369395" y="3316401"/>
              <a:ext cx="168551" cy="168551"/>
              <a:chOff x="5005199" y="3717032"/>
              <a:chExt cx="168551" cy="168551"/>
            </a:xfrm>
          </p:grpSpPr>
          <p:sp>
            <p:nvSpPr>
              <p:cNvPr id="66" name="椭圆 65"/>
              <p:cNvSpPr/>
              <p:nvPr/>
            </p:nvSpPr>
            <p:spPr>
              <a:xfrm>
                <a:off x="5005199" y="3717032"/>
                <a:ext cx="168551" cy="168551"/>
              </a:xfrm>
              <a:prstGeom prst="ellipse">
                <a:avLst/>
              </a:prstGeom>
              <a:solidFill>
                <a:srgbClr val="414455"/>
              </a:solidFill>
              <a:ln>
                <a:solidFill>
                  <a:srgbClr val="41445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bg1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67" name="等腰三角形 66"/>
              <p:cNvSpPr/>
              <p:nvPr/>
            </p:nvSpPr>
            <p:spPr>
              <a:xfrm rot="5400000">
                <a:off x="5039924" y="3741566"/>
                <a:ext cx="130606" cy="11948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bg1"/>
                  </a:solidFill>
                  <a:ea typeface="宋体" panose="02010600030101010101" pitchFamily="2" charset="-122"/>
                </a:endParaRPr>
              </a:p>
            </p:txBody>
          </p:sp>
        </p:grpSp>
      </p:grpSp>
      <p:pic>
        <p:nvPicPr>
          <p:cNvPr id="7" name="图片 6" descr="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4815" y="6378575"/>
            <a:ext cx="3044190" cy="486410"/>
          </a:xfrm>
          <a:prstGeom prst="rect">
            <a:avLst/>
          </a:prstGeom>
        </p:spPr>
      </p:pic>
      <p:pic>
        <p:nvPicPr>
          <p:cNvPr id="8" name="图片 7" descr="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4670" y="6379845"/>
            <a:ext cx="2795905" cy="480060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296578" y="1782321"/>
            <a:ext cx="5750496" cy="3282295"/>
            <a:chOff x="345504" y="1787852"/>
            <a:chExt cx="5750496" cy="3282295"/>
          </a:xfrm>
        </p:grpSpPr>
        <p:grpSp>
          <p:nvGrpSpPr>
            <p:cNvPr id="17" name="组合 16"/>
            <p:cNvGrpSpPr/>
            <p:nvPr/>
          </p:nvGrpSpPr>
          <p:grpSpPr>
            <a:xfrm>
              <a:off x="345504" y="1787852"/>
              <a:ext cx="5750496" cy="3282295"/>
              <a:chOff x="8540751" y="4843463"/>
              <a:chExt cx="8012112" cy="4562475"/>
            </a:xfrm>
            <a:effectLst/>
          </p:grpSpPr>
          <p:sp>
            <p:nvSpPr>
              <p:cNvPr id="19" name="任意多边形: 形状 18"/>
              <p:cNvSpPr/>
              <p:nvPr/>
            </p:nvSpPr>
            <p:spPr bwMode="auto">
              <a:xfrm>
                <a:off x="9321800" y="4843463"/>
                <a:ext cx="6480176" cy="4421188"/>
              </a:xfrm>
              <a:custGeom>
                <a:avLst/>
                <a:gdLst>
                  <a:gd name="T0" fmla="*/ 17508 w 18000"/>
                  <a:gd name="T1" fmla="*/ 12280 h 12281"/>
                  <a:gd name="T2" fmla="*/ 491 w 18000"/>
                  <a:gd name="T3" fmla="*/ 12280 h 12281"/>
                  <a:gd name="T4" fmla="*/ 0 w 18000"/>
                  <a:gd name="T5" fmla="*/ 11792 h 12281"/>
                  <a:gd name="T6" fmla="*/ 0 w 18000"/>
                  <a:gd name="T7" fmla="*/ 488 h 12281"/>
                  <a:gd name="T8" fmla="*/ 491 w 18000"/>
                  <a:gd name="T9" fmla="*/ 0 h 12281"/>
                  <a:gd name="T10" fmla="*/ 17508 w 18000"/>
                  <a:gd name="T11" fmla="*/ 0 h 12281"/>
                  <a:gd name="T12" fmla="*/ 17999 w 18000"/>
                  <a:gd name="T13" fmla="*/ 488 h 12281"/>
                  <a:gd name="T14" fmla="*/ 17999 w 18000"/>
                  <a:gd name="T15" fmla="*/ 11792 h 12281"/>
                  <a:gd name="T16" fmla="*/ 17508 w 18000"/>
                  <a:gd name="T17" fmla="*/ 12280 h 1228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000"/>
                  <a:gd name="T28" fmla="*/ 0 h 12281"/>
                  <a:gd name="T29" fmla="*/ 18000 w 18000"/>
                  <a:gd name="T30" fmla="*/ 12281 h 1228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000" h="12281">
                    <a:moveTo>
                      <a:pt x="17508" y="12280"/>
                    </a:moveTo>
                    <a:lnTo>
                      <a:pt x="491" y="12280"/>
                    </a:lnTo>
                    <a:cubicBezTo>
                      <a:pt x="220" y="12280"/>
                      <a:pt x="0" y="12061"/>
                      <a:pt x="0" y="11792"/>
                    </a:cubicBezTo>
                    <a:lnTo>
                      <a:pt x="0" y="488"/>
                    </a:lnTo>
                    <a:cubicBezTo>
                      <a:pt x="0" y="219"/>
                      <a:pt x="220" y="0"/>
                      <a:pt x="491" y="0"/>
                    </a:cubicBezTo>
                    <a:lnTo>
                      <a:pt x="17508" y="0"/>
                    </a:lnTo>
                    <a:cubicBezTo>
                      <a:pt x="17779" y="0"/>
                      <a:pt x="17999" y="219"/>
                      <a:pt x="17999" y="488"/>
                    </a:cubicBezTo>
                    <a:lnTo>
                      <a:pt x="17999" y="11792"/>
                    </a:lnTo>
                    <a:cubicBezTo>
                      <a:pt x="17999" y="12061"/>
                      <a:pt x="17779" y="12280"/>
                      <a:pt x="17508" y="12280"/>
                    </a:cubicBezTo>
                  </a:path>
                </a:pathLst>
              </a:custGeom>
              <a:solidFill>
                <a:schemeClr val="tx2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bevel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 dirty="0">
                  <a:ea typeface="宋体" panose="02010600030101010101" pitchFamily="2" charset="-122"/>
                  <a:cs typeface="+mn-ea"/>
                  <a:sym typeface="+mn-lt"/>
                </a:endParaRPr>
              </a:p>
            </p:txBody>
          </p:sp>
          <p:sp>
            <p:nvSpPr>
              <p:cNvPr id="20" name="任意多边形: 形状 19"/>
              <p:cNvSpPr/>
              <p:nvPr/>
            </p:nvSpPr>
            <p:spPr bwMode="auto">
              <a:xfrm>
                <a:off x="8542336" y="9169402"/>
                <a:ext cx="8008936" cy="142874"/>
              </a:xfrm>
              <a:custGeom>
                <a:avLst/>
                <a:gdLst>
                  <a:gd name="T0" fmla="*/ 22247 w 22248"/>
                  <a:gd name="T1" fmla="*/ 398 h 657"/>
                  <a:gd name="T2" fmla="*/ 21410 w 22248"/>
                  <a:gd name="T3" fmla="*/ 656 h 657"/>
                  <a:gd name="T4" fmla="*/ 870 w 22248"/>
                  <a:gd name="T5" fmla="*/ 656 h 657"/>
                  <a:gd name="T6" fmla="*/ 0 w 22248"/>
                  <a:gd name="T7" fmla="*/ 398 h 657"/>
                  <a:gd name="T8" fmla="*/ 0 w 22248"/>
                  <a:gd name="T9" fmla="*/ 0 h 657"/>
                  <a:gd name="T10" fmla="*/ 22247 w 22248"/>
                  <a:gd name="T11" fmla="*/ 0 h 657"/>
                  <a:gd name="T12" fmla="*/ 22247 w 22248"/>
                  <a:gd name="T13" fmla="*/ 398 h 65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2248"/>
                  <a:gd name="T22" fmla="*/ 0 h 657"/>
                  <a:gd name="T23" fmla="*/ 22248 w 22248"/>
                  <a:gd name="T24" fmla="*/ 657 h 65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2248" h="657">
                    <a:moveTo>
                      <a:pt x="22247" y="398"/>
                    </a:moveTo>
                    <a:cubicBezTo>
                      <a:pt x="22247" y="398"/>
                      <a:pt x="21890" y="656"/>
                      <a:pt x="21410" y="656"/>
                    </a:cubicBezTo>
                    <a:lnTo>
                      <a:pt x="870" y="656"/>
                    </a:lnTo>
                    <a:cubicBezTo>
                      <a:pt x="462" y="656"/>
                      <a:pt x="0" y="398"/>
                      <a:pt x="0" y="398"/>
                    </a:cubicBezTo>
                    <a:lnTo>
                      <a:pt x="0" y="0"/>
                    </a:lnTo>
                    <a:lnTo>
                      <a:pt x="22247" y="0"/>
                    </a:lnTo>
                    <a:lnTo>
                      <a:pt x="22247" y="398"/>
                    </a:lnTo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bevel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 dirty="0">
                  <a:ea typeface="宋体" panose="02010600030101010101" pitchFamily="2" charset="-122"/>
                  <a:cs typeface="+mn-ea"/>
                  <a:sym typeface="+mn-lt"/>
                </a:endParaRPr>
              </a:p>
            </p:txBody>
          </p:sp>
          <p:sp>
            <p:nvSpPr>
              <p:cNvPr id="21" name="任意多边形: 形状 20"/>
              <p:cNvSpPr/>
              <p:nvPr/>
            </p:nvSpPr>
            <p:spPr bwMode="auto">
              <a:xfrm>
                <a:off x="8542339" y="9169399"/>
                <a:ext cx="8008939" cy="236539"/>
              </a:xfrm>
              <a:custGeom>
                <a:avLst/>
                <a:gdLst>
                  <a:gd name="T0" fmla="*/ 22247 w 22248"/>
                  <a:gd name="T1" fmla="*/ 398 h 657"/>
                  <a:gd name="T2" fmla="*/ 21410 w 22248"/>
                  <a:gd name="T3" fmla="*/ 656 h 657"/>
                  <a:gd name="T4" fmla="*/ 870 w 22248"/>
                  <a:gd name="T5" fmla="*/ 656 h 657"/>
                  <a:gd name="T6" fmla="*/ 0 w 22248"/>
                  <a:gd name="T7" fmla="*/ 398 h 657"/>
                  <a:gd name="T8" fmla="*/ 0 w 22248"/>
                  <a:gd name="T9" fmla="*/ 0 h 657"/>
                  <a:gd name="T10" fmla="*/ 22247 w 22248"/>
                  <a:gd name="T11" fmla="*/ 0 h 657"/>
                  <a:gd name="T12" fmla="*/ 22247 w 22248"/>
                  <a:gd name="T13" fmla="*/ 398 h 65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2248"/>
                  <a:gd name="T22" fmla="*/ 0 h 657"/>
                  <a:gd name="T23" fmla="*/ 22248 w 22248"/>
                  <a:gd name="T24" fmla="*/ 657 h 65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2248" h="657">
                    <a:moveTo>
                      <a:pt x="22247" y="398"/>
                    </a:moveTo>
                    <a:cubicBezTo>
                      <a:pt x="22247" y="398"/>
                      <a:pt x="21890" y="656"/>
                      <a:pt x="21410" y="656"/>
                    </a:cubicBezTo>
                    <a:lnTo>
                      <a:pt x="870" y="656"/>
                    </a:lnTo>
                    <a:cubicBezTo>
                      <a:pt x="462" y="656"/>
                      <a:pt x="0" y="398"/>
                      <a:pt x="0" y="398"/>
                    </a:cubicBezTo>
                    <a:lnTo>
                      <a:pt x="0" y="0"/>
                    </a:lnTo>
                    <a:lnTo>
                      <a:pt x="22247" y="0"/>
                    </a:lnTo>
                    <a:lnTo>
                      <a:pt x="22247" y="398"/>
                    </a:lnTo>
                  </a:path>
                </a:pathLst>
              </a:custGeom>
              <a:noFill/>
              <a:ln w="10080">
                <a:solidFill>
                  <a:schemeClr val="tx2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 sz="2400" dirty="0">
                  <a:ea typeface="宋体" panose="02010600030101010101" pitchFamily="2" charset="-122"/>
                  <a:cs typeface="+mn-ea"/>
                  <a:sym typeface="+mn-lt"/>
                </a:endParaRPr>
              </a:p>
            </p:txBody>
          </p:sp>
          <p:sp>
            <p:nvSpPr>
              <p:cNvPr id="22" name="任意多边形: 形状 21"/>
              <p:cNvSpPr/>
              <p:nvPr/>
            </p:nvSpPr>
            <p:spPr bwMode="auto">
              <a:xfrm>
                <a:off x="8540751" y="9312275"/>
                <a:ext cx="8012112" cy="93663"/>
              </a:xfrm>
              <a:custGeom>
                <a:avLst/>
                <a:gdLst>
                  <a:gd name="T0" fmla="*/ 0 w 22256"/>
                  <a:gd name="T1" fmla="*/ 0 h 262"/>
                  <a:gd name="T2" fmla="*/ 870 w 22256"/>
                  <a:gd name="T3" fmla="*/ 261 h 262"/>
                  <a:gd name="T4" fmla="*/ 21418 w 22256"/>
                  <a:gd name="T5" fmla="*/ 261 h 262"/>
                  <a:gd name="T6" fmla="*/ 22255 w 22256"/>
                  <a:gd name="T7" fmla="*/ 0 h 262"/>
                  <a:gd name="T8" fmla="*/ 0 w 22256"/>
                  <a:gd name="T9" fmla="*/ 0 h 2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256"/>
                  <a:gd name="T16" fmla="*/ 0 h 262"/>
                  <a:gd name="T17" fmla="*/ 22256 w 22256"/>
                  <a:gd name="T18" fmla="*/ 262 h 26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256" h="262">
                    <a:moveTo>
                      <a:pt x="0" y="0"/>
                    </a:moveTo>
                    <a:cubicBezTo>
                      <a:pt x="0" y="0"/>
                      <a:pt x="462" y="261"/>
                      <a:pt x="870" y="261"/>
                    </a:cubicBezTo>
                    <a:lnTo>
                      <a:pt x="21418" y="261"/>
                    </a:lnTo>
                    <a:cubicBezTo>
                      <a:pt x="21898" y="261"/>
                      <a:pt x="22255" y="0"/>
                      <a:pt x="22255" y="0"/>
                    </a:cubicBezTo>
                    <a:lnTo>
                      <a:pt x="0" y="0"/>
                    </a:lnTo>
                  </a:path>
                </a:pathLst>
              </a:custGeom>
              <a:solidFill>
                <a:schemeClr val="tx2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bevel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 dirty="0">
                  <a:ea typeface="宋体" panose="02010600030101010101" pitchFamily="2" charset="-122"/>
                  <a:cs typeface="+mn-ea"/>
                  <a:sym typeface="+mn-lt"/>
                </a:endParaRPr>
              </a:p>
            </p:txBody>
          </p:sp>
          <p:sp>
            <p:nvSpPr>
              <p:cNvPr id="23" name="任意多边形: 形状 22"/>
              <p:cNvSpPr/>
              <p:nvPr/>
            </p:nvSpPr>
            <p:spPr bwMode="auto">
              <a:xfrm>
                <a:off x="11979275" y="9167813"/>
                <a:ext cx="1141413" cy="88900"/>
              </a:xfrm>
              <a:custGeom>
                <a:avLst/>
                <a:gdLst>
                  <a:gd name="T0" fmla="*/ 0 w 3171"/>
                  <a:gd name="T1" fmla="*/ 0 h 249"/>
                  <a:gd name="T2" fmla="*/ 349 w 3171"/>
                  <a:gd name="T3" fmla="*/ 248 h 249"/>
                  <a:gd name="T4" fmla="*/ 2821 w 3171"/>
                  <a:gd name="T5" fmla="*/ 248 h 249"/>
                  <a:gd name="T6" fmla="*/ 3170 w 3171"/>
                  <a:gd name="T7" fmla="*/ 0 h 249"/>
                  <a:gd name="T8" fmla="*/ 0 w 3171"/>
                  <a:gd name="T9" fmla="*/ 0 h 24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71"/>
                  <a:gd name="T16" fmla="*/ 0 h 249"/>
                  <a:gd name="T17" fmla="*/ 3171 w 3171"/>
                  <a:gd name="T18" fmla="*/ 249 h 24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71" h="249">
                    <a:moveTo>
                      <a:pt x="0" y="0"/>
                    </a:moveTo>
                    <a:cubicBezTo>
                      <a:pt x="49" y="144"/>
                      <a:pt x="187" y="248"/>
                      <a:pt x="349" y="248"/>
                    </a:cubicBezTo>
                    <a:lnTo>
                      <a:pt x="2821" y="248"/>
                    </a:lnTo>
                    <a:cubicBezTo>
                      <a:pt x="2983" y="248"/>
                      <a:pt x="3120" y="144"/>
                      <a:pt x="3170" y="0"/>
                    </a:cubicBezTo>
                    <a:lnTo>
                      <a:pt x="0" y="0"/>
                    </a:lnTo>
                  </a:path>
                </a:pathLst>
              </a:custGeom>
              <a:solidFill>
                <a:schemeClr val="tx2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bevel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 dirty="0">
                  <a:ea typeface="宋体" panose="02010600030101010101" pitchFamily="2" charset="-122"/>
                  <a:cs typeface="+mn-ea"/>
                  <a:sym typeface="+mn-lt"/>
                </a:endParaRPr>
              </a:p>
            </p:txBody>
          </p:sp>
          <p:sp>
            <p:nvSpPr>
              <p:cNvPr id="24" name="任意多边形: 形状 23"/>
              <p:cNvSpPr/>
              <p:nvPr/>
            </p:nvSpPr>
            <p:spPr bwMode="auto">
              <a:xfrm>
                <a:off x="12571413" y="4937125"/>
                <a:ext cx="38100" cy="36513"/>
              </a:xfrm>
              <a:custGeom>
                <a:avLst/>
                <a:gdLst>
                  <a:gd name="T0" fmla="*/ 51 w 104"/>
                  <a:gd name="T1" fmla="*/ 102 h 103"/>
                  <a:gd name="T2" fmla="*/ 0 w 104"/>
                  <a:gd name="T3" fmla="*/ 51 h 103"/>
                  <a:gd name="T4" fmla="*/ 51 w 104"/>
                  <a:gd name="T5" fmla="*/ 0 h 103"/>
                  <a:gd name="T6" fmla="*/ 103 w 104"/>
                  <a:gd name="T7" fmla="*/ 51 h 103"/>
                  <a:gd name="T8" fmla="*/ 51 w 104"/>
                  <a:gd name="T9" fmla="*/ 102 h 10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4"/>
                  <a:gd name="T16" fmla="*/ 0 h 103"/>
                  <a:gd name="T17" fmla="*/ 104 w 104"/>
                  <a:gd name="T18" fmla="*/ 103 h 10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4" h="103">
                    <a:moveTo>
                      <a:pt x="51" y="102"/>
                    </a:moveTo>
                    <a:cubicBezTo>
                      <a:pt x="23" y="102"/>
                      <a:pt x="0" y="79"/>
                      <a:pt x="0" y="51"/>
                    </a:cubicBezTo>
                    <a:cubicBezTo>
                      <a:pt x="0" y="22"/>
                      <a:pt x="23" y="0"/>
                      <a:pt x="51" y="0"/>
                    </a:cubicBezTo>
                    <a:cubicBezTo>
                      <a:pt x="80" y="0"/>
                      <a:pt x="103" y="22"/>
                      <a:pt x="103" y="51"/>
                    </a:cubicBezTo>
                    <a:cubicBezTo>
                      <a:pt x="103" y="79"/>
                      <a:pt x="80" y="102"/>
                      <a:pt x="51" y="10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bevel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 dirty="0">
                  <a:ea typeface="宋体" panose="02010600030101010101" pitchFamily="2" charset="-122"/>
                  <a:cs typeface="+mn-ea"/>
                  <a:sym typeface="+mn-lt"/>
                </a:endParaRPr>
              </a:p>
            </p:txBody>
          </p:sp>
        </p:grpSp>
        <p:sp>
          <p:nvSpPr>
            <p:cNvPr id="18" name="矩形 17"/>
            <p:cNvSpPr/>
            <p:nvPr/>
          </p:nvSpPr>
          <p:spPr>
            <a:xfrm>
              <a:off x="1085227" y="2041661"/>
              <a:ext cx="4271050" cy="270070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6113747" y="1782322"/>
            <a:ext cx="5784851" cy="1612572"/>
            <a:chOff x="4584120" y="1336741"/>
            <a:chExt cx="4338638" cy="1209429"/>
          </a:xfrm>
        </p:grpSpPr>
        <p:sp>
          <p:nvSpPr>
            <p:cNvPr id="5" name="矩形 4"/>
            <p:cNvSpPr/>
            <p:nvPr/>
          </p:nvSpPr>
          <p:spPr bwMode="auto">
            <a:xfrm>
              <a:off x="4584120" y="1336741"/>
              <a:ext cx="4338638" cy="1209429"/>
            </a:xfrm>
            <a:prstGeom prst="rect">
              <a:avLst/>
            </a:prstGeom>
            <a:solidFill>
              <a:schemeClr val="accent1">
                <a:lumMod val="100000"/>
              </a:schemeClr>
            </a:solidFill>
            <a:ln w="19050">
              <a:noFill/>
              <a:round/>
            </a:ln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7" name="椭圆 6"/>
            <p:cNvSpPr/>
            <p:nvPr/>
          </p:nvSpPr>
          <p:spPr bwMode="auto">
            <a:xfrm>
              <a:off x="4750139" y="1603918"/>
              <a:ext cx="675075" cy="675075"/>
            </a:xfrm>
            <a:prstGeom prst="ellipse">
              <a:avLst/>
            </a:prstGeom>
            <a:solidFill>
              <a:schemeClr val="bg1"/>
            </a:solidFill>
            <a:ln w="19050">
              <a:noFill/>
              <a:round/>
            </a:ln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9" name="任意多边形: 形状 8"/>
            <p:cNvSpPr/>
            <p:nvPr/>
          </p:nvSpPr>
          <p:spPr bwMode="auto">
            <a:xfrm>
              <a:off x="4886301" y="1745753"/>
              <a:ext cx="402750" cy="391405"/>
            </a:xfrm>
            <a:custGeom>
              <a:avLst/>
              <a:gdLst>
                <a:gd name="connsiteX0" fmla="*/ 279778 w 338138"/>
                <a:gd name="connsiteY0" fmla="*/ 231775 h 328613"/>
                <a:gd name="connsiteX1" fmla="*/ 289126 w 338138"/>
                <a:gd name="connsiteY1" fmla="*/ 271719 h 328613"/>
                <a:gd name="connsiteX2" fmla="*/ 283784 w 338138"/>
                <a:gd name="connsiteY2" fmla="*/ 279708 h 328613"/>
                <a:gd name="connsiteX3" fmla="*/ 282449 w 338138"/>
                <a:gd name="connsiteY3" fmla="*/ 279708 h 328613"/>
                <a:gd name="connsiteX4" fmla="*/ 275771 w 338138"/>
                <a:gd name="connsiteY4" fmla="*/ 274382 h 328613"/>
                <a:gd name="connsiteX5" fmla="*/ 265087 w 338138"/>
                <a:gd name="connsiteY5" fmla="*/ 234438 h 328613"/>
                <a:gd name="connsiteX6" fmla="*/ 239712 w 338138"/>
                <a:gd name="connsiteY6" fmla="*/ 273050 h 328613"/>
                <a:gd name="connsiteX7" fmla="*/ 282449 w 338138"/>
                <a:gd name="connsiteY7" fmla="*/ 314325 h 328613"/>
                <a:gd name="connsiteX8" fmla="*/ 323850 w 338138"/>
                <a:gd name="connsiteY8" fmla="*/ 273050 h 328613"/>
                <a:gd name="connsiteX9" fmla="*/ 282449 w 338138"/>
                <a:gd name="connsiteY9" fmla="*/ 231775 h 328613"/>
                <a:gd name="connsiteX10" fmla="*/ 279778 w 338138"/>
                <a:gd name="connsiteY10" fmla="*/ 231775 h 328613"/>
                <a:gd name="connsiteX11" fmla="*/ 55688 w 338138"/>
                <a:gd name="connsiteY11" fmla="*/ 231775 h 328613"/>
                <a:gd name="connsiteX12" fmla="*/ 14287 w 338138"/>
                <a:gd name="connsiteY12" fmla="*/ 273050 h 328613"/>
                <a:gd name="connsiteX13" fmla="*/ 55688 w 338138"/>
                <a:gd name="connsiteY13" fmla="*/ 314325 h 328613"/>
                <a:gd name="connsiteX14" fmla="*/ 98425 w 338138"/>
                <a:gd name="connsiteY14" fmla="*/ 273050 h 328613"/>
                <a:gd name="connsiteX15" fmla="*/ 97089 w 338138"/>
                <a:gd name="connsiteY15" fmla="*/ 265062 h 328613"/>
                <a:gd name="connsiteX16" fmla="*/ 58359 w 338138"/>
                <a:gd name="connsiteY16" fmla="*/ 279708 h 328613"/>
                <a:gd name="connsiteX17" fmla="*/ 55688 w 338138"/>
                <a:gd name="connsiteY17" fmla="*/ 279708 h 328613"/>
                <a:gd name="connsiteX18" fmla="*/ 49011 w 338138"/>
                <a:gd name="connsiteY18" fmla="*/ 275713 h 328613"/>
                <a:gd name="connsiteX19" fmla="*/ 53017 w 338138"/>
                <a:gd name="connsiteY19" fmla="*/ 266393 h 328613"/>
                <a:gd name="connsiteX20" fmla="*/ 91747 w 338138"/>
                <a:gd name="connsiteY20" fmla="*/ 251747 h 328613"/>
                <a:gd name="connsiteX21" fmla="*/ 55688 w 338138"/>
                <a:gd name="connsiteY21" fmla="*/ 231775 h 328613"/>
                <a:gd name="connsiteX22" fmla="*/ 39613 w 338138"/>
                <a:gd name="connsiteY22" fmla="*/ 195263 h 328613"/>
                <a:gd name="connsiteX23" fmla="*/ 92431 w 338138"/>
                <a:gd name="connsiteY23" fmla="*/ 195263 h 328613"/>
                <a:gd name="connsiteX24" fmla="*/ 97713 w 338138"/>
                <a:gd name="connsiteY24" fmla="*/ 196583 h 328613"/>
                <a:gd name="connsiteX25" fmla="*/ 138647 w 338138"/>
                <a:gd name="connsiteY25" fmla="*/ 237513 h 328613"/>
                <a:gd name="connsiteX26" fmla="*/ 139967 w 338138"/>
                <a:gd name="connsiteY26" fmla="*/ 244114 h 328613"/>
                <a:gd name="connsiteX27" fmla="*/ 136006 w 338138"/>
                <a:gd name="connsiteY27" fmla="*/ 249395 h 328613"/>
                <a:gd name="connsiteX28" fmla="*/ 109597 w 338138"/>
                <a:gd name="connsiteY28" fmla="*/ 259958 h 328613"/>
                <a:gd name="connsiteX29" fmla="*/ 110918 w 338138"/>
                <a:gd name="connsiteY29" fmla="*/ 273161 h 328613"/>
                <a:gd name="connsiteX30" fmla="*/ 55459 w 338138"/>
                <a:gd name="connsiteY30" fmla="*/ 328613 h 328613"/>
                <a:gd name="connsiteX31" fmla="*/ 0 w 338138"/>
                <a:gd name="connsiteY31" fmla="*/ 273161 h 328613"/>
                <a:gd name="connsiteX32" fmla="*/ 55459 w 338138"/>
                <a:gd name="connsiteY32" fmla="*/ 217708 h 328613"/>
                <a:gd name="connsiteX33" fmla="*/ 104315 w 338138"/>
                <a:gd name="connsiteY33" fmla="*/ 246755 h 328613"/>
                <a:gd name="connsiteX34" fmla="*/ 121481 w 338138"/>
                <a:gd name="connsiteY34" fmla="*/ 240153 h 328613"/>
                <a:gd name="connsiteX35" fmla="*/ 89790 w 338138"/>
                <a:gd name="connsiteY35" fmla="*/ 208466 h 328613"/>
                <a:gd name="connsiteX36" fmla="*/ 39613 w 338138"/>
                <a:gd name="connsiteY36" fmla="*/ 208466 h 328613"/>
                <a:gd name="connsiteX37" fmla="*/ 33011 w 338138"/>
                <a:gd name="connsiteY37" fmla="*/ 201864 h 328613"/>
                <a:gd name="connsiteX38" fmla="*/ 39613 w 338138"/>
                <a:gd name="connsiteY38" fmla="*/ 195263 h 328613"/>
                <a:gd name="connsiteX39" fmla="*/ 155575 w 338138"/>
                <a:gd name="connsiteY39" fmla="*/ 0 h 328613"/>
                <a:gd name="connsiteX40" fmla="*/ 191294 w 338138"/>
                <a:gd name="connsiteY40" fmla="*/ 35490 h 328613"/>
                <a:gd name="connsiteX41" fmla="*/ 156898 w 338138"/>
                <a:gd name="connsiteY41" fmla="*/ 70980 h 328613"/>
                <a:gd name="connsiteX42" fmla="*/ 167481 w 338138"/>
                <a:gd name="connsiteY42" fmla="*/ 80181 h 328613"/>
                <a:gd name="connsiteX43" fmla="*/ 168804 w 338138"/>
                <a:gd name="connsiteY43" fmla="*/ 81496 h 328613"/>
                <a:gd name="connsiteX44" fmla="*/ 196586 w 338138"/>
                <a:gd name="connsiteY44" fmla="*/ 126187 h 328613"/>
                <a:gd name="connsiteX45" fmla="*/ 225690 w 338138"/>
                <a:gd name="connsiteY45" fmla="*/ 130131 h 328613"/>
                <a:gd name="connsiteX46" fmla="*/ 234950 w 338138"/>
                <a:gd name="connsiteY46" fmla="*/ 138017 h 328613"/>
                <a:gd name="connsiteX47" fmla="*/ 257440 w 338138"/>
                <a:gd name="connsiteY47" fmla="*/ 149847 h 328613"/>
                <a:gd name="connsiteX48" fmla="*/ 260086 w 338138"/>
                <a:gd name="connsiteY48" fmla="*/ 155105 h 328613"/>
                <a:gd name="connsiteX49" fmla="*/ 270669 w 338138"/>
                <a:gd name="connsiteY49" fmla="*/ 197168 h 328613"/>
                <a:gd name="connsiteX50" fmla="*/ 278607 w 338138"/>
                <a:gd name="connsiteY50" fmla="*/ 197168 h 328613"/>
                <a:gd name="connsiteX51" fmla="*/ 315648 w 338138"/>
                <a:gd name="connsiteY51" fmla="*/ 205054 h 328613"/>
                <a:gd name="connsiteX52" fmla="*/ 319617 w 338138"/>
                <a:gd name="connsiteY52" fmla="*/ 214255 h 328613"/>
                <a:gd name="connsiteX53" fmla="*/ 310357 w 338138"/>
                <a:gd name="connsiteY53" fmla="*/ 216884 h 328613"/>
                <a:gd name="connsiteX54" fmla="*/ 278607 w 338138"/>
                <a:gd name="connsiteY54" fmla="*/ 210312 h 328613"/>
                <a:gd name="connsiteX55" fmla="*/ 274638 w 338138"/>
                <a:gd name="connsiteY55" fmla="*/ 211627 h 328613"/>
                <a:gd name="connsiteX56" fmla="*/ 275961 w 338138"/>
                <a:gd name="connsiteY56" fmla="*/ 218199 h 328613"/>
                <a:gd name="connsiteX57" fmla="*/ 282575 w 338138"/>
                <a:gd name="connsiteY57" fmla="*/ 218199 h 328613"/>
                <a:gd name="connsiteX58" fmla="*/ 338138 w 338138"/>
                <a:gd name="connsiteY58" fmla="*/ 273406 h 328613"/>
                <a:gd name="connsiteX59" fmla="*/ 282575 w 338138"/>
                <a:gd name="connsiteY59" fmla="*/ 328613 h 328613"/>
                <a:gd name="connsiteX60" fmla="*/ 229659 w 338138"/>
                <a:gd name="connsiteY60" fmla="*/ 289180 h 328613"/>
                <a:gd name="connsiteX61" fmla="*/ 183356 w 338138"/>
                <a:gd name="connsiteY61" fmla="*/ 289180 h 328613"/>
                <a:gd name="connsiteX62" fmla="*/ 175419 w 338138"/>
                <a:gd name="connsiteY62" fmla="*/ 282607 h 328613"/>
                <a:gd name="connsiteX63" fmla="*/ 183356 w 338138"/>
                <a:gd name="connsiteY63" fmla="*/ 276035 h 328613"/>
                <a:gd name="connsiteX64" fmla="*/ 227013 w 338138"/>
                <a:gd name="connsiteY64" fmla="*/ 276035 h 328613"/>
                <a:gd name="connsiteX65" fmla="*/ 227013 w 338138"/>
                <a:gd name="connsiteY65" fmla="*/ 273406 h 328613"/>
                <a:gd name="connsiteX66" fmla="*/ 262732 w 338138"/>
                <a:gd name="connsiteY66" fmla="*/ 222142 h 328613"/>
                <a:gd name="connsiteX67" fmla="*/ 261409 w 338138"/>
                <a:gd name="connsiteY67" fmla="*/ 214255 h 328613"/>
                <a:gd name="connsiteX68" fmla="*/ 230981 w 338138"/>
                <a:gd name="connsiteY68" fmla="*/ 239231 h 328613"/>
                <a:gd name="connsiteX69" fmla="*/ 224367 w 338138"/>
                <a:gd name="connsiteY69" fmla="*/ 243174 h 328613"/>
                <a:gd name="connsiteX70" fmla="*/ 221721 w 338138"/>
                <a:gd name="connsiteY70" fmla="*/ 241859 h 328613"/>
                <a:gd name="connsiteX71" fmla="*/ 219075 w 338138"/>
                <a:gd name="connsiteY71" fmla="*/ 232658 h 328613"/>
                <a:gd name="connsiteX72" fmla="*/ 257440 w 338138"/>
                <a:gd name="connsiteY72" fmla="*/ 201111 h 328613"/>
                <a:gd name="connsiteX73" fmla="*/ 248180 w 338138"/>
                <a:gd name="connsiteY73" fmla="*/ 160363 h 328613"/>
                <a:gd name="connsiteX74" fmla="*/ 228336 w 338138"/>
                <a:gd name="connsiteY74" fmla="*/ 151162 h 328613"/>
                <a:gd name="connsiteX75" fmla="*/ 227013 w 338138"/>
                <a:gd name="connsiteY75" fmla="*/ 149847 h 328613"/>
                <a:gd name="connsiteX76" fmla="*/ 224367 w 338138"/>
                <a:gd name="connsiteY76" fmla="*/ 149847 h 328613"/>
                <a:gd name="connsiteX77" fmla="*/ 188648 w 338138"/>
                <a:gd name="connsiteY77" fmla="*/ 149847 h 328613"/>
                <a:gd name="connsiteX78" fmla="*/ 179388 w 338138"/>
                <a:gd name="connsiteY78" fmla="*/ 145904 h 328613"/>
                <a:gd name="connsiteX79" fmla="*/ 178065 w 338138"/>
                <a:gd name="connsiteY79" fmla="*/ 144589 h 328613"/>
                <a:gd name="connsiteX80" fmla="*/ 170127 w 338138"/>
                <a:gd name="connsiteY80" fmla="*/ 134074 h 328613"/>
                <a:gd name="connsiteX81" fmla="*/ 168804 w 338138"/>
                <a:gd name="connsiteY81" fmla="*/ 140646 h 328613"/>
                <a:gd name="connsiteX82" fmla="*/ 167481 w 338138"/>
                <a:gd name="connsiteY82" fmla="*/ 148533 h 328613"/>
                <a:gd name="connsiteX83" fmla="*/ 166158 w 338138"/>
                <a:gd name="connsiteY83" fmla="*/ 152476 h 328613"/>
                <a:gd name="connsiteX84" fmla="*/ 166158 w 338138"/>
                <a:gd name="connsiteY84" fmla="*/ 156420 h 328613"/>
                <a:gd name="connsiteX85" fmla="*/ 163513 w 338138"/>
                <a:gd name="connsiteY85" fmla="*/ 164306 h 328613"/>
                <a:gd name="connsiteX86" fmla="*/ 162190 w 338138"/>
                <a:gd name="connsiteY86" fmla="*/ 170879 h 328613"/>
                <a:gd name="connsiteX87" fmla="*/ 160867 w 338138"/>
                <a:gd name="connsiteY87" fmla="*/ 173507 h 328613"/>
                <a:gd name="connsiteX88" fmla="*/ 200554 w 338138"/>
                <a:gd name="connsiteY88" fmla="*/ 182709 h 328613"/>
                <a:gd name="connsiteX89" fmla="*/ 201877 w 338138"/>
                <a:gd name="connsiteY89" fmla="*/ 182709 h 328613"/>
                <a:gd name="connsiteX90" fmla="*/ 215106 w 338138"/>
                <a:gd name="connsiteY90" fmla="*/ 205054 h 328613"/>
                <a:gd name="connsiteX91" fmla="*/ 212461 w 338138"/>
                <a:gd name="connsiteY91" fmla="*/ 210312 h 328613"/>
                <a:gd name="connsiteX92" fmla="*/ 163513 w 338138"/>
                <a:gd name="connsiteY92" fmla="*/ 289180 h 328613"/>
                <a:gd name="connsiteX93" fmla="*/ 144992 w 338138"/>
                <a:gd name="connsiteY93" fmla="*/ 293123 h 328613"/>
                <a:gd name="connsiteX94" fmla="*/ 139700 w 338138"/>
                <a:gd name="connsiteY94" fmla="*/ 276035 h 328613"/>
                <a:gd name="connsiteX95" fmla="*/ 168804 w 338138"/>
                <a:gd name="connsiteY95" fmla="*/ 214255 h 328613"/>
                <a:gd name="connsiteX96" fmla="*/ 125148 w 338138"/>
                <a:gd name="connsiteY96" fmla="*/ 206369 h 328613"/>
                <a:gd name="connsiteX97" fmla="*/ 103981 w 338138"/>
                <a:gd name="connsiteY97" fmla="*/ 195853 h 328613"/>
                <a:gd name="connsiteX98" fmla="*/ 97367 w 338138"/>
                <a:gd name="connsiteY98" fmla="*/ 164306 h 328613"/>
                <a:gd name="connsiteX99" fmla="*/ 121179 w 338138"/>
                <a:gd name="connsiteY99" fmla="*/ 95955 h 328613"/>
                <a:gd name="connsiteX100" fmla="*/ 121179 w 338138"/>
                <a:gd name="connsiteY100" fmla="*/ 90697 h 328613"/>
                <a:gd name="connsiteX101" fmla="*/ 143669 w 338138"/>
                <a:gd name="connsiteY101" fmla="*/ 68351 h 328613"/>
                <a:gd name="connsiteX102" fmla="*/ 119856 w 338138"/>
                <a:gd name="connsiteY102" fmla="*/ 35490 h 328613"/>
                <a:gd name="connsiteX103" fmla="*/ 155575 w 338138"/>
                <a:gd name="connsiteY103" fmla="*/ 0 h 328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</a:cxnLst>
              <a:rect l="l" t="t" r="r" b="b"/>
              <a:pathLst>
                <a:path w="338138" h="328613">
                  <a:moveTo>
                    <a:pt x="279778" y="231775"/>
                  </a:moveTo>
                  <a:cubicBezTo>
                    <a:pt x="279778" y="231775"/>
                    <a:pt x="279778" y="231775"/>
                    <a:pt x="289126" y="271719"/>
                  </a:cubicBezTo>
                  <a:cubicBezTo>
                    <a:pt x="290462" y="275713"/>
                    <a:pt x="287791" y="278376"/>
                    <a:pt x="283784" y="279708"/>
                  </a:cubicBezTo>
                  <a:cubicBezTo>
                    <a:pt x="283784" y="279708"/>
                    <a:pt x="282449" y="279708"/>
                    <a:pt x="282449" y="279708"/>
                  </a:cubicBezTo>
                  <a:cubicBezTo>
                    <a:pt x="279778" y="279708"/>
                    <a:pt x="275771" y="278376"/>
                    <a:pt x="275771" y="274382"/>
                  </a:cubicBezTo>
                  <a:cubicBezTo>
                    <a:pt x="275771" y="274382"/>
                    <a:pt x="275771" y="274382"/>
                    <a:pt x="265087" y="234438"/>
                  </a:cubicBezTo>
                  <a:cubicBezTo>
                    <a:pt x="250396" y="241095"/>
                    <a:pt x="239712" y="255741"/>
                    <a:pt x="239712" y="273050"/>
                  </a:cubicBezTo>
                  <a:cubicBezTo>
                    <a:pt x="239712" y="295685"/>
                    <a:pt x="259745" y="314325"/>
                    <a:pt x="282449" y="314325"/>
                  </a:cubicBezTo>
                  <a:cubicBezTo>
                    <a:pt x="305153" y="314325"/>
                    <a:pt x="323850" y="295685"/>
                    <a:pt x="323850" y="273050"/>
                  </a:cubicBezTo>
                  <a:cubicBezTo>
                    <a:pt x="323850" y="250416"/>
                    <a:pt x="305153" y="231775"/>
                    <a:pt x="282449" y="231775"/>
                  </a:cubicBezTo>
                  <a:cubicBezTo>
                    <a:pt x="281113" y="231775"/>
                    <a:pt x="279778" y="231775"/>
                    <a:pt x="279778" y="231775"/>
                  </a:cubicBezTo>
                  <a:close/>
                  <a:moveTo>
                    <a:pt x="55688" y="231775"/>
                  </a:moveTo>
                  <a:cubicBezTo>
                    <a:pt x="32984" y="231775"/>
                    <a:pt x="14287" y="250416"/>
                    <a:pt x="14287" y="273050"/>
                  </a:cubicBezTo>
                  <a:cubicBezTo>
                    <a:pt x="14287" y="295685"/>
                    <a:pt x="32984" y="314325"/>
                    <a:pt x="55688" y="314325"/>
                  </a:cubicBezTo>
                  <a:cubicBezTo>
                    <a:pt x="78392" y="314325"/>
                    <a:pt x="98425" y="295685"/>
                    <a:pt x="98425" y="273050"/>
                  </a:cubicBezTo>
                  <a:cubicBezTo>
                    <a:pt x="98425" y="270387"/>
                    <a:pt x="97089" y="267724"/>
                    <a:pt x="97089" y="265062"/>
                  </a:cubicBezTo>
                  <a:cubicBezTo>
                    <a:pt x="97089" y="265062"/>
                    <a:pt x="97089" y="265062"/>
                    <a:pt x="58359" y="279708"/>
                  </a:cubicBezTo>
                  <a:cubicBezTo>
                    <a:pt x="57024" y="279708"/>
                    <a:pt x="57024" y="279708"/>
                    <a:pt x="55688" y="279708"/>
                  </a:cubicBezTo>
                  <a:cubicBezTo>
                    <a:pt x="53017" y="279708"/>
                    <a:pt x="50346" y="278376"/>
                    <a:pt x="49011" y="275713"/>
                  </a:cubicBezTo>
                  <a:cubicBezTo>
                    <a:pt x="47675" y="271719"/>
                    <a:pt x="49011" y="267724"/>
                    <a:pt x="53017" y="266393"/>
                  </a:cubicBezTo>
                  <a:cubicBezTo>
                    <a:pt x="53017" y="266393"/>
                    <a:pt x="53017" y="266393"/>
                    <a:pt x="91747" y="251747"/>
                  </a:cubicBezTo>
                  <a:cubicBezTo>
                    <a:pt x="83734" y="239764"/>
                    <a:pt x="70379" y="231775"/>
                    <a:pt x="55688" y="231775"/>
                  </a:cubicBezTo>
                  <a:close/>
                  <a:moveTo>
                    <a:pt x="39613" y="195263"/>
                  </a:moveTo>
                  <a:cubicBezTo>
                    <a:pt x="39613" y="195263"/>
                    <a:pt x="39613" y="195263"/>
                    <a:pt x="92431" y="195263"/>
                  </a:cubicBezTo>
                  <a:cubicBezTo>
                    <a:pt x="95072" y="195263"/>
                    <a:pt x="96393" y="195263"/>
                    <a:pt x="97713" y="196583"/>
                  </a:cubicBezTo>
                  <a:cubicBezTo>
                    <a:pt x="97713" y="196583"/>
                    <a:pt x="97713" y="196583"/>
                    <a:pt x="138647" y="237513"/>
                  </a:cubicBezTo>
                  <a:cubicBezTo>
                    <a:pt x="139967" y="238833"/>
                    <a:pt x="141288" y="241474"/>
                    <a:pt x="139967" y="244114"/>
                  </a:cubicBezTo>
                  <a:cubicBezTo>
                    <a:pt x="139967" y="246755"/>
                    <a:pt x="138647" y="248075"/>
                    <a:pt x="136006" y="249395"/>
                  </a:cubicBezTo>
                  <a:cubicBezTo>
                    <a:pt x="136006" y="249395"/>
                    <a:pt x="136006" y="249395"/>
                    <a:pt x="109597" y="259958"/>
                  </a:cubicBezTo>
                  <a:cubicBezTo>
                    <a:pt x="110918" y="263919"/>
                    <a:pt x="110918" y="267880"/>
                    <a:pt x="110918" y="273161"/>
                  </a:cubicBezTo>
                  <a:cubicBezTo>
                    <a:pt x="110918" y="303528"/>
                    <a:pt x="85829" y="328613"/>
                    <a:pt x="55459" y="328613"/>
                  </a:cubicBezTo>
                  <a:cubicBezTo>
                    <a:pt x="25088" y="328613"/>
                    <a:pt x="0" y="303528"/>
                    <a:pt x="0" y="273161"/>
                  </a:cubicBezTo>
                  <a:cubicBezTo>
                    <a:pt x="0" y="242794"/>
                    <a:pt x="25088" y="217708"/>
                    <a:pt x="55459" y="217708"/>
                  </a:cubicBezTo>
                  <a:cubicBezTo>
                    <a:pt x="76586" y="217708"/>
                    <a:pt x="95072" y="229590"/>
                    <a:pt x="104315" y="246755"/>
                  </a:cubicBezTo>
                  <a:cubicBezTo>
                    <a:pt x="104315" y="246755"/>
                    <a:pt x="104315" y="246755"/>
                    <a:pt x="121481" y="240153"/>
                  </a:cubicBezTo>
                  <a:cubicBezTo>
                    <a:pt x="121481" y="240153"/>
                    <a:pt x="121481" y="240153"/>
                    <a:pt x="89790" y="208466"/>
                  </a:cubicBezTo>
                  <a:cubicBezTo>
                    <a:pt x="89790" y="208466"/>
                    <a:pt x="89790" y="208466"/>
                    <a:pt x="39613" y="208466"/>
                  </a:cubicBezTo>
                  <a:cubicBezTo>
                    <a:pt x="35652" y="208466"/>
                    <a:pt x="33011" y="205825"/>
                    <a:pt x="33011" y="201864"/>
                  </a:cubicBezTo>
                  <a:cubicBezTo>
                    <a:pt x="33011" y="197903"/>
                    <a:pt x="35652" y="195263"/>
                    <a:pt x="39613" y="195263"/>
                  </a:cubicBezTo>
                  <a:close/>
                  <a:moveTo>
                    <a:pt x="155575" y="0"/>
                  </a:moveTo>
                  <a:cubicBezTo>
                    <a:pt x="175419" y="0"/>
                    <a:pt x="191294" y="15773"/>
                    <a:pt x="191294" y="35490"/>
                  </a:cubicBezTo>
                  <a:cubicBezTo>
                    <a:pt x="191294" y="53892"/>
                    <a:pt x="175419" y="69666"/>
                    <a:pt x="156898" y="70980"/>
                  </a:cubicBezTo>
                  <a:cubicBezTo>
                    <a:pt x="160867" y="72295"/>
                    <a:pt x="164835" y="76238"/>
                    <a:pt x="167481" y="80181"/>
                  </a:cubicBezTo>
                  <a:cubicBezTo>
                    <a:pt x="168804" y="80181"/>
                    <a:pt x="168804" y="80181"/>
                    <a:pt x="168804" y="81496"/>
                  </a:cubicBezTo>
                  <a:cubicBezTo>
                    <a:pt x="168804" y="81496"/>
                    <a:pt x="168804" y="81496"/>
                    <a:pt x="196586" y="126187"/>
                  </a:cubicBezTo>
                  <a:cubicBezTo>
                    <a:pt x="196586" y="126187"/>
                    <a:pt x="196586" y="126187"/>
                    <a:pt x="225690" y="130131"/>
                  </a:cubicBezTo>
                  <a:cubicBezTo>
                    <a:pt x="230981" y="130131"/>
                    <a:pt x="234950" y="134074"/>
                    <a:pt x="234950" y="138017"/>
                  </a:cubicBezTo>
                  <a:cubicBezTo>
                    <a:pt x="234950" y="138017"/>
                    <a:pt x="234950" y="138017"/>
                    <a:pt x="257440" y="149847"/>
                  </a:cubicBezTo>
                  <a:cubicBezTo>
                    <a:pt x="258763" y="151162"/>
                    <a:pt x="260086" y="152476"/>
                    <a:pt x="260086" y="155105"/>
                  </a:cubicBezTo>
                  <a:cubicBezTo>
                    <a:pt x="260086" y="155105"/>
                    <a:pt x="260086" y="155105"/>
                    <a:pt x="270669" y="197168"/>
                  </a:cubicBezTo>
                  <a:cubicBezTo>
                    <a:pt x="273315" y="197168"/>
                    <a:pt x="275961" y="197168"/>
                    <a:pt x="278607" y="197168"/>
                  </a:cubicBezTo>
                  <a:cubicBezTo>
                    <a:pt x="291836" y="195853"/>
                    <a:pt x="303742" y="198482"/>
                    <a:pt x="315648" y="205054"/>
                  </a:cubicBezTo>
                  <a:cubicBezTo>
                    <a:pt x="319617" y="206369"/>
                    <a:pt x="320940" y="210312"/>
                    <a:pt x="319617" y="214255"/>
                  </a:cubicBezTo>
                  <a:cubicBezTo>
                    <a:pt x="316971" y="216884"/>
                    <a:pt x="313003" y="219513"/>
                    <a:pt x="310357" y="216884"/>
                  </a:cubicBezTo>
                  <a:cubicBezTo>
                    <a:pt x="299773" y="211627"/>
                    <a:pt x="289190" y="210312"/>
                    <a:pt x="278607" y="210312"/>
                  </a:cubicBezTo>
                  <a:cubicBezTo>
                    <a:pt x="277284" y="210312"/>
                    <a:pt x="275961" y="210312"/>
                    <a:pt x="274638" y="211627"/>
                  </a:cubicBezTo>
                  <a:cubicBezTo>
                    <a:pt x="274638" y="211627"/>
                    <a:pt x="274638" y="211627"/>
                    <a:pt x="275961" y="218199"/>
                  </a:cubicBezTo>
                  <a:cubicBezTo>
                    <a:pt x="278607" y="218199"/>
                    <a:pt x="279930" y="218199"/>
                    <a:pt x="282575" y="218199"/>
                  </a:cubicBezTo>
                  <a:cubicBezTo>
                    <a:pt x="313003" y="218199"/>
                    <a:pt x="338138" y="243174"/>
                    <a:pt x="338138" y="273406"/>
                  </a:cubicBezTo>
                  <a:cubicBezTo>
                    <a:pt x="338138" y="303639"/>
                    <a:pt x="313003" y="328613"/>
                    <a:pt x="282575" y="328613"/>
                  </a:cubicBezTo>
                  <a:cubicBezTo>
                    <a:pt x="257440" y="328613"/>
                    <a:pt x="236273" y="312840"/>
                    <a:pt x="229659" y="289180"/>
                  </a:cubicBezTo>
                  <a:cubicBezTo>
                    <a:pt x="229659" y="289180"/>
                    <a:pt x="229659" y="289180"/>
                    <a:pt x="183356" y="289180"/>
                  </a:cubicBezTo>
                  <a:cubicBezTo>
                    <a:pt x="179388" y="289180"/>
                    <a:pt x="175419" y="286551"/>
                    <a:pt x="175419" y="282607"/>
                  </a:cubicBezTo>
                  <a:cubicBezTo>
                    <a:pt x="175419" y="278664"/>
                    <a:pt x="179388" y="276035"/>
                    <a:pt x="183356" y="276035"/>
                  </a:cubicBezTo>
                  <a:cubicBezTo>
                    <a:pt x="183356" y="276035"/>
                    <a:pt x="183356" y="276035"/>
                    <a:pt x="227013" y="276035"/>
                  </a:cubicBezTo>
                  <a:cubicBezTo>
                    <a:pt x="227013" y="274721"/>
                    <a:pt x="227013" y="274721"/>
                    <a:pt x="227013" y="273406"/>
                  </a:cubicBezTo>
                  <a:cubicBezTo>
                    <a:pt x="227013" y="249746"/>
                    <a:pt x="241565" y="230029"/>
                    <a:pt x="262732" y="222142"/>
                  </a:cubicBezTo>
                  <a:cubicBezTo>
                    <a:pt x="262732" y="222142"/>
                    <a:pt x="262732" y="222142"/>
                    <a:pt x="261409" y="214255"/>
                  </a:cubicBezTo>
                  <a:cubicBezTo>
                    <a:pt x="248180" y="219513"/>
                    <a:pt x="237596" y="228714"/>
                    <a:pt x="230981" y="239231"/>
                  </a:cubicBezTo>
                  <a:cubicBezTo>
                    <a:pt x="229659" y="241859"/>
                    <a:pt x="227013" y="243174"/>
                    <a:pt x="224367" y="243174"/>
                  </a:cubicBezTo>
                  <a:cubicBezTo>
                    <a:pt x="224367" y="243174"/>
                    <a:pt x="223044" y="243174"/>
                    <a:pt x="221721" y="241859"/>
                  </a:cubicBezTo>
                  <a:cubicBezTo>
                    <a:pt x="217752" y="240545"/>
                    <a:pt x="216429" y="235287"/>
                    <a:pt x="219075" y="232658"/>
                  </a:cubicBezTo>
                  <a:cubicBezTo>
                    <a:pt x="228336" y="218199"/>
                    <a:pt x="241565" y="206369"/>
                    <a:pt x="257440" y="201111"/>
                  </a:cubicBezTo>
                  <a:cubicBezTo>
                    <a:pt x="257440" y="201111"/>
                    <a:pt x="257440" y="201111"/>
                    <a:pt x="248180" y="160363"/>
                  </a:cubicBezTo>
                  <a:cubicBezTo>
                    <a:pt x="248180" y="160363"/>
                    <a:pt x="248180" y="160363"/>
                    <a:pt x="228336" y="151162"/>
                  </a:cubicBezTo>
                  <a:cubicBezTo>
                    <a:pt x="228336" y="151162"/>
                    <a:pt x="228336" y="149847"/>
                    <a:pt x="227013" y="149847"/>
                  </a:cubicBezTo>
                  <a:cubicBezTo>
                    <a:pt x="227013" y="149847"/>
                    <a:pt x="225690" y="149847"/>
                    <a:pt x="224367" y="149847"/>
                  </a:cubicBezTo>
                  <a:cubicBezTo>
                    <a:pt x="224367" y="149847"/>
                    <a:pt x="224367" y="149847"/>
                    <a:pt x="188648" y="149847"/>
                  </a:cubicBezTo>
                  <a:cubicBezTo>
                    <a:pt x="184679" y="149847"/>
                    <a:pt x="180711" y="148533"/>
                    <a:pt x="179388" y="145904"/>
                  </a:cubicBezTo>
                  <a:cubicBezTo>
                    <a:pt x="179388" y="145904"/>
                    <a:pt x="179388" y="145904"/>
                    <a:pt x="178065" y="144589"/>
                  </a:cubicBezTo>
                  <a:cubicBezTo>
                    <a:pt x="178065" y="144589"/>
                    <a:pt x="178065" y="144589"/>
                    <a:pt x="170127" y="134074"/>
                  </a:cubicBezTo>
                  <a:cubicBezTo>
                    <a:pt x="170127" y="136703"/>
                    <a:pt x="170127" y="138017"/>
                    <a:pt x="168804" y="140646"/>
                  </a:cubicBezTo>
                  <a:cubicBezTo>
                    <a:pt x="168804" y="143275"/>
                    <a:pt x="167481" y="145904"/>
                    <a:pt x="167481" y="148533"/>
                  </a:cubicBezTo>
                  <a:cubicBezTo>
                    <a:pt x="167481" y="149847"/>
                    <a:pt x="167481" y="151162"/>
                    <a:pt x="166158" y="152476"/>
                  </a:cubicBezTo>
                  <a:cubicBezTo>
                    <a:pt x="166158" y="153791"/>
                    <a:pt x="166158" y="155105"/>
                    <a:pt x="166158" y="156420"/>
                  </a:cubicBezTo>
                  <a:cubicBezTo>
                    <a:pt x="164835" y="159048"/>
                    <a:pt x="164835" y="161677"/>
                    <a:pt x="163513" y="164306"/>
                  </a:cubicBezTo>
                  <a:cubicBezTo>
                    <a:pt x="163513" y="166935"/>
                    <a:pt x="162190" y="168250"/>
                    <a:pt x="162190" y="170879"/>
                  </a:cubicBezTo>
                  <a:cubicBezTo>
                    <a:pt x="160867" y="172193"/>
                    <a:pt x="160867" y="172193"/>
                    <a:pt x="160867" y="173507"/>
                  </a:cubicBezTo>
                  <a:cubicBezTo>
                    <a:pt x="160867" y="173507"/>
                    <a:pt x="160867" y="173507"/>
                    <a:pt x="200554" y="182709"/>
                  </a:cubicBezTo>
                  <a:cubicBezTo>
                    <a:pt x="200554" y="182709"/>
                    <a:pt x="200554" y="182709"/>
                    <a:pt x="201877" y="182709"/>
                  </a:cubicBezTo>
                  <a:cubicBezTo>
                    <a:pt x="211138" y="185337"/>
                    <a:pt x="217752" y="195853"/>
                    <a:pt x="215106" y="205054"/>
                  </a:cubicBezTo>
                  <a:cubicBezTo>
                    <a:pt x="215106" y="206369"/>
                    <a:pt x="213784" y="208998"/>
                    <a:pt x="212461" y="210312"/>
                  </a:cubicBezTo>
                  <a:cubicBezTo>
                    <a:pt x="212461" y="210312"/>
                    <a:pt x="212461" y="210312"/>
                    <a:pt x="163513" y="289180"/>
                  </a:cubicBezTo>
                  <a:cubicBezTo>
                    <a:pt x="159544" y="294437"/>
                    <a:pt x="151606" y="297066"/>
                    <a:pt x="144992" y="293123"/>
                  </a:cubicBezTo>
                  <a:cubicBezTo>
                    <a:pt x="138377" y="289180"/>
                    <a:pt x="137054" y="281293"/>
                    <a:pt x="139700" y="276035"/>
                  </a:cubicBezTo>
                  <a:cubicBezTo>
                    <a:pt x="139700" y="276035"/>
                    <a:pt x="139700" y="276035"/>
                    <a:pt x="168804" y="214255"/>
                  </a:cubicBezTo>
                  <a:cubicBezTo>
                    <a:pt x="168804" y="214255"/>
                    <a:pt x="168804" y="214255"/>
                    <a:pt x="125148" y="206369"/>
                  </a:cubicBezTo>
                  <a:cubicBezTo>
                    <a:pt x="115887" y="203740"/>
                    <a:pt x="107950" y="201111"/>
                    <a:pt x="103981" y="195853"/>
                  </a:cubicBezTo>
                  <a:cubicBezTo>
                    <a:pt x="96044" y="186652"/>
                    <a:pt x="92075" y="176136"/>
                    <a:pt x="97367" y="164306"/>
                  </a:cubicBezTo>
                  <a:cubicBezTo>
                    <a:pt x="115887" y="124873"/>
                    <a:pt x="121179" y="95955"/>
                    <a:pt x="121179" y="95955"/>
                  </a:cubicBezTo>
                  <a:cubicBezTo>
                    <a:pt x="121179" y="95955"/>
                    <a:pt x="121179" y="95955"/>
                    <a:pt x="121179" y="90697"/>
                  </a:cubicBezTo>
                  <a:cubicBezTo>
                    <a:pt x="122502" y="78867"/>
                    <a:pt x="131763" y="69666"/>
                    <a:pt x="143669" y="68351"/>
                  </a:cubicBezTo>
                  <a:cubicBezTo>
                    <a:pt x="130440" y="63093"/>
                    <a:pt x="119856" y="49949"/>
                    <a:pt x="119856" y="35490"/>
                  </a:cubicBezTo>
                  <a:cubicBezTo>
                    <a:pt x="119856" y="15773"/>
                    <a:pt x="135731" y="0"/>
                    <a:pt x="155575" y="0"/>
                  </a:cubicBezTo>
                  <a:close/>
                </a:path>
              </a:pathLst>
            </a:custGeom>
            <a:solidFill>
              <a:schemeClr val="accent1">
                <a:lumMod val="100000"/>
              </a:schemeClr>
            </a:solidFill>
            <a:ln w="19050">
              <a:noFill/>
              <a:round/>
            </a:ln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grpSp>
          <p:nvGrpSpPr>
            <p:cNvPr id="11" name="组合 10"/>
            <p:cNvGrpSpPr/>
            <p:nvPr/>
          </p:nvGrpSpPr>
          <p:grpSpPr>
            <a:xfrm>
              <a:off x="5591232" y="1569492"/>
              <a:ext cx="3155350" cy="743926"/>
              <a:chOff x="7505490" y="2041661"/>
              <a:chExt cx="4207134" cy="991902"/>
            </a:xfrm>
          </p:grpSpPr>
          <p:sp>
            <p:nvSpPr>
              <p:cNvPr id="15" name="文本框 20"/>
              <p:cNvSpPr txBox="1"/>
              <p:nvPr/>
            </p:nvSpPr>
            <p:spPr>
              <a:xfrm>
                <a:off x="7505490" y="2041661"/>
                <a:ext cx="4207134" cy="422405"/>
              </a:xfrm>
              <a:prstGeom prst="rect">
                <a:avLst/>
              </a:prstGeom>
              <a:noFill/>
            </p:spPr>
            <p:txBody>
              <a:bodyPr wrap="none" lIns="96000" tIns="96000" rIns="96000" bIns="96000" anchor="b" anchorCtr="0">
                <a:noAutofit/>
              </a:bodyPr>
              <a:lstStyle/>
              <a:p>
                <a:r>
                  <a:rPr lang="zh-CN" altLang="en-US" sz="1900" b="1" dirty="0">
                    <a:solidFill>
                      <a:schemeClr val="bg1"/>
                    </a:solidFill>
                    <a:latin typeface="阿里巴巴普惠体 B" panose="00020600040101010101" charset="-122"/>
                    <a:ea typeface="阿里巴巴普惠体 B" panose="00020600040101010101" charset="-122"/>
                    <a:cs typeface="+mn-ea"/>
                    <a:sym typeface="+mn-lt"/>
                  </a:rPr>
                  <a:t>标题文本预设</a:t>
                </a:r>
                <a:endParaRPr lang="zh-CN" altLang="en-US" sz="1900" b="1" dirty="0">
                  <a:solidFill>
                    <a:schemeClr val="bg1"/>
                  </a:solidFill>
                  <a:latin typeface="阿里巴巴普惠体 B" panose="00020600040101010101" charset="-122"/>
                  <a:ea typeface="阿里巴巴普惠体 B" panose="00020600040101010101" charset="-122"/>
                  <a:cs typeface="+mn-ea"/>
                  <a:sym typeface="+mn-lt"/>
                </a:endParaRPr>
              </a:p>
            </p:txBody>
          </p:sp>
          <p:sp>
            <p:nvSpPr>
              <p:cNvPr id="16" name="文本框 21"/>
              <p:cNvSpPr txBox="1"/>
              <p:nvPr/>
            </p:nvSpPr>
            <p:spPr>
              <a:xfrm>
                <a:off x="7505490" y="2464066"/>
                <a:ext cx="4207134" cy="569497"/>
              </a:xfrm>
              <a:prstGeom prst="rect">
                <a:avLst/>
              </a:prstGeom>
              <a:noFill/>
            </p:spPr>
            <p:txBody>
              <a:bodyPr wrap="square" lIns="96000" tIns="96000" rIns="96000" bIns="96000" anchor="t" anchorCtr="0">
                <a:normAutofit fontScale="750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600">
                    <a:solidFill>
                      <a:schemeClr val="bg1"/>
                    </a:solidFill>
                    <a:latin typeface="阿里巴巴普惠体 R" panose="00020600040101010101" charset="-122"/>
                    <a:ea typeface="阿里巴巴普惠体 R" panose="00020600040101010101" charset="-122"/>
                    <a:cs typeface="阿里巴巴普惠体 R" panose="00020600040101010101" charset="-122"/>
                    <a:sym typeface="+mn-lt"/>
                  </a:rPr>
                  <a:t>此部分内容作为文字排版占位显示（建议使用主题字体）</a:t>
                </a:r>
                <a:br>
                  <a:rPr lang="zh-CN" altLang="en-US" sz="1600">
                    <a:solidFill>
                      <a:schemeClr val="bg1"/>
                    </a:solidFill>
                    <a:latin typeface="阿里巴巴普惠体 R" panose="00020600040101010101" charset="-122"/>
                    <a:ea typeface="阿里巴巴普惠体 R" panose="00020600040101010101" charset="-122"/>
                    <a:cs typeface="阿里巴巴普惠体 R" panose="00020600040101010101" charset="-122"/>
                    <a:sym typeface="+mn-lt"/>
                  </a:rPr>
                </a:br>
                <a:r>
                  <a:rPr lang="zh-CN" altLang="en-US" sz="1600">
                    <a:solidFill>
                      <a:schemeClr val="bg1"/>
                    </a:solidFill>
                    <a:latin typeface="阿里巴巴普惠体 R" panose="00020600040101010101" charset="-122"/>
                    <a:ea typeface="阿里巴巴普惠体 R" panose="00020600040101010101" charset="-122"/>
                    <a:cs typeface="阿里巴巴普惠体 R" panose="00020600040101010101" charset="-122"/>
                    <a:sym typeface="+mn-lt"/>
                  </a:rPr>
                  <a:t>如需更改请在（设置形状格式）菜单下（文本选项）中调整</a:t>
                </a:r>
                <a:endParaRPr lang="zh-CN" altLang="en-US" sz="1600">
                  <a:solidFill>
                    <a:schemeClr val="bg1"/>
                  </a:solidFill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  <a:sym typeface="+mn-lt"/>
                </a:endParaRPr>
              </a:p>
            </p:txBody>
          </p:sp>
        </p:grpSp>
      </p:grpSp>
      <p:grpSp>
        <p:nvGrpSpPr>
          <p:cNvPr id="26" name="组合 25"/>
          <p:cNvGrpSpPr/>
          <p:nvPr/>
        </p:nvGrpSpPr>
        <p:grpSpPr>
          <a:xfrm>
            <a:off x="6113747" y="3463107"/>
            <a:ext cx="5784851" cy="1612572"/>
            <a:chOff x="4584120" y="2597330"/>
            <a:chExt cx="4338638" cy="1209429"/>
          </a:xfrm>
        </p:grpSpPr>
        <p:sp>
          <p:nvSpPr>
            <p:cNvPr id="6" name="矩形 5"/>
            <p:cNvSpPr/>
            <p:nvPr/>
          </p:nvSpPr>
          <p:spPr bwMode="auto">
            <a:xfrm>
              <a:off x="4584120" y="2597330"/>
              <a:ext cx="4338638" cy="1209429"/>
            </a:xfrm>
            <a:prstGeom prst="rect">
              <a:avLst/>
            </a:prstGeom>
            <a:solidFill>
              <a:srgbClr val="EB3E16"/>
            </a:solidFill>
            <a:ln w="19050">
              <a:noFill/>
              <a:round/>
            </a:ln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8" name="椭圆 7"/>
            <p:cNvSpPr/>
            <p:nvPr/>
          </p:nvSpPr>
          <p:spPr bwMode="auto">
            <a:xfrm>
              <a:off x="4750139" y="2864507"/>
              <a:ext cx="675075" cy="675075"/>
            </a:xfrm>
            <a:prstGeom prst="ellipse">
              <a:avLst/>
            </a:prstGeom>
            <a:solidFill>
              <a:schemeClr val="bg1"/>
            </a:solidFill>
            <a:ln w="19050">
              <a:noFill/>
              <a:round/>
            </a:ln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10" name="任意多边形: 形状 9"/>
            <p:cNvSpPr/>
            <p:nvPr/>
          </p:nvSpPr>
          <p:spPr bwMode="auto">
            <a:xfrm>
              <a:off x="4886301" y="3037798"/>
              <a:ext cx="402750" cy="328492"/>
            </a:xfrm>
            <a:custGeom>
              <a:avLst/>
              <a:gdLst>
                <a:gd name="connsiteX0" fmla="*/ 39952 w 338667"/>
                <a:gd name="connsiteY0" fmla="*/ 252412 h 276225"/>
                <a:gd name="connsiteX1" fmla="*/ 297127 w 338667"/>
                <a:gd name="connsiteY1" fmla="*/ 252412 h 276225"/>
                <a:gd name="connsiteX2" fmla="*/ 297127 w 338667"/>
                <a:gd name="connsiteY2" fmla="*/ 276225 h 276225"/>
                <a:gd name="connsiteX3" fmla="*/ 39952 w 338667"/>
                <a:gd name="connsiteY3" fmla="*/ 276225 h 276225"/>
                <a:gd name="connsiteX4" fmla="*/ 169334 w 338667"/>
                <a:gd name="connsiteY4" fmla="*/ 98425 h 276225"/>
                <a:gd name="connsiteX5" fmla="*/ 225690 w 338667"/>
                <a:gd name="connsiteY5" fmla="*/ 154918 h 276225"/>
                <a:gd name="connsiteX6" fmla="*/ 221758 w 338667"/>
                <a:gd name="connsiteY6" fmla="*/ 177253 h 276225"/>
                <a:gd name="connsiteX7" fmla="*/ 206031 w 338667"/>
                <a:gd name="connsiteY7" fmla="*/ 169370 h 276225"/>
                <a:gd name="connsiteX8" fmla="*/ 206031 w 338667"/>
                <a:gd name="connsiteY8" fmla="*/ 168056 h 276225"/>
                <a:gd name="connsiteX9" fmla="*/ 208652 w 338667"/>
                <a:gd name="connsiteY9" fmla="*/ 154918 h 276225"/>
                <a:gd name="connsiteX10" fmla="*/ 169334 w 338667"/>
                <a:gd name="connsiteY10" fmla="*/ 116818 h 276225"/>
                <a:gd name="connsiteX11" fmla="*/ 130015 w 338667"/>
                <a:gd name="connsiteY11" fmla="*/ 154918 h 276225"/>
                <a:gd name="connsiteX12" fmla="*/ 169334 w 338667"/>
                <a:gd name="connsiteY12" fmla="*/ 194332 h 276225"/>
                <a:gd name="connsiteX13" fmla="*/ 198167 w 338667"/>
                <a:gd name="connsiteY13" fmla="*/ 181194 h 276225"/>
                <a:gd name="connsiteX14" fmla="*/ 199478 w 338667"/>
                <a:gd name="connsiteY14" fmla="*/ 181194 h 276225"/>
                <a:gd name="connsiteX15" fmla="*/ 213895 w 338667"/>
                <a:gd name="connsiteY15" fmla="*/ 190391 h 276225"/>
                <a:gd name="connsiteX16" fmla="*/ 169334 w 338667"/>
                <a:gd name="connsiteY16" fmla="*/ 212725 h 276225"/>
                <a:gd name="connsiteX17" fmla="*/ 112977 w 338667"/>
                <a:gd name="connsiteY17" fmla="*/ 156232 h 276225"/>
                <a:gd name="connsiteX18" fmla="*/ 169334 w 338667"/>
                <a:gd name="connsiteY18" fmla="*/ 98425 h 276225"/>
                <a:gd name="connsiteX19" fmla="*/ 169740 w 338667"/>
                <a:gd name="connsiteY19" fmla="*/ 84137 h 276225"/>
                <a:gd name="connsiteX20" fmla="*/ 98689 w 338667"/>
                <a:gd name="connsiteY20" fmla="*/ 157031 h 276225"/>
                <a:gd name="connsiteX21" fmla="*/ 169740 w 338667"/>
                <a:gd name="connsiteY21" fmla="*/ 228600 h 276225"/>
                <a:gd name="connsiteX22" fmla="*/ 227634 w 338667"/>
                <a:gd name="connsiteY22" fmla="*/ 198117 h 276225"/>
                <a:gd name="connsiteX23" fmla="*/ 236845 w 338667"/>
                <a:gd name="connsiteY23" fmla="*/ 203418 h 276225"/>
                <a:gd name="connsiteX24" fmla="*/ 242108 w 338667"/>
                <a:gd name="connsiteY24" fmla="*/ 199442 h 276225"/>
                <a:gd name="connsiteX25" fmla="*/ 239476 w 338667"/>
                <a:gd name="connsiteY25" fmla="*/ 190165 h 276225"/>
                <a:gd name="connsiteX26" fmla="*/ 234213 w 338667"/>
                <a:gd name="connsiteY26" fmla="*/ 186189 h 276225"/>
                <a:gd name="connsiteX27" fmla="*/ 240792 w 338667"/>
                <a:gd name="connsiteY27" fmla="*/ 157031 h 276225"/>
                <a:gd name="connsiteX28" fmla="*/ 169740 w 338667"/>
                <a:gd name="connsiteY28" fmla="*/ 84137 h 276225"/>
                <a:gd name="connsiteX29" fmla="*/ 280981 w 338667"/>
                <a:gd name="connsiteY29" fmla="*/ 82550 h 276225"/>
                <a:gd name="connsiteX30" fmla="*/ 333639 w 338667"/>
                <a:gd name="connsiteY30" fmla="*/ 82550 h 276225"/>
                <a:gd name="connsiteX31" fmla="*/ 331006 w 338667"/>
                <a:gd name="connsiteY31" fmla="*/ 92075 h 276225"/>
                <a:gd name="connsiteX32" fmla="*/ 279664 w 338667"/>
                <a:gd name="connsiteY32" fmla="*/ 92075 h 276225"/>
                <a:gd name="connsiteX33" fmla="*/ 280981 w 338667"/>
                <a:gd name="connsiteY33" fmla="*/ 82550 h 276225"/>
                <a:gd name="connsiteX34" fmla="*/ 5027 w 338667"/>
                <a:gd name="connsiteY34" fmla="*/ 82550 h 276225"/>
                <a:gd name="connsiteX35" fmla="*/ 57685 w 338667"/>
                <a:gd name="connsiteY35" fmla="*/ 82550 h 276225"/>
                <a:gd name="connsiteX36" fmla="*/ 59002 w 338667"/>
                <a:gd name="connsiteY36" fmla="*/ 92075 h 276225"/>
                <a:gd name="connsiteX37" fmla="*/ 7660 w 338667"/>
                <a:gd name="connsiteY37" fmla="*/ 92075 h 276225"/>
                <a:gd name="connsiteX38" fmla="*/ 5027 w 338667"/>
                <a:gd name="connsiteY38" fmla="*/ 82550 h 276225"/>
                <a:gd name="connsiteX39" fmla="*/ 106627 w 338667"/>
                <a:gd name="connsiteY39" fmla="*/ 47625 h 276225"/>
                <a:gd name="connsiteX40" fmla="*/ 128852 w 338667"/>
                <a:gd name="connsiteY40" fmla="*/ 47625 h 276225"/>
                <a:gd name="connsiteX41" fmla="*/ 128852 w 338667"/>
                <a:gd name="connsiteY41" fmla="*/ 66675 h 276225"/>
                <a:gd name="connsiteX42" fmla="*/ 209815 w 338667"/>
                <a:gd name="connsiteY42" fmla="*/ 66675 h 276225"/>
                <a:gd name="connsiteX43" fmla="*/ 209815 w 338667"/>
                <a:gd name="connsiteY43" fmla="*/ 47625 h 276225"/>
                <a:gd name="connsiteX44" fmla="*/ 232040 w 338667"/>
                <a:gd name="connsiteY44" fmla="*/ 47625 h 276225"/>
                <a:gd name="connsiteX45" fmla="*/ 232040 w 338667"/>
                <a:gd name="connsiteY45" fmla="*/ 66675 h 276225"/>
                <a:gd name="connsiteX46" fmla="*/ 254265 w 338667"/>
                <a:gd name="connsiteY46" fmla="*/ 66675 h 276225"/>
                <a:gd name="connsiteX47" fmla="*/ 295540 w 338667"/>
                <a:gd name="connsiteY47" fmla="*/ 238125 h 276225"/>
                <a:gd name="connsiteX48" fmla="*/ 43127 w 338667"/>
                <a:gd name="connsiteY48" fmla="*/ 238125 h 276225"/>
                <a:gd name="connsiteX49" fmla="*/ 84402 w 338667"/>
                <a:gd name="connsiteY49" fmla="*/ 66675 h 276225"/>
                <a:gd name="connsiteX50" fmla="*/ 106627 w 338667"/>
                <a:gd name="connsiteY50" fmla="*/ 66675 h 276225"/>
                <a:gd name="connsiteX51" fmla="*/ 169334 w 338667"/>
                <a:gd name="connsiteY51" fmla="*/ 0 h 276225"/>
                <a:gd name="connsiteX52" fmla="*/ 333376 w 338667"/>
                <a:gd name="connsiteY52" fmla="*/ 30193 h 276225"/>
                <a:gd name="connsiteX53" fmla="*/ 337344 w 338667"/>
                <a:gd name="connsiteY53" fmla="*/ 68263 h 276225"/>
                <a:gd name="connsiteX54" fmla="*/ 281782 w 338667"/>
                <a:gd name="connsiteY54" fmla="*/ 68263 h 276225"/>
                <a:gd name="connsiteX55" fmla="*/ 275167 w 338667"/>
                <a:gd name="connsiteY55" fmla="*/ 45946 h 276225"/>
                <a:gd name="connsiteX56" fmla="*/ 169334 w 338667"/>
                <a:gd name="connsiteY56" fmla="*/ 19691 h 276225"/>
                <a:gd name="connsiteX57" fmla="*/ 63500 w 338667"/>
                <a:gd name="connsiteY57" fmla="*/ 45946 h 276225"/>
                <a:gd name="connsiteX58" fmla="*/ 56885 w 338667"/>
                <a:gd name="connsiteY58" fmla="*/ 68263 h 276225"/>
                <a:gd name="connsiteX59" fmla="*/ 1323 w 338667"/>
                <a:gd name="connsiteY59" fmla="*/ 68263 h 276225"/>
                <a:gd name="connsiteX60" fmla="*/ 5291 w 338667"/>
                <a:gd name="connsiteY60" fmla="*/ 30193 h 276225"/>
                <a:gd name="connsiteX61" fmla="*/ 169334 w 338667"/>
                <a:gd name="connsiteY61" fmla="*/ 0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338667" h="276225">
                  <a:moveTo>
                    <a:pt x="39952" y="252412"/>
                  </a:moveTo>
                  <a:lnTo>
                    <a:pt x="297127" y="252412"/>
                  </a:lnTo>
                  <a:lnTo>
                    <a:pt x="297127" y="276225"/>
                  </a:lnTo>
                  <a:lnTo>
                    <a:pt x="39952" y="276225"/>
                  </a:lnTo>
                  <a:close/>
                  <a:moveTo>
                    <a:pt x="169334" y="98425"/>
                  </a:moveTo>
                  <a:cubicBezTo>
                    <a:pt x="200788" y="98425"/>
                    <a:pt x="225690" y="124701"/>
                    <a:pt x="225690" y="154918"/>
                  </a:cubicBezTo>
                  <a:cubicBezTo>
                    <a:pt x="225690" y="162801"/>
                    <a:pt x="224380" y="170684"/>
                    <a:pt x="221758" y="177253"/>
                  </a:cubicBezTo>
                  <a:cubicBezTo>
                    <a:pt x="221758" y="177253"/>
                    <a:pt x="221758" y="177253"/>
                    <a:pt x="206031" y="169370"/>
                  </a:cubicBezTo>
                  <a:cubicBezTo>
                    <a:pt x="206031" y="169370"/>
                    <a:pt x="206031" y="168056"/>
                    <a:pt x="206031" y="168056"/>
                  </a:cubicBezTo>
                  <a:cubicBezTo>
                    <a:pt x="207342" y="164115"/>
                    <a:pt x="208652" y="160173"/>
                    <a:pt x="208652" y="154918"/>
                  </a:cubicBezTo>
                  <a:cubicBezTo>
                    <a:pt x="208652" y="133897"/>
                    <a:pt x="190303" y="116818"/>
                    <a:pt x="169334" y="116818"/>
                  </a:cubicBezTo>
                  <a:cubicBezTo>
                    <a:pt x="148364" y="116818"/>
                    <a:pt x="130015" y="133897"/>
                    <a:pt x="130015" y="154918"/>
                  </a:cubicBezTo>
                  <a:cubicBezTo>
                    <a:pt x="130015" y="177253"/>
                    <a:pt x="148364" y="194332"/>
                    <a:pt x="169334" y="194332"/>
                  </a:cubicBezTo>
                  <a:cubicBezTo>
                    <a:pt x="181129" y="194332"/>
                    <a:pt x="191614" y="189077"/>
                    <a:pt x="198167" y="181194"/>
                  </a:cubicBezTo>
                  <a:cubicBezTo>
                    <a:pt x="199478" y="181194"/>
                    <a:pt x="199478" y="181194"/>
                    <a:pt x="199478" y="181194"/>
                  </a:cubicBezTo>
                  <a:cubicBezTo>
                    <a:pt x="199478" y="181194"/>
                    <a:pt x="199478" y="181194"/>
                    <a:pt x="213895" y="190391"/>
                  </a:cubicBezTo>
                  <a:cubicBezTo>
                    <a:pt x="203410" y="203528"/>
                    <a:pt x="187682" y="212725"/>
                    <a:pt x="169334" y="212725"/>
                  </a:cubicBezTo>
                  <a:cubicBezTo>
                    <a:pt x="137879" y="212725"/>
                    <a:pt x="112977" y="186449"/>
                    <a:pt x="112977" y="156232"/>
                  </a:cubicBezTo>
                  <a:cubicBezTo>
                    <a:pt x="112977" y="124701"/>
                    <a:pt x="137879" y="98425"/>
                    <a:pt x="169334" y="98425"/>
                  </a:cubicBezTo>
                  <a:close/>
                  <a:moveTo>
                    <a:pt x="169740" y="84137"/>
                  </a:moveTo>
                  <a:cubicBezTo>
                    <a:pt x="130268" y="84137"/>
                    <a:pt x="98689" y="117271"/>
                    <a:pt x="98689" y="157031"/>
                  </a:cubicBezTo>
                  <a:cubicBezTo>
                    <a:pt x="98689" y="195466"/>
                    <a:pt x="130268" y="228600"/>
                    <a:pt x="169740" y="228600"/>
                  </a:cubicBezTo>
                  <a:cubicBezTo>
                    <a:pt x="193424" y="228600"/>
                    <a:pt x="214477" y="216672"/>
                    <a:pt x="227634" y="198117"/>
                  </a:cubicBezTo>
                  <a:cubicBezTo>
                    <a:pt x="227634" y="198117"/>
                    <a:pt x="232897" y="203418"/>
                    <a:pt x="236845" y="203418"/>
                  </a:cubicBezTo>
                  <a:cubicBezTo>
                    <a:pt x="238160" y="203418"/>
                    <a:pt x="240792" y="200768"/>
                    <a:pt x="242108" y="199442"/>
                  </a:cubicBezTo>
                  <a:cubicBezTo>
                    <a:pt x="244739" y="195466"/>
                    <a:pt x="243423" y="191490"/>
                    <a:pt x="239476" y="190165"/>
                  </a:cubicBezTo>
                  <a:cubicBezTo>
                    <a:pt x="239476" y="190165"/>
                    <a:pt x="239476" y="190165"/>
                    <a:pt x="234213" y="186189"/>
                  </a:cubicBezTo>
                  <a:cubicBezTo>
                    <a:pt x="238160" y="176911"/>
                    <a:pt x="240792" y="167634"/>
                    <a:pt x="240792" y="157031"/>
                  </a:cubicBezTo>
                  <a:cubicBezTo>
                    <a:pt x="240792" y="117271"/>
                    <a:pt x="209213" y="84137"/>
                    <a:pt x="169740" y="84137"/>
                  </a:cubicBezTo>
                  <a:close/>
                  <a:moveTo>
                    <a:pt x="280981" y="82550"/>
                  </a:moveTo>
                  <a:cubicBezTo>
                    <a:pt x="333639" y="82550"/>
                    <a:pt x="333639" y="82550"/>
                    <a:pt x="333639" y="82550"/>
                  </a:cubicBezTo>
                  <a:cubicBezTo>
                    <a:pt x="332323" y="87313"/>
                    <a:pt x="332323" y="89694"/>
                    <a:pt x="331006" y="92075"/>
                  </a:cubicBezTo>
                  <a:cubicBezTo>
                    <a:pt x="279664" y="92075"/>
                    <a:pt x="279664" y="92075"/>
                    <a:pt x="279664" y="92075"/>
                  </a:cubicBezTo>
                  <a:cubicBezTo>
                    <a:pt x="279664" y="89694"/>
                    <a:pt x="279664" y="86122"/>
                    <a:pt x="280981" y="82550"/>
                  </a:cubicBezTo>
                  <a:close/>
                  <a:moveTo>
                    <a:pt x="5027" y="82550"/>
                  </a:moveTo>
                  <a:cubicBezTo>
                    <a:pt x="5027" y="82550"/>
                    <a:pt x="5027" y="82550"/>
                    <a:pt x="57685" y="82550"/>
                  </a:cubicBezTo>
                  <a:cubicBezTo>
                    <a:pt x="59002" y="86122"/>
                    <a:pt x="59002" y="89694"/>
                    <a:pt x="59002" y="92075"/>
                  </a:cubicBezTo>
                  <a:cubicBezTo>
                    <a:pt x="59002" y="92075"/>
                    <a:pt x="59002" y="92075"/>
                    <a:pt x="7660" y="92075"/>
                  </a:cubicBezTo>
                  <a:cubicBezTo>
                    <a:pt x="6343" y="89694"/>
                    <a:pt x="6343" y="87313"/>
                    <a:pt x="5027" y="82550"/>
                  </a:cubicBezTo>
                  <a:close/>
                  <a:moveTo>
                    <a:pt x="106627" y="47625"/>
                  </a:moveTo>
                  <a:lnTo>
                    <a:pt x="128852" y="47625"/>
                  </a:lnTo>
                  <a:lnTo>
                    <a:pt x="128852" y="66675"/>
                  </a:lnTo>
                  <a:lnTo>
                    <a:pt x="209815" y="66675"/>
                  </a:lnTo>
                  <a:lnTo>
                    <a:pt x="209815" y="47625"/>
                  </a:lnTo>
                  <a:lnTo>
                    <a:pt x="232040" y="47625"/>
                  </a:lnTo>
                  <a:lnTo>
                    <a:pt x="232040" y="66675"/>
                  </a:lnTo>
                  <a:lnTo>
                    <a:pt x="254265" y="66675"/>
                  </a:lnTo>
                  <a:lnTo>
                    <a:pt x="295540" y="238125"/>
                  </a:lnTo>
                  <a:lnTo>
                    <a:pt x="43127" y="238125"/>
                  </a:lnTo>
                  <a:lnTo>
                    <a:pt x="84402" y="66675"/>
                  </a:lnTo>
                  <a:lnTo>
                    <a:pt x="106627" y="66675"/>
                  </a:lnTo>
                  <a:close/>
                  <a:moveTo>
                    <a:pt x="169334" y="0"/>
                  </a:moveTo>
                  <a:cubicBezTo>
                    <a:pt x="244740" y="0"/>
                    <a:pt x="309563" y="11815"/>
                    <a:pt x="333376" y="30193"/>
                  </a:cubicBezTo>
                  <a:cubicBezTo>
                    <a:pt x="338667" y="34132"/>
                    <a:pt x="339990" y="48572"/>
                    <a:pt x="337344" y="68263"/>
                  </a:cubicBezTo>
                  <a:cubicBezTo>
                    <a:pt x="281782" y="68263"/>
                    <a:pt x="281782" y="68263"/>
                    <a:pt x="281782" y="68263"/>
                  </a:cubicBezTo>
                  <a:cubicBezTo>
                    <a:pt x="281782" y="57761"/>
                    <a:pt x="279136" y="49884"/>
                    <a:pt x="275167" y="45946"/>
                  </a:cubicBezTo>
                  <a:cubicBezTo>
                    <a:pt x="256646" y="26255"/>
                    <a:pt x="207698" y="19691"/>
                    <a:pt x="169334" y="19691"/>
                  </a:cubicBezTo>
                  <a:cubicBezTo>
                    <a:pt x="130969" y="19691"/>
                    <a:pt x="82021" y="26255"/>
                    <a:pt x="63500" y="45946"/>
                  </a:cubicBezTo>
                  <a:cubicBezTo>
                    <a:pt x="59531" y="49884"/>
                    <a:pt x="56885" y="57761"/>
                    <a:pt x="56885" y="68263"/>
                  </a:cubicBezTo>
                  <a:cubicBezTo>
                    <a:pt x="1323" y="68263"/>
                    <a:pt x="1323" y="68263"/>
                    <a:pt x="1323" y="68263"/>
                  </a:cubicBezTo>
                  <a:cubicBezTo>
                    <a:pt x="-1323" y="48572"/>
                    <a:pt x="0" y="35444"/>
                    <a:pt x="5291" y="30193"/>
                  </a:cubicBezTo>
                  <a:cubicBezTo>
                    <a:pt x="29104" y="11815"/>
                    <a:pt x="93927" y="0"/>
                    <a:pt x="169334" y="0"/>
                  </a:cubicBezTo>
                  <a:close/>
                </a:path>
              </a:pathLst>
            </a:custGeom>
            <a:solidFill>
              <a:schemeClr val="accent2"/>
            </a:solidFill>
            <a:ln w="19050">
              <a:noFill/>
              <a:round/>
            </a:ln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5591232" y="2832613"/>
              <a:ext cx="3155350" cy="743926"/>
              <a:chOff x="7505490" y="2041661"/>
              <a:chExt cx="4207134" cy="991902"/>
            </a:xfrm>
          </p:grpSpPr>
          <p:sp>
            <p:nvSpPr>
              <p:cNvPr id="13" name="文本框 25"/>
              <p:cNvSpPr txBox="1"/>
              <p:nvPr/>
            </p:nvSpPr>
            <p:spPr>
              <a:xfrm>
                <a:off x="7505490" y="2041661"/>
                <a:ext cx="4207134" cy="422405"/>
              </a:xfrm>
              <a:prstGeom prst="rect">
                <a:avLst/>
              </a:prstGeom>
              <a:noFill/>
            </p:spPr>
            <p:txBody>
              <a:bodyPr wrap="none" lIns="96000" tIns="96000" rIns="96000" bIns="96000" anchor="b" anchorCtr="0">
                <a:noAutofit/>
              </a:bodyPr>
              <a:lstStyle/>
              <a:p>
                <a:r>
                  <a:rPr lang="zh-CN" altLang="en-US" sz="1900" b="1" dirty="0">
                    <a:solidFill>
                      <a:schemeClr val="bg1"/>
                    </a:solidFill>
                    <a:latin typeface="阿里巴巴普惠体 B" panose="00020600040101010101" charset="-122"/>
                    <a:ea typeface="阿里巴巴普惠体 B" panose="00020600040101010101" charset="-122"/>
                    <a:cs typeface="+mn-ea"/>
                    <a:sym typeface="+mn-lt"/>
                  </a:rPr>
                  <a:t>标题文本预设</a:t>
                </a:r>
                <a:endParaRPr lang="zh-CN" altLang="en-US" sz="1900" b="1" dirty="0">
                  <a:solidFill>
                    <a:schemeClr val="bg1"/>
                  </a:solidFill>
                  <a:latin typeface="阿里巴巴普惠体 B" panose="00020600040101010101" charset="-122"/>
                  <a:ea typeface="阿里巴巴普惠体 B" panose="00020600040101010101" charset="-122"/>
                  <a:cs typeface="+mn-ea"/>
                  <a:sym typeface="+mn-lt"/>
                </a:endParaRPr>
              </a:p>
            </p:txBody>
          </p:sp>
          <p:sp>
            <p:nvSpPr>
              <p:cNvPr id="14" name="文本框 26"/>
              <p:cNvSpPr txBox="1"/>
              <p:nvPr/>
            </p:nvSpPr>
            <p:spPr>
              <a:xfrm>
                <a:off x="7505490" y="2464066"/>
                <a:ext cx="4207134" cy="569497"/>
              </a:xfrm>
              <a:prstGeom prst="rect">
                <a:avLst/>
              </a:prstGeom>
              <a:noFill/>
            </p:spPr>
            <p:txBody>
              <a:bodyPr wrap="square" lIns="96000" tIns="96000" rIns="96000" bIns="96000" anchor="t" anchorCtr="0">
                <a:normAutofit fontScale="750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600">
                    <a:solidFill>
                      <a:schemeClr val="bg1"/>
                    </a:solidFill>
                    <a:latin typeface="阿里巴巴普惠体 R" panose="00020600040101010101" charset="-122"/>
                    <a:ea typeface="阿里巴巴普惠体 R" panose="00020600040101010101" charset="-122"/>
                    <a:cs typeface="阿里巴巴普惠体 R" panose="00020600040101010101" charset="-122"/>
                    <a:sym typeface="+mn-lt"/>
                  </a:rPr>
                  <a:t>此部分内容作为文字排版占位显示（建议使用主题字体）</a:t>
                </a:r>
                <a:br>
                  <a:rPr lang="zh-CN" altLang="en-US" sz="1600">
                    <a:solidFill>
                      <a:schemeClr val="bg1"/>
                    </a:solidFill>
                    <a:latin typeface="阿里巴巴普惠体 R" panose="00020600040101010101" charset="-122"/>
                    <a:ea typeface="阿里巴巴普惠体 R" panose="00020600040101010101" charset="-122"/>
                    <a:cs typeface="阿里巴巴普惠体 R" panose="00020600040101010101" charset="-122"/>
                    <a:sym typeface="+mn-lt"/>
                  </a:rPr>
                </a:br>
                <a:r>
                  <a:rPr lang="zh-CN" altLang="en-US" sz="1600">
                    <a:solidFill>
                      <a:schemeClr val="bg1"/>
                    </a:solidFill>
                    <a:latin typeface="阿里巴巴普惠体 R" panose="00020600040101010101" charset="-122"/>
                    <a:ea typeface="阿里巴巴普惠体 R" panose="00020600040101010101" charset="-122"/>
                    <a:cs typeface="阿里巴巴普惠体 R" panose="00020600040101010101" charset="-122"/>
                    <a:sym typeface="+mn-lt"/>
                  </a:rPr>
                  <a:t>如需更改请在（设置形状格式）菜单下（文本选项）中调整</a:t>
                </a:r>
                <a:endParaRPr lang="zh-CN" altLang="en-US" sz="1600">
                  <a:solidFill>
                    <a:schemeClr val="bg1"/>
                  </a:solidFill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  <a:sym typeface="+mn-lt"/>
                </a:endParaRPr>
              </a:p>
            </p:txBody>
          </p:sp>
        </p:grpSp>
      </p:grpSp>
      <p:pic>
        <p:nvPicPr>
          <p:cNvPr id="3" name="图片 2" descr="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4475" y="318135"/>
            <a:ext cx="2745740" cy="546735"/>
          </a:xfrm>
          <a:prstGeom prst="rect">
            <a:avLst/>
          </a:prstGeom>
        </p:spPr>
      </p:pic>
      <p:sp>
        <p:nvSpPr>
          <p:cNvPr id="25" name="文本框 24"/>
          <p:cNvSpPr txBox="1"/>
          <p:nvPr/>
        </p:nvSpPr>
        <p:spPr>
          <a:xfrm>
            <a:off x="441960" y="76835"/>
            <a:ext cx="221488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4000" b="1" kern="100">
                <a:solidFill>
                  <a:schemeClr val="tx1">
                    <a:lumMod val="95000"/>
                    <a:lumOff val="5000"/>
                  </a:schemeClr>
                </a:solidFill>
                <a:latin typeface="阿里巴巴普惠体 B" panose="00020600040101010101" charset="-122"/>
                <a:ea typeface="阿里巴巴普惠体 B" panose="00020600040101010101" charset="-122"/>
                <a:cs typeface="Times New Roman" panose="02020603050405020304" pitchFamily="18" charset="0"/>
                <a:sym typeface="+mn-ea"/>
              </a:rPr>
              <a:t>成果应用</a:t>
            </a:r>
            <a:endParaRPr lang="zh-CN" altLang="en-US" sz="4000" b="1" kern="100">
              <a:solidFill>
                <a:schemeClr val="tx1">
                  <a:lumMod val="95000"/>
                  <a:lumOff val="5000"/>
                </a:schemeClr>
              </a:solidFill>
              <a:latin typeface="阿里巴巴普惠体 B" panose="00020600040101010101" charset="-122"/>
              <a:ea typeface="阿里巴巴普惠体 B" panose="00020600040101010101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1981200" y="2828925"/>
            <a:ext cx="242887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>
                <a:solidFill>
                  <a:schemeClr val="bg1">
                    <a:lumMod val="65000"/>
                  </a:schemeClr>
                </a:solidFill>
                <a:latin typeface="阿里巴巴普惠体 B" panose="00020600040101010101" charset="-122"/>
                <a:ea typeface="阿里巴巴普惠体 B" panose="00020600040101010101" charset="-122"/>
              </a:rPr>
              <a:t>添加图片</a:t>
            </a:r>
            <a:endParaRPr lang="zh-CN" altLang="en-US" sz="4400">
              <a:solidFill>
                <a:schemeClr val="bg1">
                  <a:lumMod val="65000"/>
                </a:schemeClr>
              </a:solidFill>
              <a:latin typeface="阿里巴巴普惠体 B" panose="00020600040101010101" charset="-122"/>
              <a:ea typeface="阿里巴巴普惠体 B" panose="00020600040101010101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ïşlîḍê"/>
          <p:cNvSpPr/>
          <p:nvPr/>
        </p:nvSpPr>
        <p:spPr>
          <a:xfrm rot="18900000">
            <a:off x="5492588" y="2333309"/>
            <a:ext cx="1210001" cy="1210001"/>
          </a:xfrm>
          <a:prstGeom prst="rect">
            <a:avLst/>
          </a:prstGeom>
          <a:solidFill>
            <a:srgbClr val="EE5633"/>
          </a:solidFill>
          <a:ln w="12700">
            <a:solidFill>
              <a:schemeClr val="bg1">
                <a:lumMod val="85000"/>
              </a:schemeClr>
            </a:solidFill>
            <a:miter lim="400000"/>
          </a:ln>
        </p:spPr>
        <p:txBody>
          <a:bodyPr anchor="ctr"/>
          <a:lstStyle/>
          <a:p>
            <a:pPr algn="ctr"/>
            <a:endParaRPr dirty="0">
              <a:ea typeface="宋体" panose="02010600030101010101" pitchFamily="2" charset="-122"/>
            </a:endParaRPr>
          </a:p>
        </p:txBody>
      </p:sp>
      <p:sp>
        <p:nvSpPr>
          <p:cNvPr id="25" name="iṩľíḍe"/>
          <p:cNvSpPr/>
          <p:nvPr/>
        </p:nvSpPr>
        <p:spPr>
          <a:xfrm rot="18900000">
            <a:off x="5492588" y="4084313"/>
            <a:ext cx="1210001" cy="1210001"/>
          </a:xfrm>
          <a:prstGeom prst="rect">
            <a:avLst/>
          </a:prstGeom>
          <a:solidFill>
            <a:srgbClr val="FFC000"/>
          </a:solidFill>
          <a:ln w="12700">
            <a:solidFill>
              <a:schemeClr val="bg1">
                <a:lumMod val="85000"/>
              </a:schemeClr>
            </a:solidFill>
            <a:miter lim="400000"/>
          </a:ln>
        </p:spPr>
        <p:txBody>
          <a:bodyPr anchor="ctr"/>
          <a:lstStyle/>
          <a:p>
            <a:pPr algn="ctr"/>
            <a:endParaRPr dirty="0">
              <a:ea typeface="宋体" panose="02010600030101010101" pitchFamily="2" charset="-122"/>
            </a:endParaRPr>
          </a:p>
        </p:txBody>
      </p:sp>
      <p:sp>
        <p:nvSpPr>
          <p:cNvPr id="26" name="íṥļïḋe"/>
          <p:cNvSpPr/>
          <p:nvPr/>
        </p:nvSpPr>
        <p:spPr>
          <a:xfrm rot="18900000">
            <a:off x="6392537" y="3184364"/>
            <a:ext cx="1210001" cy="1210001"/>
          </a:xfrm>
          <a:prstGeom prst="rect">
            <a:avLst/>
          </a:prstGeom>
          <a:solidFill>
            <a:srgbClr val="A5A5A5"/>
          </a:solidFill>
          <a:ln w="12700">
            <a:solidFill>
              <a:schemeClr val="bg1">
                <a:lumMod val="85000"/>
              </a:schemeClr>
            </a:solidFill>
            <a:miter lim="400000"/>
          </a:ln>
        </p:spPr>
        <p:txBody>
          <a:bodyPr anchor="ctr"/>
          <a:lstStyle/>
          <a:p>
            <a:pPr algn="ctr"/>
            <a:endParaRPr dirty="0">
              <a:ea typeface="宋体" panose="02010600030101010101" pitchFamily="2" charset="-122"/>
            </a:endParaRPr>
          </a:p>
        </p:txBody>
      </p:sp>
      <p:sp>
        <p:nvSpPr>
          <p:cNvPr id="27" name="îs1iḋê"/>
          <p:cNvSpPr/>
          <p:nvPr/>
        </p:nvSpPr>
        <p:spPr>
          <a:xfrm rot="18900000">
            <a:off x="4592638" y="3184364"/>
            <a:ext cx="1210001" cy="1210001"/>
          </a:xfrm>
          <a:prstGeom prst="rect">
            <a:avLst/>
          </a:prstGeom>
          <a:solidFill>
            <a:srgbClr val="5B9BD5"/>
          </a:solidFill>
          <a:ln w="12700">
            <a:solidFill>
              <a:schemeClr val="bg1">
                <a:lumMod val="85000"/>
              </a:schemeClr>
            </a:solidFill>
            <a:miter lim="400000"/>
          </a:ln>
        </p:spPr>
        <p:txBody>
          <a:bodyPr anchor="ctr"/>
          <a:lstStyle/>
          <a:p>
            <a:pPr algn="ctr"/>
            <a:endParaRPr dirty="0">
              <a:ea typeface="宋体" panose="02010600030101010101" pitchFamily="2" charset="-122"/>
            </a:endParaRPr>
          </a:p>
        </p:txBody>
      </p:sp>
      <p:grpSp>
        <p:nvGrpSpPr>
          <p:cNvPr id="38" name="组合 37"/>
          <p:cNvGrpSpPr/>
          <p:nvPr/>
        </p:nvGrpSpPr>
        <p:grpSpPr>
          <a:xfrm>
            <a:off x="7782446" y="2122124"/>
            <a:ext cx="3279861" cy="1060549"/>
            <a:chOff x="1085274" y="2349127"/>
            <a:chExt cx="3279861" cy="1060549"/>
          </a:xfrm>
        </p:grpSpPr>
        <p:sp>
          <p:nvSpPr>
            <p:cNvPr id="39" name="文本框 38"/>
            <p:cNvSpPr txBox="1"/>
            <p:nvPr/>
          </p:nvSpPr>
          <p:spPr>
            <a:xfrm>
              <a:off x="1085274" y="2349127"/>
              <a:ext cx="2133781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B" panose="00020600040101010101" charset="-122"/>
                  <a:ea typeface="阿里巴巴普惠体 B" panose="00020600040101010101" charset="-122"/>
                </a:rPr>
                <a:t>标题文字添加</a:t>
              </a:r>
              <a:endParaRPr lang="zh-CN" altLang="en-US" b="1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B" panose="00020600040101010101" charset="-122"/>
                <a:ea typeface="阿里巴巴普惠体 B" panose="00020600040101010101" charset="-122"/>
              </a:endParaRPr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1085274" y="2687681"/>
              <a:ext cx="3279861" cy="72199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14000"/>
                </a:lnSpc>
              </a:pPr>
              <a:r>
                <a:rPr lang="en-US" altLang="zh-CN" sz="1200">
                  <a:solidFill>
                    <a:schemeClr val="tx1">
                      <a:lumMod val="50000"/>
                      <a:lumOff val="50000"/>
                    </a:schemeClr>
                  </a:solidFill>
                  <a:latin typeface="阿里巴巴普惠体 R" panose="00020600040101010101" charset="-122"/>
                  <a:ea typeface="阿里巴巴普惠体 R" panose="00020600040101010101" charset="-122"/>
                </a:rPr>
                <a:t>The user can demonstrate on a projector or computer, or presentation and make it film to be used in a wider field</a:t>
              </a:r>
              <a:endParaRPr lang="en-US" altLang="zh-CN" sz="120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 R" panose="00020600040101010101" charset="-122"/>
                <a:ea typeface="阿里巴巴普惠体 R" panose="00020600040101010101" charset="-122"/>
              </a:endParaRP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7782446" y="4406660"/>
            <a:ext cx="3279861" cy="1060549"/>
            <a:chOff x="1085274" y="2349127"/>
            <a:chExt cx="3279861" cy="1060549"/>
          </a:xfrm>
        </p:grpSpPr>
        <p:sp>
          <p:nvSpPr>
            <p:cNvPr id="42" name="文本框 41"/>
            <p:cNvSpPr txBox="1"/>
            <p:nvPr/>
          </p:nvSpPr>
          <p:spPr>
            <a:xfrm>
              <a:off x="1085274" y="2349127"/>
              <a:ext cx="2133781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B" panose="00020600040101010101" charset="-122"/>
                  <a:ea typeface="阿里巴巴普惠体 B" panose="00020600040101010101" charset="-122"/>
                </a:rPr>
                <a:t>标题文字添加</a:t>
              </a:r>
              <a:endParaRPr lang="zh-CN" altLang="en-US" b="1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B" panose="00020600040101010101" charset="-122"/>
                <a:ea typeface="阿里巴巴普惠体 B" panose="00020600040101010101" charset="-122"/>
              </a:endParaRPr>
            </a:p>
          </p:txBody>
        </p:sp>
        <p:sp>
          <p:nvSpPr>
            <p:cNvPr id="43" name="文本框 42"/>
            <p:cNvSpPr txBox="1"/>
            <p:nvPr/>
          </p:nvSpPr>
          <p:spPr>
            <a:xfrm>
              <a:off x="1085274" y="2687681"/>
              <a:ext cx="3279861" cy="72199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14000"/>
                </a:lnSpc>
              </a:pPr>
              <a:r>
                <a:rPr lang="en-US" altLang="zh-CN" sz="1200">
                  <a:solidFill>
                    <a:schemeClr val="tx1">
                      <a:lumMod val="50000"/>
                      <a:lumOff val="50000"/>
                    </a:schemeClr>
                  </a:solidFill>
                  <a:latin typeface="阿里巴巴普惠体 R" panose="00020600040101010101" charset="-122"/>
                  <a:ea typeface="阿里巴巴普惠体 R" panose="00020600040101010101" charset="-122"/>
                </a:rPr>
                <a:t>The user can demonstrate on a projector or computer, or presentation and make it film to be used in a wider field</a:t>
              </a:r>
              <a:endParaRPr lang="en-US" altLang="zh-CN" sz="120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 R" panose="00020600040101010101" charset="-122"/>
                <a:ea typeface="阿里巴巴普惠体 R" panose="00020600040101010101" charset="-122"/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1144588" y="2122124"/>
            <a:ext cx="3279861" cy="1060549"/>
            <a:chOff x="1085274" y="2349127"/>
            <a:chExt cx="3279861" cy="1060549"/>
          </a:xfrm>
        </p:grpSpPr>
        <p:sp>
          <p:nvSpPr>
            <p:cNvPr id="45" name="文本框 44"/>
            <p:cNvSpPr txBox="1"/>
            <p:nvPr/>
          </p:nvSpPr>
          <p:spPr>
            <a:xfrm>
              <a:off x="2231354" y="2349127"/>
              <a:ext cx="2133781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/>
              <a:r>
                <a:rPr lang="zh-CN" altLang="en-US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B" panose="00020600040101010101" charset="-122"/>
                  <a:ea typeface="阿里巴巴普惠体 B" panose="00020600040101010101" charset="-122"/>
                </a:rPr>
                <a:t>标题文字添加</a:t>
              </a:r>
              <a:endParaRPr lang="zh-CN" altLang="en-US" b="1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B" panose="00020600040101010101" charset="-122"/>
                <a:ea typeface="阿里巴巴普惠体 B" panose="00020600040101010101" charset="-122"/>
              </a:endParaRPr>
            </a:p>
          </p:txBody>
        </p:sp>
        <p:sp>
          <p:nvSpPr>
            <p:cNvPr id="46" name="文本框 45"/>
            <p:cNvSpPr txBox="1"/>
            <p:nvPr/>
          </p:nvSpPr>
          <p:spPr>
            <a:xfrm>
              <a:off x="1085274" y="2687681"/>
              <a:ext cx="3279861" cy="72199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14000"/>
                </a:lnSpc>
              </a:pPr>
              <a:r>
                <a:rPr lang="en-US" altLang="zh-CN" sz="1200">
                  <a:solidFill>
                    <a:schemeClr val="tx1">
                      <a:lumMod val="50000"/>
                      <a:lumOff val="50000"/>
                    </a:schemeClr>
                  </a:solidFill>
                  <a:latin typeface="阿里巴巴普惠体 R" panose="00020600040101010101" charset="-122"/>
                  <a:ea typeface="阿里巴巴普惠体 R" panose="00020600040101010101" charset="-122"/>
                </a:rPr>
                <a:t>The user can demonstrate on a projector or computer, or presentation and make it film to be used in a wider field</a:t>
              </a:r>
              <a:endParaRPr lang="en-US" altLang="zh-CN" sz="120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 R" panose="00020600040101010101" charset="-122"/>
                <a:ea typeface="阿里巴巴普惠体 R" panose="00020600040101010101" charset="-122"/>
              </a:endParaRP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1144588" y="4406660"/>
            <a:ext cx="3279861" cy="1060549"/>
            <a:chOff x="1085274" y="2349127"/>
            <a:chExt cx="3279861" cy="1060549"/>
          </a:xfrm>
        </p:grpSpPr>
        <p:sp>
          <p:nvSpPr>
            <p:cNvPr id="48" name="文本框 47"/>
            <p:cNvSpPr txBox="1"/>
            <p:nvPr/>
          </p:nvSpPr>
          <p:spPr>
            <a:xfrm>
              <a:off x="2231354" y="2349127"/>
              <a:ext cx="2133781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/>
              <a:r>
                <a:rPr lang="zh-CN" altLang="en-US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B" panose="00020600040101010101" charset="-122"/>
                  <a:ea typeface="阿里巴巴普惠体 B" panose="00020600040101010101" charset="-122"/>
                </a:rPr>
                <a:t>标题文字添加</a:t>
              </a:r>
              <a:endParaRPr lang="zh-CN" altLang="en-US" b="1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B" panose="00020600040101010101" charset="-122"/>
                <a:ea typeface="阿里巴巴普惠体 B" panose="00020600040101010101" charset="-122"/>
              </a:endParaRPr>
            </a:p>
          </p:txBody>
        </p:sp>
        <p:sp>
          <p:nvSpPr>
            <p:cNvPr id="49" name="文本框 48"/>
            <p:cNvSpPr txBox="1"/>
            <p:nvPr/>
          </p:nvSpPr>
          <p:spPr>
            <a:xfrm>
              <a:off x="1085274" y="2687681"/>
              <a:ext cx="3279861" cy="72199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14000"/>
                </a:lnSpc>
              </a:pPr>
              <a:r>
                <a:rPr lang="en-US" altLang="zh-CN" sz="1200">
                  <a:solidFill>
                    <a:schemeClr val="tx1">
                      <a:lumMod val="50000"/>
                      <a:lumOff val="50000"/>
                    </a:schemeClr>
                  </a:solidFill>
                  <a:latin typeface="阿里巴巴普惠体 R" panose="00020600040101010101" charset="-122"/>
                  <a:ea typeface="阿里巴巴普惠体 R" panose="00020600040101010101" charset="-122"/>
                </a:rPr>
                <a:t>The user can demonstrate on a projector or computer, or presentation and make it film to be used in a wider field</a:t>
              </a:r>
              <a:endParaRPr lang="en-US" altLang="zh-CN" sz="120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 R" panose="00020600040101010101" charset="-122"/>
                <a:ea typeface="阿里巴巴普惠体 R" panose="00020600040101010101" charset="-122"/>
              </a:endParaRPr>
            </a:p>
          </p:txBody>
        </p:sp>
      </p:grpSp>
      <p:pic>
        <p:nvPicPr>
          <p:cNvPr id="3" name="图片 2" descr="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4475" y="318135"/>
            <a:ext cx="2745740" cy="54673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41960" y="76835"/>
            <a:ext cx="221488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4000" b="1" kern="100">
                <a:solidFill>
                  <a:schemeClr val="tx1">
                    <a:lumMod val="95000"/>
                    <a:lumOff val="5000"/>
                  </a:schemeClr>
                </a:solidFill>
                <a:latin typeface="阿里巴巴普惠体 B" panose="00020600040101010101" charset="-122"/>
                <a:ea typeface="阿里巴巴普惠体 B" panose="00020600040101010101" charset="-122"/>
                <a:cs typeface="Times New Roman" panose="02020603050405020304" pitchFamily="18" charset="0"/>
                <a:sym typeface="+mn-ea"/>
              </a:rPr>
              <a:t>成果应用</a:t>
            </a:r>
            <a:endParaRPr lang="zh-CN" altLang="en-US" sz="4000" b="1" kern="100">
              <a:solidFill>
                <a:schemeClr val="tx1">
                  <a:lumMod val="95000"/>
                  <a:lumOff val="5000"/>
                </a:schemeClr>
              </a:solidFill>
              <a:latin typeface="阿里巴巴普惠体 B" panose="00020600040101010101" charset="-122"/>
              <a:ea typeface="阿里巴巴普惠体 B" panose="00020600040101010101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778500" y="2616200"/>
            <a:ext cx="8509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latin typeface="阿里巴巴普惠体 B" panose="00020600040101010101" charset="-122"/>
                <a:ea typeface="阿里巴巴普惠体 B" panose="00020600040101010101" charset="-122"/>
              </a:rPr>
              <a:t>添加图片</a:t>
            </a:r>
            <a:endParaRPr lang="zh-CN" altLang="en-US">
              <a:latin typeface="阿里巴巴普惠体 B" panose="00020600040101010101" charset="-122"/>
              <a:ea typeface="阿里巴巴普惠体 B" panose="0002060004010101010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680200" y="3517900"/>
            <a:ext cx="8509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latin typeface="阿里巴巴普惠体 B" panose="00020600040101010101" charset="-122"/>
                <a:ea typeface="阿里巴巴普惠体 B" panose="00020600040101010101" charset="-122"/>
              </a:rPr>
              <a:t>添加图片</a:t>
            </a:r>
            <a:endParaRPr lang="zh-CN" altLang="en-US">
              <a:latin typeface="阿里巴巴普惠体 B" panose="00020600040101010101" charset="-122"/>
              <a:ea typeface="阿里巴巴普惠体 B" panose="00020600040101010101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791200" y="4343400"/>
            <a:ext cx="8509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latin typeface="阿里巴巴普惠体 B" panose="00020600040101010101" charset="-122"/>
                <a:ea typeface="阿里巴巴普惠体 B" panose="00020600040101010101" charset="-122"/>
              </a:rPr>
              <a:t>添加图片</a:t>
            </a:r>
            <a:endParaRPr lang="zh-CN" altLang="en-US">
              <a:latin typeface="阿里巴巴普惠体 B" panose="00020600040101010101" charset="-122"/>
              <a:ea typeface="阿里巴巴普惠体 B" panose="00020600040101010101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876800" y="3479800"/>
            <a:ext cx="8509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latin typeface="阿里巴巴普惠体 B" panose="00020600040101010101" charset="-122"/>
                <a:ea typeface="阿里巴巴普惠体 B" panose="00020600040101010101" charset="-122"/>
              </a:rPr>
              <a:t>添加图片</a:t>
            </a:r>
            <a:endParaRPr lang="zh-CN" altLang="en-US">
              <a:latin typeface="阿里巴巴普惠体 B" panose="00020600040101010101" charset="-122"/>
              <a:ea typeface="阿里巴巴普惠体 B" panose="00020600040101010101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5" grpId="0" bldLvl="0" animBg="1"/>
      <p:bldP spid="26" grpId="0" bldLvl="0" animBg="1"/>
      <p:bldP spid="27" grpId="0" bldLvl="0" animBg="1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ba05987-862f-426f-886b-31795f8cfb87" descr="OQAAAB+LCAAAAAAABACrVlIpqSxIVbJSCs5NLCpxyUxML0rM9SxJzVXSUfJMUbLKK83J0VFyysxLycxLdy/KLy0oVrKKjq0FALpUkis5AAAA" title="iSlide™ 版权声明  COPYRIGHT NOTICE"/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4898975" y="1861439"/>
            <a:ext cx="2389238" cy="3855848"/>
            <a:chOff x="4728628" y="1566864"/>
            <a:chExt cx="2726757" cy="4400552"/>
          </a:xfrm>
        </p:grpSpPr>
        <p:sp>
          <p:nvSpPr>
            <p:cNvPr id="9" name="ïsḻíďê"/>
            <p:cNvSpPr/>
            <p:nvPr/>
          </p:nvSpPr>
          <p:spPr bwMode="auto">
            <a:xfrm>
              <a:off x="5015827" y="3736978"/>
              <a:ext cx="2155535" cy="2230438"/>
            </a:xfrm>
            <a:prstGeom prst="downArrow">
              <a:avLst>
                <a:gd name="adj1" fmla="val 50000"/>
                <a:gd name="adj2" fmla="val 49992"/>
              </a:avLst>
            </a:prstGeom>
            <a:solidFill>
              <a:schemeClr val="accent3"/>
            </a:solidFill>
            <a:ln w="25400">
              <a:noFill/>
              <a:beve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endParaRPr dirty="0">
                <a:latin typeface="Century Gothic" panose="020B0502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" name="îṩľíḑê"/>
            <p:cNvSpPr/>
            <p:nvPr/>
          </p:nvSpPr>
          <p:spPr bwMode="auto">
            <a:xfrm flipH="1" flipV="1">
              <a:off x="5017415" y="1566864"/>
              <a:ext cx="2155535" cy="2160586"/>
            </a:xfrm>
            <a:prstGeom prst="downArrow">
              <a:avLst>
                <a:gd name="adj1" fmla="val 50000"/>
                <a:gd name="adj2" fmla="val 50004"/>
              </a:avLst>
            </a:prstGeom>
            <a:solidFill>
              <a:srgbClr val="EB3E16"/>
            </a:solidFill>
            <a:ln w="25400">
              <a:noFill/>
              <a:beve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endParaRPr dirty="0">
                <a:latin typeface="Century Gothic" panose="020B0502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7" name="íŝlíde"/>
            <p:cNvSpPr/>
            <p:nvPr/>
          </p:nvSpPr>
          <p:spPr>
            <a:xfrm>
              <a:off x="5789220" y="2348880"/>
              <a:ext cx="608751" cy="525411"/>
            </a:xfrm>
            <a:prstGeom prst="rect">
              <a:avLst/>
            </a:prstGeom>
          </p:spPr>
          <p:txBody>
            <a:bodyPr wrap="non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 defTabSz="913765">
                <a:defRPr/>
              </a:pPr>
              <a:r>
                <a:rPr lang="en-US" altLang="zh-CN" sz="2400">
                  <a:solidFill>
                    <a:srgbClr val="FFFFFF"/>
                  </a:solidFill>
                  <a:latin typeface="阿里巴巴普惠体 R" panose="00020600040101010101" charset="-122"/>
                  <a:ea typeface="阿里巴巴普惠体 R" panose="00020600040101010101" charset="-122"/>
                </a:rPr>
                <a:t>01</a:t>
              </a:r>
              <a:endParaRPr lang="en-US" altLang="zh-CN" sz="2400">
                <a:solidFill>
                  <a:srgbClr val="FFFFFF"/>
                </a:solidFill>
                <a:latin typeface="阿里巴巴普惠体 R" panose="00020600040101010101" charset="-122"/>
                <a:ea typeface="阿里巴巴普惠体 R" panose="00020600040101010101" charset="-122"/>
              </a:endParaRPr>
            </a:p>
          </p:txBody>
        </p:sp>
        <p:sp>
          <p:nvSpPr>
            <p:cNvPr id="18" name="iṩľíḑe"/>
            <p:cNvSpPr/>
            <p:nvPr/>
          </p:nvSpPr>
          <p:spPr>
            <a:xfrm>
              <a:off x="5789220" y="4621363"/>
              <a:ext cx="608751" cy="525411"/>
            </a:xfrm>
            <a:prstGeom prst="rect">
              <a:avLst/>
            </a:prstGeom>
          </p:spPr>
          <p:txBody>
            <a:bodyPr wrap="non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 defTabSz="913765">
                <a:defRPr/>
              </a:pPr>
              <a:r>
                <a:rPr lang="en-US" altLang="zh-CN" sz="2400">
                  <a:solidFill>
                    <a:srgbClr val="FFFFFF"/>
                  </a:solidFill>
                  <a:latin typeface="阿里巴巴普惠体 R" panose="00020600040101010101" charset="-122"/>
                  <a:ea typeface="阿里巴巴普惠体 R" panose="00020600040101010101" charset="-122"/>
                </a:rPr>
                <a:t>02</a:t>
              </a:r>
              <a:endParaRPr lang="en-US" altLang="zh-CN" sz="2400">
                <a:solidFill>
                  <a:srgbClr val="FFFFFF"/>
                </a:solidFill>
                <a:latin typeface="阿里巴巴普惠体 R" panose="00020600040101010101" charset="-122"/>
                <a:ea typeface="阿里巴巴普惠体 R" panose="00020600040101010101" charset="-122"/>
              </a:endParaRPr>
            </a:p>
          </p:txBody>
        </p:sp>
        <p:grpSp>
          <p:nvGrpSpPr>
            <p:cNvPr id="19" name="išļîḍé"/>
            <p:cNvGrpSpPr/>
            <p:nvPr/>
          </p:nvGrpSpPr>
          <p:grpSpPr>
            <a:xfrm>
              <a:off x="4728628" y="2348880"/>
              <a:ext cx="571222" cy="571221"/>
              <a:chOff x="2406923" y="2845390"/>
              <a:chExt cx="571222" cy="571221"/>
            </a:xfrm>
          </p:grpSpPr>
          <p:sp>
            <p:nvSpPr>
              <p:cNvPr id="20" name="i$1ïďe"/>
              <p:cNvSpPr/>
              <p:nvPr/>
            </p:nvSpPr>
            <p:spPr>
              <a:xfrm>
                <a:off x="2406923" y="2845390"/>
                <a:ext cx="571222" cy="571221"/>
              </a:xfrm>
              <a:prstGeom prst="ellipse">
                <a:avLst/>
              </a:prstGeom>
              <a:solidFill>
                <a:srgbClr val="EB3E16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/>
                <a:endParaRPr dirty="0">
                  <a:latin typeface="Century Gothic" panose="020B0502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1" name="išḻíḋê"/>
              <p:cNvSpPr>
                <a:spLocks noChangeAspect="1"/>
              </p:cNvSpPr>
              <p:nvPr/>
            </p:nvSpPr>
            <p:spPr bwMode="auto">
              <a:xfrm>
                <a:off x="2540113" y="2978779"/>
                <a:ext cx="304843" cy="304442"/>
              </a:xfrm>
              <a:custGeom>
                <a:avLst/>
                <a:gdLst>
                  <a:gd name="connsiteX0" fmla="*/ 86413 w 591547"/>
                  <a:gd name="connsiteY0" fmla="*/ 515758 h 590770"/>
                  <a:gd name="connsiteX1" fmla="*/ 171919 w 591547"/>
                  <a:gd name="connsiteY1" fmla="*/ 515758 h 590770"/>
                  <a:gd name="connsiteX2" fmla="*/ 171919 w 591547"/>
                  <a:gd name="connsiteY2" fmla="*/ 537523 h 590770"/>
                  <a:gd name="connsiteX3" fmla="*/ 86413 w 591547"/>
                  <a:gd name="connsiteY3" fmla="*/ 537523 h 590770"/>
                  <a:gd name="connsiteX4" fmla="*/ 86413 w 591547"/>
                  <a:gd name="connsiteY4" fmla="*/ 461733 h 590770"/>
                  <a:gd name="connsiteX5" fmla="*/ 171919 w 591547"/>
                  <a:gd name="connsiteY5" fmla="*/ 461733 h 590770"/>
                  <a:gd name="connsiteX6" fmla="*/ 171919 w 591547"/>
                  <a:gd name="connsiteY6" fmla="*/ 483498 h 590770"/>
                  <a:gd name="connsiteX7" fmla="*/ 86413 w 591547"/>
                  <a:gd name="connsiteY7" fmla="*/ 483498 h 590770"/>
                  <a:gd name="connsiteX8" fmla="*/ 86413 w 591547"/>
                  <a:gd name="connsiteY8" fmla="*/ 408616 h 590770"/>
                  <a:gd name="connsiteX9" fmla="*/ 171919 w 591547"/>
                  <a:gd name="connsiteY9" fmla="*/ 408616 h 590770"/>
                  <a:gd name="connsiteX10" fmla="*/ 171919 w 591547"/>
                  <a:gd name="connsiteY10" fmla="*/ 429474 h 590770"/>
                  <a:gd name="connsiteX11" fmla="*/ 86413 w 591547"/>
                  <a:gd name="connsiteY11" fmla="*/ 429474 h 590770"/>
                  <a:gd name="connsiteX12" fmla="*/ 204177 w 591547"/>
                  <a:gd name="connsiteY12" fmla="*/ 357041 h 590770"/>
                  <a:gd name="connsiteX13" fmla="*/ 204177 w 591547"/>
                  <a:gd name="connsiteY13" fmla="*/ 569815 h 590770"/>
                  <a:gd name="connsiteX14" fmla="*/ 333300 w 591547"/>
                  <a:gd name="connsiteY14" fmla="*/ 569815 h 590770"/>
                  <a:gd name="connsiteX15" fmla="*/ 333300 w 591547"/>
                  <a:gd name="connsiteY15" fmla="*/ 382026 h 590770"/>
                  <a:gd name="connsiteX16" fmla="*/ 183194 w 591547"/>
                  <a:gd name="connsiteY16" fmla="*/ 357041 h 590770"/>
                  <a:gd name="connsiteX17" fmla="*/ 75053 w 591547"/>
                  <a:gd name="connsiteY17" fmla="*/ 382026 h 590770"/>
                  <a:gd name="connsiteX18" fmla="*/ 75053 w 591547"/>
                  <a:gd name="connsiteY18" fmla="*/ 569815 h 590770"/>
                  <a:gd name="connsiteX19" fmla="*/ 183194 w 591547"/>
                  <a:gd name="connsiteY19" fmla="*/ 569815 h 590770"/>
                  <a:gd name="connsiteX20" fmla="*/ 247709 w 591547"/>
                  <a:gd name="connsiteY20" fmla="*/ 311838 h 590770"/>
                  <a:gd name="connsiteX21" fmla="*/ 322851 w 591547"/>
                  <a:gd name="connsiteY21" fmla="*/ 311838 h 590770"/>
                  <a:gd name="connsiteX22" fmla="*/ 322851 w 591547"/>
                  <a:gd name="connsiteY22" fmla="*/ 332826 h 590770"/>
                  <a:gd name="connsiteX23" fmla="*/ 247709 w 591547"/>
                  <a:gd name="connsiteY23" fmla="*/ 332826 h 590770"/>
                  <a:gd name="connsiteX24" fmla="*/ 247709 w 591547"/>
                  <a:gd name="connsiteY24" fmla="*/ 257944 h 590770"/>
                  <a:gd name="connsiteX25" fmla="*/ 322851 w 591547"/>
                  <a:gd name="connsiteY25" fmla="*/ 257944 h 590770"/>
                  <a:gd name="connsiteX26" fmla="*/ 322851 w 591547"/>
                  <a:gd name="connsiteY26" fmla="*/ 279580 h 590770"/>
                  <a:gd name="connsiteX27" fmla="*/ 247709 w 591547"/>
                  <a:gd name="connsiteY27" fmla="*/ 279580 h 590770"/>
                  <a:gd name="connsiteX28" fmla="*/ 247709 w 591547"/>
                  <a:gd name="connsiteY28" fmla="*/ 203919 h 590770"/>
                  <a:gd name="connsiteX29" fmla="*/ 322851 w 591547"/>
                  <a:gd name="connsiteY29" fmla="*/ 203919 h 590770"/>
                  <a:gd name="connsiteX30" fmla="*/ 322851 w 591547"/>
                  <a:gd name="connsiteY30" fmla="*/ 225684 h 590770"/>
                  <a:gd name="connsiteX31" fmla="*/ 247709 w 591547"/>
                  <a:gd name="connsiteY31" fmla="*/ 225684 h 590770"/>
                  <a:gd name="connsiteX32" fmla="*/ 247709 w 591547"/>
                  <a:gd name="connsiteY32" fmla="*/ 150672 h 590770"/>
                  <a:gd name="connsiteX33" fmla="*/ 322851 w 591547"/>
                  <a:gd name="connsiteY33" fmla="*/ 150672 h 590770"/>
                  <a:gd name="connsiteX34" fmla="*/ 322851 w 591547"/>
                  <a:gd name="connsiteY34" fmla="*/ 171660 h 590770"/>
                  <a:gd name="connsiteX35" fmla="*/ 247709 w 591547"/>
                  <a:gd name="connsiteY35" fmla="*/ 171660 h 590770"/>
                  <a:gd name="connsiteX36" fmla="*/ 355090 w 591547"/>
                  <a:gd name="connsiteY36" fmla="*/ 102357 h 590770"/>
                  <a:gd name="connsiteX37" fmla="*/ 355090 w 591547"/>
                  <a:gd name="connsiteY37" fmla="*/ 373160 h 590770"/>
                  <a:gd name="connsiteX38" fmla="*/ 355090 w 591547"/>
                  <a:gd name="connsiteY38" fmla="*/ 376384 h 590770"/>
                  <a:gd name="connsiteX39" fmla="*/ 355090 w 591547"/>
                  <a:gd name="connsiteY39" fmla="*/ 569815 h 590770"/>
                  <a:gd name="connsiteX40" fmla="*/ 484213 w 591547"/>
                  <a:gd name="connsiteY40" fmla="*/ 569815 h 590770"/>
                  <a:gd name="connsiteX41" fmla="*/ 484213 w 591547"/>
                  <a:gd name="connsiteY41" fmla="*/ 154744 h 590770"/>
                  <a:gd name="connsiteX42" fmla="*/ 333300 w 591547"/>
                  <a:gd name="connsiteY42" fmla="*/ 99939 h 590770"/>
                  <a:gd name="connsiteX43" fmla="*/ 236458 w 591547"/>
                  <a:gd name="connsiteY43" fmla="*/ 125730 h 590770"/>
                  <a:gd name="connsiteX44" fmla="*/ 236458 w 591547"/>
                  <a:gd name="connsiteY44" fmla="*/ 341728 h 590770"/>
                  <a:gd name="connsiteX45" fmla="*/ 333300 w 591547"/>
                  <a:gd name="connsiteY45" fmla="*/ 360265 h 590770"/>
                  <a:gd name="connsiteX46" fmla="*/ 397862 w 591547"/>
                  <a:gd name="connsiteY46" fmla="*/ 21761 h 590770"/>
                  <a:gd name="connsiteX47" fmla="*/ 387371 w 591547"/>
                  <a:gd name="connsiteY47" fmla="*/ 32238 h 590770"/>
                  <a:gd name="connsiteX48" fmla="*/ 397862 w 591547"/>
                  <a:gd name="connsiteY48" fmla="*/ 42716 h 590770"/>
                  <a:gd name="connsiteX49" fmla="*/ 409160 w 591547"/>
                  <a:gd name="connsiteY49" fmla="*/ 32238 h 590770"/>
                  <a:gd name="connsiteX50" fmla="*/ 397862 w 591547"/>
                  <a:gd name="connsiteY50" fmla="*/ 21761 h 590770"/>
                  <a:gd name="connsiteX51" fmla="*/ 397862 w 591547"/>
                  <a:gd name="connsiteY51" fmla="*/ 0 h 590770"/>
                  <a:gd name="connsiteX52" fmla="*/ 430143 w 591547"/>
                  <a:gd name="connsiteY52" fmla="*/ 32238 h 590770"/>
                  <a:gd name="connsiteX53" fmla="*/ 409160 w 591547"/>
                  <a:gd name="connsiteY53" fmla="*/ 62865 h 590770"/>
                  <a:gd name="connsiteX54" fmla="*/ 409160 w 591547"/>
                  <a:gd name="connsiteY54" fmla="*/ 100745 h 590770"/>
                  <a:gd name="connsiteX55" fmla="*/ 498740 w 591547"/>
                  <a:gd name="connsiteY55" fmla="*/ 137819 h 590770"/>
                  <a:gd name="connsiteX56" fmla="*/ 506003 w 591547"/>
                  <a:gd name="connsiteY56" fmla="*/ 147491 h 590770"/>
                  <a:gd name="connsiteX57" fmla="*/ 506003 w 591547"/>
                  <a:gd name="connsiteY57" fmla="*/ 569815 h 590770"/>
                  <a:gd name="connsiteX58" fmla="*/ 591547 w 591547"/>
                  <a:gd name="connsiteY58" fmla="*/ 569815 h 590770"/>
                  <a:gd name="connsiteX59" fmla="*/ 591547 w 591547"/>
                  <a:gd name="connsiteY59" fmla="*/ 590770 h 590770"/>
                  <a:gd name="connsiteX60" fmla="*/ 494705 w 591547"/>
                  <a:gd name="connsiteY60" fmla="*/ 590770 h 590770"/>
                  <a:gd name="connsiteX61" fmla="*/ 344598 w 591547"/>
                  <a:gd name="connsiteY61" fmla="*/ 590770 h 590770"/>
                  <a:gd name="connsiteX62" fmla="*/ 193685 w 591547"/>
                  <a:gd name="connsiteY62" fmla="*/ 590770 h 590770"/>
                  <a:gd name="connsiteX63" fmla="*/ 64562 w 591547"/>
                  <a:gd name="connsiteY63" fmla="*/ 590770 h 590770"/>
                  <a:gd name="connsiteX64" fmla="*/ 0 w 591547"/>
                  <a:gd name="connsiteY64" fmla="*/ 590770 h 590770"/>
                  <a:gd name="connsiteX65" fmla="*/ 0 w 591547"/>
                  <a:gd name="connsiteY65" fmla="*/ 569815 h 590770"/>
                  <a:gd name="connsiteX66" fmla="*/ 54070 w 591547"/>
                  <a:gd name="connsiteY66" fmla="*/ 569815 h 590770"/>
                  <a:gd name="connsiteX67" fmla="*/ 54070 w 591547"/>
                  <a:gd name="connsiteY67" fmla="*/ 373160 h 590770"/>
                  <a:gd name="connsiteX68" fmla="*/ 62141 w 591547"/>
                  <a:gd name="connsiteY68" fmla="*/ 362683 h 590770"/>
                  <a:gd name="connsiteX69" fmla="*/ 191264 w 591547"/>
                  <a:gd name="connsiteY69" fmla="*/ 333668 h 590770"/>
                  <a:gd name="connsiteX70" fmla="*/ 195299 w 591547"/>
                  <a:gd name="connsiteY70" fmla="*/ 333668 h 590770"/>
                  <a:gd name="connsiteX71" fmla="*/ 196106 w 591547"/>
                  <a:gd name="connsiteY71" fmla="*/ 333668 h 590770"/>
                  <a:gd name="connsiteX72" fmla="*/ 215475 w 591547"/>
                  <a:gd name="connsiteY72" fmla="*/ 336892 h 590770"/>
                  <a:gd name="connsiteX73" fmla="*/ 215475 w 591547"/>
                  <a:gd name="connsiteY73" fmla="*/ 116864 h 590770"/>
                  <a:gd name="connsiteX74" fmla="*/ 223545 w 591547"/>
                  <a:gd name="connsiteY74" fmla="*/ 106387 h 590770"/>
                  <a:gd name="connsiteX75" fmla="*/ 341370 w 591547"/>
                  <a:gd name="connsiteY75" fmla="*/ 75760 h 590770"/>
                  <a:gd name="connsiteX76" fmla="*/ 342984 w 591547"/>
                  <a:gd name="connsiteY76" fmla="*/ 75760 h 590770"/>
                  <a:gd name="connsiteX77" fmla="*/ 345405 w 591547"/>
                  <a:gd name="connsiteY77" fmla="*/ 75760 h 590770"/>
                  <a:gd name="connsiteX78" fmla="*/ 347020 w 591547"/>
                  <a:gd name="connsiteY78" fmla="*/ 75760 h 590770"/>
                  <a:gd name="connsiteX79" fmla="*/ 348634 w 591547"/>
                  <a:gd name="connsiteY79" fmla="*/ 75760 h 590770"/>
                  <a:gd name="connsiteX80" fmla="*/ 387371 w 591547"/>
                  <a:gd name="connsiteY80" fmla="*/ 91879 h 590770"/>
                  <a:gd name="connsiteX81" fmla="*/ 387371 w 591547"/>
                  <a:gd name="connsiteY81" fmla="*/ 62865 h 590770"/>
                  <a:gd name="connsiteX82" fmla="*/ 365581 w 591547"/>
                  <a:gd name="connsiteY82" fmla="*/ 32238 h 590770"/>
                  <a:gd name="connsiteX83" fmla="*/ 397862 w 591547"/>
                  <a:gd name="connsiteY83" fmla="*/ 0 h 5907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</a:cxnLst>
                <a:rect l="l" t="t" r="r" b="b"/>
                <a:pathLst>
                  <a:path w="591547" h="590770">
                    <a:moveTo>
                      <a:pt x="86413" y="515758"/>
                    </a:moveTo>
                    <a:lnTo>
                      <a:pt x="171919" y="515758"/>
                    </a:lnTo>
                    <a:lnTo>
                      <a:pt x="171919" y="537523"/>
                    </a:lnTo>
                    <a:lnTo>
                      <a:pt x="86413" y="537523"/>
                    </a:lnTo>
                    <a:close/>
                    <a:moveTo>
                      <a:pt x="86413" y="461733"/>
                    </a:moveTo>
                    <a:lnTo>
                      <a:pt x="171919" y="461733"/>
                    </a:lnTo>
                    <a:lnTo>
                      <a:pt x="171919" y="483498"/>
                    </a:lnTo>
                    <a:lnTo>
                      <a:pt x="86413" y="483498"/>
                    </a:lnTo>
                    <a:close/>
                    <a:moveTo>
                      <a:pt x="86413" y="408616"/>
                    </a:moveTo>
                    <a:lnTo>
                      <a:pt x="171919" y="408616"/>
                    </a:lnTo>
                    <a:lnTo>
                      <a:pt x="171919" y="429474"/>
                    </a:lnTo>
                    <a:lnTo>
                      <a:pt x="86413" y="429474"/>
                    </a:lnTo>
                    <a:close/>
                    <a:moveTo>
                      <a:pt x="204177" y="357041"/>
                    </a:moveTo>
                    <a:lnTo>
                      <a:pt x="204177" y="569815"/>
                    </a:lnTo>
                    <a:lnTo>
                      <a:pt x="333300" y="569815"/>
                    </a:lnTo>
                    <a:lnTo>
                      <a:pt x="333300" y="382026"/>
                    </a:lnTo>
                    <a:close/>
                    <a:moveTo>
                      <a:pt x="183194" y="357041"/>
                    </a:moveTo>
                    <a:lnTo>
                      <a:pt x="75053" y="382026"/>
                    </a:lnTo>
                    <a:lnTo>
                      <a:pt x="75053" y="569815"/>
                    </a:lnTo>
                    <a:lnTo>
                      <a:pt x="183194" y="569815"/>
                    </a:lnTo>
                    <a:close/>
                    <a:moveTo>
                      <a:pt x="247709" y="311838"/>
                    </a:moveTo>
                    <a:lnTo>
                      <a:pt x="322851" y="311838"/>
                    </a:lnTo>
                    <a:lnTo>
                      <a:pt x="322851" y="332826"/>
                    </a:lnTo>
                    <a:lnTo>
                      <a:pt x="247709" y="332826"/>
                    </a:lnTo>
                    <a:close/>
                    <a:moveTo>
                      <a:pt x="247709" y="257944"/>
                    </a:moveTo>
                    <a:lnTo>
                      <a:pt x="322851" y="257944"/>
                    </a:lnTo>
                    <a:lnTo>
                      <a:pt x="322851" y="279580"/>
                    </a:lnTo>
                    <a:lnTo>
                      <a:pt x="247709" y="279580"/>
                    </a:lnTo>
                    <a:close/>
                    <a:moveTo>
                      <a:pt x="247709" y="203919"/>
                    </a:moveTo>
                    <a:lnTo>
                      <a:pt x="322851" y="203919"/>
                    </a:lnTo>
                    <a:lnTo>
                      <a:pt x="322851" y="225684"/>
                    </a:lnTo>
                    <a:lnTo>
                      <a:pt x="247709" y="225684"/>
                    </a:lnTo>
                    <a:close/>
                    <a:moveTo>
                      <a:pt x="247709" y="150672"/>
                    </a:moveTo>
                    <a:lnTo>
                      <a:pt x="322851" y="150672"/>
                    </a:lnTo>
                    <a:lnTo>
                      <a:pt x="322851" y="171660"/>
                    </a:lnTo>
                    <a:lnTo>
                      <a:pt x="247709" y="171660"/>
                    </a:lnTo>
                    <a:close/>
                    <a:moveTo>
                      <a:pt x="355090" y="102357"/>
                    </a:moveTo>
                    <a:lnTo>
                      <a:pt x="355090" y="373160"/>
                    </a:lnTo>
                    <a:lnTo>
                      <a:pt x="355090" y="376384"/>
                    </a:lnTo>
                    <a:lnTo>
                      <a:pt x="355090" y="569815"/>
                    </a:lnTo>
                    <a:lnTo>
                      <a:pt x="484213" y="569815"/>
                    </a:lnTo>
                    <a:lnTo>
                      <a:pt x="484213" y="154744"/>
                    </a:lnTo>
                    <a:close/>
                    <a:moveTo>
                      <a:pt x="333300" y="99939"/>
                    </a:moveTo>
                    <a:lnTo>
                      <a:pt x="236458" y="125730"/>
                    </a:lnTo>
                    <a:lnTo>
                      <a:pt x="236458" y="341728"/>
                    </a:lnTo>
                    <a:lnTo>
                      <a:pt x="333300" y="360265"/>
                    </a:lnTo>
                    <a:close/>
                    <a:moveTo>
                      <a:pt x="397862" y="21761"/>
                    </a:moveTo>
                    <a:cubicBezTo>
                      <a:pt x="392213" y="21761"/>
                      <a:pt x="387371" y="26596"/>
                      <a:pt x="387371" y="32238"/>
                    </a:cubicBezTo>
                    <a:cubicBezTo>
                      <a:pt x="387371" y="37880"/>
                      <a:pt x="392213" y="42716"/>
                      <a:pt x="397862" y="42716"/>
                    </a:cubicBezTo>
                    <a:cubicBezTo>
                      <a:pt x="404318" y="42716"/>
                      <a:pt x="409160" y="37880"/>
                      <a:pt x="409160" y="32238"/>
                    </a:cubicBezTo>
                    <a:cubicBezTo>
                      <a:pt x="409160" y="26596"/>
                      <a:pt x="404318" y="21761"/>
                      <a:pt x="397862" y="21761"/>
                    </a:cubicBezTo>
                    <a:close/>
                    <a:moveTo>
                      <a:pt x="397862" y="0"/>
                    </a:moveTo>
                    <a:cubicBezTo>
                      <a:pt x="415616" y="0"/>
                      <a:pt x="430143" y="14507"/>
                      <a:pt x="430143" y="32238"/>
                    </a:cubicBezTo>
                    <a:cubicBezTo>
                      <a:pt x="430143" y="45940"/>
                      <a:pt x="421266" y="58029"/>
                      <a:pt x="409160" y="62865"/>
                    </a:cubicBezTo>
                    <a:lnTo>
                      <a:pt x="409160" y="100745"/>
                    </a:lnTo>
                    <a:lnTo>
                      <a:pt x="498740" y="137819"/>
                    </a:lnTo>
                    <a:cubicBezTo>
                      <a:pt x="502775" y="139431"/>
                      <a:pt x="506003" y="143461"/>
                      <a:pt x="506003" y="147491"/>
                    </a:cubicBezTo>
                    <a:lnTo>
                      <a:pt x="506003" y="569815"/>
                    </a:lnTo>
                    <a:lnTo>
                      <a:pt x="591547" y="569815"/>
                    </a:lnTo>
                    <a:lnTo>
                      <a:pt x="591547" y="590770"/>
                    </a:lnTo>
                    <a:lnTo>
                      <a:pt x="494705" y="590770"/>
                    </a:lnTo>
                    <a:lnTo>
                      <a:pt x="344598" y="590770"/>
                    </a:lnTo>
                    <a:lnTo>
                      <a:pt x="193685" y="590770"/>
                    </a:lnTo>
                    <a:lnTo>
                      <a:pt x="64562" y="590770"/>
                    </a:lnTo>
                    <a:lnTo>
                      <a:pt x="0" y="590770"/>
                    </a:lnTo>
                    <a:lnTo>
                      <a:pt x="0" y="569815"/>
                    </a:lnTo>
                    <a:lnTo>
                      <a:pt x="54070" y="569815"/>
                    </a:lnTo>
                    <a:lnTo>
                      <a:pt x="54070" y="373160"/>
                    </a:lnTo>
                    <a:cubicBezTo>
                      <a:pt x="54070" y="368324"/>
                      <a:pt x="57298" y="364294"/>
                      <a:pt x="62141" y="362683"/>
                    </a:cubicBezTo>
                    <a:lnTo>
                      <a:pt x="191264" y="333668"/>
                    </a:lnTo>
                    <a:cubicBezTo>
                      <a:pt x="192878" y="332862"/>
                      <a:pt x="194492" y="332862"/>
                      <a:pt x="195299" y="333668"/>
                    </a:cubicBezTo>
                    <a:cubicBezTo>
                      <a:pt x="196106" y="333668"/>
                      <a:pt x="196106" y="333668"/>
                      <a:pt x="196106" y="333668"/>
                    </a:cubicBezTo>
                    <a:lnTo>
                      <a:pt x="215475" y="336892"/>
                    </a:lnTo>
                    <a:lnTo>
                      <a:pt x="215475" y="116864"/>
                    </a:lnTo>
                    <a:cubicBezTo>
                      <a:pt x="215475" y="112028"/>
                      <a:pt x="218703" y="107999"/>
                      <a:pt x="223545" y="106387"/>
                    </a:cubicBezTo>
                    <a:lnTo>
                      <a:pt x="341370" y="75760"/>
                    </a:lnTo>
                    <a:cubicBezTo>
                      <a:pt x="342177" y="75760"/>
                      <a:pt x="342177" y="75760"/>
                      <a:pt x="342984" y="75760"/>
                    </a:cubicBezTo>
                    <a:cubicBezTo>
                      <a:pt x="343791" y="75760"/>
                      <a:pt x="344598" y="74954"/>
                      <a:pt x="345405" y="75760"/>
                    </a:cubicBezTo>
                    <a:cubicBezTo>
                      <a:pt x="346213" y="75760"/>
                      <a:pt x="347020" y="75760"/>
                      <a:pt x="347020" y="75760"/>
                    </a:cubicBezTo>
                    <a:cubicBezTo>
                      <a:pt x="347827" y="75760"/>
                      <a:pt x="347827" y="75760"/>
                      <a:pt x="348634" y="75760"/>
                    </a:cubicBezTo>
                    <a:lnTo>
                      <a:pt x="387371" y="91879"/>
                    </a:lnTo>
                    <a:lnTo>
                      <a:pt x="387371" y="62865"/>
                    </a:lnTo>
                    <a:cubicBezTo>
                      <a:pt x="375265" y="58029"/>
                      <a:pt x="365581" y="45940"/>
                      <a:pt x="365581" y="32238"/>
                    </a:cubicBezTo>
                    <a:cubicBezTo>
                      <a:pt x="365581" y="14507"/>
                      <a:pt x="380107" y="0"/>
                      <a:pt x="397862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/>
                <a:endParaRPr dirty="0">
                  <a:latin typeface="Century Gothic" panose="020B0502020202020204" pitchFamily="34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8" name="íṣľiḑê"/>
            <p:cNvGrpSpPr/>
            <p:nvPr/>
          </p:nvGrpSpPr>
          <p:grpSpPr>
            <a:xfrm>
              <a:off x="6884163" y="4566585"/>
              <a:ext cx="571222" cy="571221"/>
              <a:chOff x="2406923" y="2845390"/>
              <a:chExt cx="571222" cy="571221"/>
            </a:xfrm>
          </p:grpSpPr>
          <p:sp>
            <p:nvSpPr>
              <p:cNvPr id="30" name="ïṩḷíḑê"/>
              <p:cNvSpPr/>
              <p:nvPr/>
            </p:nvSpPr>
            <p:spPr>
              <a:xfrm>
                <a:off x="2406923" y="2845390"/>
                <a:ext cx="571222" cy="571221"/>
              </a:xfrm>
              <a:prstGeom prst="ellipse">
                <a:avLst/>
              </a:prstGeom>
              <a:solidFill>
                <a:srgbClr val="EB3E16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/>
                <a:endParaRPr dirty="0">
                  <a:latin typeface="Century Gothic" panose="020B0502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9" name="iŝḻîḓè"/>
              <p:cNvSpPr>
                <a:spLocks noChangeAspect="1"/>
              </p:cNvSpPr>
              <p:nvPr/>
            </p:nvSpPr>
            <p:spPr bwMode="auto">
              <a:xfrm>
                <a:off x="2540113" y="2980802"/>
                <a:ext cx="304843" cy="300394"/>
              </a:xfrm>
              <a:custGeom>
                <a:avLst/>
                <a:gdLst>
                  <a:gd name="connsiteX0" fmla="*/ 348690 w 604363"/>
                  <a:gd name="connsiteY0" fmla="*/ 224116 h 595544"/>
                  <a:gd name="connsiteX1" fmla="*/ 348690 w 604363"/>
                  <a:gd name="connsiteY1" fmla="*/ 513309 h 595544"/>
                  <a:gd name="connsiteX2" fmla="*/ 409242 w 604363"/>
                  <a:gd name="connsiteY2" fmla="*/ 513309 h 595544"/>
                  <a:gd name="connsiteX3" fmla="*/ 409242 w 604363"/>
                  <a:gd name="connsiteY3" fmla="*/ 224116 h 595544"/>
                  <a:gd name="connsiteX4" fmla="*/ 194986 w 604363"/>
                  <a:gd name="connsiteY4" fmla="*/ 224116 h 595544"/>
                  <a:gd name="connsiteX5" fmla="*/ 194986 w 604363"/>
                  <a:gd name="connsiteY5" fmla="*/ 513309 h 595544"/>
                  <a:gd name="connsiteX6" fmla="*/ 255494 w 604363"/>
                  <a:gd name="connsiteY6" fmla="*/ 513309 h 595544"/>
                  <a:gd name="connsiteX7" fmla="*/ 255494 w 604363"/>
                  <a:gd name="connsiteY7" fmla="*/ 224116 h 595544"/>
                  <a:gd name="connsiteX8" fmla="*/ 340148 w 604363"/>
                  <a:gd name="connsiteY8" fmla="*/ 206870 h 595544"/>
                  <a:gd name="connsiteX9" fmla="*/ 417784 w 604363"/>
                  <a:gd name="connsiteY9" fmla="*/ 206870 h 595544"/>
                  <a:gd name="connsiteX10" fmla="*/ 426326 w 604363"/>
                  <a:gd name="connsiteY10" fmla="*/ 215588 h 595544"/>
                  <a:gd name="connsiteX11" fmla="*/ 426326 w 604363"/>
                  <a:gd name="connsiteY11" fmla="*/ 521837 h 595544"/>
                  <a:gd name="connsiteX12" fmla="*/ 417784 w 604363"/>
                  <a:gd name="connsiteY12" fmla="*/ 530554 h 595544"/>
                  <a:gd name="connsiteX13" fmla="*/ 340148 w 604363"/>
                  <a:gd name="connsiteY13" fmla="*/ 530554 h 595544"/>
                  <a:gd name="connsiteX14" fmla="*/ 331416 w 604363"/>
                  <a:gd name="connsiteY14" fmla="*/ 521837 h 595544"/>
                  <a:gd name="connsiteX15" fmla="*/ 331416 w 604363"/>
                  <a:gd name="connsiteY15" fmla="*/ 215588 h 595544"/>
                  <a:gd name="connsiteX16" fmla="*/ 340148 w 604363"/>
                  <a:gd name="connsiteY16" fmla="*/ 206870 h 595544"/>
                  <a:gd name="connsiteX17" fmla="*/ 186450 w 604363"/>
                  <a:gd name="connsiteY17" fmla="*/ 206870 h 595544"/>
                  <a:gd name="connsiteX18" fmla="*/ 264029 w 604363"/>
                  <a:gd name="connsiteY18" fmla="*/ 206870 h 595544"/>
                  <a:gd name="connsiteX19" fmla="*/ 272565 w 604363"/>
                  <a:gd name="connsiteY19" fmla="*/ 215588 h 595544"/>
                  <a:gd name="connsiteX20" fmla="*/ 272565 w 604363"/>
                  <a:gd name="connsiteY20" fmla="*/ 521837 h 595544"/>
                  <a:gd name="connsiteX21" fmla="*/ 264029 w 604363"/>
                  <a:gd name="connsiteY21" fmla="*/ 530554 h 595544"/>
                  <a:gd name="connsiteX22" fmla="*/ 186450 w 604363"/>
                  <a:gd name="connsiteY22" fmla="*/ 530554 h 595544"/>
                  <a:gd name="connsiteX23" fmla="*/ 177725 w 604363"/>
                  <a:gd name="connsiteY23" fmla="*/ 521837 h 595544"/>
                  <a:gd name="connsiteX24" fmla="*/ 177725 w 604363"/>
                  <a:gd name="connsiteY24" fmla="*/ 215588 h 595544"/>
                  <a:gd name="connsiteX25" fmla="*/ 186450 w 604363"/>
                  <a:gd name="connsiteY25" fmla="*/ 206870 h 595544"/>
                  <a:gd name="connsiteX26" fmla="*/ 303902 w 604363"/>
                  <a:gd name="connsiteY26" fmla="*/ 19189 h 595544"/>
                  <a:gd name="connsiteX27" fmla="*/ 35897 w 604363"/>
                  <a:gd name="connsiteY27" fmla="*/ 206822 h 595544"/>
                  <a:gd name="connsiteX28" fmla="*/ 110301 w 604363"/>
                  <a:gd name="connsiteY28" fmla="*/ 206822 h 595544"/>
                  <a:gd name="connsiteX29" fmla="*/ 118842 w 604363"/>
                  <a:gd name="connsiteY29" fmla="*/ 215540 h 595544"/>
                  <a:gd name="connsiteX30" fmla="*/ 118842 w 604363"/>
                  <a:gd name="connsiteY30" fmla="*/ 521818 h 595544"/>
                  <a:gd name="connsiteX31" fmla="*/ 110301 w 604363"/>
                  <a:gd name="connsiteY31" fmla="*/ 530536 h 595544"/>
                  <a:gd name="connsiteX32" fmla="*/ 47855 w 604363"/>
                  <a:gd name="connsiteY32" fmla="*/ 530536 h 595544"/>
                  <a:gd name="connsiteX33" fmla="*/ 47855 w 604363"/>
                  <a:gd name="connsiteY33" fmla="*/ 578487 h 595544"/>
                  <a:gd name="connsiteX34" fmla="*/ 556153 w 604363"/>
                  <a:gd name="connsiteY34" fmla="*/ 578487 h 595544"/>
                  <a:gd name="connsiteX35" fmla="*/ 556153 w 604363"/>
                  <a:gd name="connsiteY35" fmla="*/ 530536 h 595544"/>
                  <a:gd name="connsiteX36" fmla="*/ 493897 w 604363"/>
                  <a:gd name="connsiteY36" fmla="*/ 530536 h 595544"/>
                  <a:gd name="connsiteX37" fmla="*/ 485166 w 604363"/>
                  <a:gd name="connsiteY37" fmla="*/ 521818 h 595544"/>
                  <a:gd name="connsiteX38" fmla="*/ 485166 w 604363"/>
                  <a:gd name="connsiteY38" fmla="*/ 215540 h 595544"/>
                  <a:gd name="connsiteX39" fmla="*/ 493897 w 604363"/>
                  <a:gd name="connsiteY39" fmla="*/ 206822 h 595544"/>
                  <a:gd name="connsiteX40" fmla="*/ 568490 w 604363"/>
                  <a:gd name="connsiteY40" fmla="*/ 206822 h 595544"/>
                  <a:gd name="connsiteX41" fmla="*/ 298967 w 604363"/>
                  <a:gd name="connsiteY41" fmla="*/ 1563 h 595544"/>
                  <a:gd name="connsiteX42" fmla="*/ 309027 w 604363"/>
                  <a:gd name="connsiteY42" fmla="*/ 1563 h 595544"/>
                  <a:gd name="connsiteX43" fmla="*/ 599428 w 604363"/>
                  <a:gd name="connsiteY43" fmla="*/ 207769 h 595544"/>
                  <a:gd name="connsiteX44" fmla="*/ 604363 w 604363"/>
                  <a:gd name="connsiteY44" fmla="*/ 215540 h 595544"/>
                  <a:gd name="connsiteX45" fmla="*/ 595632 w 604363"/>
                  <a:gd name="connsiteY45" fmla="*/ 224069 h 595544"/>
                  <a:gd name="connsiteX46" fmla="*/ 502438 w 604363"/>
                  <a:gd name="connsiteY46" fmla="*/ 224069 h 595544"/>
                  <a:gd name="connsiteX47" fmla="*/ 502438 w 604363"/>
                  <a:gd name="connsiteY47" fmla="*/ 513289 h 595544"/>
                  <a:gd name="connsiteX48" fmla="*/ 564884 w 604363"/>
                  <a:gd name="connsiteY48" fmla="*/ 513289 h 595544"/>
                  <a:gd name="connsiteX49" fmla="*/ 573425 w 604363"/>
                  <a:gd name="connsiteY49" fmla="*/ 521818 h 595544"/>
                  <a:gd name="connsiteX50" fmla="*/ 573425 w 604363"/>
                  <a:gd name="connsiteY50" fmla="*/ 587015 h 595544"/>
                  <a:gd name="connsiteX51" fmla="*/ 564884 w 604363"/>
                  <a:gd name="connsiteY51" fmla="*/ 595544 h 595544"/>
                  <a:gd name="connsiteX52" fmla="*/ 39314 w 604363"/>
                  <a:gd name="connsiteY52" fmla="*/ 595544 h 595544"/>
                  <a:gd name="connsiteX53" fmla="*/ 30773 w 604363"/>
                  <a:gd name="connsiteY53" fmla="*/ 587015 h 595544"/>
                  <a:gd name="connsiteX54" fmla="*/ 30773 w 604363"/>
                  <a:gd name="connsiteY54" fmla="*/ 521818 h 595544"/>
                  <a:gd name="connsiteX55" fmla="*/ 39314 w 604363"/>
                  <a:gd name="connsiteY55" fmla="*/ 513289 h 595544"/>
                  <a:gd name="connsiteX56" fmla="*/ 101760 w 604363"/>
                  <a:gd name="connsiteY56" fmla="*/ 513289 h 595544"/>
                  <a:gd name="connsiteX57" fmla="*/ 101760 w 604363"/>
                  <a:gd name="connsiteY57" fmla="*/ 224069 h 595544"/>
                  <a:gd name="connsiteX58" fmla="*/ 8565 w 604363"/>
                  <a:gd name="connsiteY58" fmla="*/ 224069 h 595544"/>
                  <a:gd name="connsiteX59" fmla="*/ 404 w 604363"/>
                  <a:gd name="connsiteY59" fmla="*/ 218004 h 595544"/>
                  <a:gd name="connsiteX60" fmla="*/ 3631 w 604363"/>
                  <a:gd name="connsiteY60" fmla="*/ 208338 h 5955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</a:cxnLst>
                <a:rect l="l" t="t" r="r" b="b"/>
                <a:pathLst>
                  <a:path w="604363" h="595544">
                    <a:moveTo>
                      <a:pt x="348690" y="224116"/>
                    </a:moveTo>
                    <a:lnTo>
                      <a:pt x="348690" y="513309"/>
                    </a:lnTo>
                    <a:lnTo>
                      <a:pt x="409242" y="513309"/>
                    </a:lnTo>
                    <a:lnTo>
                      <a:pt x="409242" y="224116"/>
                    </a:lnTo>
                    <a:close/>
                    <a:moveTo>
                      <a:pt x="194986" y="224116"/>
                    </a:moveTo>
                    <a:lnTo>
                      <a:pt x="194986" y="513309"/>
                    </a:lnTo>
                    <a:lnTo>
                      <a:pt x="255494" y="513309"/>
                    </a:lnTo>
                    <a:lnTo>
                      <a:pt x="255494" y="224116"/>
                    </a:lnTo>
                    <a:close/>
                    <a:moveTo>
                      <a:pt x="340148" y="206870"/>
                    </a:moveTo>
                    <a:lnTo>
                      <a:pt x="417784" y="206870"/>
                    </a:lnTo>
                    <a:cubicBezTo>
                      <a:pt x="422530" y="206870"/>
                      <a:pt x="426326" y="210850"/>
                      <a:pt x="426326" y="215588"/>
                    </a:cubicBezTo>
                    <a:lnTo>
                      <a:pt x="426326" y="521837"/>
                    </a:lnTo>
                    <a:cubicBezTo>
                      <a:pt x="426326" y="526574"/>
                      <a:pt x="422530" y="530554"/>
                      <a:pt x="417784" y="530554"/>
                    </a:cubicBezTo>
                    <a:lnTo>
                      <a:pt x="340148" y="530554"/>
                    </a:lnTo>
                    <a:cubicBezTo>
                      <a:pt x="335402" y="530554"/>
                      <a:pt x="331416" y="526574"/>
                      <a:pt x="331416" y="521837"/>
                    </a:cubicBezTo>
                    <a:lnTo>
                      <a:pt x="331416" y="215588"/>
                    </a:lnTo>
                    <a:cubicBezTo>
                      <a:pt x="331416" y="210850"/>
                      <a:pt x="335402" y="206870"/>
                      <a:pt x="340148" y="206870"/>
                    </a:cubicBezTo>
                    <a:close/>
                    <a:moveTo>
                      <a:pt x="186450" y="206870"/>
                    </a:moveTo>
                    <a:lnTo>
                      <a:pt x="264029" y="206870"/>
                    </a:lnTo>
                    <a:cubicBezTo>
                      <a:pt x="268771" y="206870"/>
                      <a:pt x="272565" y="210850"/>
                      <a:pt x="272565" y="215588"/>
                    </a:cubicBezTo>
                    <a:lnTo>
                      <a:pt x="272565" y="521837"/>
                    </a:lnTo>
                    <a:cubicBezTo>
                      <a:pt x="272565" y="526574"/>
                      <a:pt x="268771" y="530554"/>
                      <a:pt x="264029" y="530554"/>
                    </a:cubicBezTo>
                    <a:lnTo>
                      <a:pt x="186450" y="530554"/>
                    </a:lnTo>
                    <a:cubicBezTo>
                      <a:pt x="181708" y="530554"/>
                      <a:pt x="177725" y="526574"/>
                      <a:pt x="177725" y="521837"/>
                    </a:cubicBezTo>
                    <a:lnTo>
                      <a:pt x="177725" y="215588"/>
                    </a:lnTo>
                    <a:cubicBezTo>
                      <a:pt x="177725" y="210850"/>
                      <a:pt x="181708" y="206870"/>
                      <a:pt x="186450" y="206870"/>
                    </a:cubicBezTo>
                    <a:close/>
                    <a:moveTo>
                      <a:pt x="303902" y="19189"/>
                    </a:moveTo>
                    <a:lnTo>
                      <a:pt x="35897" y="206822"/>
                    </a:lnTo>
                    <a:lnTo>
                      <a:pt x="110301" y="206822"/>
                    </a:lnTo>
                    <a:cubicBezTo>
                      <a:pt x="115046" y="206822"/>
                      <a:pt x="118842" y="210802"/>
                      <a:pt x="118842" y="215540"/>
                    </a:cubicBezTo>
                    <a:lnTo>
                      <a:pt x="118842" y="521818"/>
                    </a:lnTo>
                    <a:cubicBezTo>
                      <a:pt x="118842" y="526556"/>
                      <a:pt x="115046" y="530536"/>
                      <a:pt x="110301" y="530536"/>
                    </a:cubicBezTo>
                    <a:lnTo>
                      <a:pt x="47855" y="530536"/>
                    </a:lnTo>
                    <a:lnTo>
                      <a:pt x="47855" y="578487"/>
                    </a:lnTo>
                    <a:lnTo>
                      <a:pt x="556153" y="578487"/>
                    </a:lnTo>
                    <a:lnTo>
                      <a:pt x="556153" y="530536"/>
                    </a:lnTo>
                    <a:lnTo>
                      <a:pt x="493897" y="530536"/>
                    </a:lnTo>
                    <a:cubicBezTo>
                      <a:pt x="489151" y="530536"/>
                      <a:pt x="485166" y="526556"/>
                      <a:pt x="485166" y="521818"/>
                    </a:cubicBezTo>
                    <a:lnTo>
                      <a:pt x="485166" y="215540"/>
                    </a:lnTo>
                    <a:cubicBezTo>
                      <a:pt x="485166" y="210802"/>
                      <a:pt x="489151" y="206822"/>
                      <a:pt x="493897" y="206822"/>
                    </a:cubicBezTo>
                    <a:lnTo>
                      <a:pt x="568490" y="206822"/>
                    </a:lnTo>
                    <a:close/>
                    <a:moveTo>
                      <a:pt x="298967" y="1563"/>
                    </a:moveTo>
                    <a:cubicBezTo>
                      <a:pt x="302004" y="-522"/>
                      <a:pt x="305990" y="-522"/>
                      <a:pt x="309027" y="1563"/>
                    </a:cubicBezTo>
                    <a:lnTo>
                      <a:pt x="599428" y="207769"/>
                    </a:lnTo>
                    <a:cubicBezTo>
                      <a:pt x="602275" y="208907"/>
                      <a:pt x="604363" y="211939"/>
                      <a:pt x="604363" y="215540"/>
                    </a:cubicBezTo>
                    <a:cubicBezTo>
                      <a:pt x="604363" y="220278"/>
                      <a:pt x="600567" y="224069"/>
                      <a:pt x="595632" y="224069"/>
                    </a:cubicBezTo>
                    <a:lnTo>
                      <a:pt x="502438" y="224069"/>
                    </a:lnTo>
                    <a:lnTo>
                      <a:pt x="502438" y="513289"/>
                    </a:lnTo>
                    <a:lnTo>
                      <a:pt x="564884" y="513289"/>
                    </a:lnTo>
                    <a:cubicBezTo>
                      <a:pt x="569629" y="513289"/>
                      <a:pt x="573425" y="517079"/>
                      <a:pt x="573425" y="521818"/>
                    </a:cubicBezTo>
                    <a:lnTo>
                      <a:pt x="573425" y="587015"/>
                    </a:lnTo>
                    <a:cubicBezTo>
                      <a:pt x="573425" y="591754"/>
                      <a:pt x="569629" y="595544"/>
                      <a:pt x="564884" y="595544"/>
                    </a:cubicBezTo>
                    <a:lnTo>
                      <a:pt x="39314" y="595544"/>
                    </a:lnTo>
                    <a:cubicBezTo>
                      <a:pt x="34569" y="595544"/>
                      <a:pt x="30773" y="591754"/>
                      <a:pt x="30773" y="587015"/>
                    </a:cubicBezTo>
                    <a:lnTo>
                      <a:pt x="30773" y="521818"/>
                    </a:lnTo>
                    <a:cubicBezTo>
                      <a:pt x="30773" y="517079"/>
                      <a:pt x="34569" y="513289"/>
                      <a:pt x="39314" y="513289"/>
                    </a:cubicBezTo>
                    <a:lnTo>
                      <a:pt x="101760" y="513289"/>
                    </a:lnTo>
                    <a:lnTo>
                      <a:pt x="101760" y="224069"/>
                    </a:lnTo>
                    <a:lnTo>
                      <a:pt x="8565" y="224069"/>
                    </a:lnTo>
                    <a:cubicBezTo>
                      <a:pt x="4769" y="224069"/>
                      <a:pt x="1543" y="221605"/>
                      <a:pt x="404" y="218004"/>
                    </a:cubicBezTo>
                    <a:cubicBezTo>
                      <a:pt x="-735" y="214403"/>
                      <a:pt x="594" y="210612"/>
                      <a:pt x="3631" y="208338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/>
                <a:endParaRPr dirty="0">
                  <a:latin typeface="Century Gothic" panose="020B0502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34" name="iṣ1îḓé"/>
            <p:cNvSpPr txBox="1"/>
            <p:nvPr/>
          </p:nvSpPr>
          <p:spPr>
            <a:xfrm>
              <a:off x="5636394" y="2747277"/>
              <a:ext cx="914400" cy="521720"/>
            </a:xfrm>
            <a:prstGeom prst="rect">
              <a:avLst/>
            </a:prstGeom>
            <a:noFill/>
          </p:spPr>
          <p:txBody>
            <a:bodyPr wrap="none" lIns="90000" tIns="46800" rIns="90000" bIns="46800" anchor="ctr" anchorCtr="0">
              <a:norm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 defTabSz="913765">
                <a:defRPr/>
              </a:pPr>
              <a:r>
                <a:rPr lang="zh-CN" altLang="en-US" sz="1600" b="1">
                  <a:solidFill>
                    <a:srgbClr val="FFFFFF"/>
                  </a:solidFill>
                  <a:latin typeface="阿里巴巴普惠体 B" panose="00020600040101010101" charset="-122"/>
                  <a:ea typeface="阿里巴巴普惠体 B" panose="00020600040101010101" charset="-122"/>
                </a:rPr>
                <a:t>关键词</a:t>
              </a:r>
              <a:endParaRPr lang="zh-CN" altLang="en-US" sz="1600" b="1">
                <a:solidFill>
                  <a:srgbClr val="FFFFFF"/>
                </a:solidFill>
                <a:latin typeface="阿里巴巴普惠体 B" panose="00020600040101010101" charset="-122"/>
                <a:ea typeface="阿里巴巴普惠体 B" panose="00020600040101010101" charset="-122"/>
              </a:endParaRPr>
            </a:p>
          </p:txBody>
        </p:sp>
        <p:sp>
          <p:nvSpPr>
            <p:cNvPr id="37" name="íṩļïḋé"/>
            <p:cNvSpPr txBox="1"/>
            <p:nvPr/>
          </p:nvSpPr>
          <p:spPr>
            <a:xfrm>
              <a:off x="5636394" y="5003502"/>
              <a:ext cx="914400" cy="521720"/>
            </a:xfrm>
            <a:prstGeom prst="rect">
              <a:avLst/>
            </a:prstGeom>
            <a:noFill/>
          </p:spPr>
          <p:txBody>
            <a:bodyPr wrap="none" lIns="90000" tIns="46800" rIns="90000" bIns="46800" anchor="ctr" anchorCtr="0">
              <a:norm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 defTabSz="913765">
                <a:defRPr/>
              </a:pPr>
              <a:r>
                <a:rPr lang="zh-CN" altLang="en-US" sz="1600" b="1">
                  <a:solidFill>
                    <a:srgbClr val="FFFFFF"/>
                  </a:solidFill>
                  <a:latin typeface="阿里巴巴普惠体 B" panose="00020600040101010101" charset="-122"/>
                  <a:ea typeface="阿里巴巴普惠体 B" panose="00020600040101010101" charset="-122"/>
                </a:rPr>
                <a:t>关键词</a:t>
              </a:r>
              <a:endParaRPr lang="zh-CN" altLang="en-US" sz="1600" b="1">
                <a:solidFill>
                  <a:srgbClr val="FFFFFF"/>
                </a:solidFill>
                <a:latin typeface="阿里巴巴普惠体 B" panose="00020600040101010101" charset="-122"/>
                <a:ea typeface="阿里巴巴普惠体 B" panose="00020600040101010101" charset="-122"/>
              </a:endParaRPr>
            </a:p>
          </p:txBody>
        </p:sp>
        <p:grpSp>
          <p:nvGrpSpPr>
            <p:cNvPr id="38" name="ïṣľíḓè"/>
            <p:cNvGrpSpPr/>
            <p:nvPr/>
          </p:nvGrpSpPr>
          <p:grpSpPr>
            <a:xfrm>
              <a:off x="4728628" y="4566585"/>
              <a:ext cx="571222" cy="571221"/>
              <a:chOff x="2406923" y="2845390"/>
              <a:chExt cx="571222" cy="571221"/>
            </a:xfrm>
          </p:grpSpPr>
          <p:sp>
            <p:nvSpPr>
              <p:cNvPr id="39" name="ïŝľidé"/>
              <p:cNvSpPr/>
              <p:nvPr/>
            </p:nvSpPr>
            <p:spPr>
              <a:xfrm>
                <a:off x="2406923" y="2845390"/>
                <a:ext cx="571222" cy="571221"/>
              </a:xfrm>
              <a:prstGeom prst="ellipse">
                <a:avLst/>
              </a:prstGeom>
              <a:solidFill>
                <a:schemeClr val="accent3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/>
                <a:endParaRPr dirty="0">
                  <a:latin typeface="Century Gothic" panose="020B0502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0" name="ïşľiḑé"/>
              <p:cNvSpPr>
                <a:spLocks noChangeAspect="1"/>
              </p:cNvSpPr>
              <p:nvPr/>
            </p:nvSpPr>
            <p:spPr bwMode="auto">
              <a:xfrm>
                <a:off x="2540113" y="3026990"/>
                <a:ext cx="304842" cy="208019"/>
              </a:xfrm>
              <a:custGeom>
                <a:avLst/>
                <a:gdLst>
                  <a:gd name="connsiteX0" fmla="*/ 20293 w 607639"/>
                  <a:gd name="connsiteY0" fmla="*/ 364067 h 414642"/>
                  <a:gd name="connsiteX1" fmla="*/ 20293 w 607639"/>
                  <a:gd name="connsiteY1" fmla="*/ 384244 h 414642"/>
                  <a:gd name="connsiteX2" fmla="*/ 30351 w 607639"/>
                  <a:gd name="connsiteY2" fmla="*/ 394377 h 414642"/>
                  <a:gd name="connsiteX3" fmla="*/ 577199 w 607639"/>
                  <a:gd name="connsiteY3" fmla="*/ 394377 h 414642"/>
                  <a:gd name="connsiteX4" fmla="*/ 587346 w 607639"/>
                  <a:gd name="connsiteY4" fmla="*/ 384244 h 414642"/>
                  <a:gd name="connsiteX5" fmla="*/ 587346 w 607639"/>
                  <a:gd name="connsiteY5" fmla="*/ 364067 h 414642"/>
                  <a:gd name="connsiteX6" fmla="*/ 556995 w 607639"/>
                  <a:gd name="connsiteY6" fmla="*/ 364067 h 414642"/>
                  <a:gd name="connsiteX7" fmla="*/ 394916 w 607639"/>
                  <a:gd name="connsiteY7" fmla="*/ 364067 h 414642"/>
                  <a:gd name="connsiteX8" fmla="*/ 394916 w 607639"/>
                  <a:gd name="connsiteY8" fmla="*/ 374200 h 414642"/>
                  <a:gd name="connsiteX9" fmla="*/ 384859 w 607639"/>
                  <a:gd name="connsiteY9" fmla="*/ 384244 h 414642"/>
                  <a:gd name="connsiteX10" fmla="*/ 222780 w 607639"/>
                  <a:gd name="connsiteY10" fmla="*/ 384244 h 414642"/>
                  <a:gd name="connsiteX11" fmla="*/ 212634 w 607639"/>
                  <a:gd name="connsiteY11" fmla="*/ 374200 h 414642"/>
                  <a:gd name="connsiteX12" fmla="*/ 212634 w 607639"/>
                  <a:gd name="connsiteY12" fmla="*/ 364067 h 414642"/>
                  <a:gd name="connsiteX13" fmla="*/ 50644 w 607639"/>
                  <a:gd name="connsiteY13" fmla="*/ 364067 h 414642"/>
                  <a:gd name="connsiteX14" fmla="*/ 141754 w 607639"/>
                  <a:gd name="connsiteY14" fmla="*/ 232583 h 414642"/>
                  <a:gd name="connsiteX15" fmla="*/ 161961 w 607639"/>
                  <a:gd name="connsiteY15" fmla="*/ 232583 h 414642"/>
                  <a:gd name="connsiteX16" fmla="*/ 172110 w 607639"/>
                  <a:gd name="connsiteY16" fmla="*/ 242719 h 414642"/>
                  <a:gd name="connsiteX17" fmla="*/ 161961 w 607639"/>
                  <a:gd name="connsiteY17" fmla="*/ 252765 h 414642"/>
                  <a:gd name="connsiteX18" fmla="*/ 141754 w 607639"/>
                  <a:gd name="connsiteY18" fmla="*/ 252765 h 414642"/>
                  <a:gd name="connsiteX19" fmla="*/ 131605 w 607639"/>
                  <a:gd name="connsiteY19" fmla="*/ 242719 h 414642"/>
                  <a:gd name="connsiteX20" fmla="*/ 141754 w 607639"/>
                  <a:gd name="connsiteY20" fmla="*/ 232583 h 414642"/>
                  <a:gd name="connsiteX21" fmla="*/ 141758 w 607639"/>
                  <a:gd name="connsiteY21" fmla="*/ 192149 h 414642"/>
                  <a:gd name="connsiteX22" fmla="*/ 182279 w 607639"/>
                  <a:gd name="connsiteY22" fmla="*/ 192149 h 414642"/>
                  <a:gd name="connsiteX23" fmla="*/ 192432 w 607639"/>
                  <a:gd name="connsiteY23" fmla="*/ 202196 h 414642"/>
                  <a:gd name="connsiteX24" fmla="*/ 182279 w 607639"/>
                  <a:gd name="connsiteY24" fmla="*/ 212331 h 414642"/>
                  <a:gd name="connsiteX25" fmla="*/ 141758 w 607639"/>
                  <a:gd name="connsiteY25" fmla="*/ 212331 h 414642"/>
                  <a:gd name="connsiteX26" fmla="*/ 131605 w 607639"/>
                  <a:gd name="connsiteY26" fmla="*/ 202196 h 414642"/>
                  <a:gd name="connsiteX27" fmla="*/ 141758 w 607639"/>
                  <a:gd name="connsiteY27" fmla="*/ 192149 h 414642"/>
                  <a:gd name="connsiteX28" fmla="*/ 141754 w 607639"/>
                  <a:gd name="connsiteY28" fmla="*/ 151716 h 414642"/>
                  <a:gd name="connsiteX29" fmla="*/ 161961 w 607639"/>
                  <a:gd name="connsiteY29" fmla="*/ 151716 h 414642"/>
                  <a:gd name="connsiteX30" fmla="*/ 172110 w 607639"/>
                  <a:gd name="connsiteY30" fmla="*/ 161763 h 414642"/>
                  <a:gd name="connsiteX31" fmla="*/ 161961 w 607639"/>
                  <a:gd name="connsiteY31" fmla="*/ 171898 h 414642"/>
                  <a:gd name="connsiteX32" fmla="*/ 141754 w 607639"/>
                  <a:gd name="connsiteY32" fmla="*/ 171898 h 414642"/>
                  <a:gd name="connsiteX33" fmla="*/ 131605 w 607639"/>
                  <a:gd name="connsiteY33" fmla="*/ 161763 h 414642"/>
                  <a:gd name="connsiteX34" fmla="*/ 141754 w 607639"/>
                  <a:gd name="connsiteY34" fmla="*/ 151716 h 414642"/>
                  <a:gd name="connsiteX35" fmla="*/ 141758 w 607639"/>
                  <a:gd name="connsiteY35" fmla="*/ 111211 h 414642"/>
                  <a:gd name="connsiteX36" fmla="*/ 182279 w 607639"/>
                  <a:gd name="connsiteY36" fmla="*/ 111211 h 414642"/>
                  <a:gd name="connsiteX37" fmla="*/ 192432 w 607639"/>
                  <a:gd name="connsiteY37" fmla="*/ 121337 h 414642"/>
                  <a:gd name="connsiteX38" fmla="*/ 182279 w 607639"/>
                  <a:gd name="connsiteY38" fmla="*/ 131463 h 414642"/>
                  <a:gd name="connsiteX39" fmla="*/ 141758 w 607639"/>
                  <a:gd name="connsiteY39" fmla="*/ 131463 h 414642"/>
                  <a:gd name="connsiteX40" fmla="*/ 131605 w 607639"/>
                  <a:gd name="connsiteY40" fmla="*/ 121337 h 414642"/>
                  <a:gd name="connsiteX41" fmla="*/ 141758 w 607639"/>
                  <a:gd name="connsiteY41" fmla="*/ 111211 h 414642"/>
                  <a:gd name="connsiteX42" fmla="*/ 425367 w 607639"/>
                  <a:gd name="connsiteY42" fmla="*/ 101191 h 414642"/>
                  <a:gd name="connsiteX43" fmla="*/ 496228 w 607639"/>
                  <a:gd name="connsiteY43" fmla="*/ 101191 h 414642"/>
                  <a:gd name="connsiteX44" fmla="*/ 506377 w 607639"/>
                  <a:gd name="connsiteY44" fmla="*/ 111231 h 414642"/>
                  <a:gd name="connsiteX45" fmla="*/ 506377 w 607639"/>
                  <a:gd name="connsiteY45" fmla="*/ 182042 h 414642"/>
                  <a:gd name="connsiteX46" fmla="*/ 496228 w 607639"/>
                  <a:gd name="connsiteY46" fmla="*/ 192171 h 414642"/>
                  <a:gd name="connsiteX47" fmla="*/ 486080 w 607639"/>
                  <a:gd name="connsiteY47" fmla="*/ 182042 h 414642"/>
                  <a:gd name="connsiteX48" fmla="*/ 486080 w 607639"/>
                  <a:gd name="connsiteY48" fmla="*/ 135575 h 414642"/>
                  <a:gd name="connsiteX49" fmla="*/ 402043 w 607639"/>
                  <a:gd name="connsiteY49" fmla="*/ 219447 h 414642"/>
                  <a:gd name="connsiteX50" fmla="*/ 394921 w 607639"/>
                  <a:gd name="connsiteY50" fmla="*/ 222468 h 414642"/>
                  <a:gd name="connsiteX51" fmla="*/ 387889 w 607639"/>
                  <a:gd name="connsiteY51" fmla="*/ 219447 h 414642"/>
                  <a:gd name="connsiteX52" fmla="*/ 344268 w 607639"/>
                  <a:gd name="connsiteY52" fmla="*/ 176001 h 414642"/>
                  <a:gd name="connsiteX53" fmla="*/ 270380 w 607639"/>
                  <a:gd name="connsiteY53" fmla="*/ 249744 h 414642"/>
                  <a:gd name="connsiteX54" fmla="*/ 263258 w 607639"/>
                  <a:gd name="connsiteY54" fmla="*/ 252765 h 414642"/>
                  <a:gd name="connsiteX55" fmla="*/ 256225 w 607639"/>
                  <a:gd name="connsiteY55" fmla="*/ 249744 h 414642"/>
                  <a:gd name="connsiteX56" fmla="*/ 256225 w 607639"/>
                  <a:gd name="connsiteY56" fmla="*/ 235617 h 414642"/>
                  <a:gd name="connsiteX57" fmla="*/ 337235 w 607639"/>
                  <a:gd name="connsiteY57" fmla="*/ 154766 h 414642"/>
                  <a:gd name="connsiteX58" fmla="*/ 338837 w 607639"/>
                  <a:gd name="connsiteY58" fmla="*/ 153433 h 414642"/>
                  <a:gd name="connsiteX59" fmla="*/ 340618 w 607639"/>
                  <a:gd name="connsiteY59" fmla="*/ 152456 h 414642"/>
                  <a:gd name="connsiteX60" fmla="*/ 341508 w 607639"/>
                  <a:gd name="connsiteY60" fmla="*/ 152101 h 414642"/>
                  <a:gd name="connsiteX61" fmla="*/ 343378 w 607639"/>
                  <a:gd name="connsiteY61" fmla="*/ 151745 h 414642"/>
                  <a:gd name="connsiteX62" fmla="*/ 344268 w 607639"/>
                  <a:gd name="connsiteY62" fmla="*/ 151745 h 414642"/>
                  <a:gd name="connsiteX63" fmla="*/ 346226 w 607639"/>
                  <a:gd name="connsiteY63" fmla="*/ 151923 h 414642"/>
                  <a:gd name="connsiteX64" fmla="*/ 351390 w 607639"/>
                  <a:gd name="connsiteY64" fmla="*/ 154766 h 414642"/>
                  <a:gd name="connsiteX65" fmla="*/ 394921 w 607639"/>
                  <a:gd name="connsiteY65" fmla="*/ 198213 h 414642"/>
                  <a:gd name="connsiteX66" fmla="*/ 471925 w 607639"/>
                  <a:gd name="connsiteY66" fmla="*/ 121359 h 414642"/>
                  <a:gd name="connsiteX67" fmla="*/ 425367 w 607639"/>
                  <a:gd name="connsiteY67" fmla="*/ 121359 h 414642"/>
                  <a:gd name="connsiteX68" fmla="*/ 415218 w 607639"/>
                  <a:gd name="connsiteY68" fmla="*/ 111231 h 414642"/>
                  <a:gd name="connsiteX69" fmla="*/ 425367 w 607639"/>
                  <a:gd name="connsiteY69" fmla="*/ 101191 h 414642"/>
                  <a:gd name="connsiteX70" fmla="*/ 101297 w 607639"/>
                  <a:gd name="connsiteY70" fmla="*/ 91029 h 414642"/>
                  <a:gd name="connsiteX71" fmla="*/ 111423 w 607639"/>
                  <a:gd name="connsiteY71" fmla="*/ 101159 h 414642"/>
                  <a:gd name="connsiteX72" fmla="*/ 111423 w 607639"/>
                  <a:gd name="connsiteY72" fmla="*/ 262887 h 414642"/>
                  <a:gd name="connsiteX73" fmla="*/ 101297 w 607639"/>
                  <a:gd name="connsiteY73" fmla="*/ 273017 h 414642"/>
                  <a:gd name="connsiteX74" fmla="*/ 91171 w 607639"/>
                  <a:gd name="connsiteY74" fmla="*/ 262887 h 414642"/>
                  <a:gd name="connsiteX75" fmla="*/ 91171 w 607639"/>
                  <a:gd name="connsiteY75" fmla="*/ 101159 h 414642"/>
                  <a:gd name="connsiteX76" fmla="*/ 101297 w 607639"/>
                  <a:gd name="connsiteY76" fmla="*/ 91029 h 414642"/>
                  <a:gd name="connsiteX77" fmla="*/ 70848 w 607639"/>
                  <a:gd name="connsiteY77" fmla="*/ 20177 h 414642"/>
                  <a:gd name="connsiteX78" fmla="*/ 60791 w 607639"/>
                  <a:gd name="connsiteY78" fmla="*/ 30309 h 414642"/>
                  <a:gd name="connsiteX79" fmla="*/ 60791 w 607639"/>
                  <a:gd name="connsiteY79" fmla="*/ 343802 h 414642"/>
                  <a:gd name="connsiteX80" fmla="*/ 222780 w 607639"/>
                  <a:gd name="connsiteY80" fmla="*/ 343802 h 414642"/>
                  <a:gd name="connsiteX81" fmla="*/ 232927 w 607639"/>
                  <a:gd name="connsiteY81" fmla="*/ 353935 h 414642"/>
                  <a:gd name="connsiteX82" fmla="*/ 232927 w 607639"/>
                  <a:gd name="connsiteY82" fmla="*/ 364067 h 414642"/>
                  <a:gd name="connsiteX83" fmla="*/ 374712 w 607639"/>
                  <a:gd name="connsiteY83" fmla="*/ 364067 h 414642"/>
                  <a:gd name="connsiteX84" fmla="*/ 374712 w 607639"/>
                  <a:gd name="connsiteY84" fmla="*/ 353935 h 414642"/>
                  <a:gd name="connsiteX85" fmla="*/ 384859 w 607639"/>
                  <a:gd name="connsiteY85" fmla="*/ 343802 h 414642"/>
                  <a:gd name="connsiteX86" fmla="*/ 546848 w 607639"/>
                  <a:gd name="connsiteY86" fmla="*/ 343802 h 414642"/>
                  <a:gd name="connsiteX87" fmla="*/ 546848 w 607639"/>
                  <a:gd name="connsiteY87" fmla="*/ 30309 h 414642"/>
                  <a:gd name="connsiteX88" fmla="*/ 536702 w 607639"/>
                  <a:gd name="connsiteY88" fmla="*/ 20177 h 414642"/>
                  <a:gd name="connsiteX89" fmla="*/ 70848 w 607639"/>
                  <a:gd name="connsiteY89" fmla="*/ 0 h 414642"/>
                  <a:gd name="connsiteX90" fmla="*/ 536702 w 607639"/>
                  <a:gd name="connsiteY90" fmla="*/ 0 h 414642"/>
                  <a:gd name="connsiteX91" fmla="*/ 567142 w 607639"/>
                  <a:gd name="connsiteY91" fmla="*/ 30309 h 414642"/>
                  <a:gd name="connsiteX92" fmla="*/ 567142 w 607639"/>
                  <a:gd name="connsiteY92" fmla="*/ 343802 h 414642"/>
                  <a:gd name="connsiteX93" fmla="*/ 597492 w 607639"/>
                  <a:gd name="connsiteY93" fmla="*/ 343802 h 414642"/>
                  <a:gd name="connsiteX94" fmla="*/ 607639 w 607639"/>
                  <a:gd name="connsiteY94" fmla="*/ 353935 h 414642"/>
                  <a:gd name="connsiteX95" fmla="*/ 607639 w 607639"/>
                  <a:gd name="connsiteY95" fmla="*/ 384244 h 414642"/>
                  <a:gd name="connsiteX96" fmla="*/ 577199 w 607639"/>
                  <a:gd name="connsiteY96" fmla="*/ 414642 h 414642"/>
                  <a:gd name="connsiteX97" fmla="*/ 30351 w 607639"/>
                  <a:gd name="connsiteY97" fmla="*/ 414642 h 414642"/>
                  <a:gd name="connsiteX98" fmla="*/ 0 w 607639"/>
                  <a:gd name="connsiteY98" fmla="*/ 384244 h 414642"/>
                  <a:gd name="connsiteX99" fmla="*/ 0 w 607639"/>
                  <a:gd name="connsiteY99" fmla="*/ 353935 h 414642"/>
                  <a:gd name="connsiteX100" fmla="*/ 10147 w 607639"/>
                  <a:gd name="connsiteY100" fmla="*/ 343802 h 414642"/>
                  <a:gd name="connsiteX101" fmla="*/ 40497 w 607639"/>
                  <a:gd name="connsiteY101" fmla="*/ 343802 h 414642"/>
                  <a:gd name="connsiteX102" fmla="*/ 40497 w 607639"/>
                  <a:gd name="connsiteY102" fmla="*/ 30309 h 414642"/>
                  <a:gd name="connsiteX103" fmla="*/ 70848 w 607639"/>
                  <a:gd name="connsiteY103" fmla="*/ 0 h 4146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</a:cxnLst>
                <a:rect l="l" t="t" r="r" b="b"/>
                <a:pathLst>
                  <a:path w="607639" h="414642">
                    <a:moveTo>
                      <a:pt x="20293" y="364067"/>
                    </a:moveTo>
                    <a:lnTo>
                      <a:pt x="20293" y="384244"/>
                    </a:lnTo>
                    <a:cubicBezTo>
                      <a:pt x="20293" y="390377"/>
                      <a:pt x="24298" y="394377"/>
                      <a:pt x="30351" y="394377"/>
                    </a:cubicBezTo>
                    <a:lnTo>
                      <a:pt x="577199" y="394377"/>
                    </a:lnTo>
                    <a:cubicBezTo>
                      <a:pt x="583341" y="394377"/>
                      <a:pt x="587346" y="390377"/>
                      <a:pt x="587346" y="384244"/>
                    </a:cubicBezTo>
                    <a:lnTo>
                      <a:pt x="587346" y="364067"/>
                    </a:lnTo>
                    <a:lnTo>
                      <a:pt x="556995" y="364067"/>
                    </a:lnTo>
                    <a:lnTo>
                      <a:pt x="394916" y="364067"/>
                    </a:lnTo>
                    <a:lnTo>
                      <a:pt x="394916" y="374200"/>
                    </a:lnTo>
                    <a:cubicBezTo>
                      <a:pt x="394916" y="380244"/>
                      <a:pt x="390911" y="384244"/>
                      <a:pt x="384859" y="384244"/>
                    </a:cubicBezTo>
                    <a:lnTo>
                      <a:pt x="222780" y="384244"/>
                    </a:lnTo>
                    <a:cubicBezTo>
                      <a:pt x="216728" y="384244"/>
                      <a:pt x="212634" y="380244"/>
                      <a:pt x="212634" y="374200"/>
                    </a:cubicBezTo>
                    <a:lnTo>
                      <a:pt x="212634" y="364067"/>
                    </a:lnTo>
                    <a:lnTo>
                      <a:pt x="50644" y="364067"/>
                    </a:lnTo>
                    <a:close/>
                    <a:moveTo>
                      <a:pt x="141754" y="232583"/>
                    </a:moveTo>
                    <a:lnTo>
                      <a:pt x="161961" y="232583"/>
                    </a:lnTo>
                    <a:cubicBezTo>
                      <a:pt x="168104" y="232583"/>
                      <a:pt x="172110" y="236584"/>
                      <a:pt x="172110" y="242719"/>
                    </a:cubicBezTo>
                    <a:cubicBezTo>
                      <a:pt x="172110" y="248764"/>
                      <a:pt x="168104" y="252765"/>
                      <a:pt x="161961" y="252765"/>
                    </a:cubicBezTo>
                    <a:lnTo>
                      <a:pt x="141754" y="252765"/>
                    </a:lnTo>
                    <a:cubicBezTo>
                      <a:pt x="135700" y="252765"/>
                      <a:pt x="131605" y="248764"/>
                      <a:pt x="131605" y="242719"/>
                    </a:cubicBezTo>
                    <a:cubicBezTo>
                      <a:pt x="131605" y="236584"/>
                      <a:pt x="135700" y="232583"/>
                      <a:pt x="141754" y="232583"/>
                    </a:cubicBezTo>
                    <a:close/>
                    <a:moveTo>
                      <a:pt x="141758" y="192149"/>
                    </a:moveTo>
                    <a:lnTo>
                      <a:pt x="182279" y="192149"/>
                    </a:lnTo>
                    <a:cubicBezTo>
                      <a:pt x="188335" y="192149"/>
                      <a:pt x="192432" y="196150"/>
                      <a:pt x="192432" y="202196"/>
                    </a:cubicBezTo>
                    <a:cubicBezTo>
                      <a:pt x="192432" y="208330"/>
                      <a:pt x="188335" y="212331"/>
                      <a:pt x="182279" y="212331"/>
                    </a:cubicBezTo>
                    <a:lnTo>
                      <a:pt x="141758" y="212331"/>
                    </a:lnTo>
                    <a:cubicBezTo>
                      <a:pt x="135702" y="212331"/>
                      <a:pt x="131605" y="208330"/>
                      <a:pt x="131605" y="202196"/>
                    </a:cubicBezTo>
                    <a:cubicBezTo>
                      <a:pt x="131605" y="196150"/>
                      <a:pt x="135702" y="192149"/>
                      <a:pt x="141758" y="192149"/>
                    </a:cubicBezTo>
                    <a:close/>
                    <a:moveTo>
                      <a:pt x="141754" y="151716"/>
                    </a:moveTo>
                    <a:lnTo>
                      <a:pt x="161961" y="151716"/>
                    </a:lnTo>
                    <a:cubicBezTo>
                      <a:pt x="168104" y="151716"/>
                      <a:pt x="172110" y="155717"/>
                      <a:pt x="172110" y="161763"/>
                    </a:cubicBezTo>
                    <a:cubicBezTo>
                      <a:pt x="172110" y="167897"/>
                      <a:pt x="168104" y="171898"/>
                      <a:pt x="161961" y="171898"/>
                    </a:cubicBezTo>
                    <a:lnTo>
                      <a:pt x="141754" y="171898"/>
                    </a:lnTo>
                    <a:cubicBezTo>
                      <a:pt x="135700" y="171898"/>
                      <a:pt x="131605" y="167897"/>
                      <a:pt x="131605" y="161763"/>
                    </a:cubicBezTo>
                    <a:cubicBezTo>
                      <a:pt x="131605" y="155717"/>
                      <a:pt x="135700" y="151716"/>
                      <a:pt x="141754" y="151716"/>
                    </a:cubicBezTo>
                    <a:close/>
                    <a:moveTo>
                      <a:pt x="141758" y="111211"/>
                    </a:moveTo>
                    <a:lnTo>
                      <a:pt x="182279" y="111211"/>
                    </a:lnTo>
                    <a:cubicBezTo>
                      <a:pt x="188335" y="111211"/>
                      <a:pt x="192432" y="115297"/>
                      <a:pt x="192432" y="121337"/>
                    </a:cubicBezTo>
                    <a:cubicBezTo>
                      <a:pt x="192432" y="127377"/>
                      <a:pt x="188335" y="131463"/>
                      <a:pt x="182279" y="131463"/>
                    </a:cubicBezTo>
                    <a:lnTo>
                      <a:pt x="141758" y="131463"/>
                    </a:lnTo>
                    <a:cubicBezTo>
                      <a:pt x="135702" y="131463"/>
                      <a:pt x="131605" y="127377"/>
                      <a:pt x="131605" y="121337"/>
                    </a:cubicBezTo>
                    <a:cubicBezTo>
                      <a:pt x="131605" y="115297"/>
                      <a:pt x="135702" y="111211"/>
                      <a:pt x="141758" y="111211"/>
                    </a:cubicBezTo>
                    <a:close/>
                    <a:moveTo>
                      <a:pt x="425367" y="101191"/>
                    </a:moveTo>
                    <a:lnTo>
                      <a:pt x="496228" y="101191"/>
                    </a:lnTo>
                    <a:cubicBezTo>
                      <a:pt x="502282" y="101191"/>
                      <a:pt x="506377" y="105189"/>
                      <a:pt x="506377" y="111231"/>
                    </a:cubicBezTo>
                    <a:lnTo>
                      <a:pt x="506377" y="182042"/>
                    </a:lnTo>
                    <a:cubicBezTo>
                      <a:pt x="506377" y="188084"/>
                      <a:pt x="502282" y="192171"/>
                      <a:pt x="496228" y="192171"/>
                    </a:cubicBezTo>
                    <a:cubicBezTo>
                      <a:pt x="490175" y="192171"/>
                      <a:pt x="486080" y="188084"/>
                      <a:pt x="486080" y="182042"/>
                    </a:cubicBezTo>
                    <a:lnTo>
                      <a:pt x="486080" y="135575"/>
                    </a:lnTo>
                    <a:lnTo>
                      <a:pt x="402043" y="219447"/>
                    </a:lnTo>
                    <a:cubicBezTo>
                      <a:pt x="399996" y="221491"/>
                      <a:pt x="397948" y="222468"/>
                      <a:pt x="394921" y="222468"/>
                    </a:cubicBezTo>
                    <a:cubicBezTo>
                      <a:pt x="391895" y="222468"/>
                      <a:pt x="389847" y="221491"/>
                      <a:pt x="387889" y="219447"/>
                    </a:cubicBezTo>
                    <a:lnTo>
                      <a:pt x="344268" y="176001"/>
                    </a:lnTo>
                    <a:lnTo>
                      <a:pt x="270380" y="249744"/>
                    </a:lnTo>
                    <a:cubicBezTo>
                      <a:pt x="268332" y="251788"/>
                      <a:pt x="266285" y="252765"/>
                      <a:pt x="263258" y="252765"/>
                    </a:cubicBezTo>
                    <a:cubicBezTo>
                      <a:pt x="260231" y="252765"/>
                      <a:pt x="258184" y="251788"/>
                      <a:pt x="256225" y="249744"/>
                    </a:cubicBezTo>
                    <a:cubicBezTo>
                      <a:pt x="252130" y="245746"/>
                      <a:pt x="252130" y="239616"/>
                      <a:pt x="256225" y="235617"/>
                    </a:cubicBezTo>
                    <a:lnTo>
                      <a:pt x="337235" y="154766"/>
                    </a:lnTo>
                    <a:cubicBezTo>
                      <a:pt x="337769" y="154233"/>
                      <a:pt x="338303" y="153789"/>
                      <a:pt x="338837" y="153433"/>
                    </a:cubicBezTo>
                    <a:cubicBezTo>
                      <a:pt x="339372" y="152989"/>
                      <a:pt x="339995" y="152723"/>
                      <a:pt x="340618" y="152456"/>
                    </a:cubicBezTo>
                    <a:cubicBezTo>
                      <a:pt x="340885" y="152367"/>
                      <a:pt x="341152" y="152190"/>
                      <a:pt x="341508" y="152101"/>
                    </a:cubicBezTo>
                    <a:cubicBezTo>
                      <a:pt x="342131" y="151923"/>
                      <a:pt x="342754" y="151834"/>
                      <a:pt x="343378" y="151745"/>
                    </a:cubicBezTo>
                    <a:cubicBezTo>
                      <a:pt x="343645" y="151745"/>
                      <a:pt x="344001" y="151745"/>
                      <a:pt x="344268" y="151745"/>
                    </a:cubicBezTo>
                    <a:cubicBezTo>
                      <a:pt x="344980" y="151745"/>
                      <a:pt x="345603" y="151745"/>
                      <a:pt x="346226" y="151923"/>
                    </a:cubicBezTo>
                    <a:cubicBezTo>
                      <a:pt x="348096" y="152278"/>
                      <a:pt x="349876" y="153256"/>
                      <a:pt x="351390" y="154766"/>
                    </a:cubicBezTo>
                    <a:lnTo>
                      <a:pt x="394921" y="198213"/>
                    </a:lnTo>
                    <a:lnTo>
                      <a:pt x="471925" y="121359"/>
                    </a:lnTo>
                    <a:lnTo>
                      <a:pt x="425367" y="121359"/>
                    </a:lnTo>
                    <a:cubicBezTo>
                      <a:pt x="419224" y="121359"/>
                      <a:pt x="415218" y="117361"/>
                      <a:pt x="415218" y="111231"/>
                    </a:cubicBezTo>
                    <a:cubicBezTo>
                      <a:pt x="415218" y="105189"/>
                      <a:pt x="419224" y="101191"/>
                      <a:pt x="425367" y="101191"/>
                    </a:cubicBezTo>
                    <a:close/>
                    <a:moveTo>
                      <a:pt x="101297" y="91029"/>
                    </a:moveTo>
                    <a:cubicBezTo>
                      <a:pt x="107337" y="91029"/>
                      <a:pt x="111423" y="95028"/>
                      <a:pt x="111423" y="101159"/>
                    </a:cubicBezTo>
                    <a:lnTo>
                      <a:pt x="111423" y="262887"/>
                    </a:lnTo>
                    <a:cubicBezTo>
                      <a:pt x="111423" y="268929"/>
                      <a:pt x="107337" y="273017"/>
                      <a:pt x="101297" y="273017"/>
                    </a:cubicBezTo>
                    <a:cubicBezTo>
                      <a:pt x="95257" y="273017"/>
                      <a:pt x="91171" y="268929"/>
                      <a:pt x="91171" y="262887"/>
                    </a:cubicBezTo>
                    <a:lnTo>
                      <a:pt x="91171" y="101159"/>
                    </a:lnTo>
                    <a:cubicBezTo>
                      <a:pt x="91171" y="95028"/>
                      <a:pt x="95257" y="91029"/>
                      <a:pt x="101297" y="91029"/>
                    </a:cubicBezTo>
                    <a:close/>
                    <a:moveTo>
                      <a:pt x="70848" y="20177"/>
                    </a:moveTo>
                    <a:cubicBezTo>
                      <a:pt x="64796" y="20177"/>
                      <a:pt x="60791" y="24265"/>
                      <a:pt x="60791" y="30309"/>
                    </a:cubicBezTo>
                    <a:lnTo>
                      <a:pt x="60791" y="343802"/>
                    </a:lnTo>
                    <a:lnTo>
                      <a:pt x="222780" y="343802"/>
                    </a:lnTo>
                    <a:cubicBezTo>
                      <a:pt x="228833" y="343802"/>
                      <a:pt x="232927" y="347890"/>
                      <a:pt x="232927" y="353935"/>
                    </a:cubicBezTo>
                    <a:lnTo>
                      <a:pt x="232927" y="364067"/>
                    </a:lnTo>
                    <a:lnTo>
                      <a:pt x="374712" y="364067"/>
                    </a:lnTo>
                    <a:lnTo>
                      <a:pt x="374712" y="353935"/>
                    </a:lnTo>
                    <a:cubicBezTo>
                      <a:pt x="374712" y="347890"/>
                      <a:pt x="378717" y="343802"/>
                      <a:pt x="384859" y="343802"/>
                    </a:cubicBezTo>
                    <a:lnTo>
                      <a:pt x="546848" y="343802"/>
                    </a:lnTo>
                    <a:lnTo>
                      <a:pt x="546848" y="30309"/>
                    </a:lnTo>
                    <a:cubicBezTo>
                      <a:pt x="546848" y="24265"/>
                      <a:pt x="542754" y="20177"/>
                      <a:pt x="536702" y="20177"/>
                    </a:cubicBezTo>
                    <a:close/>
                    <a:moveTo>
                      <a:pt x="70848" y="0"/>
                    </a:moveTo>
                    <a:lnTo>
                      <a:pt x="536702" y="0"/>
                    </a:lnTo>
                    <a:cubicBezTo>
                      <a:pt x="553969" y="0"/>
                      <a:pt x="567142" y="13155"/>
                      <a:pt x="567142" y="30309"/>
                    </a:cubicBezTo>
                    <a:lnTo>
                      <a:pt x="567142" y="343802"/>
                    </a:lnTo>
                    <a:lnTo>
                      <a:pt x="597492" y="343802"/>
                    </a:lnTo>
                    <a:cubicBezTo>
                      <a:pt x="603545" y="343802"/>
                      <a:pt x="607639" y="347890"/>
                      <a:pt x="607639" y="353935"/>
                    </a:cubicBezTo>
                    <a:lnTo>
                      <a:pt x="607639" y="384244"/>
                    </a:lnTo>
                    <a:cubicBezTo>
                      <a:pt x="607639" y="401487"/>
                      <a:pt x="594466" y="414642"/>
                      <a:pt x="577199" y="414642"/>
                    </a:cubicBezTo>
                    <a:lnTo>
                      <a:pt x="30351" y="414642"/>
                    </a:lnTo>
                    <a:cubicBezTo>
                      <a:pt x="13173" y="414642"/>
                      <a:pt x="0" y="401487"/>
                      <a:pt x="0" y="384244"/>
                    </a:cubicBezTo>
                    <a:lnTo>
                      <a:pt x="0" y="353935"/>
                    </a:lnTo>
                    <a:cubicBezTo>
                      <a:pt x="0" y="347890"/>
                      <a:pt x="4094" y="343802"/>
                      <a:pt x="10147" y="343802"/>
                    </a:cubicBezTo>
                    <a:lnTo>
                      <a:pt x="40497" y="343802"/>
                    </a:lnTo>
                    <a:lnTo>
                      <a:pt x="40497" y="30309"/>
                    </a:lnTo>
                    <a:cubicBezTo>
                      <a:pt x="40497" y="13155"/>
                      <a:pt x="53670" y="0"/>
                      <a:pt x="7084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/>
                <a:endParaRPr dirty="0">
                  <a:latin typeface="Century Gothic" panose="020B0502020202020204" pitchFamily="34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1" name="ïṡḷiḓe"/>
            <p:cNvGrpSpPr/>
            <p:nvPr/>
          </p:nvGrpSpPr>
          <p:grpSpPr>
            <a:xfrm>
              <a:off x="6835836" y="2348880"/>
              <a:ext cx="571222" cy="571221"/>
              <a:chOff x="2406923" y="2845390"/>
              <a:chExt cx="571222" cy="571221"/>
            </a:xfrm>
          </p:grpSpPr>
          <p:sp>
            <p:nvSpPr>
              <p:cNvPr id="42" name="íṧḷíḍê"/>
              <p:cNvSpPr/>
              <p:nvPr/>
            </p:nvSpPr>
            <p:spPr>
              <a:xfrm>
                <a:off x="2406923" y="2845390"/>
                <a:ext cx="571222" cy="571221"/>
              </a:xfrm>
              <a:prstGeom prst="ellipse">
                <a:avLst/>
              </a:prstGeom>
              <a:solidFill>
                <a:schemeClr val="accent3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/>
                <a:endParaRPr dirty="0">
                  <a:latin typeface="Century Gothic" panose="020B0502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3" name="iṡľîḑè"/>
              <p:cNvSpPr>
                <a:spLocks noChangeAspect="1"/>
              </p:cNvSpPr>
              <p:nvPr/>
            </p:nvSpPr>
            <p:spPr bwMode="auto">
              <a:xfrm>
                <a:off x="2540113" y="3026990"/>
                <a:ext cx="304842" cy="208018"/>
              </a:xfrm>
              <a:custGeom>
                <a:avLst/>
                <a:gdLst>
                  <a:gd name="connsiteX0" fmla="*/ 20293 w 607639"/>
                  <a:gd name="connsiteY0" fmla="*/ 364067 h 414642"/>
                  <a:gd name="connsiteX1" fmla="*/ 20293 w 607639"/>
                  <a:gd name="connsiteY1" fmla="*/ 384244 h 414642"/>
                  <a:gd name="connsiteX2" fmla="*/ 30351 w 607639"/>
                  <a:gd name="connsiteY2" fmla="*/ 394377 h 414642"/>
                  <a:gd name="connsiteX3" fmla="*/ 577199 w 607639"/>
                  <a:gd name="connsiteY3" fmla="*/ 394377 h 414642"/>
                  <a:gd name="connsiteX4" fmla="*/ 587346 w 607639"/>
                  <a:gd name="connsiteY4" fmla="*/ 384244 h 414642"/>
                  <a:gd name="connsiteX5" fmla="*/ 587346 w 607639"/>
                  <a:gd name="connsiteY5" fmla="*/ 364067 h 414642"/>
                  <a:gd name="connsiteX6" fmla="*/ 556995 w 607639"/>
                  <a:gd name="connsiteY6" fmla="*/ 364067 h 414642"/>
                  <a:gd name="connsiteX7" fmla="*/ 394916 w 607639"/>
                  <a:gd name="connsiteY7" fmla="*/ 364067 h 414642"/>
                  <a:gd name="connsiteX8" fmla="*/ 394916 w 607639"/>
                  <a:gd name="connsiteY8" fmla="*/ 374200 h 414642"/>
                  <a:gd name="connsiteX9" fmla="*/ 384859 w 607639"/>
                  <a:gd name="connsiteY9" fmla="*/ 384244 h 414642"/>
                  <a:gd name="connsiteX10" fmla="*/ 222780 w 607639"/>
                  <a:gd name="connsiteY10" fmla="*/ 384244 h 414642"/>
                  <a:gd name="connsiteX11" fmla="*/ 212634 w 607639"/>
                  <a:gd name="connsiteY11" fmla="*/ 374200 h 414642"/>
                  <a:gd name="connsiteX12" fmla="*/ 212634 w 607639"/>
                  <a:gd name="connsiteY12" fmla="*/ 364067 h 414642"/>
                  <a:gd name="connsiteX13" fmla="*/ 50644 w 607639"/>
                  <a:gd name="connsiteY13" fmla="*/ 364067 h 414642"/>
                  <a:gd name="connsiteX14" fmla="*/ 263288 w 607639"/>
                  <a:gd name="connsiteY14" fmla="*/ 252811 h 414642"/>
                  <a:gd name="connsiteX15" fmla="*/ 243084 w 607639"/>
                  <a:gd name="connsiteY15" fmla="*/ 273078 h 414642"/>
                  <a:gd name="connsiteX16" fmla="*/ 263288 w 607639"/>
                  <a:gd name="connsiteY16" fmla="*/ 293255 h 414642"/>
                  <a:gd name="connsiteX17" fmla="*/ 283580 w 607639"/>
                  <a:gd name="connsiteY17" fmla="*/ 273078 h 414642"/>
                  <a:gd name="connsiteX18" fmla="*/ 278685 w 607639"/>
                  <a:gd name="connsiteY18" fmla="*/ 260011 h 414642"/>
                  <a:gd name="connsiteX19" fmla="*/ 277528 w 607639"/>
                  <a:gd name="connsiteY19" fmla="*/ 258944 h 414642"/>
                  <a:gd name="connsiteX20" fmla="*/ 276549 w 607639"/>
                  <a:gd name="connsiteY20" fmla="*/ 257789 h 414642"/>
                  <a:gd name="connsiteX21" fmla="*/ 263288 w 607639"/>
                  <a:gd name="connsiteY21" fmla="*/ 252811 h 414642"/>
                  <a:gd name="connsiteX22" fmla="*/ 121505 w 607639"/>
                  <a:gd name="connsiteY22" fmla="*/ 252811 h 414642"/>
                  <a:gd name="connsiteX23" fmla="*/ 101302 w 607639"/>
                  <a:gd name="connsiteY23" fmla="*/ 273078 h 414642"/>
                  <a:gd name="connsiteX24" fmla="*/ 121505 w 607639"/>
                  <a:gd name="connsiteY24" fmla="*/ 293255 h 414642"/>
                  <a:gd name="connsiteX25" fmla="*/ 141798 w 607639"/>
                  <a:gd name="connsiteY25" fmla="*/ 273078 h 414642"/>
                  <a:gd name="connsiteX26" fmla="*/ 121505 w 607639"/>
                  <a:gd name="connsiteY26" fmla="*/ 252811 h 414642"/>
                  <a:gd name="connsiteX27" fmla="*/ 486063 w 607639"/>
                  <a:gd name="connsiteY27" fmla="*/ 232633 h 414642"/>
                  <a:gd name="connsiteX28" fmla="*/ 465859 w 607639"/>
                  <a:gd name="connsiteY28" fmla="*/ 252811 h 414642"/>
                  <a:gd name="connsiteX29" fmla="*/ 486063 w 607639"/>
                  <a:gd name="connsiteY29" fmla="*/ 273078 h 414642"/>
                  <a:gd name="connsiteX30" fmla="*/ 506355 w 607639"/>
                  <a:gd name="connsiteY30" fmla="*/ 252811 h 414642"/>
                  <a:gd name="connsiteX31" fmla="*/ 486063 w 607639"/>
                  <a:gd name="connsiteY31" fmla="*/ 232633 h 414642"/>
                  <a:gd name="connsiteX32" fmla="*/ 192441 w 607639"/>
                  <a:gd name="connsiteY32" fmla="*/ 182056 h 414642"/>
                  <a:gd name="connsiteX33" fmla="*/ 172148 w 607639"/>
                  <a:gd name="connsiteY33" fmla="*/ 202233 h 414642"/>
                  <a:gd name="connsiteX34" fmla="*/ 192441 w 607639"/>
                  <a:gd name="connsiteY34" fmla="*/ 222500 h 414642"/>
                  <a:gd name="connsiteX35" fmla="*/ 212645 w 607639"/>
                  <a:gd name="connsiteY35" fmla="*/ 202233 h 414642"/>
                  <a:gd name="connsiteX36" fmla="*/ 192441 w 607639"/>
                  <a:gd name="connsiteY36" fmla="*/ 182056 h 414642"/>
                  <a:gd name="connsiteX37" fmla="*/ 394923 w 607639"/>
                  <a:gd name="connsiteY37" fmla="*/ 131478 h 414642"/>
                  <a:gd name="connsiteX38" fmla="*/ 374720 w 607639"/>
                  <a:gd name="connsiteY38" fmla="*/ 151744 h 414642"/>
                  <a:gd name="connsiteX39" fmla="*/ 394923 w 607639"/>
                  <a:gd name="connsiteY39" fmla="*/ 171922 h 414642"/>
                  <a:gd name="connsiteX40" fmla="*/ 415216 w 607639"/>
                  <a:gd name="connsiteY40" fmla="*/ 151744 h 414642"/>
                  <a:gd name="connsiteX41" fmla="*/ 394923 w 607639"/>
                  <a:gd name="connsiteY41" fmla="*/ 131478 h 414642"/>
                  <a:gd name="connsiteX42" fmla="*/ 394923 w 607639"/>
                  <a:gd name="connsiteY42" fmla="*/ 111211 h 414642"/>
                  <a:gd name="connsiteX43" fmla="*/ 435420 w 607639"/>
                  <a:gd name="connsiteY43" fmla="*/ 151744 h 414642"/>
                  <a:gd name="connsiteX44" fmla="*/ 433106 w 607639"/>
                  <a:gd name="connsiteY44" fmla="*/ 165344 h 414642"/>
                  <a:gd name="connsiteX45" fmla="*/ 472979 w 607639"/>
                  <a:gd name="connsiteY45" fmla="*/ 214589 h 414642"/>
                  <a:gd name="connsiteX46" fmla="*/ 486063 w 607639"/>
                  <a:gd name="connsiteY46" fmla="*/ 212367 h 414642"/>
                  <a:gd name="connsiteX47" fmla="*/ 526559 w 607639"/>
                  <a:gd name="connsiteY47" fmla="*/ 252811 h 414642"/>
                  <a:gd name="connsiteX48" fmla="*/ 486063 w 607639"/>
                  <a:gd name="connsiteY48" fmla="*/ 293255 h 414642"/>
                  <a:gd name="connsiteX49" fmla="*/ 445566 w 607639"/>
                  <a:gd name="connsiteY49" fmla="*/ 252811 h 414642"/>
                  <a:gd name="connsiteX50" fmla="*/ 456157 w 607639"/>
                  <a:gd name="connsiteY50" fmla="*/ 225700 h 414642"/>
                  <a:gd name="connsiteX51" fmla="*/ 421090 w 607639"/>
                  <a:gd name="connsiteY51" fmla="*/ 182500 h 414642"/>
                  <a:gd name="connsiteX52" fmla="*/ 394923 w 607639"/>
                  <a:gd name="connsiteY52" fmla="*/ 192189 h 414642"/>
                  <a:gd name="connsiteX53" fmla="*/ 368489 w 607639"/>
                  <a:gd name="connsiteY53" fmla="*/ 182233 h 414642"/>
                  <a:gd name="connsiteX54" fmla="*/ 298088 w 607639"/>
                  <a:gd name="connsiteY54" fmla="*/ 252455 h 414642"/>
                  <a:gd name="connsiteX55" fmla="*/ 303784 w 607639"/>
                  <a:gd name="connsiteY55" fmla="*/ 273078 h 414642"/>
                  <a:gd name="connsiteX56" fmla="*/ 263288 w 607639"/>
                  <a:gd name="connsiteY56" fmla="*/ 313522 h 414642"/>
                  <a:gd name="connsiteX57" fmla="*/ 222791 w 607639"/>
                  <a:gd name="connsiteY57" fmla="*/ 273078 h 414642"/>
                  <a:gd name="connsiteX58" fmla="*/ 232759 w 607639"/>
                  <a:gd name="connsiteY58" fmla="*/ 246589 h 414642"/>
                  <a:gd name="connsiteX59" fmla="*/ 218964 w 607639"/>
                  <a:gd name="connsiteY59" fmla="*/ 232811 h 414642"/>
                  <a:gd name="connsiteX60" fmla="*/ 192441 w 607639"/>
                  <a:gd name="connsiteY60" fmla="*/ 242767 h 414642"/>
                  <a:gd name="connsiteX61" fmla="*/ 165918 w 607639"/>
                  <a:gd name="connsiteY61" fmla="*/ 232811 h 414642"/>
                  <a:gd name="connsiteX62" fmla="*/ 152123 w 607639"/>
                  <a:gd name="connsiteY62" fmla="*/ 246589 h 414642"/>
                  <a:gd name="connsiteX63" fmla="*/ 162002 w 607639"/>
                  <a:gd name="connsiteY63" fmla="*/ 273078 h 414642"/>
                  <a:gd name="connsiteX64" fmla="*/ 121505 w 607639"/>
                  <a:gd name="connsiteY64" fmla="*/ 313522 h 414642"/>
                  <a:gd name="connsiteX65" fmla="*/ 81009 w 607639"/>
                  <a:gd name="connsiteY65" fmla="*/ 273078 h 414642"/>
                  <a:gd name="connsiteX66" fmla="*/ 121505 w 607639"/>
                  <a:gd name="connsiteY66" fmla="*/ 232633 h 414642"/>
                  <a:gd name="connsiteX67" fmla="*/ 136013 w 607639"/>
                  <a:gd name="connsiteY67" fmla="*/ 235300 h 414642"/>
                  <a:gd name="connsiteX68" fmla="*/ 154615 w 607639"/>
                  <a:gd name="connsiteY68" fmla="*/ 216722 h 414642"/>
                  <a:gd name="connsiteX69" fmla="*/ 151945 w 607639"/>
                  <a:gd name="connsiteY69" fmla="*/ 202233 h 414642"/>
                  <a:gd name="connsiteX70" fmla="*/ 192441 w 607639"/>
                  <a:gd name="connsiteY70" fmla="*/ 161789 h 414642"/>
                  <a:gd name="connsiteX71" fmla="*/ 232937 w 607639"/>
                  <a:gd name="connsiteY71" fmla="*/ 202233 h 414642"/>
                  <a:gd name="connsiteX72" fmla="*/ 230534 w 607639"/>
                  <a:gd name="connsiteY72" fmla="*/ 216011 h 414642"/>
                  <a:gd name="connsiteX73" fmla="*/ 249492 w 607639"/>
                  <a:gd name="connsiteY73" fmla="*/ 235033 h 414642"/>
                  <a:gd name="connsiteX74" fmla="*/ 263288 w 607639"/>
                  <a:gd name="connsiteY74" fmla="*/ 232633 h 414642"/>
                  <a:gd name="connsiteX75" fmla="*/ 283936 w 607639"/>
                  <a:gd name="connsiteY75" fmla="*/ 238322 h 414642"/>
                  <a:gd name="connsiteX76" fmla="*/ 356830 w 607639"/>
                  <a:gd name="connsiteY76" fmla="*/ 165433 h 414642"/>
                  <a:gd name="connsiteX77" fmla="*/ 354427 w 607639"/>
                  <a:gd name="connsiteY77" fmla="*/ 151744 h 414642"/>
                  <a:gd name="connsiteX78" fmla="*/ 394923 w 607639"/>
                  <a:gd name="connsiteY78" fmla="*/ 111211 h 414642"/>
                  <a:gd name="connsiteX79" fmla="*/ 324090 w 607639"/>
                  <a:gd name="connsiteY79" fmla="*/ 80938 h 414642"/>
                  <a:gd name="connsiteX80" fmla="*/ 334234 w 607639"/>
                  <a:gd name="connsiteY80" fmla="*/ 80938 h 414642"/>
                  <a:gd name="connsiteX81" fmla="*/ 344289 w 607639"/>
                  <a:gd name="connsiteY81" fmla="*/ 91064 h 414642"/>
                  <a:gd name="connsiteX82" fmla="*/ 334234 w 607639"/>
                  <a:gd name="connsiteY82" fmla="*/ 101190 h 414642"/>
                  <a:gd name="connsiteX83" fmla="*/ 324090 w 607639"/>
                  <a:gd name="connsiteY83" fmla="*/ 101190 h 414642"/>
                  <a:gd name="connsiteX84" fmla="*/ 313946 w 607639"/>
                  <a:gd name="connsiteY84" fmla="*/ 91064 h 414642"/>
                  <a:gd name="connsiteX85" fmla="*/ 324090 w 607639"/>
                  <a:gd name="connsiteY85" fmla="*/ 80938 h 414642"/>
                  <a:gd name="connsiteX86" fmla="*/ 192417 w 607639"/>
                  <a:gd name="connsiteY86" fmla="*/ 80938 h 414642"/>
                  <a:gd name="connsiteX87" fmla="*/ 283548 w 607639"/>
                  <a:gd name="connsiteY87" fmla="*/ 80938 h 414642"/>
                  <a:gd name="connsiteX88" fmla="*/ 293694 w 607639"/>
                  <a:gd name="connsiteY88" fmla="*/ 91064 h 414642"/>
                  <a:gd name="connsiteX89" fmla="*/ 283548 w 607639"/>
                  <a:gd name="connsiteY89" fmla="*/ 101190 h 414642"/>
                  <a:gd name="connsiteX90" fmla="*/ 192417 w 607639"/>
                  <a:gd name="connsiteY90" fmla="*/ 101190 h 414642"/>
                  <a:gd name="connsiteX91" fmla="*/ 182271 w 607639"/>
                  <a:gd name="connsiteY91" fmla="*/ 91064 h 414642"/>
                  <a:gd name="connsiteX92" fmla="*/ 192417 w 607639"/>
                  <a:gd name="connsiteY92" fmla="*/ 80938 h 414642"/>
                  <a:gd name="connsiteX93" fmla="*/ 91157 w 607639"/>
                  <a:gd name="connsiteY93" fmla="*/ 80938 h 414642"/>
                  <a:gd name="connsiteX94" fmla="*/ 151959 w 607639"/>
                  <a:gd name="connsiteY94" fmla="*/ 80938 h 414642"/>
                  <a:gd name="connsiteX95" fmla="*/ 162018 w 607639"/>
                  <a:gd name="connsiteY95" fmla="*/ 91064 h 414642"/>
                  <a:gd name="connsiteX96" fmla="*/ 151959 w 607639"/>
                  <a:gd name="connsiteY96" fmla="*/ 101190 h 414642"/>
                  <a:gd name="connsiteX97" fmla="*/ 91157 w 607639"/>
                  <a:gd name="connsiteY97" fmla="*/ 101190 h 414642"/>
                  <a:gd name="connsiteX98" fmla="*/ 81009 w 607639"/>
                  <a:gd name="connsiteY98" fmla="*/ 91064 h 414642"/>
                  <a:gd name="connsiteX99" fmla="*/ 91157 w 607639"/>
                  <a:gd name="connsiteY99" fmla="*/ 80938 h 414642"/>
                  <a:gd name="connsiteX100" fmla="*/ 243084 w 607639"/>
                  <a:gd name="connsiteY100" fmla="*/ 40505 h 414642"/>
                  <a:gd name="connsiteX101" fmla="*/ 334231 w 607639"/>
                  <a:gd name="connsiteY101" fmla="*/ 40505 h 414642"/>
                  <a:gd name="connsiteX102" fmla="*/ 344289 w 607639"/>
                  <a:gd name="connsiteY102" fmla="*/ 50631 h 414642"/>
                  <a:gd name="connsiteX103" fmla="*/ 334231 w 607639"/>
                  <a:gd name="connsiteY103" fmla="*/ 60757 h 414642"/>
                  <a:gd name="connsiteX104" fmla="*/ 243084 w 607639"/>
                  <a:gd name="connsiteY104" fmla="*/ 60757 h 414642"/>
                  <a:gd name="connsiteX105" fmla="*/ 232937 w 607639"/>
                  <a:gd name="connsiteY105" fmla="*/ 50631 h 414642"/>
                  <a:gd name="connsiteX106" fmla="*/ 243084 w 607639"/>
                  <a:gd name="connsiteY106" fmla="*/ 40505 h 414642"/>
                  <a:gd name="connsiteX107" fmla="*/ 91153 w 607639"/>
                  <a:gd name="connsiteY107" fmla="*/ 40505 h 414642"/>
                  <a:gd name="connsiteX108" fmla="*/ 202559 w 607639"/>
                  <a:gd name="connsiteY108" fmla="*/ 40505 h 414642"/>
                  <a:gd name="connsiteX109" fmla="*/ 212614 w 607639"/>
                  <a:gd name="connsiteY109" fmla="*/ 50631 h 414642"/>
                  <a:gd name="connsiteX110" fmla="*/ 202559 w 607639"/>
                  <a:gd name="connsiteY110" fmla="*/ 60757 h 414642"/>
                  <a:gd name="connsiteX111" fmla="*/ 91153 w 607639"/>
                  <a:gd name="connsiteY111" fmla="*/ 60757 h 414642"/>
                  <a:gd name="connsiteX112" fmla="*/ 81009 w 607639"/>
                  <a:gd name="connsiteY112" fmla="*/ 50631 h 414642"/>
                  <a:gd name="connsiteX113" fmla="*/ 91153 w 607639"/>
                  <a:gd name="connsiteY113" fmla="*/ 40505 h 414642"/>
                  <a:gd name="connsiteX114" fmla="*/ 70848 w 607639"/>
                  <a:gd name="connsiteY114" fmla="*/ 20176 h 414642"/>
                  <a:gd name="connsiteX115" fmla="*/ 60791 w 607639"/>
                  <a:gd name="connsiteY115" fmla="*/ 30309 h 414642"/>
                  <a:gd name="connsiteX116" fmla="*/ 60791 w 607639"/>
                  <a:gd name="connsiteY116" fmla="*/ 343802 h 414642"/>
                  <a:gd name="connsiteX117" fmla="*/ 222780 w 607639"/>
                  <a:gd name="connsiteY117" fmla="*/ 343802 h 414642"/>
                  <a:gd name="connsiteX118" fmla="*/ 232927 w 607639"/>
                  <a:gd name="connsiteY118" fmla="*/ 353935 h 414642"/>
                  <a:gd name="connsiteX119" fmla="*/ 232927 w 607639"/>
                  <a:gd name="connsiteY119" fmla="*/ 364067 h 414642"/>
                  <a:gd name="connsiteX120" fmla="*/ 374712 w 607639"/>
                  <a:gd name="connsiteY120" fmla="*/ 364067 h 414642"/>
                  <a:gd name="connsiteX121" fmla="*/ 374712 w 607639"/>
                  <a:gd name="connsiteY121" fmla="*/ 353935 h 414642"/>
                  <a:gd name="connsiteX122" fmla="*/ 384859 w 607639"/>
                  <a:gd name="connsiteY122" fmla="*/ 343802 h 414642"/>
                  <a:gd name="connsiteX123" fmla="*/ 546848 w 607639"/>
                  <a:gd name="connsiteY123" fmla="*/ 343802 h 414642"/>
                  <a:gd name="connsiteX124" fmla="*/ 546848 w 607639"/>
                  <a:gd name="connsiteY124" fmla="*/ 30309 h 414642"/>
                  <a:gd name="connsiteX125" fmla="*/ 536702 w 607639"/>
                  <a:gd name="connsiteY125" fmla="*/ 20176 h 414642"/>
                  <a:gd name="connsiteX126" fmla="*/ 70848 w 607639"/>
                  <a:gd name="connsiteY126" fmla="*/ 0 h 414642"/>
                  <a:gd name="connsiteX127" fmla="*/ 536702 w 607639"/>
                  <a:gd name="connsiteY127" fmla="*/ 0 h 414642"/>
                  <a:gd name="connsiteX128" fmla="*/ 567142 w 607639"/>
                  <a:gd name="connsiteY128" fmla="*/ 30309 h 414642"/>
                  <a:gd name="connsiteX129" fmla="*/ 567142 w 607639"/>
                  <a:gd name="connsiteY129" fmla="*/ 343802 h 414642"/>
                  <a:gd name="connsiteX130" fmla="*/ 597492 w 607639"/>
                  <a:gd name="connsiteY130" fmla="*/ 343802 h 414642"/>
                  <a:gd name="connsiteX131" fmla="*/ 607639 w 607639"/>
                  <a:gd name="connsiteY131" fmla="*/ 353935 h 414642"/>
                  <a:gd name="connsiteX132" fmla="*/ 607639 w 607639"/>
                  <a:gd name="connsiteY132" fmla="*/ 384244 h 414642"/>
                  <a:gd name="connsiteX133" fmla="*/ 577199 w 607639"/>
                  <a:gd name="connsiteY133" fmla="*/ 414642 h 414642"/>
                  <a:gd name="connsiteX134" fmla="*/ 30351 w 607639"/>
                  <a:gd name="connsiteY134" fmla="*/ 414642 h 414642"/>
                  <a:gd name="connsiteX135" fmla="*/ 0 w 607639"/>
                  <a:gd name="connsiteY135" fmla="*/ 384244 h 414642"/>
                  <a:gd name="connsiteX136" fmla="*/ 0 w 607639"/>
                  <a:gd name="connsiteY136" fmla="*/ 353935 h 414642"/>
                  <a:gd name="connsiteX137" fmla="*/ 10147 w 607639"/>
                  <a:gd name="connsiteY137" fmla="*/ 343802 h 414642"/>
                  <a:gd name="connsiteX138" fmla="*/ 40497 w 607639"/>
                  <a:gd name="connsiteY138" fmla="*/ 343802 h 414642"/>
                  <a:gd name="connsiteX139" fmla="*/ 40497 w 607639"/>
                  <a:gd name="connsiteY139" fmla="*/ 30309 h 414642"/>
                  <a:gd name="connsiteX140" fmla="*/ 70848 w 607639"/>
                  <a:gd name="connsiteY140" fmla="*/ 0 h 4146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</a:cxnLst>
                <a:rect l="l" t="t" r="r" b="b"/>
                <a:pathLst>
                  <a:path w="607639" h="414642">
                    <a:moveTo>
                      <a:pt x="20293" y="364067"/>
                    </a:moveTo>
                    <a:lnTo>
                      <a:pt x="20293" y="384244"/>
                    </a:lnTo>
                    <a:cubicBezTo>
                      <a:pt x="20293" y="390377"/>
                      <a:pt x="24298" y="394377"/>
                      <a:pt x="30351" y="394377"/>
                    </a:cubicBezTo>
                    <a:lnTo>
                      <a:pt x="577199" y="394377"/>
                    </a:lnTo>
                    <a:cubicBezTo>
                      <a:pt x="583341" y="394377"/>
                      <a:pt x="587346" y="390377"/>
                      <a:pt x="587346" y="384244"/>
                    </a:cubicBezTo>
                    <a:lnTo>
                      <a:pt x="587346" y="364067"/>
                    </a:lnTo>
                    <a:lnTo>
                      <a:pt x="556995" y="364067"/>
                    </a:lnTo>
                    <a:lnTo>
                      <a:pt x="394916" y="364067"/>
                    </a:lnTo>
                    <a:lnTo>
                      <a:pt x="394916" y="374200"/>
                    </a:lnTo>
                    <a:cubicBezTo>
                      <a:pt x="394916" y="380244"/>
                      <a:pt x="390911" y="384244"/>
                      <a:pt x="384859" y="384244"/>
                    </a:cubicBezTo>
                    <a:lnTo>
                      <a:pt x="222780" y="384244"/>
                    </a:lnTo>
                    <a:cubicBezTo>
                      <a:pt x="216728" y="384244"/>
                      <a:pt x="212634" y="380244"/>
                      <a:pt x="212634" y="374200"/>
                    </a:cubicBezTo>
                    <a:lnTo>
                      <a:pt x="212634" y="364067"/>
                    </a:lnTo>
                    <a:lnTo>
                      <a:pt x="50644" y="364067"/>
                    </a:lnTo>
                    <a:close/>
                    <a:moveTo>
                      <a:pt x="263288" y="252811"/>
                    </a:moveTo>
                    <a:cubicBezTo>
                      <a:pt x="252162" y="252811"/>
                      <a:pt x="243084" y="261967"/>
                      <a:pt x="243084" y="273078"/>
                    </a:cubicBezTo>
                    <a:cubicBezTo>
                      <a:pt x="243084" y="284189"/>
                      <a:pt x="252162" y="293255"/>
                      <a:pt x="263288" y="293255"/>
                    </a:cubicBezTo>
                    <a:cubicBezTo>
                      <a:pt x="274413" y="293255"/>
                      <a:pt x="283580" y="284189"/>
                      <a:pt x="283580" y="273078"/>
                    </a:cubicBezTo>
                    <a:cubicBezTo>
                      <a:pt x="283580" y="268100"/>
                      <a:pt x="281711" y="263567"/>
                      <a:pt x="278685" y="260011"/>
                    </a:cubicBezTo>
                    <a:cubicBezTo>
                      <a:pt x="278329" y="259655"/>
                      <a:pt x="277884" y="259300"/>
                      <a:pt x="277528" y="258944"/>
                    </a:cubicBezTo>
                    <a:cubicBezTo>
                      <a:pt x="277172" y="258589"/>
                      <a:pt x="276816" y="258144"/>
                      <a:pt x="276549" y="257789"/>
                    </a:cubicBezTo>
                    <a:cubicBezTo>
                      <a:pt x="272989" y="254678"/>
                      <a:pt x="268361" y="252811"/>
                      <a:pt x="263288" y="252811"/>
                    </a:cubicBezTo>
                    <a:close/>
                    <a:moveTo>
                      <a:pt x="121505" y="252811"/>
                    </a:moveTo>
                    <a:cubicBezTo>
                      <a:pt x="110380" y="252811"/>
                      <a:pt x="101302" y="261967"/>
                      <a:pt x="101302" y="273078"/>
                    </a:cubicBezTo>
                    <a:cubicBezTo>
                      <a:pt x="101302" y="284189"/>
                      <a:pt x="110380" y="293255"/>
                      <a:pt x="121505" y="293255"/>
                    </a:cubicBezTo>
                    <a:cubicBezTo>
                      <a:pt x="132631" y="293255"/>
                      <a:pt x="141798" y="284189"/>
                      <a:pt x="141798" y="273078"/>
                    </a:cubicBezTo>
                    <a:cubicBezTo>
                      <a:pt x="141798" y="261967"/>
                      <a:pt x="132631" y="252811"/>
                      <a:pt x="121505" y="252811"/>
                    </a:cubicBezTo>
                    <a:close/>
                    <a:moveTo>
                      <a:pt x="486063" y="232633"/>
                    </a:moveTo>
                    <a:cubicBezTo>
                      <a:pt x="474937" y="232633"/>
                      <a:pt x="465859" y="241700"/>
                      <a:pt x="465859" y="252811"/>
                    </a:cubicBezTo>
                    <a:cubicBezTo>
                      <a:pt x="465859" y="263922"/>
                      <a:pt x="474937" y="273078"/>
                      <a:pt x="486063" y="273078"/>
                    </a:cubicBezTo>
                    <a:cubicBezTo>
                      <a:pt x="497188" y="273078"/>
                      <a:pt x="506355" y="263922"/>
                      <a:pt x="506355" y="252811"/>
                    </a:cubicBezTo>
                    <a:cubicBezTo>
                      <a:pt x="506355" y="241700"/>
                      <a:pt x="497188" y="232633"/>
                      <a:pt x="486063" y="232633"/>
                    </a:cubicBezTo>
                    <a:close/>
                    <a:moveTo>
                      <a:pt x="192441" y="182056"/>
                    </a:moveTo>
                    <a:cubicBezTo>
                      <a:pt x="181316" y="182056"/>
                      <a:pt x="172148" y="191122"/>
                      <a:pt x="172148" y="202233"/>
                    </a:cubicBezTo>
                    <a:cubicBezTo>
                      <a:pt x="172148" y="213433"/>
                      <a:pt x="181316" y="222500"/>
                      <a:pt x="192441" y="222500"/>
                    </a:cubicBezTo>
                    <a:cubicBezTo>
                      <a:pt x="203566" y="222500"/>
                      <a:pt x="212645" y="213433"/>
                      <a:pt x="212645" y="202233"/>
                    </a:cubicBezTo>
                    <a:cubicBezTo>
                      <a:pt x="212645" y="191122"/>
                      <a:pt x="203566" y="182056"/>
                      <a:pt x="192441" y="182056"/>
                    </a:cubicBezTo>
                    <a:close/>
                    <a:moveTo>
                      <a:pt x="394923" y="131478"/>
                    </a:moveTo>
                    <a:cubicBezTo>
                      <a:pt x="383798" y="131478"/>
                      <a:pt x="374720" y="140544"/>
                      <a:pt x="374720" y="151744"/>
                    </a:cubicBezTo>
                    <a:cubicBezTo>
                      <a:pt x="374720" y="162856"/>
                      <a:pt x="383798" y="171922"/>
                      <a:pt x="394923" y="171922"/>
                    </a:cubicBezTo>
                    <a:cubicBezTo>
                      <a:pt x="406049" y="171922"/>
                      <a:pt x="415216" y="162856"/>
                      <a:pt x="415216" y="151744"/>
                    </a:cubicBezTo>
                    <a:cubicBezTo>
                      <a:pt x="415216" y="140544"/>
                      <a:pt x="406049" y="131478"/>
                      <a:pt x="394923" y="131478"/>
                    </a:cubicBezTo>
                    <a:close/>
                    <a:moveTo>
                      <a:pt x="394923" y="111211"/>
                    </a:moveTo>
                    <a:cubicBezTo>
                      <a:pt x="417263" y="111211"/>
                      <a:pt x="435420" y="129433"/>
                      <a:pt x="435420" y="151744"/>
                    </a:cubicBezTo>
                    <a:cubicBezTo>
                      <a:pt x="435420" y="156456"/>
                      <a:pt x="434619" y="161078"/>
                      <a:pt x="433106" y="165344"/>
                    </a:cubicBezTo>
                    <a:lnTo>
                      <a:pt x="472979" y="214589"/>
                    </a:lnTo>
                    <a:cubicBezTo>
                      <a:pt x="477162" y="213167"/>
                      <a:pt x="481523" y="212367"/>
                      <a:pt x="486063" y="212367"/>
                    </a:cubicBezTo>
                    <a:cubicBezTo>
                      <a:pt x="508402" y="212367"/>
                      <a:pt x="526559" y="230589"/>
                      <a:pt x="526559" y="252811"/>
                    </a:cubicBezTo>
                    <a:cubicBezTo>
                      <a:pt x="526559" y="275122"/>
                      <a:pt x="508402" y="293255"/>
                      <a:pt x="486063" y="293255"/>
                    </a:cubicBezTo>
                    <a:cubicBezTo>
                      <a:pt x="463812" y="293255"/>
                      <a:pt x="445566" y="275122"/>
                      <a:pt x="445566" y="252811"/>
                    </a:cubicBezTo>
                    <a:cubicBezTo>
                      <a:pt x="445566" y="242411"/>
                      <a:pt x="449571" y="232900"/>
                      <a:pt x="456157" y="225700"/>
                    </a:cubicBezTo>
                    <a:lnTo>
                      <a:pt x="421090" y="182500"/>
                    </a:lnTo>
                    <a:cubicBezTo>
                      <a:pt x="414059" y="188544"/>
                      <a:pt x="404892" y="192189"/>
                      <a:pt x="394923" y="192189"/>
                    </a:cubicBezTo>
                    <a:cubicBezTo>
                      <a:pt x="384866" y="192189"/>
                      <a:pt x="375610" y="188367"/>
                      <a:pt x="368489" y="182233"/>
                    </a:cubicBezTo>
                    <a:lnTo>
                      <a:pt x="298088" y="252455"/>
                    </a:lnTo>
                    <a:cubicBezTo>
                      <a:pt x="301737" y="258500"/>
                      <a:pt x="303784" y="265522"/>
                      <a:pt x="303784" y="273078"/>
                    </a:cubicBezTo>
                    <a:cubicBezTo>
                      <a:pt x="303784" y="295300"/>
                      <a:pt x="285627" y="313522"/>
                      <a:pt x="263288" y="313522"/>
                    </a:cubicBezTo>
                    <a:cubicBezTo>
                      <a:pt x="241037" y="313522"/>
                      <a:pt x="222791" y="295300"/>
                      <a:pt x="222791" y="273078"/>
                    </a:cubicBezTo>
                    <a:cubicBezTo>
                      <a:pt x="222791" y="262944"/>
                      <a:pt x="226529" y="253700"/>
                      <a:pt x="232759" y="246589"/>
                    </a:cubicBezTo>
                    <a:lnTo>
                      <a:pt x="218964" y="232811"/>
                    </a:lnTo>
                    <a:cubicBezTo>
                      <a:pt x="211844" y="238944"/>
                      <a:pt x="202498" y="242767"/>
                      <a:pt x="192441" y="242767"/>
                    </a:cubicBezTo>
                    <a:cubicBezTo>
                      <a:pt x="182295" y="242767"/>
                      <a:pt x="173038" y="238944"/>
                      <a:pt x="165918" y="232811"/>
                    </a:cubicBezTo>
                    <a:lnTo>
                      <a:pt x="152123" y="246589"/>
                    </a:lnTo>
                    <a:cubicBezTo>
                      <a:pt x="158264" y="253700"/>
                      <a:pt x="162002" y="262944"/>
                      <a:pt x="162002" y="273078"/>
                    </a:cubicBezTo>
                    <a:cubicBezTo>
                      <a:pt x="162002" y="295300"/>
                      <a:pt x="143845" y="313522"/>
                      <a:pt x="121505" y="313522"/>
                    </a:cubicBezTo>
                    <a:cubicBezTo>
                      <a:pt x="99255" y="313522"/>
                      <a:pt x="81009" y="295300"/>
                      <a:pt x="81009" y="273078"/>
                    </a:cubicBezTo>
                    <a:cubicBezTo>
                      <a:pt x="81009" y="250856"/>
                      <a:pt x="99255" y="232633"/>
                      <a:pt x="121505" y="232633"/>
                    </a:cubicBezTo>
                    <a:cubicBezTo>
                      <a:pt x="126668" y="232633"/>
                      <a:pt x="131563" y="233611"/>
                      <a:pt x="136013" y="235300"/>
                    </a:cubicBezTo>
                    <a:lnTo>
                      <a:pt x="154615" y="216722"/>
                    </a:lnTo>
                    <a:cubicBezTo>
                      <a:pt x="152924" y="212278"/>
                      <a:pt x="151945" y="207389"/>
                      <a:pt x="151945" y="202233"/>
                    </a:cubicBezTo>
                    <a:cubicBezTo>
                      <a:pt x="151945" y="180011"/>
                      <a:pt x="170101" y="161789"/>
                      <a:pt x="192441" y="161789"/>
                    </a:cubicBezTo>
                    <a:cubicBezTo>
                      <a:pt x="214692" y="161789"/>
                      <a:pt x="232937" y="180011"/>
                      <a:pt x="232937" y="202233"/>
                    </a:cubicBezTo>
                    <a:cubicBezTo>
                      <a:pt x="232937" y="207122"/>
                      <a:pt x="232047" y="211744"/>
                      <a:pt x="230534" y="216011"/>
                    </a:cubicBezTo>
                    <a:lnTo>
                      <a:pt x="249492" y="235033"/>
                    </a:lnTo>
                    <a:cubicBezTo>
                      <a:pt x="253853" y="233433"/>
                      <a:pt x="258481" y="232633"/>
                      <a:pt x="263288" y="232633"/>
                    </a:cubicBezTo>
                    <a:cubicBezTo>
                      <a:pt x="270853" y="232633"/>
                      <a:pt x="277884" y="234678"/>
                      <a:pt x="283936" y="238322"/>
                    </a:cubicBezTo>
                    <a:lnTo>
                      <a:pt x="356830" y="165433"/>
                    </a:lnTo>
                    <a:cubicBezTo>
                      <a:pt x="355317" y="161167"/>
                      <a:pt x="354427" y="156544"/>
                      <a:pt x="354427" y="151744"/>
                    </a:cubicBezTo>
                    <a:cubicBezTo>
                      <a:pt x="354427" y="129433"/>
                      <a:pt x="372672" y="111211"/>
                      <a:pt x="394923" y="111211"/>
                    </a:cubicBezTo>
                    <a:close/>
                    <a:moveTo>
                      <a:pt x="324090" y="80938"/>
                    </a:moveTo>
                    <a:lnTo>
                      <a:pt x="334234" y="80938"/>
                    </a:lnTo>
                    <a:cubicBezTo>
                      <a:pt x="340285" y="80938"/>
                      <a:pt x="344289" y="85024"/>
                      <a:pt x="344289" y="91064"/>
                    </a:cubicBezTo>
                    <a:cubicBezTo>
                      <a:pt x="344289" y="97104"/>
                      <a:pt x="340285" y="101190"/>
                      <a:pt x="334234" y="101190"/>
                    </a:cubicBezTo>
                    <a:lnTo>
                      <a:pt x="324090" y="101190"/>
                    </a:lnTo>
                    <a:cubicBezTo>
                      <a:pt x="318039" y="101190"/>
                      <a:pt x="313946" y="97104"/>
                      <a:pt x="313946" y="91064"/>
                    </a:cubicBezTo>
                    <a:cubicBezTo>
                      <a:pt x="313946" y="85024"/>
                      <a:pt x="318039" y="80938"/>
                      <a:pt x="324090" y="80938"/>
                    </a:cubicBezTo>
                    <a:close/>
                    <a:moveTo>
                      <a:pt x="192417" y="80938"/>
                    </a:moveTo>
                    <a:lnTo>
                      <a:pt x="283548" y="80938"/>
                    </a:lnTo>
                    <a:cubicBezTo>
                      <a:pt x="289600" y="80938"/>
                      <a:pt x="293694" y="85024"/>
                      <a:pt x="293694" y="91064"/>
                    </a:cubicBezTo>
                    <a:cubicBezTo>
                      <a:pt x="293694" y="97104"/>
                      <a:pt x="289600" y="101190"/>
                      <a:pt x="283548" y="101190"/>
                    </a:cubicBezTo>
                    <a:lnTo>
                      <a:pt x="192417" y="101190"/>
                    </a:lnTo>
                    <a:cubicBezTo>
                      <a:pt x="186365" y="101190"/>
                      <a:pt x="182271" y="97104"/>
                      <a:pt x="182271" y="91064"/>
                    </a:cubicBezTo>
                    <a:cubicBezTo>
                      <a:pt x="182271" y="85024"/>
                      <a:pt x="186365" y="80938"/>
                      <a:pt x="192417" y="80938"/>
                    </a:cubicBezTo>
                    <a:close/>
                    <a:moveTo>
                      <a:pt x="91157" y="80938"/>
                    </a:moveTo>
                    <a:lnTo>
                      <a:pt x="151959" y="80938"/>
                    </a:lnTo>
                    <a:cubicBezTo>
                      <a:pt x="158012" y="80938"/>
                      <a:pt x="162018" y="85024"/>
                      <a:pt x="162018" y="91064"/>
                    </a:cubicBezTo>
                    <a:cubicBezTo>
                      <a:pt x="162018" y="97104"/>
                      <a:pt x="158012" y="101190"/>
                      <a:pt x="151959" y="101190"/>
                    </a:cubicBezTo>
                    <a:lnTo>
                      <a:pt x="91157" y="101190"/>
                    </a:lnTo>
                    <a:cubicBezTo>
                      <a:pt x="85104" y="101190"/>
                      <a:pt x="81009" y="97104"/>
                      <a:pt x="81009" y="91064"/>
                    </a:cubicBezTo>
                    <a:cubicBezTo>
                      <a:pt x="81009" y="85024"/>
                      <a:pt x="85104" y="80938"/>
                      <a:pt x="91157" y="80938"/>
                    </a:cubicBezTo>
                    <a:close/>
                    <a:moveTo>
                      <a:pt x="243084" y="40505"/>
                    </a:moveTo>
                    <a:lnTo>
                      <a:pt x="334231" y="40505"/>
                    </a:lnTo>
                    <a:cubicBezTo>
                      <a:pt x="340284" y="40505"/>
                      <a:pt x="344289" y="44591"/>
                      <a:pt x="344289" y="50631"/>
                    </a:cubicBezTo>
                    <a:cubicBezTo>
                      <a:pt x="344289" y="56671"/>
                      <a:pt x="340284" y="60757"/>
                      <a:pt x="334231" y="60757"/>
                    </a:cubicBezTo>
                    <a:lnTo>
                      <a:pt x="243084" y="60757"/>
                    </a:lnTo>
                    <a:cubicBezTo>
                      <a:pt x="236942" y="60757"/>
                      <a:pt x="232937" y="56671"/>
                      <a:pt x="232937" y="50631"/>
                    </a:cubicBezTo>
                    <a:cubicBezTo>
                      <a:pt x="232937" y="44591"/>
                      <a:pt x="236942" y="40505"/>
                      <a:pt x="243084" y="40505"/>
                    </a:cubicBezTo>
                    <a:close/>
                    <a:moveTo>
                      <a:pt x="91153" y="40505"/>
                    </a:moveTo>
                    <a:lnTo>
                      <a:pt x="202559" y="40505"/>
                    </a:lnTo>
                    <a:cubicBezTo>
                      <a:pt x="208610" y="40505"/>
                      <a:pt x="212614" y="44591"/>
                      <a:pt x="212614" y="50631"/>
                    </a:cubicBezTo>
                    <a:cubicBezTo>
                      <a:pt x="212614" y="56671"/>
                      <a:pt x="208610" y="60757"/>
                      <a:pt x="202559" y="60757"/>
                    </a:cubicBezTo>
                    <a:lnTo>
                      <a:pt x="91153" y="60757"/>
                    </a:lnTo>
                    <a:cubicBezTo>
                      <a:pt x="85102" y="60757"/>
                      <a:pt x="81009" y="56671"/>
                      <a:pt x="81009" y="50631"/>
                    </a:cubicBezTo>
                    <a:cubicBezTo>
                      <a:pt x="81009" y="44591"/>
                      <a:pt x="85102" y="40505"/>
                      <a:pt x="91153" y="40505"/>
                    </a:cubicBezTo>
                    <a:close/>
                    <a:moveTo>
                      <a:pt x="70848" y="20176"/>
                    </a:moveTo>
                    <a:cubicBezTo>
                      <a:pt x="64796" y="20176"/>
                      <a:pt x="60791" y="24265"/>
                      <a:pt x="60791" y="30309"/>
                    </a:cubicBezTo>
                    <a:lnTo>
                      <a:pt x="60791" y="343802"/>
                    </a:lnTo>
                    <a:lnTo>
                      <a:pt x="222780" y="343802"/>
                    </a:lnTo>
                    <a:cubicBezTo>
                      <a:pt x="228833" y="343802"/>
                      <a:pt x="232927" y="347891"/>
                      <a:pt x="232927" y="353935"/>
                    </a:cubicBezTo>
                    <a:lnTo>
                      <a:pt x="232927" y="364067"/>
                    </a:lnTo>
                    <a:lnTo>
                      <a:pt x="374712" y="364067"/>
                    </a:lnTo>
                    <a:lnTo>
                      <a:pt x="374712" y="353935"/>
                    </a:lnTo>
                    <a:cubicBezTo>
                      <a:pt x="374712" y="347891"/>
                      <a:pt x="378717" y="343802"/>
                      <a:pt x="384859" y="343802"/>
                    </a:cubicBezTo>
                    <a:lnTo>
                      <a:pt x="546848" y="343802"/>
                    </a:lnTo>
                    <a:lnTo>
                      <a:pt x="546848" y="30309"/>
                    </a:lnTo>
                    <a:cubicBezTo>
                      <a:pt x="546848" y="24265"/>
                      <a:pt x="542754" y="20176"/>
                      <a:pt x="536702" y="20176"/>
                    </a:cubicBezTo>
                    <a:close/>
                    <a:moveTo>
                      <a:pt x="70848" y="0"/>
                    </a:moveTo>
                    <a:lnTo>
                      <a:pt x="536702" y="0"/>
                    </a:lnTo>
                    <a:cubicBezTo>
                      <a:pt x="553969" y="0"/>
                      <a:pt x="567142" y="13155"/>
                      <a:pt x="567142" y="30309"/>
                    </a:cubicBezTo>
                    <a:lnTo>
                      <a:pt x="567142" y="343802"/>
                    </a:lnTo>
                    <a:lnTo>
                      <a:pt x="597492" y="343802"/>
                    </a:lnTo>
                    <a:cubicBezTo>
                      <a:pt x="603545" y="343802"/>
                      <a:pt x="607639" y="347891"/>
                      <a:pt x="607639" y="353935"/>
                    </a:cubicBezTo>
                    <a:lnTo>
                      <a:pt x="607639" y="384244"/>
                    </a:lnTo>
                    <a:cubicBezTo>
                      <a:pt x="607639" y="401487"/>
                      <a:pt x="594466" y="414642"/>
                      <a:pt x="577199" y="414642"/>
                    </a:cubicBezTo>
                    <a:lnTo>
                      <a:pt x="30351" y="414642"/>
                    </a:lnTo>
                    <a:cubicBezTo>
                      <a:pt x="13173" y="414642"/>
                      <a:pt x="0" y="401487"/>
                      <a:pt x="0" y="384244"/>
                    </a:cubicBezTo>
                    <a:lnTo>
                      <a:pt x="0" y="353935"/>
                    </a:lnTo>
                    <a:cubicBezTo>
                      <a:pt x="0" y="347891"/>
                      <a:pt x="4094" y="343802"/>
                      <a:pt x="10147" y="343802"/>
                    </a:cubicBezTo>
                    <a:lnTo>
                      <a:pt x="40497" y="343802"/>
                    </a:lnTo>
                    <a:lnTo>
                      <a:pt x="40497" y="30309"/>
                    </a:lnTo>
                    <a:cubicBezTo>
                      <a:pt x="40497" y="13155"/>
                      <a:pt x="53670" y="0"/>
                      <a:pt x="7084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/>
                <a:endParaRPr dirty="0">
                  <a:latin typeface="Century Gothic" panose="020B0502020202020204" pitchFamily="34" charset="0"/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44" name="组合 43"/>
          <p:cNvGrpSpPr/>
          <p:nvPr/>
        </p:nvGrpSpPr>
        <p:grpSpPr>
          <a:xfrm>
            <a:off x="7440112" y="2246285"/>
            <a:ext cx="3575232" cy="1060549"/>
            <a:chOff x="1085274" y="2349127"/>
            <a:chExt cx="3575232" cy="1060549"/>
          </a:xfrm>
        </p:grpSpPr>
        <p:sp>
          <p:nvSpPr>
            <p:cNvPr id="45" name="文本框 44"/>
            <p:cNvSpPr txBox="1"/>
            <p:nvPr/>
          </p:nvSpPr>
          <p:spPr>
            <a:xfrm>
              <a:off x="1085274" y="2349127"/>
              <a:ext cx="2133781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b="1">
                  <a:solidFill>
                    <a:srgbClr val="EB3E16"/>
                  </a:solidFill>
                  <a:latin typeface="阿里巴巴普惠体 B" panose="00020600040101010101" charset="-122"/>
                  <a:ea typeface="阿里巴巴普惠体 B" panose="00020600040101010101" charset="-122"/>
                </a:rPr>
                <a:t>标题文字添加</a:t>
              </a:r>
              <a:endParaRPr lang="zh-CN" altLang="en-US" b="1">
                <a:solidFill>
                  <a:srgbClr val="EB3E16"/>
                </a:solidFill>
                <a:latin typeface="阿里巴巴普惠体 B" panose="00020600040101010101" charset="-122"/>
                <a:ea typeface="阿里巴巴普惠体 B" panose="00020600040101010101" charset="-122"/>
              </a:endParaRPr>
            </a:p>
          </p:txBody>
        </p:sp>
        <p:sp>
          <p:nvSpPr>
            <p:cNvPr id="46" name="文本框 45"/>
            <p:cNvSpPr txBox="1"/>
            <p:nvPr/>
          </p:nvSpPr>
          <p:spPr>
            <a:xfrm>
              <a:off x="1085274" y="2687681"/>
              <a:ext cx="3575232" cy="72199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14000"/>
                </a:lnSpc>
              </a:pPr>
              <a:r>
                <a:rPr lang="en-US" altLang="zh-CN" sz="1200">
                  <a:solidFill>
                    <a:schemeClr val="tx1">
                      <a:lumMod val="50000"/>
                      <a:lumOff val="50000"/>
                    </a:schemeClr>
                  </a:solidFill>
                  <a:latin typeface="阿里巴巴普惠体 R" panose="00020600040101010101" charset="-122"/>
                  <a:ea typeface="阿里巴巴普惠体 R" panose="00020600040101010101" charset="-122"/>
                </a:rPr>
                <a:t>The user can demonstrate on a projector or computer, or print the presentation and make it film to be used in a wider field</a:t>
              </a:r>
              <a:endParaRPr lang="en-US" altLang="zh-CN" sz="120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 R" panose="00020600040101010101" charset="-122"/>
                <a:ea typeface="阿里巴巴普惠体 R" panose="00020600040101010101" charset="-122"/>
              </a:endParaRP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7440112" y="4237479"/>
            <a:ext cx="3575232" cy="1060549"/>
            <a:chOff x="1085274" y="2349127"/>
            <a:chExt cx="3575232" cy="1060549"/>
          </a:xfrm>
        </p:grpSpPr>
        <p:sp>
          <p:nvSpPr>
            <p:cNvPr id="48" name="文本框 47"/>
            <p:cNvSpPr txBox="1"/>
            <p:nvPr/>
          </p:nvSpPr>
          <p:spPr>
            <a:xfrm>
              <a:off x="1085274" y="2349127"/>
              <a:ext cx="2133781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b="1">
                  <a:solidFill>
                    <a:srgbClr val="EB3E16"/>
                  </a:solidFill>
                  <a:latin typeface="阿里巴巴普惠体 B" panose="00020600040101010101" charset="-122"/>
                  <a:ea typeface="阿里巴巴普惠体 B" panose="00020600040101010101" charset="-122"/>
                </a:rPr>
                <a:t>标题文字添加</a:t>
              </a:r>
              <a:endParaRPr lang="zh-CN" altLang="en-US" b="1">
                <a:solidFill>
                  <a:srgbClr val="EB3E16"/>
                </a:solidFill>
                <a:latin typeface="阿里巴巴普惠体 B" panose="00020600040101010101" charset="-122"/>
                <a:ea typeface="阿里巴巴普惠体 B" panose="00020600040101010101" charset="-122"/>
              </a:endParaRPr>
            </a:p>
          </p:txBody>
        </p:sp>
        <p:sp>
          <p:nvSpPr>
            <p:cNvPr id="49" name="文本框 48"/>
            <p:cNvSpPr txBox="1"/>
            <p:nvPr/>
          </p:nvSpPr>
          <p:spPr>
            <a:xfrm>
              <a:off x="1085274" y="2687681"/>
              <a:ext cx="3575232" cy="72199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14000"/>
                </a:lnSpc>
              </a:pPr>
              <a:r>
                <a:rPr lang="en-US" altLang="zh-CN" sz="1200">
                  <a:solidFill>
                    <a:schemeClr val="tx1">
                      <a:lumMod val="50000"/>
                      <a:lumOff val="50000"/>
                    </a:schemeClr>
                  </a:solidFill>
                  <a:latin typeface="阿里巴巴普惠体 R" panose="00020600040101010101" charset="-122"/>
                  <a:ea typeface="阿里巴巴普惠体 R" panose="00020600040101010101" charset="-122"/>
                </a:rPr>
                <a:t>The user can demonstrate on a projector or computer, or print the presentation and make it film to be used in a wider field</a:t>
              </a:r>
              <a:endParaRPr lang="en-US" altLang="zh-CN" sz="120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 R" panose="00020600040101010101" charset="-122"/>
                <a:ea typeface="阿里巴巴普惠体 R" panose="00020600040101010101" charset="-122"/>
              </a:endParaRP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1179831" y="2246285"/>
            <a:ext cx="3575232" cy="1060549"/>
            <a:chOff x="1085274" y="2349127"/>
            <a:chExt cx="3575232" cy="1060549"/>
          </a:xfrm>
        </p:grpSpPr>
        <p:sp>
          <p:nvSpPr>
            <p:cNvPr id="51" name="文本框 50"/>
            <p:cNvSpPr txBox="1"/>
            <p:nvPr/>
          </p:nvSpPr>
          <p:spPr>
            <a:xfrm>
              <a:off x="2526725" y="2349127"/>
              <a:ext cx="2133781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/>
              <a:r>
                <a:rPr lang="zh-CN" altLang="en-US" b="1">
                  <a:solidFill>
                    <a:srgbClr val="EB3E16"/>
                  </a:solidFill>
                  <a:latin typeface="阿里巴巴普惠体 B" panose="00020600040101010101" charset="-122"/>
                  <a:ea typeface="阿里巴巴普惠体 B" panose="00020600040101010101" charset="-122"/>
                </a:rPr>
                <a:t>标题文字添加</a:t>
              </a:r>
              <a:endParaRPr lang="zh-CN" altLang="en-US" b="1">
                <a:solidFill>
                  <a:srgbClr val="EB3E16"/>
                </a:solidFill>
                <a:latin typeface="阿里巴巴普惠体 B" panose="00020600040101010101" charset="-122"/>
                <a:ea typeface="阿里巴巴普惠体 B" panose="00020600040101010101" charset="-122"/>
              </a:endParaRPr>
            </a:p>
          </p:txBody>
        </p:sp>
        <p:sp>
          <p:nvSpPr>
            <p:cNvPr id="52" name="文本框 51"/>
            <p:cNvSpPr txBox="1"/>
            <p:nvPr/>
          </p:nvSpPr>
          <p:spPr>
            <a:xfrm>
              <a:off x="1085274" y="2687681"/>
              <a:ext cx="3575232" cy="72199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14000"/>
                </a:lnSpc>
              </a:pPr>
              <a:r>
                <a:rPr lang="en-US" altLang="zh-CN" sz="1200">
                  <a:solidFill>
                    <a:schemeClr val="tx1">
                      <a:lumMod val="50000"/>
                      <a:lumOff val="50000"/>
                    </a:schemeClr>
                  </a:solidFill>
                  <a:latin typeface="阿里巴巴普惠体 R" panose="00020600040101010101" charset="-122"/>
                  <a:ea typeface="阿里巴巴普惠体 R" panose="00020600040101010101" charset="-122"/>
                </a:rPr>
                <a:t>The user can demonstrate on a projector or computer, or print the presentation and make it film to be used in a wider field</a:t>
              </a:r>
              <a:endParaRPr lang="en-US" altLang="zh-CN" sz="120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 R" panose="00020600040101010101" charset="-122"/>
                <a:ea typeface="阿里巴巴普惠体 R" panose="00020600040101010101" charset="-122"/>
              </a:endParaRPr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1179831" y="4237479"/>
            <a:ext cx="3575232" cy="1060549"/>
            <a:chOff x="1085274" y="2349127"/>
            <a:chExt cx="3575232" cy="1060549"/>
          </a:xfrm>
        </p:grpSpPr>
        <p:sp>
          <p:nvSpPr>
            <p:cNvPr id="54" name="文本框 53"/>
            <p:cNvSpPr txBox="1"/>
            <p:nvPr/>
          </p:nvSpPr>
          <p:spPr>
            <a:xfrm>
              <a:off x="2526725" y="2349127"/>
              <a:ext cx="2133781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/>
              <a:r>
                <a:rPr lang="zh-CN" altLang="en-US" b="1">
                  <a:solidFill>
                    <a:srgbClr val="EB3E16"/>
                  </a:solidFill>
                  <a:latin typeface="阿里巴巴普惠体 B" panose="00020600040101010101" charset="-122"/>
                  <a:ea typeface="阿里巴巴普惠体 B" panose="00020600040101010101" charset="-122"/>
                </a:rPr>
                <a:t>标题文字添加</a:t>
              </a:r>
              <a:endParaRPr lang="zh-CN" altLang="en-US" b="1">
                <a:solidFill>
                  <a:srgbClr val="EB3E16"/>
                </a:solidFill>
                <a:latin typeface="阿里巴巴普惠体 B" panose="00020600040101010101" charset="-122"/>
                <a:ea typeface="阿里巴巴普惠体 B" panose="00020600040101010101" charset="-122"/>
              </a:endParaRPr>
            </a:p>
          </p:txBody>
        </p:sp>
        <p:sp>
          <p:nvSpPr>
            <p:cNvPr id="55" name="文本框 54"/>
            <p:cNvSpPr txBox="1"/>
            <p:nvPr/>
          </p:nvSpPr>
          <p:spPr>
            <a:xfrm>
              <a:off x="1085274" y="2687681"/>
              <a:ext cx="3575232" cy="72199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14000"/>
                </a:lnSpc>
              </a:pPr>
              <a:r>
                <a:rPr lang="en-US" altLang="zh-CN" sz="1200">
                  <a:solidFill>
                    <a:schemeClr val="tx1">
                      <a:lumMod val="50000"/>
                      <a:lumOff val="50000"/>
                    </a:schemeClr>
                  </a:solidFill>
                  <a:latin typeface="阿里巴巴普惠体 R" panose="00020600040101010101" charset="-122"/>
                  <a:ea typeface="阿里巴巴普惠体 R" panose="00020600040101010101" charset="-122"/>
                </a:rPr>
                <a:t>The user can demonstrate on a projector or computer, or print the presentation and make it film to be used in a wider field</a:t>
              </a:r>
              <a:endParaRPr lang="en-US" altLang="zh-CN" sz="120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 R" panose="00020600040101010101" charset="-122"/>
                <a:ea typeface="阿里巴巴普惠体 R" panose="00020600040101010101" charset="-122"/>
              </a:endParaRPr>
            </a:p>
          </p:txBody>
        </p:sp>
      </p:grpSp>
      <p:pic>
        <p:nvPicPr>
          <p:cNvPr id="3" name="图片 2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475" y="318135"/>
            <a:ext cx="2745740" cy="54673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41960" y="76835"/>
            <a:ext cx="221488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4000" b="1" kern="100">
                <a:solidFill>
                  <a:schemeClr val="tx1">
                    <a:lumMod val="95000"/>
                    <a:lumOff val="5000"/>
                  </a:schemeClr>
                </a:solidFill>
                <a:latin typeface="阿里巴巴普惠体 B" panose="00020600040101010101" charset="-122"/>
                <a:ea typeface="阿里巴巴普惠体 B" panose="00020600040101010101" charset="-122"/>
                <a:cs typeface="Times New Roman" panose="02020603050405020304" pitchFamily="18" charset="0"/>
                <a:sym typeface="+mn-ea"/>
              </a:rPr>
              <a:t>成果应用</a:t>
            </a:r>
            <a:endParaRPr lang="zh-CN" altLang="en-US" sz="4000" b="1" kern="100">
              <a:solidFill>
                <a:schemeClr val="tx1">
                  <a:lumMod val="95000"/>
                  <a:lumOff val="5000"/>
                </a:schemeClr>
              </a:solidFill>
              <a:latin typeface="阿里巴巴普惠体 B" panose="00020600040101010101" charset="-122"/>
              <a:ea typeface="阿里巴巴普惠体 B" panose="00020600040101010101" charset="-122"/>
              <a:cs typeface="Times New Roman" panose="02020603050405020304" pitchFamily="18" charset="0"/>
              <a:sym typeface="+mn-ea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10457" y="-35665"/>
            <a:ext cx="12180610" cy="68931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00"/>
          </a:p>
        </p:txBody>
      </p:sp>
      <p:sp>
        <p:nvSpPr>
          <p:cNvPr id="7" name="矩形 6"/>
          <p:cNvSpPr/>
          <p:nvPr/>
        </p:nvSpPr>
        <p:spPr>
          <a:xfrm>
            <a:off x="1568" y="2587120"/>
            <a:ext cx="12189499" cy="123742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10000+套</a:t>
            </a:r>
            <a:r>
              <a:rPr kumimoji="0" lang="zh-CN" altLang="en-US" sz="277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精品</a:t>
            </a:r>
            <a:r>
              <a:rPr kumimoji="0" lang="en-US" altLang="zh-CN" sz="277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PPT</a:t>
            </a:r>
            <a:r>
              <a:rPr kumimoji="0" lang="zh-CN" altLang="en-US" sz="277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全部免费</a:t>
            </a:r>
            <a:r>
              <a:rPr kumimoji="0" lang="zh-CN" altLang="en-US" sz="277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下载</a:t>
            </a:r>
            <a:endParaRPr kumimoji="0" lang="en-US" altLang="zh-CN" sz="2770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337" y="1400486"/>
            <a:ext cx="2504692" cy="761883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815" y="4134378"/>
            <a:ext cx="3799893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1670" y="3008630"/>
            <a:ext cx="3255010" cy="542925"/>
          </a:xfrm>
          <a:prstGeom prst="rect">
            <a:avLst/>
          </a:prstGeom>
        </p:spPr>
      </p:pic>
      <p:pic>
        <p:nvPicPr>
          <p:cNvPr id="3" name="图片 2" descr="三角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3640" y="1082040"/>
            <a:ext cx="3898900" cy="3817620"/>
          </a:xfrm>
          <a:prstGeom prst="rect">
            <a:avLst/>
          </a:prstGeom>
        </p:spPr>
      </p:pic>
      <p:pic>
        <p:nvPicPr>
          <p:cNvPr id="4" name="图片 3" descr="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312535"/>
            <a:ext cx="2745740" cy="546735"/>
          </a:xfrm>
          <a:prstGeom prst="rect">
            <a:avLst/>
          </a:prstGeom>
        </p:spPr>
      </p:pic>
      <p:pic>
        <p:nvPicPr>
          <p:cNvPr id="5" name="图片 4" descr="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4780" y="6316345"/>
            <a:ext cx="2001520" cy="542925"/>
          </a:xfrm>
          <a:prstGeom prst="rect">
            <a:avLst/>
          </a:prstGeom>
        </p:spPr>
      </p:pic>
      <p:pic>
        <p:nvPicPr>
          <p:cNvPr id="6" name="图片 5" descr="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680585" y="6316345"/>
            <a:ext cx="3255010" cy="542925"/>
          </a:xfrm>
          <a:prstGeom prst="rect">
            <a:avLst/>
          </a:prstGeom>
        </p:spPr>
      </p:pic>
      <p:pic>
        <p:nvPicPr>
          <p:cNvPr id="7" name="图片 6" descr="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74815" y="6378575"/>
            <a:ext cx="3044190" cy="486410"/>
          </a:xfrm>
          <a:prstGeom prst="rect">
            <a:avLst/>
          </a:prstGeom>
        </p:spPr>
      </p:pic>
      <p:pic>
        <p:nvPicPr>
          <p:cNvPr id="8" name="图片 7" descr="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24670" y="6379845"/>
            <a:ext cx="2795905" cy="480060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3303270" y="2073275"/>
            <a:ext cx="7847965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800">
                <a:latin typeface="阿里巴巴普惠体 B" panose="00020600040101010101" charset="-122"/>
                <a:ea typeface="阿里巴巴普惠体 B" panose="00020600040101010101" charset="-122"/>
                <a:cs typeface="阿里巴巴普惠体 B" panose="00020600040101010101" charset="-122"/>
              </a:rPr>
              <a:t>谢谢您的观看</a:t>
            </a:r>
            <a:endParaRPr lang="zh-CN" altLang="en-US" sz="8800">
              <a:latin typeface="阿里巴巴普惠体 B" panose="00020600040101010101" charset="-122"/>
              <a:ea typeface="阿里巴巴普惠体 B" panose="00020600040101010101" charset="-122"/>
              <a:cs typeface="阿里巴巴普惠体 B" panose="00020600040101010101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195570" y="3470275"/>
            <a:ext cx="613410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>
                <a:latin typeface="阿里巴巴普惠体 R" panose="00020600040101010101" charset="-122"/>
                <a:ea typeface="阿里巴巴普惠体 R" panose="00020600040101010101" charset="-122"/>
              </a:rPr>
              <a:t>graduation oral examination</a:t>
            </a:r>
            <a:endParaRPr lang="zh-CN" altLang="en-US" sz="1600">
              <a:latin typeface="阿里巴巴普惠体 R" panose="00020600040101010101" charset="-122"/>
              <a:ea typeface="阿里巴巴普惠体 R" panose="00020600040101010101" charset="-122"/>
            </a:endParaRPr>
          </a:p>
        </p:txBody>
      </p:sp>
    </p:spTree>
    <p:custDataLst>
      <p:tags r:id="rId7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矩形 43"/>
          <p:cNvSpPr/>
          <p:nvPr/>
        </p:nvSpPr>
        <p:spPr>
          <a:xfrm>
            <a:off x="1682584" y="3988856"/>
            <a:ext cx="1251305" cy="9997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  <a:spcAft>
                <a:spcPct val="0"/>
              </a:spcAft>
              <a:defRPr/>
            </a:pPr>
            <a:r>
              <a:rPr lang="en-US" altLang="zh-CN" sz="1600" kern="100" dirty="0">
                <a:solidFill>
                  <a:srgbClr val="414455"/>
                </a:solidFill>
                <a:latin typeface="阿里巴巴普惠体 R" panose="00020600040101010101" charset="-122"/>
                <a:ea typeface="阿里巴巴普惠体 R" panose="00020600040101010101" charset="-122"/>
                <a:cs typeface="Times New Roman" panose="02020603050405020304" pitchFamily="18" charset="0"/>
              </a:rPr>
              <a:t>PART 01</a:t>
            </a:r>
            <a:endParaRPr lang="en-US" altLang="zh-CN" sz="1600" kern="100" dirty="0">
              <a:solidFill>
                <a:srgbClr val="414455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spcBef>
                <a:spcPts val="500"/>
              </a:spcBef>
              <a:spcAft>
                <a:spcPct val="0"/>
              </a:spcAft>
              <a:defRPr/>
            </a:pPr>
            <a:r>
              <a:rPr lang="zh-CN" altLang="en-US" sz="2000" b="1" kern="100" dirty="0">
                <a:solidFill>
                  <a:srgbClr val="414455"/>
                </a:solidFill>
                <a:latin typeface="阿里巴巴普惠体 B" panose="00020600040101010101" charset="-122"/>
                <a:ea typeface="阿里巴巴普惠体 B" panose="00020600040101010101" charset="-122"/>
                <a:cs typeface="Times New Roman" panose="02020603050405020304" pitchFamily="18" charset="0"/>
              </a:rPr>
              <a:t>论文导读</a:t>
            </a:r>
            <a:endParaRPr lang="zh-CN" altLang="en-US" sz="2000" b="1" kern="100" dirty="0">
              <a:solidFill>
                <a:srgbClr val="414455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spcAft>
                <a:spcPct val="0"/>
              </a:spcAft>
              <a:defRPr/>
            </a:pPr>
            <a:r>
              <a:rPr lang="en-US" altLang="zh-CN" sz="1400" kern="100" dirty="0">
                <a:solidFill>
                  <a:srgbClr val="414455"/>
                </a:solidFill>
                <a:latin typeface="阿里巴巴普惠体 R" panose="00020600040101010101" charset="-122"/>
                <a:ea typeface="阿里巴巴普惠体 R" panose="00020600040101010101" charset="-122"/>
                <a:cs typeface="Arial" panose="020B0604020202020204" pitchFamily="34" charset="0"/>
              </a:rPr>
              <a:t>Introduction</a:t>
            </a:r>
            <a:endParaRPr lang="zh-CN" altLang="zh-CN" sz="1400" kern="100" dirty="0">
              <a:solidFill>
                <a:srgbClr val="414455"/>
              </a:solidFill>
              <a:latin typeface="阿里巴巴普惠体 R" panose="00020600040101010101" charset="-122"/>
              <a:ea typeface="阿里巴巴普惠体 R" panose="00020600040101010101" charset="-122"/>
              <a:cs typeface="Arial" panose="020B0604020202020204" pitchFamily="34" charset="0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3640460" y="3988856"/>
            <a:ext cx="1204595" cy="998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  <a:spcAft>
                <a:spcPct val="0"/>
              </a:spcAft>
              <a:defRPr/>
            </a:pPr>
            <a:r>
              <a:rPr lang="en-US" altLang="zh-CN" sz="1600" kern="100" dirty="0">
                <a:solidFill>
                  <a:srgbClr val="414455"/>
                </a:solidFill>
                <a:latin typeface="阿里巴巴普惠体 R" panose="00020600040101010101" charset="-122"/>
                <a:ea typeface="阿里巴巴普惠体 R" panose="00020600040101010101" charset="-122"/>
                <a:cs typeface="Times New Roman" panose="02020603050405020304" pitchFamily="18" charset="0"/>
              </a:rPr>
              <a:t>PART 02</a:t>
            </a:r>
            <a:endParaRPr lang="en-US" altLang="zh-CN" sz="1600" kern="100" dirty="0">
              <a:solidFill>
                <a:srgbClr val="414455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spcBef>
                <a:spcPts val="500"/>
              </a:spcBef>
              <a:defRPr/>
            </a:pPr>
            <a:r>
              <a:rPr lang="zh-CN" altLang="en-US" sz="2000" b="1" kern="100" dirty="0">
                <a:solidFill>
                  <a:srgbClr val="414455"/>
                </a:solidFill>
                <a:latin typeface="阿里巴巴普惠体 B" panose="00020600040101010101" charset="-122"/>
                <a:ea typeface="阿里巴巴普惠体 B" panose="00020600040101010101" charset="-122"/>
                <a:cs typeface="Times New Roman" panose="02020603050405020304" pitchFamily="18" charset="0"/>
              </a:rPr>
              <a:t>命题背景</a:t>
            </a:r>
            <a:endParaRPr lang="zh-CN" altLang="en-US" sz="2000" b="1" kern="100" dirty="0">
              <a:solidFill>
                <a:srgbClr val="414455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altLang="zh-CN" sz="1400" kern="100" dirty="0">
                <a:solidFill>
                  <a:srgbClr val="414455"/>
                </a:solidFill>
                <a:latin typeface="阿里巴巴普惠体 R" panose="00020600040101010101" charset="-122"/>
                <a:ea typeface="阿里巴巴普惠体 R" panose="00020600040101010101" charset="-122"/>
                <a:cs typeface="Arial" panose="020B0604020202020204" pitchFamily="34" charset="0"/>
              </a:rPr>
              <a:t>Background</a:t>
            </a:r>
            <a:endParaRPr lang="zh-CN" altLang="zh-CN" sz="1400" kern="100" dirty="0">
              <a:solidFill>
                <a:srgbClr val="414455"/>
              </a:solidFill>
              <a:latin typeface="阿里巴巴普惠体 R" panose="00020600040101010101" charset="-122"/>
              <a:ea typeface="阿里巴巴普惠体 R" panose="00020600040101010101" charset="-122"/>
              <a:cs typeface="Arial" panose="020B0604020202020204" pitchFamily="34" charset="0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5190459" y="3988856"/>
            <a:ext cx="1802096" cy="9997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  <a:spcAft>
                <a:spcPct val="0"/>
              </a:spcAft>
              <a:defRPr/>
            </a:pPr>
            <a:r>
              <a:rPr lang="en-US" altLang="zh-CN" sz="1600" kern="100" dirty="0">
                <a:solidFill>
                  <a:srgbClr val="414455"/>
                </a:solidFill>
                <a:latin typeface="阿里巴巴普惠体 R" panose="00020600040101010101" charset="-122"/>
                <a:ea typeface="阿里巴巴普惠体 R" panose="00020600040101010101" charset="-122"/>
                <a:cs typeface="Times New Roman" panose="02020603050405020304" pitchFamily="18" charset="0"/>
              </a:rPr>
              <a:t>PART 03</a:t>
            </a:r>
            <a:endParaRPr lang="en-US" altLang="zh-CN" sz="1600" kern="100" dirty="0">
              <a:solidFill>
                <a:srgbClr val="414455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spcBef>
                <a:spcPts val="500"/>
              </a:spcBef>
              <a:defRPr/>
            </a:pPr>
            <a:r>
              <a:rPr lang="zh-CN" altLang="en-US" sz="2000" b="1" kern="100" dirty="0">
                <a:solidFill>
                  <a:srgbClr val="414455"/>
                </a:solidFill>
                <a:latin typeface="阿里巴巴普惠体 B" panose="00020600040101010101" charset="-122"/>
                <a:ea typeface="阿里巴巴普惠体 B" panose="00020600040101010101" charset="-122"/>
                <a:cs typeface="Times New Roman" panose="02020603050405020304" pitchFamily="18" charset="0"/>
              </a:rPr>
              <a:t>研究综述</a:t>
            </a:r>
            <a:endParaRPr lang="zh-CN" altLang="en-US" sz="2000" b="1" kern="100" dirty="0">
              <a:solidFill>
                <a:srgbClr val="414455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altLang="zh-CN" sz="1400" kern="100" dirty="0">
                <a:solidFill>
                  <a:srgbClr val="414455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1400" kern="100" dirty="0">
                <a:solidFill>
                  <a:srgbClr val="414455"/>
                </a:solidFill>
                <a:latin typeface="阿里巴巴普惠体 R" panose="00020600040101010101" charset="-122"/>
                <a:ea typeface="阿里巴巴普惠体 R" panose="00020600040101010101" charset="-122"/>
                <a:cs typeface="Arial" panose="020B0604020202020204" pitchFamily="34" charset="0"/>
              </a:rPr>
              <a:t>Thesis Description</a:t>
            </a:r>
            <a:endParaRPr lang="zh-CN" altLang="zh-CN" sz="1400" kern="100" dirty="0">
              <a:solidFill>
                <a:srgbClr val="414455"/>
              </a:solidFill>
              <a:latin typeface="阿里巴巴普惠体 R" panose="00020600040101010101" charset="-122"/>
              <a:ea typeface="阿里巴巴普惠体 R" panose="00020600040101010101" charset="-122"/>
              <a:cs typeface="Arial" panose="020B0604020202020204" pitchFamily="34" charset="0"/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7327577" y="3988856"/>
            <a:ext cx="1198880" cy="998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  <a:spcAft>
                <a:spcPct val="0"/>
              </a:spcAft>
              <a:defRPr/>
            </a:pPr>
            <a:r>
              <a:rPr lang="en-US" altLang="zh-CN" sz="1600" kern="100" dirty="0">
                <a:solidFill>
                  <a:srgbClr val="414455"/>
                </a:solidFill>
                <a:latin typeface="阿里巴巴普惠体 R" panose="00020600040101010101" charset="-122"/>
                <a:ea typeface="阿里巴巴普惠体 R" panose="00020600040101010101" charset="-122"/>
                <a:cs typeface="Times New Roman" panose="02020603050405020304" pitchFamily="18" charset="0"/>
              </a:rPr>
              <a:t>PART 04</a:t>
            </a:r>
            <a:endParaRPr lang="en-US" altLang="zh-CN" sz="1600" kern="100" dirty="0">
              <a:solidFill>
                <a:srgbClr val="414455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spcBef>
                <a:spcPts val="500"/>
              </a:spcBef>
              <a:defRPr/>
            </a:pPr>
            <a:r>
              <a:rPr lang="zh-CN" altLang="en-US" sz="2000" b="1" kern="100" dirty="0">
                <a:solidFill>
                  <a:srgbClr val="414455"/>
                </a:solidFill>
                <a:latin typeface="阿里巴巴普惠体 B" panose="00020600040101010101" charset="-122"/>
                <a:ea typeface="阿里巴巴普惠体 B" panose="00020600040101010101" charset="-122"/>
                <a:cs typeface="Times New Roman" panose="02020603050405020304" pitchFamily="18" charset="0"/>
              </a:rPr>
              <a:t>结论验证</a:t>
            </a:r>
            <a:endParaRPr lang="en-US" altLang="zh-CN" sz="2000" b="1" kern="100" dirty="0">
              <a:solidFill>
                <a:srgbClr val="414455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altLang="zh-CN" sz="1400" kern="100" dirty="0">
                <a:solidFill>
                  <a:srgbClr val="414455"/>
                </a:solidFill>
                <a:latin typeface="阿里巴巴普惠体 R" panose="00020600040101010101" charset="-122"/>
                <a:ea typeface="阿里巴巴普惠体 R" panose="00020600040101010101" charset="-122"/>
                <a:cs typeface="Arial" panose="020B0604020202020204" pitchFamily="34" charset="0"/>
              </a:rPr>
              <a:t>Verification</a:t>
            </a:r>
            <a:endParaRPr lang="zh-CN" altLang="zh-CN" sz="1400" kern="100" dirty="0">
              <a:solidFill>
                <a:srgbClr val="414455"/>
              </a:solidFill>
              <a:latin typeface="阿里巴巴普惠体 R" panose="00020600040101010101" charset="-122"/>
              <a:ea typeface="阿里巴巴普惠体 R" panose="00020600040101010101" charset="-122"/>
              <a:cs typeface="Arial" panose="020B0604020202020204" pitchFamily="34" charset="0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9076129" y="3988856"/>
            <a:ext cx="1375506" cy="9997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  <a:spcAft>
                <a:spcPct val="0"/>
              </a:spcAft>
              <a:defRPr/>
            </a:pPr>
            <a:r>
              <a:rPr lang="en-US" altLang="zh-CN" sz="1600" kern="100" dirty="0">
                <a:solidFill>
                  <a:srgbClr val="414455"/>
                </a:solidFill>
                <a:latin typeface="阿里巴巴普惠体 R" panose="00020600040101010101" charset="-122"/>
                <a:ea typeface="阿里巴巴普惠体 R" panose="00020600040101010101" charset="-122"/>
                <a:cs typeface="Times New Roman" panose="02020603050405020304" pitchFamily="18" charset="0"/>
              </a:rPr>
              <a:t>PART 05</a:t>
            </a:r>
            <a:endParaRPr lang="en-US" altLang="zh-CN" sz="1600" kern="100" dirty="0">
              <a:solidFill>
                <a:srgbClr val="414455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spcBef>
                <a:spcPts val="500"/>
              </a:spcBef>
              <a:spcAft>
                <a:spcPct val="0"/>
              </a:spcAft>
              <a:defRPr/>
            </a:pPr>
            <a:r>
              <a:rPr lang="zh-CN" altLang="en-US" sz="2000" b="1" kern="100" dirty="0">
                <a:solidFill>
                  <a:srgbClr val="414455"/>
                </a:solidFill>
                <a:latin typeface="阿里巴巴普惠体 B" panose="00020600040101010101" charset="-122"/>
                <a:ea typeface="阿里巴巴普惠体 B" panose="00020600040101010101" charset="-122"/>
                <a:cs typeface="Times New Roman" panose="02020603050405020304" pitchFamily="18" charset="0"/>
              </a:rPr>
              <a:t>论文总结</a:t>
            </a:r>
            <a:endParaRPr lang="en-US" altLang="zh-CN" sz="2000" b="1" kern="100" dirty="0">
              <a:solidFill>
                <a:srgbClr val="414455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spcAft>
                <a:spcPct val="0"/>
              </a:spcAft>
              <a:defRPr/>
            </a:pPr>
            <a:r>
              <a:rPr lang="en-US" altLang="zh-CN" sz="1400" kern="100" dirty="0">
                <a:solidFill>
                  <a:srgbClr val="414455"/>
                </a:solidFill>
                <a:latin typeface="阿里巴巴普惠体 R" panose="00020600040101010101" charset="-122"/>
                <a:ea typeface="阿里巴巴普惠体 R" panose="00020600040101010101" charset="-122"/>
                <a:cs typeface="Arial" panose="020B0604020202020204" pitchFamily="34" charset="0"/>
              </a:rPr>
              <a:t>The Summary</a:t>
            </a:r>
            <a:endParaRPr lang="zh-CN" altLang="zh-CN" sz="1400" kern="100" dirty="0">
              <a:solidFill>
                <a:srgbClr val="414455"/>
              </a:solidFill>
              <a:latin typeface="阿里巴巴普惠体 R" panose="00020600040101010101" charset="-122"/>
              <a:ea typeface="阿里巴巴普惠体 R" panose="00020600040101010101" charset="-122"/>
              <a:cs typeface="Arial" panose="020B0604020202020204" pitchFamily="34" charset="0"/>
            </a:endParaRPr>
          </a:p>
        </p:txBody>
      </p:sp>
      <p:pic>
        <p:nvPicPr>
          <p:cNvPr id="6" name="图片 5" descr="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909185" y="2045335"/>
            <a:ext cx="2745740" cy="546735"/>
          </a:xfrm>
          <a:prstGeom prst="rect">
            <a:avLst/>
          </a:prstGeom>
        </p:spPr>
      </p:pic>
      <p:pic>
        <p:nvPicPr>
          <p:cNvPr id="7" name="图片 6" descr="三角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0335" y="1207135"/>
            <a:ext cx="2113915" cy="207073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5054600" y="1485900"/>
            <a:ext cx="353060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7200">
                <a:latin typeface="阿里巴巴普惠体 M" panose="00020600040101010101" charset="-122"/>
                <a:ea typeface="阿里巴巴普惠体 M" panose="00020600040101010101" charset="-122"/>
              </a:rPr>
              <a:t>目录</a:t>
            </a:r>
            <a:endParaRPr lang="zh-CN" altLang="en-US" sz="7200">
              <a:latin typeface="阿里巴巴普惠体 M" panose="00020600040101010101" charset="-122"/>
              <a:ea typeface="阿里巴巴普惠体 M" panose="00020600040101010101" charset="-122"/>
            </a:endParaRPr>
          </a:p>
        </p:txBody>
      </p:sp>
      <p:pic>
        <p:nvPicPr>
          <p:cNvPr id="9" name="图片 8" descr="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4235" y="4988560"/>
            <a:ext cx="1064895" cy="288925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5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250"/>
                            </p:stCondLst>
                            <p:childTnLst>
                              <p:par>
                                <p:cTn id="31" presetID="1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4" grpId="1"/>
      <p:bldP spid="48" grpId="0"/>
      <p:bldP spid="48" grpId="1"/>
      <p:bldP spid="49" grpId="0"/>
      <p:bldP spid="49" grpId="1"/>
      <p:bldP spid="50" grpId="0"/>
      <p:bldP spid="50" grpId="1"/>
      <p:bldP spid="51" grpId="0"/>
      <p:bldP spid="51" grpId="1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三角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139690" y="802640"/>
            <a:ext cx="1778635" cy="174180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5368925" y="1073785"/>
            <a:ext cx="151130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>
                <a:latin typeface="阿里巴巴普惠体 B" panose="00020600040101010101" charset="-122"/>
                <a:ea typeface="阿里巴巴普惠体 B" panose="00020600040101010101" charset="-122"/>
              </a:rPr>
              <a:t>1</a:t>
            </a:r>
            <a:endParaRPr lang="en-US" altLang="zh-CN" sz="7200">
              <a:latin typeface="阿里巴巴普惠体 B" panose="00020600040101010101" charset="-122"/>
              <a:ea typeface="阿里巴巴普惠体 B" panose="00020600040101010101" charset="-122"/>
            </a:endParaRPr>
          </a:p>
        </p:txBody>
      </p:sp>
      <p:pic>
        <p:nvPicPr>
          <p:cNvPr id="9" name="图片 8" descr="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7415" y="5053330"/>
            <a:ext cx="1083310" cy="294005"/>
          </a:xfrm>
          <a:prstGeom prst="rect">
            <a:avLst/>
          </a:prstGeom>
        </p:spPr>
      </p:pic>
      <p:sp>
        <p:nvSpPr>
          <p:cNvPr id="112" name="文本框 9"/>
          <p:cNvSpPr txBox="1"/>
          <p:nvPr/>
        </p:nvSpPr>
        <p:spPr>
          <a:xfrm>
            <a:off x="3583487" y="3269878"/>
            <a:ext cx="2736304" cy="74549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0" lvl="1"/>
            <a:r>
              <a:rPr lang="zh-CN" altLang="en-US" sz="4400" b="1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B" panose="00020600040101010101" charset="-122"/>
                <a:ea typeface="阿里巴巴普惠体 B" panose="00020600040101010101" charset="-122"/>
              </a:rPr>
              <a:t>论文导读</a:t>
            </a:r>
            <a:endParaRPr lang="zh-CN" altLang="en-US" sz="4400" b="1">
              <a:solidFill>
                <a:schemeClr val="tx1">
                  <a:lumMod val="85000"/>
                  <a:lumOff val="15000"/>
                </a:schemeClr>
              </a:solidFill>
              <a:latin typeface="阿里巴巴普惠体 B" panose="00020600040101010101" charset="-122"/>
              <a:ea typeface="阿里巴巴普惠体 B" panose="00020600040101010101" charset="-122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3658980" y="4417442"/>
            <a:ext cx="1500175" cy="307340"/>
            <a:chOff x="4369395" y="3284984"/>
            <a:chExt cx="1500175" cy="307340"/>
          </a:xfrm>
        </p:grpSpPr>
        <p:sp>
          <p:nvSpPr>
            <p:cNvPr id="18" name="文本框 9"/>
            <p:cNvSpPr txBox="1"/>
            <p:nvPr/>
          </p:nvSpPr>
          <p:spPr>
            <a:xfrm>
              <a:off x="4645435" y="3284984"/>
              <a:ext cx="1224135" cy="30734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lvl="1"/>
              <a:r>
                <a:rPr lang="zh-CN" alt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B" panose="00020600040101010101" charset="-122"/>
                  <a:ea typeface="阿里巴巴普惠体 B" panose="00020600040101010101" charset="-122"/>
                </a:rPr>
                <a:t>绪论</a:t>
              </a:r>
              <a:endParaRPr lang="zh-CN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B" panose="00020600040101010101" charset="-122"/>
                <a:ea typeface="阿里巴巴普惠体 B" panose="00020600040101010101" charset="-122"/>
              </a:endParaRPr>
            </a:p>
          </p:txBody>
        </p:sp>
        <p:grpSp>
          <p:nvGrpSpPr>
            <p:cNvPr id="19" name="组合 18"/>
            <p:cNvGrpSpPr/>
            <p:nvPr/>
          </p:nvGrpSpPr>
          <p:grpSpPr>
            <a:xfrm>
              <a:off x="4369395" y="3316401"/>
              <a:ext cx="168551" cy="168551"/>
              <a:chOff x="5005199" y="3717032"/>
              <a:chExt cx="168551" cy="168551"/>
            </a:xfrm>
          </p:grpSpPr>
          <p:sp>
            <p:nvSpPr>
              <p:cNvPr id="20" name="椭圆 19"/>
              <p:cNvSpPr/>
              <p:nvPr/>
            </p:nvSpPr>
            <p:spPr>
              <a:xfrm>
                <a:off x="5005199" y="3717032"/>
                <a:ext cx="168551" cy="168551"/>
              </a:xfrm>
              <a:prstGeom prst="ellipse">
                <a:avLst/>
              </a:prstGeom>
              <a:solidFill>
                <a:srgbClr val="414455"/>
              </a:solidFill>
              <a:ln>
                <a:solidFill>
                  <a:srgbClr val="41445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B" panose="00020600040101010101" charset="-122"/>
                  <a:ea typeface="阿里巴巴普惠体 B" panose="00020600040101010101" charset="-122"/>
                </a:endParaRPr>
              </a:p>
            </p:txBody>
          </p:sp>
          <p:sp>
            <p:nvSpPr>
              <p:cNvPr id="21" name="等腰三角形 20"/>
              <p:cNvSpPr/>
              <p:nvPr/>
            </p:nvSpPr>
            <p:spPr>
              <a:xfrm rot="5400000">
                <a:off x="5039924" y="3741566"/>
                <a:ext cx="130606" cy="11948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B" panose="00020600040101010101" charset="-122"/>
                  <a:ea typeface="阿里巴巴普惠体 B" panose="00020600040101010101" charset="-122"/>
                </a:endParaRPr>
              </a:p>
            </p:txBody>
          </p:sp>
        </p:grpSp>
      </p:grpSp>
      <p:grpSp>
        <p:nvGrpSpPr>
          <p:cNvPr id="22" name="组合 21"/>
          <p:cNvGrpSpPr/>
          <p:nvPr/>
        </p:nvGrpSpPr>
        <p:grpSpPr>
          <a:xfrm>
            <a:off x="5099140" y="4417442"/>
            <a:ext cx="1550975" cy="307340"/>
            <a:chOff x="4369395" y="3284984"/>
            <a:chExt cx="1550975" cy="307340"/>
          </a:xfrm>
        </p:grpSpPr>
        <p:sp>
          <p:nvSpPr>
            <p:cNvPr id="23" name="文本框 9"/>
            <p:cNvSpPr txBox="1"/>
            <p:nvPr/>
          </p:nvSpPr>
          <p:spPr>
            <a:xfrm>
              <a:off x="4696235" y="3284984"/>
              <a:ext cx="1224135" cy="30734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lvl="1"/>
              <a:r>
                <a:rPr lang="zh-CN" alt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B" panose="00020600040101010101" charset="-122"/>
                  <a:ea typeface="阿里巴巴普惠体 B" panose="00020600040101010101" charset="-122"/>
                </a:rPr>
                <a:t>论文摘要</a:t>
              </a:r>
              <a:endParaRPr lang="zh-CN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B" panose="00020600040101010101" charset="-122"/>
                <a:ea typeface="阿里巴巴普惠体 B" panose="00020600040101010101" charset="-122"/>
              </a:endParaRPr>
            </a:p>
          </p:txBody>
        </p:sp>
        <p:grpSp>
          <p:nvGrpSpPr>
            <p:cNvPr id="24" name="组合 23"/>
            <p:cNvGrpSpPr/>
            <p:nvPr/>
          </p:nvGrpSpPr>
          <p:grpSpPr>
            <a:xfrm>
              <a:off x="4369395" y="3316401"/>
              <a:ext cx="168551" cy="168551"/>
              <a:chOff x="5005199" y="3717032"/>
              <a:chExt cx="168551" cy="168551"/>
            </a:xfrm>
          </p:grpSpPr>
          <p:sp>
            <p:nvSpPr>
              <p:cNvPr id="25" name="椭圆 24"/>
              <p:cNvSpPr/>
              <p:nvPr/>
            </p:nvSpPr>
            <p:spPr>
              <a:xfrm>
                <a:off x="5005199" y="3717032"/>
                <a:ext cx="168551" cy="168551"/>
              </a:xfrm>
              <a:prstGeom prst="ellipse">
                <a:avLst/>
              </a:prstGeom>
              <a:solidFill>
                <a:srgbClr val="414455"/>
              </a:solidFill>
              <a:ln>
                <a:solidFill>
                  <a:srgbClr val="41445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bg1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26" name="等腰三角形 25"/>
              <p:cNvSpPr/>
              <p:nvPr/>
            </p:nvSpPr>
            <p:spPr>
              <a:xfrm rot="5400000">
                <a:off x="5039924" y="3741566"/>
                <a:ext cx="130606" cy="11948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bg1"/>
                  </a:solidFill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53" name="组合 52"/>
          <p:cNvGrpSpPr/>
          <p:nvPr/>
        </p:nvGrpSpPr>
        <p:grpSpPr>
          <a:xfrm>
            <a:off x="6996500" y="4417442"/>
            <a:ext cx="1563675" cy="307340"/>
            <a:chOff x="4369395" y="3284984"/>
            <a:chExt cx="1563675" cy="307340"/>
          </a:xfrm>
        </p:grpSpPr>
        <p:sp>
          <p:nvSpPr>
            <p:cNvPr id="54" name="文本框 9"/>
            <p:cNvSpPr txBox="1"/>
            <p:nvPr/>
          </p:nvSpPr>
          <p:spPr>
            <a:xfrm>
              <a:off x="4708935" y="3284984"/>
              <a:ext cx="1224135" cy="30734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lvl="1"/>
              <a:r>
                <a:rPr lang="zh-CN" alt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B" panose="00020600040101010101" charset="-122"/>
                  <a:ea typeface="阿里巴巴普惠体 B" panose="00020600040101010101" charset="-122"/>
                </a:rPr>
                <a:t>论点论证</a:t>
              </a:r>
              <a:endParaRPr lang="zh-CN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B" panose="00020600040101010101" charset="-122"/>
                <a:ea typeface="阿里巴巴普惠体 B" panose="00020600040101010101" charset="-122"/>
              </a:endParaRPr>
            </a:p>
          </p:txBody>
        </p:sp>
        <p:grpSp>
          <p:nvGrpSpPr>
            <p:cNvPr id="55" name="组合 54"/>
            <p:cNvGrpSpPr/>
            <p:nvPr/>
          </p:nvGrpSpPr>
          <p:grpSpPr>
            <a:xfrm>
              <a:off x="4369395" y="3316401"/>
              <a:ext cx="168551" cy="168551"/>
              <a:chOff x="5005199" y="3717032"/>
              <a:chExt cx="168551" cy="168551"/>
            </a:xfrm>
          </p:grpSpPr>
          <p:sp>
            <p:nvSpPr>
              <p:cNvPr id="56" name="椭圆 55"/>
              <p:cNvSpPr/>
              <p:nvPr/>
            </p:nvSpPr>
            <p:spPr>
              <a:xfrm>
                <a:off x="5005199" y="3717032"/>
                <a:ext cx="168551" cy="168551"/>
              </a:xfrm>
              <a:prstGeom prst="ellipse">
                <a:avLst/>
              </a:prstGeom>
              <a:solidFill>
                <a:srgbClr val="414455"/>
              </a:solidFill>
              <a:ln>
                <a:solidFill>
                  <a:srgbClr val="41445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bg1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57" name="等腰三角形 56"/>
              <p:cNvSpPr/>
              <p:nvPr/>
            </p:nvSpPr>
            <p:spPr>
              <a:xfrm rot="5400000">
                <a:off x="5039924" y="3741566"/>
                <a:ext cx="130606" cy="11948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bg1"/>
                  </a:solidFill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58" name="组合 57"/>
          <p:cNvGrpSpPr/>
          <p:nvPr/>
        </p:nvGrpSpPr>
        <p:grpSpPr>
          <a:xfrm>
            <a:off x="3655495" y="5089742"/>
            <a:ext cx="1436675" cy="276860"/>
            <a:chOff x="4369395" y="3284984"/>
            <a:chExt cx="1436675" cy="276860"/>
          </a:xfrm>
        </p:grpSpPr>
        <p:sp>
          <p:nvSpPr>
            <p:cNvPr id="59" name="文本框 9"/>
            <p:cNvSpPr txBox="1"/>
            <p:nvPr/>
          </p:nvSpPr>
          <p:spPr>
            <a:xfrm>
              <a:off x="4581935" y="3284984"/>
              <a:ext cx="1224135" cy="27686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lvl="1"/>
              <a:r>
                <a: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B" panose="00020600040101010101" charset="-122"/>
                  <a:ea typeface="阿里巴巴普惠体 B" panose="00020600040101010101" charset="-122"/>
                </a:rPr>
                <a:t>理论基础</a:t>
              </a:r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B" panose="00020600040101010101" charset="-122"/>
                <a:ea typeface="阿里巴巴普惠体 B" panose="00020600040101010101" charset="-122"/>
              </a:endParaRPr>
            </a:p>
          </p:txBody>
        </p:sp>
        <p:grpSp>
          <p:nvGrpSpPr>
            <p:cNvPr id="60" name="组合 59"/>
            <p:cNvGrpSpPr/>
            <p:nvPr/>
          </p:nvGrpSpPr>
          <p:grpSpPr>
            <a:xfrm>
              <a:off x="4369395" y="3316401"/>
              <a:ext cx="168551" cy="168551"/>
              <a:chOff x="5005199" y="3717032"/>
              <a:chExt cx="168551" cy="168551"/>
            </a:xfrm>
          </p:grpSpPr>
          <p:sp>
            <p:nvSpPr>
              <p:cNvPr id="61" name="椭圆 60"/>
              <p:cNvSpPr/>
              <p:nvPr/>
            </p:nvSpPr>
            <p:spPr>
              <a:xfrm>
                <a:off x="5005199" y="3717032"/>
                <a:ext cx="168551" cy="168551"/>
              </a:xfrm>
              <a:prstGeom prst="ellipse">
                <a:avLst/>
              </a:prstGeom>
              <a:solidFill>
                <a:srgbClr val="414455"/>
              </a:solidFill>
              <a:ln>
                <a:solidFill>
                  <a:srgbClr val="41445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bg1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62" name="等腰三角形 61"/>
              <p:cNvSpPr/>
              <p:nvPr/>
            </p:nvSpPr>
            <p:spPr>
              <a:xfrm rot="5400000">
                <a:off x="5039924" y="3741566"/>
                <a:ext cx="130606" cy="11948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bg1"/>
                  </a:solidFill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63" name="组合 62"/>
          <p:cNvGrpSpPr/>
          <p:nvPr/>
        </p:nvGrpSpPr>
        <p:grpSpPr>
          <a:xfrm>
            <a:off x="5184555" y="5089742"/>
            <a:ext cx="2016224" cy="276860"/>
            <a:chOff x="4369395" y="3284984"/>
            <a:chExt cx="2016224" cy="276860"/>
          </a:xfrm>
        </p:grpSpPr>
        <p:sp>
          <p:nvSpPr>
            <p:cNvPr id="64" name="文本框 9"/>
            <p:cNvSpPr txBox="1"/>
            <p:nvPr/>
          </p:nvSpPr>
          <p:spPr>
            <a:xfrm>
              <a:off x="4581935" y="3284984"/>
              <a:ext cx="1803684" cy="27686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lvl="1"/>
              <a:r>
                <a: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B" panose="00020600040101010101" charset="-122"/>
                  <a:ea typeface="阿里巴巴普惠体 B" panose="00020600040101010101" charset="-122"/>
                </a:rPr>
                <a:t>主要贡献与创新</a:t>
              </a:r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B" panose="00020600040101010101" charset="-122"/>
                <a:ea typeface="阿里巴巴普惠体 B" panose="00020600040101010101" charset="-122"/>
              </a:endParaRPr>
            </a:p>
          </p:txBody>
        </p:sp>
        <p:grpSp>
          <p:nvGrpSpPr>
            <p:cNvPr id="65" name="组合 64"/>
            <p:cNvGrpSpPr/>
            <p:nvPr/>
          </p:nvGrpSpPr>
          <p:grpSpPr>
            <a:xfrm>
              <a:off x="4369395" y="3316401"/>
              <a:ext cx="168551" cy="168551"/>
              <a:chOff x="5005199" y="3717032"/>
              <a:chExt cx="168551" cy="168551"/>
            </a:xfrm>
          </p:grpSpPr>
          <p:sp>
            <p:nvSpPr>
              <p:cNvPr id="66" name="椭圆 65"/>
              <p:cNvSpPr/>
              <p:nvPr/>
            </p:nvSpPr>
            <p:spPr>
              <a:xfrm>
                <a:off x="5005199" y="3717032"/>
                <a:ext cx="168551" cy="168551"/>
              </a:xfrm>
              <a:prstGeom prst="ellipse">
                <a:avLst/>
              </a:prstGeom>
              <a:solidFill>
                <a:srgbClr val="414455"/>
              </a:solidFill>
              <a:ln>
                <a:solidFill>
                  <a:srgbClr val="41445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bg1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67" name="等腰三角形 66"/>
              <p:cNvSpPr/>
              <p:nvPr/>
            </p:nvSpPr>
            <p:spPr>
              <a:xfrm rot="5400000">
                <a:off x="5039924" y="3741566"/>
                <a:ext cx="130606" cy="11948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bg1"/>
                  </a:solidFill>
                  <a:ea typeface="宋体" panose="02010600030101010101" pitchFamily="2" charset="-122"/>
                </a:endParaRPr>
              </a:p>
            </p:txBody>
          </p:sp>
        </p:grpSp>
      </p:grpSp>
      <p:pic>
        <p:nvPicPr>
          <p:cNvPr id="5" name="图片 4" descr="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4780" y="6316345"/>
            <a:ext cx="2001520" cy="542925"/>
          </a:xfrm>
          <a:prstGeom prst="rect">
            <a:avLst/>
          </a:prstGeom>
        </p:spPr>
      </p:pic>
      <p:pic>
        <p:nvPicPr>
          <p:cNvPr id="6" name="图片 5" descr="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0585" y="6316345"/>
            <a:ext cx="3255010" cy="542925"/>
          </a:xfrm>
          <a:prstGeom prst="rect">
            <a:avLst/>
          </a:prstGeom>
        </p:spPr>
      </p:pic>
      <p:pic>
        <p:nvPicPr>
          <p:cNvPr id="7" name="图片 6" descr="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4815" y="6378575"/>
            <a:ext cx="3044190" cy="486410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3866927" y="1634230"/>
            <a:ext cx="4461320" cy="4453143"/>
            <a:chOff x="3866928" y="1200842"/>
            <a:chExt cx="4461320" cy="4453142"/>
          </a:xfrm>
        </p:grpSpPr>
        <p:sp>
          <p:nvSpPr>
            <p:cNvPr id="17" name="椭圆 16"/>
            <p:cNvSpPr/>
            <p:nvPr/>
          </p:nvSpPr>
          <p:spPr bwMode="auto">
            <a:xfrm>
              <a:off x="4765530" y="2098423"/>
              <a:ext cx="2664115" cy="2659004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18" name="任意多边形: 形状 17"/>
            <p:cNvSpPr/>
            <p:nvPr/>
          </p:nvSpPr>
          <p:spPr bwMode="auto">
            <a:xfrm>
              <a:off x="4042764" y="2892750"/>
              <a:ext cx="2590510" cy="2585399"/>
            </a:xfrm>
            <a:custGeom>
              <a:avLst/>
              <a:gdLst>
                <a:gd name="T0" fmla="*/ 1114 w 1219"/>
                <a:gd name="T1" fmla="*/ 104 h 1219"/>
                <a:gd name="T2" fmla="*/ 1073 w 1219"/>
                <a:gd name="T3" fmla="*/ 69 h 1219"/>
                <a:gd name="T4" fmla="*/ 1028 w 1219"/>
                <a:gd name="T5" fmla="*/ 41 h 1219"/>
                <a:gd name="T6" fmla="*/ 980 w 1219"/>
                <a:gd name="T7" fmla="*/ 20 h 1219"/>
                <a:gd name="T8" fmla="*/ 930 w 1219"/>
                <a:gd name="T9" fmla="*/ 7 h 1219"/>
                <a:gd name="T10" fmla="*/ 879 w 1219"/>
                <a:gd name="T11" fmla="*/ 0 h 1219"/>
                <a:gd name="T12" fmla="*/ 827 w 1219"/>
                <a:gd name="T13" fmla="*/ 2 h 1219"/>
                <a:gd name="T14" fmla="*/ 776 w 1219"/>
                <a:gd name="T15" fmla="*/ 10 h 1219"/>
                <a:gd name="T16" fmla="*/ 727 w 1219"/>
                <a:gd name="T17" fmla="*/ 26 h 1219"/>
                <a:gd name="T18" fmla="*/ 680 w 1219"/>
                <a:gd name="T19" fmla="*/ 49 h 1219"/>
                <a:gd name="T20" fmla="*/ 650 w 1219"/>
                <a:gd name="T21" fmla="*/ 69 h 1219"/>
                <a:gd name="T22" fmla="*/ 610 w 1219"/>
                <a:gd name="T23" fmla="*/ 104 h 1219"/>
                <a:gd name="T24" fmla="*/ 92 w 1219"/>
                <a:gd name="T25" fmla="*/ 622 h 1219"/>
                <a:gd name="T26" fmla="*/ 59 w 1219"/>
                <a:gd name="T27" fmla="*/ 665 h 1219"/>
                <a:gd name="T28" fmla="*/ 33 w 1219"/>
                <a:gd name="T29" fmla="*/ 711 h 1219"/>
                <a:gd name="T30" fmla="*/ 14 w 1219"/>
                <a:gd name="T31" fmla="*/ 760 h 1219"/>
                <a:gd name="T32" fmla="*/ 3 w 1219"/>
                <a:gd name="T33" fmla="*/ 810 h 1219"/>
                <a:gd name="T34" fmla="*/ 0 w 1219"/>
                <a:gd name="T35" fmla="*/ 862 h 1219"/>
                <a:gd name="T36" fmla="*/ 3 w 1219"/>
                <a:gd name="T37" fmla="*/ 913 h 1219"/>
                <a:gd name="T38" fmla="*/ 14 w 1219"/>
                <a:gd name="T39" fmla="*/ 963 h 1219"/>
                <a:gd name="T40" fmla="*/ 33 w 1219"/>
                <a:gd name="T41" fmla="*/ 1012 h 1219"/>
                <a:gd name="T42" fmla="*/ 59 w 1219"/>
                <a:gd name="T43" fmla="*/ 1059 h 1219"/>
                <a:gd name="T44" fmla="*/ 92 w 1219"/>
                <a:gd name="T45" fmla="*/ 1101 h 1219"/>
                <a:gd name="T46" fmla="*/ 131 w 1219"/>
                <a:gd name="T47" fmla="*/ 1139 h 1219"/>
                <a:gd name="T48" fmla="*/ 175 w 1219"/>
                <a:gd name="T49" fmla="*/ 1170 h 1219"/>
                <a:gd name="T50" fmla="*/ 223 w 1219"/>
                <a:gd name="T51" fmla="*/ 1193 h 1219"/>
                <a:gd name="T52" fmla="*/ 272 w 1219"/>
                <a:gd name="T53" fmla="*/ 1209 h 1219"/>
                <a:gd name="T54" fmla="*/ 323 w 1219"/>
                <a:gd name="T55" fmla="*/ 1217 h 1219"/>
                <a:gd name="T56" fmla="*/ 374 w 1219"/>
                <a:gd name="T57" fmla="*/ 1218 h 1219"/>
                <a:gd name="T58" fmla="*/ 425 w 1219"/>
                <a:gd name="T59" fmla="*/ 1212 h 1219"/>
                <a:gd name="T60" fmla="*/ 475 w 1219"/>
                <a:gd name="T61" fmla="*/ 1199 h 1219"/>
                <a:gd name="T62" fmla="*/ 523 w 1219"/>
                <a:gd name="T63" fmla="*/ 1178 h 1219"/>
                <a:gd name="T64" fmla="*/ 568 w 1219"/>
                <a:gd name="T65" fmla="*/ 1150 h 1219"/>
                <a:gd name="T66" fmla="*/ 609 w 1219"/>
                <a:gd name="T67" fmla="*/ 1115 h 1219"/>
                <a:gd name="T68" fmla="*/ 1127 w 1219"/>
                <a:gd name="T69" fmla="*/ 597 h 1219"/>
                <a:gd name="T70" fmla="*/ 1160 w 1219"/>
                <a:gd name="T71" fmla="*/ 554 h 1219"/>
                <a:gd name="T72" fmla="*/ 1186 w 1219"/>
                <a:gd name="T73" fmla="*/ 508 h 1219"/>
                <a:gd name="T74" fmla="*/ 1204 w 1219"/>
                <a:gd name="T75" fmla="*/ 459 h 1219"/>
                <a:gd name="T76" fmla="*/ 1215 w 1219"/>
                <a:gd name="T77" fmla="*/ 408 h 1219"/>
                <a:gd name="T78" fmla="*/ 1219 w 1219"/>
                <a:gd name="T79" fmla="*/ 357 h 1219"/>
                <a:gd name="T80" fmla="*/ 1215 w 1219"/>
                <a:gd name="T81" fmla="*/ 306 h 1219"/>
                <a:gd name="T82" fmla="*/ 1204 w 1219"/>
                <a:gd name="T83" fmla="*/ 255 h 1219"/>
                <a:gd name="T84" fmla="*/ 1186 w 1219"/>
                <a:gd name="T85" fmla="*/ 207 h 1219"/>
                <a:gd name="T86" fmla="*/ 1160 w 1219"/>
                <a:gd name="T87" fmla="*/ 160 h 1219"/>
                <a:gd name="T88" fmla="*/ 1127 w 1219"/>
                <a:gd name="T89" fmla="*/ 118 h 1219"/>
                <a:gd name="T90" fmla="*/ 1114 w 1219"/>
                <a:gd name="T91" fmla="*/ 104 h 1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219" h="1219">
                  <a:moveTo>
                    <a:pt x="1114" y="104"/>
                  </a:moveTo>
                  <a:cubicBezTo>
                    <a:pt x="1101" y="92"/>
                    <a:pt x="1088" y="80"/>
                    <a:pt x="1073" y="69"/>
                  </a:cubicBezTo>
                  <a:cubicBezTo>
                    <a:pt x="1058" y="59"/>
                    <a:pt x="1044" y="50"/>
                    <a:pt x="1028" y="41"/>
                  </a:cubicBezTo>
                  <a:cubicBezTo>
                    <a:pt x="1012" y="33"/>
                    <a:pt x="996" y="26"/>
                    <a:pt x="980" y="20"/>
                  </a:cubicBezTo>
                  <a:cubicBezTo>
                    <a:pt x="963" y="15"/>
                    <a:pt x="947" y="10"/>
                    <a:pt x="930" y="7"/>
                  </a:cubicBezTo>
                  <a:cubicBezTo>
                    <a:pt x="913" y="4"/>
                    <a:pt x="896" y="2"/>
                    <a:pt x="879" y="0"/>
                  </a:cubicBezTo>
                  <a:cubicBezTo>
                    <a:pt x="861" y="0"/>
                    <a:pt x="845" y="0"/>
                    <a:pt x="827" y="2"/>
                  </a:cubicBezTo>
                  <a:cubicBezTo>
                    <a:pt x="810" y="4"/>
                    <a:pt x="794" y="7"/>
                    <a:pt x="776" y="10"/>
                  </a:cubicBezTo>
                  <a:cubicBezTo>
                    <a:pt x="760" y="15"/>
                    <a:pt x="743" y="20"/>
                    <a:pt x="727" y="26"/>
                  </a:cubicBezTo>
                  <a:cubicBezTo>
                    <a:pt x="711" y="33"/>
                    <a:pt x="695" y="41"/>
                    <a:pt x="680" y="49"/>
                  </a:cubicBezTo>
                  <a:cubicBezTo>
                    <a:pt x="650" y="69"/>
                    <a:pt x="650" y="69"/>
                    <a:pt x="650" y="69"/>
                  </a:cubicBezTo>
                  <a:cubicBezTo>
                    <a:pt x="636" y="80"/>
                    <a:pt x="623" y="91"/>
                    <a:pt x="610" y="104"/>
                  </a:cubicBezTo>
                  <a:cubicBezTo>
                    <a:pt x="92" y="622"/>
                    <a:pt x="92" y="622"/>
                    <a:pt x="92" y="622"/>
                  </a:cubicBezTo>
                  <a:cubicBezTo>
                    <a:pt x="80" y="636"/>
                    <a:pt x="69" y="650"/>
                    <a:pt x="59" y="665"/>
                  </a:cubicBezTo>
                  <a:cubicBezTo>
                    <a:pt x="49" y="680"/>
                    <a:pt x="41" y="695"/>
                    <a:pt x="33" y="711"/>
                  </a:cubicBezTo>
                  <a:cubicBezTo>
                    <a:pt x="26" y="727"/>
                    <a:pt x="20" y="743"/>
                    <a:pt x="14" y="760"/>
                  </a:cubicBezTo>
                  <a:cubicBezTo>
                    <a:pt x="10" y="777"/>
                    <a:pt x="6" y="793"/>
                    <a:pt x="3" y="810"/>
                  </a:cubicBezTo>
                  <a:cubicBezTo>
                    <a:pt x="1" y="828"/>
                    <a:pt x="0" y="844"/>
                    <a:pt x="0" y="862"/>
                  </a:cubicBezTo>
                  <a:cubicBezTo>
                    <a:pt x="0" y="879"/>
                    <a:pt x="1" y="896"/>
                    <a:pt x="3" y="913"/>
                  </a:cubicBezTo>
                  <a:cubicBezTo>
                    <a:pt x="6" y="930"/>
                    <a:pt x="10" y="947"/>
                    <a:pt x="14" y="963"/>
                  </a:cubicBezTo>
                  <a:cubicBezTo>
                    <a:pt x="20" y="980"/>
                    <a:pt x="26" y="996"/>
                    <a:pt x="33" y="1012"/>
                  </a:cubicBezTo>
                  <a:cubicBezTo>
                    <a:pt x="41" y="1028"/>
                    <a:pt x="49" y="1043"/>
                    <a:pt x="59" y="1059"/>
                  </a:cubicBezTo>
                  <a:cubicBezTo>
                    <a:pt x="69" y="1074"/>
                    <a:pt x="80" y="1087"/>
                    <a:pt x="92" y="1101"/>
                  </a:cubicBezTo>
                  <a:cubicBezTo>
                    <a:pt x="104" y="1115"/>
                    <a:pt x="117" y="1127"/>
                    <a:pt x="131" y="1139"/>
                  </a:cubicBezTo>
                  <a:cubicBezTo>
                    <a:pt x="146" y="1150"/>
                    <a:pt x="160" y="1160"/>
                    <a:pt x="175" y="1170"/>
                  </a:cubicBezTo>
                  <a:cubicBezTo>
                    <a:pt x="191" y="1178"/>
                    <a:pt x="206" y="1186"/>
                    <a:pt x="223" y="1193"/>
                  </a:cubicBezTo>
                  <a:cubicBezTo>
                    <a:pt x="239" y="1199"/>
                    <a:pt x="255" y="1204"/>
                    <a:pt x="272" y="1209"/>
                  </a:cubicBezTo>
                  <a:cubicBezTo>
                    <a:pt x="289" y="1212"/>
                    <a:pt x="305" y="1215"/>
                    <a:pt x="323" y="1217"/>
                  </a:cubicBezTo>
                  <a:cubicBezTo>
                    <a:pt x="340" y="1218"/>
                    <a:pt x="357" y="1219"/>
                    <a:pt x="374" y="1218"/>
                  </a:cubicBezTo>
                  <a:cubicBezTo>
                    <a:pt x="391" y="1217"/>
                    <a:pt x="408" y="1215"/>
                    <a:pt x="425" y="1212"/>
                  </a:cubicBezTo>
                  <a:cubicBezTo>
                    <a:pt x="442" y="1209"/>
                    <a:pt x="459" y="1204"/>
                    <a:pt x="475" y="1199"/>
                  </a:cubicBezTo>
                  <a:cubicBezTo>
                    <a:pt x="492" y="1193"/>
                    <a:pt x="507" y="1186"/>
                    <a:pt x="523" y="1178"/>
                  </a:cubicBezTo>
                  <a:cubicBezTo>
                    <a:pt x="539" y="1169"/>
                    <a:pt x="554" y="1160"/>
                    <a:pt x="568" y="1150"/>
                  </a:cubicBezTo>
                  <a:cubicBezTo>
                    <a:pt x="583" y="1139"/>
                    <a:pt x="596" y="1128"/>
                    <a:pt x="609" y="1115"/>
                  </a:cubicBezTo>
                  <a:cubicBezTo>
                    <a:pt x="1127" y="597"/>
                    <a:pt x="1127" y="597"/>
                    <a:pt x="1127" y="597"/>
                  </a:cubicBezTo>
                  <a:cubicBezTo>
                    <a:pt x="1139" y="583"/>
                    <a:pt x="1149" y="569"/>
                    <a:pt x="1160" y="554"/>
                  </a:cubicBezTo>
                  <a:cubicBezTo>
                    <a:pt x="1169" y="539"/>
                    <a:pt x="1178" y="524"/>
                    <a:pt x="1186" y="508"/>
                  </a:cubicBezTo>
                  <a:cubicBezTo>
                    <a:pt x="1193" y="492"/>
                    <a:pt x="1199" y="476"/>
                    <a:pt x="1204" y="459"/>
                  </a:cubicBezTo>
                  <a:cubicBezTo>
                    <a:pt x="1209" y="442"/>
                    <a:pt x="1212" y="426"/>
                    <a:pt x="1215" y="408"/>
                  </a:cubicBezTo>
                  <a:cubicBezTo>
                    <a:pt x="1217" y="391"/>
                    <a:pt x="1218" y="375"/>
                    <a:pt x="1219" y="357"/>
                  </a:cubicBezTo>
                  <a:cubicBezTo>
                    <a:pt x="1218" y="340"/>
                    <a:pt x="1217" y="323"/>
                    <a:pt x="1215" y="306"/>
                  </a:cubicBezTo>
                  <a:cubicBezTo>
                    <a:pt x="1212" y="289"/>
                    <a:pt x="1209" y="272"/>
                    <a:pt x="1204" y="255"/>
                  </a:cubicBezTo>
                  <a:cubicBezTo>
                    <a:pt x="1199" y="239"/>
                    <a:pt x="1193" y="223"/>
                    <a:pt x="1186" y="207"/>
                  </a:cubicBezTo>
                  <a:cubicBezTo>
                    <a:pt x="1178" y="191"/>
                    <a:pt x="1169" y="176"/>
                    <a:pt x="1160" y="160"/>
                  </a:cubicBezTo>
                  <a:cubicBezTo>
                    <a:pt x="1149" y="145"/>
                    <a:pt x="1139" y="132"/>
                    <a:pt x="1127" y="118"/>
                  </a:cubicBezTo>
                  <a:cubicBezTo>
                    <a:pt x="1114" y="104"/>
                    <a:pt x="1114" y="104"/>
                    <a:pt x="1114" y="10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19" name="任意多边形: 形状 18"/>
            <p:cNvSpPr/>
            <p:nvPr/>
          </p:nvSpPr>
          <p:spPr bwMode="auto">
            <a:xfrm>
              <a:off x="4132726" y="2982712"/>
              <a:ext cx="2410585" cy="2404451"/>
            </a:xfrm>
            <a:custGeom>
              <a:avLst/>
              <a:gdLst>
                <a:gd name="T0" fmla="*/ 1042 w 1135"/>
                <a:gd name="T1" fmla="*/ 92 h 1134"/>
                <a:gd name="T2" fmla="*/ 1006 w 1135"/>
                <a:gd name="T3" fmla="*/ 61 h 1134"/>
                <a:gd name="T4" fmla="*/ 966 w 1135"/>
                <a:gd name="T5" fmla="*/ 36 h 1134"/>
                <a:gd name="T6" fmla="*/ 895 w 1135"/>
                <a:gd name="T7" fmla="*/ 9 h 1134"/>
                <a:gd name="T8" fmla="*/ 850 w 1135"/>
                <a:gd name="T9" fmla="*/ 2 h 1134"/>
                <a:gd name="T10" fmla="*/ 774 w 1135"/>
                <a:gd name="T11" fmla="*/ 4 h 1134"/>
                <a:gd name="T12" fmla="*/ 730 w 1135"/>
                <a:gd name="T13" fmla="*/ 13 h 1134"/>
                <a:gd name="T14" fmla="*/ 659 w 1135"/>
                <a:gd name="T15" fmla="*/ 44 h 1134"/>
                <a:gd name="T16" fmla="*/ 633 w 1135"/>
                <a:gd name="T17" fmla="*/ 61 h 1134"/>
                <a:gd name="T18" fmla="*/ 597 w 1135"/>
                <a:gd name="T19" fmla="*/ 92 h 1134"/>
                <a:gd name="T20" fmla="*/ 81 w 1135"/>
                <a:gd name="T21" fmla="*/ 609 h 1134"/>
                <a:gd name="T22" fmla="*/ 52 w 1135"/>
                <a:gd name="T23" fmla="*/ 646 h 1134"/>
                <a:gd name="T24" fmla="*/ 29 w 1135"/>
                <a:gd name="T25" fmla="*/ 687 h 1134"/>
                <a:gd name="T26" fmla="*/ 6 w 1135"/>
                <a:gd name="T27" fmla="*/ 760 h 1134"/>
                <a:gd name="T28" fmla="*/ 1 w 1135"/>
                <a:gd name="T29" fmla="*/ 805 h 1134"/>
                <a:gd name="T30" fmla="*/ 6 w 1135"/>
                <a:gd name="T31" fmla="*/ 880 h 1134"/>
                <a:gd name="T32" fmla="*/ 18 w 1135"/>
                <a:gd name="T33" fmla="*/ 924 h 1134"/>
                <a:gd name="T34" fmla="*/ 52 w 1135"/>
                <a:gd name="T35" fmla="*/ 993 h 1134"/>
                <a:gd name="T36" fmla="*/ 81 w 1135"/>
                <a:gd name="T37" fmla="*/ 1031 h 1134"/>
                <a:gd name="T38" fmla="*/ 116 w 1135"/>
                <a:gd name="T39" fmla="*/ 1064 h 1134"/>
                <a:gd name="T40" fmla="*/ 155 w 1135"/>
                <a:gd name="T41" fmla="*/ 1091 h 1134"/>
                <a:gd name="T42" fmla="*/ 196 w 1135"/>
                <a:gd name="T43" fmla="*/ 1112 h 1134"/>
                <a:gd name="T44" fmla="*/ 270 w 1135"/>
                <a:gd name="T45" fmla="*/ 1131 h 1134"/>
                <a:gd name="T46" fmla="*/ 315 w 1135"/>
                <a:gd name="T47" fmla="*/ 1134 h 1134"/>
                <a:gd name="T48" fmla="*/ 390 w 1135"/>
                <a:gd name="T49" fmla="*/ 1126 h 1134"/>
                <a:gd name="T50" fmla="*/ 434 w 1135"/>
                <a:gd name="T51" fmla="*/ 1112 h 1134"/>
                <a:gd name="T52" fmla="*/ 501 w 1135"/>
                <a:gd name="T53" fmla="*/ 1074 h 1134"/>
                <a:gd name="T54" fmla="*/ 537 w 1135"/>
                <a:gd name="T55" fmla="*/ 1043 h 1134"/>
                <a:gd name="T56" fmla="*/ 1053 w 1135"/>
                <a:gd name="T57" fmla="*/ 526 h 1134"/>
                <a:gd name="T58" fmla="*/ 1083 w 1135"/>
                <a:gd name="T59" fmla="*/ 489 h 1134"/>
                <a:gd name="T60" fmla="*/ 1105 w 1135"/>
                <a:gd name="T61" fmla="*/ 448 h 1134"/>
                <a:gd name="T62" fmla="*/ 1129 w 1135"/>
                <a:gd name="T63" fmla="*/ 375 h 1134"/>
                <a:gd name="T64" fmla="*/ 1134 w 1135"/>
                <a:gd name="T65" fmla="*/ 330 h 1134"/>
                <a:gd name="T66" fmla="*/ 1129 w 1135"/>
                <a:gd name="T67" fmla="*/ 255 h 1134"/>
                <a:gd name="T68" fmla="*/ 1117 w 1135"/>
                <a:gd name="T69" fmla="*/ 211 h 1134"/>
                <a:gd name="T70" fmla="*/ 1083 w 1135"/>
                <a:gd name="T71" fmla="*/ 142 h 1134"/>
                <a:gd name="T72" fmla="*/ 1053 w 1135"/>
                <a:gd name="T73" fmla="*/ 104 h 1134"/>
                <a:gd name="T74" fmla="*/ 1042 w 1135"/>
                <a:gd name="T75" fmla="*/ 92 h 1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135" h="1134">
                  <a:moveTo>
                    <a:pt x="1042" y="92"/>
                  </a:moveTo>
                  <a:cubicBezTo>
                    <a:pt x="1031" y="81"/>
                    <a:pt x="1019" y="71"/>
                    <a:pt x="1006" y="61"/>
                  </a:cubicBezTo>
                  <a:cubicBezTo>
                    <a:pt x="993" y="52"/>
                    <a:pt x="980" y="44"/>
                    <a:pt x="966" y="36"/>
                  </a:cubicBezTo>
                  <a:cubicBezTo>
                    <a:pt x="942" y="25"/>
                    <a:pt x="920" y="16"/>
                    <a:pt x="895" y="9"/>
                  </a:cubicBezTo>
                  <a:cubicBezTo>
                    <a:pt x="880" y="6"/>
                    <a:pt x="865" y="4"/>
                    <a:pt x="850" y="2"/>
                  </a:cubicBezTo>
                  <a:cubicBezTo>
                    <a:pt x="824" y="0"/>
                    <a:pt x="800" y="1"/>
                    <a:pt x="774" y="4"/>
                  </a:cubicBezTo>
                  <a:cubicBezTo>
                    <a:pt x="759" y="6"/>
                    <a:pt x="745" y="9"/>
                    <a:pt x="730" y="13"/>
                  </a:cubicBezTo>
                  <a:cubicBezTo>
                    <a:pt x="705" y="21"/>
                    <a:pt x="682" y="31"/>
                    <a:pt x="659" y="44"/>
                  </a:cubicBezTo>
                  <a:cubicBezTo>
                    <a:pt x="633" y="61"/>
                    <a:pt x="633" y="61"/>
                    <a:pt x="633" y="61"/>
                  </a:cubicBezTo>
                  <a:cubicBezTo>
                    <a:pt x="620" y="71"/>
                    <a:pt x="609" y="81"/>
                    <a:pt x="597" y="92"/>
                  </a:cubicBezTo>
                  <a:cubicBezTo>
                    <a:pt x="81" y="609"/>
                    <a:pt x="81" y="609"/>
                    <a:pt x="81" y="609"/>
                  </a:cubicBezTo>
                  <a:cubicBezTo>
                    <a:pt x="71" y="621"/>
                    <a:pt x="61" y="633"/>
                    <a:pt x="52" y="646"/>
                  </a:cubicBezTo>
                  <a:cubicBezTo>
                    <a:pt x="44" y="660"/>
                    <a:pt x="36" y="673"/>
                    <a:pt x="29" y="687"/>
                  </a:cubicBezTo>
                  <a:cubicBezTo>
                    <a:pt x="19" y="711"/>
                    <a:pt x="12" y="734"/>
                    <a:pt x="6" y="760"/>
                  </a:cubicBezTo>
                  <a:cubicBezTo>
                    <a:pt x="3" y="775"/>
                    <a:pt x="2" y="789"/>
                    <a:pt x="1" y="805"/>
                  </a:cubicBezTo>
                  <a:cubicBezTo>
                    <a:pt x="0" y="831"/>
                    <a:pt x="2" y="854"/>
                    <a:pt x="6" y="880"/>
                  </a:cubicBezTo>
                  <a:cubicBezTo>
                    <a:pt x="9" y="895"/>
                    <a:pt x="13" y="909"/>
                    <a:pt x="18" y="924"/>
                  </a:cubicBezTo>
                  <a:cubicBezTo>
                    <a:pt x="27" y="949"/>
                    <a:pt x="38" y="971"/>
                    <a:pt x="52" y="993"/>
                  </a:cubicBezTo>
                  <a:cubicBezTo>
                    <a:pt x="61" y="1006"/>
                    <a:pt x="71" y="1019"/>
                    <a:pt x="81" y="1031"/>
                  </a:cubicBezTo>
                  <a:cubicBezTo>
                    <a:pt x="92" y="1043"/>
                    <a:pt x="104" y="1053"/>
                    <a:pt x="116" y="1064"/>
                  </a:cubicBezTo>
                  <a:cubicBezTo>
                    <a:pt x="129" y="1074"/>
                    <a:pt x="141" y="1083"/>
                    <a:pt x="155" y="1091"/>
                  </a:cubicBezTo>
                  <a:cubicBezTo>
                    <a:pt x="169" y="1099"/>
                    <a:pt x="182" y="1105"/>
                    <a:pt x="196" y="1112"/>
                  </a:cubicBezTo>
                  <a:cubicBezTo>
                    <a:pt x="221" y="1121"/>
                    <a:pt x="244" y="1127"/>
                    <a:pt x="270" y="1131"/>
                  </a:cubicBezTo>
                  <a:cubicBezTo>
                    <a:pt x="285" y="1133"/>
                    <a:pt x="300" y="1134"/>
                    <a:pt x="315" y="1134"/>
                  </a:cubicBezTo>
                  <a:cubicBezTo>
                    <a:pt x="341" y="1134"/>
                    <a:pt x="365" y="1131"/>
                    <a:pt x="390" y="1126"/>
                  </a:cubicBezTo>
                  <a:cubicBezTo>
                    <a:pt x="405" y="1121"/>
                    <a:pt x="419" y="1117"/>
                    <a:pt x="434" y="1112"/>
                  </a:cubicBezTo>
                  <a:cubicBezTo>
                    <a:pt x="458" y="1101"/>
                    <a:pt x="479" y="1089"/>
                    <a:pt x="501" y="1074"/>
                  </a:cubicBezTo>
                  <a:cubicBezTo>
                    <a:pt x="514" y="1064"/>
                    <a:pt x="526" y="1054"/>
                    <a:pt x="537" y="1043"/>
                  </a:cubicBezTo>
                  <a:cubicBezTo>
                    <a:pt x="1053" y="526"/>
                    <a:pt x="1053" y="526"/>
                    <a:pt x="1053" y="526"/>
                  </a:cubicBezTo>
                  <a:cubicBezTo>
                    <a:pt x="1064" y="514"/>
                    <a:pt x="1073" y="502"/>
                    <a:pt x="1083" y="489"/>
                  </a:cubicBezTo>
                  <a:cubicBezTo>
                    <a:pt x="1091" y="475"/>
                    <a:pt x="1098" y="462"/>
                    <a:pt x="1105" y="448"/>
                  </a:cubicBezTo>
                  <a:cubicBezTo>
                    <a:pt x="1116" y="424"/>
                    <a:pt x="1123" y="401"/>
                    <a:pt x="1129" y="375"/>
                  </a:cubicBezTo>
                  <a:cubicBezTo>
                    <a:pt x="1131" y="360"/>
                    <a:pt x="1133" y="346"/>
                    <a:pt x="1134" y="330"/>
                  </a:cubicBezTo>
                  <a:cubicBezTo>
                    <a:pt x="1135" y="304"/>
                    <a:pt x="1133" y="281"/>
                    <a:pt x="1129" y="255"/>
                  </a:cubicBezTo>
                  <a:cubicBezTo>
                    <a:pt x="1125" y="240"/>
                    <a:pt x="1121" y="226"/>
                    <a:pt x="1117" y="211"/>
                  </a:cubicBezTo>
                  <a:cubicBezTo>
                    <a:pt x="1107" y="186"/>
                    <a:pt x="1097" y="164"/>
                    <a:pt x="1083" y="142"/>
                  </a:cubicBezTo>
                  <a:cubicBezTo>
                    <a:pt x="1073" y="128"/>
                    <a:pt x="1064" y="116"/>
                    <a:pt x="1053" y="104"/>
                  </a:cubicBezTo>
                  <a:cubicBezTo>
                    <a:pt x="1042" y="92"/>
                    <a:pt x="1042" y="92"/>
                    <a:pt x="1042" y="9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20" name="任意多边形: 形状 19"/>
            <p:cNvSpPr/>
            <p:nvPr/>
          </p:nvSpPr>
          <p:spPr bwMode="auto">
            <a:xfrm>
              <a:off x="4166462" y="3016448"/>
              <a:ext cx="2341068" cy="2339024"/>
            </a:xfrm>
            <a:custGeom>
              <a:avLst/>
              <a:gdLst>
                <a:gd name="T0" fmla="*/ 996 w 1102"/>
                <a:gd name="T1" fmla="*/ 106 h 1103"/>
                <a:gd name="T2" fmla="*/ 996 w 1102"/>
                <a:gd name="T3" fmla="*/ 106 h 1103"/>
                <a:gd name="T4" fmla="*/ 611 w 1102"/>
                <a:gd name="T5" fmla="*/ 106 h 1103"/>
                <a:gd name="T6" fmla="*/ 106 w 1102"/>
                <a:gd name="T7" fmla="*/ 611 h 1103"/>
                <a:gd name="T8" fmla="*/ 106 w 1102"/>
                <a:gd name="T9" fmla="*/ 997 h 1103"/>
                <a:gd name="T10" fmla="*/ 106 w 1102"/>
                <a:gd name="T11" fmla="*/ 997 h 1103"/>
                <a:gd name="T12" fmla="*/ 492 w 1102"/>
                <a:gd name="T13" fmla="*/ 997 h 1103"/>
                <a:gd name="T14" fmla="*/ 996 w 1102"/>
                <a:gd name="T15" fmla="*/ 492 h 1103"/>
                <a:gd name="T16" fmla="*/ 996 w 1102"/>
                <a:gd name="T17" fmla="*/ 106 h 1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02" h="1103">
                  <a:moveTo>
                    <a:pt x="996" y="106"/>
                  </a:moveTo>
                  <a:cubicBezTo>
                    <a:pt x="996" y="106"/>
                    <a:pt x="996" y="106"/>
                    <a:pt x="996" y="106"/>
                  </a:cubicBezTo>
                  <a:cubicBezTo>
                    <a:pt x="890" y="0"/>
                    <a:pt x="717" y="0"/>
                    <a:pt x="611" y="106"/>
                  </a:cubicBezTo>
                  <a:cubicBezTo>
                    <a:pt x="106" y="611"/>
                    <a:pt x="106" y="611"/>
                    <a:pt x="106" y="611"/>
                  </a:cubicBezTo>
                  <a:cubicBezTo>
                    <a:pt x="0" y="717"/>
                    <a:pt x="0" y="890"/>
                    <a:pt x="106" y="997"/>
                  </a:cubicBezTo>
                  <a:cubicBezTo>
                    <a:pt x="106" y="997"/>
                    <a:pt x="106" y="997"/>
                    <a:pt x="106" y="997"/>
                  </a:cubicBezTo>
                  <a:cubicBezTo>
                    <a:pt x="212" y="1103"/>
                    <a:pt x="386" y="1103"/>
                    <a:pt x="492" y="997"/>
                  </a:cubicBezTo>
                  <a:cubicBezTo>
                    <a:pt x="996" y="492"/>
                    <a:pt x="996" y="492"/>
                    <a:pt x="996" y="492"/>
                  </a:cubicBezTo>
                  <a:cubicBezTo>
                    <a:pt x="1102" y="386"/>
                    <a:pt x="1102" y="212"/>
                    <a:pt x="996" y="106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21" name="任意多边形: 形状 20"/>
            <p:cNvSpPr/>
            <p:nvPr/>
          </p:nvSpPr>
          <p:spPr bwMode="auto">
            <a:xfrm>
              <a:off x="4327985" y="4248320"/>
              <a:ext cx="947673" cy="943584"/>
            </a:xfrm>
            <a:custGeom>
              <a:avLst/>
              <a:gdLst>
                <a:gd name="T0" fmla="*/ 79 w 446"/>
                <a:gd name="T1" fmla="*/ 79 h 445"/>
                <a:gd name="T2" fmla="*/ 367 w 446"/>
                <a:gd name="T3" fmla="*/ 79 h 445"/>
                <a:gd name="T4" fmla="*/ 367 w 446"/>
                <a:gd name="T5" fmla="*/ 366 h 445"/>
                <a:gd name="T6" fmla="*/ 79 w 446"/>
                <a:gd name="T7" fmla="*/ 366 h 445"/>
                <a:gd name="T8" fmla="*/ 79 w 446"/>
                <a:gd name="T9" fmla="*/ 79 h 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6" h="445">
                  <a:moveTo>
                    <a:pt x="79" y="79"/>
                  </a:moveTo>
                  <a:cubicBezTo>
                    <a:pt x="159" y="0"/>
                    <a:pt x="287" y="0"/>
                    <a:pt x="367" y="79"/>
                  </a:cubicBezTo>
                  <a:cubicBezTo>
                    <a:pt x="446" y="158"/>
                    <a:pt x="446" y="287"/>
                    <a:pt x="367" y="366"/>
                  </a:cubicBezTo>
                  <a:cubicBezTo>
                    <a:pt x="287" y="445"/>
                    <a:pt x="159" y="445"/>
                    <a:pt x="79" y="366"/>
                  </a:cubicBezTo>
                  <a:cubicBezTo>
                    <a:pt x="0" y="287"/>
                    <a:pt x="0" y="158"/>
                    <a:pt x="79" y="7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22" name="任意多边形: 形状 21"/>
            <p:cNvSpPr/>
            <p:nvPr/>
          </p:nvSpPr>
          <p:spPr bwMode="auto">
            <a:xfrm>
              <a:off x="5561902" y="1376678"/>
              <a:ext cx="2590510" cy="2585399"/>
            </a:xfrm>
            <a:custGeom>
              <a:avLst/>
              <a:gdLst>
                <a:gd name="T0" fmla="*/ 104 w 1219"/>
                <a:gd name="T1" fmla="*/ 1114 h 1219"/>
                <a:gd name="T2" fmla="*/ 69 w 1219"/>
                <a:gd name="T3" fmla="*/ 1073 h 1219"/>
                <a:gd name="T4" fmla="*/ 41 w 1219"/>
                <a:gd name="T5" fmla="*/ 1028 h 1219"/>
                <a:gd name="T6" fmla="*/ 20 w 1219"/>
                <a:gd name="T7" fmla="*/ 980 h 1219"/>
                <a:gd name="T8" fmla="*/ 7 w 1219"/>
                <a:gd name="T9" fmla="*/ 930 h 1219"/>
                <a:gd name="T10" fmla="*/ 0 w 1219"/>
                <a:gd name="T11" fmla="*/ 879 h 1219"/>
                <a:gd name="T12" fmla="*/ 2 w 1219"/>
                <a:gd name="T13" fmla="*/ 827 h 1219"/>
                <a:gd name="T14" fmla="*/ 10 w 1219"/>
                <a:gd name="T15" fmla="*/ 776 h 1219"/>
                <a:gd name="T16" fmla="*/ 26 w 1219"/>
                <a:gd name="T17" fmla="*/ 727 h 1219"/>
                <a:gd name="T18" fmla="*/ 49 w 1219"/>
                <a:gd name="T19" fmla="*/ 680 h 1219"/>
                <a:gd name="T20" fmla="*/ 69 w 1219"/>
                <a:gd name="T21" fmla="*/ 650 h 1219"/>
                <a:gd name="T22" fmla="*/ 104 w 1219"/>
                <a:gd name="T23" fmla="*/ 610 h 1219"/>
                <a:gd name="T24" fmla="*/ 622 w 1219"/>
                <a:gd name="T25" fmla="*/ 92 h 1219"/>
                <a:gd name="T26" fmla="*/ 665 w 1219"/>
                <a:gd name="T27" fmla="*/ 59 h 1219"/>
                <a:gd name="T28" fmla="*/ 711 w 1219"/>
                <a:gd name="T29" fmla="*/ 33 h 1219"/>
                <a:gd name="T30" fmla="*/ 760 w 1219"/>
                <a:gd name="T31" fmla="*/ 14 h 1219"/>
                <a:gd name="T32" fmla="*/ 810 w 1219"/>
                <a:gd name="T33" fmla="*/ 3 h 1219"/>
                <a:gd name="T34" fmla="*/ 862 w 1219"/>
                <a:gd name="T35" fmla="*/ 0 h 1219"/>
                <a:gd name="T36" fmla="*/ 913 w 1219"/>
                <a:gd name="T37" fmla="*/ 3 h 1219"/>
                <a:gd name="T38" fmla="*/ 963 w 1219"/>
                <a:gd name="T39" fmla="*/ 14 h 1219"/>
                <a:gd name="T40" fmla="*/ 1012 w 1219"/>
                <a:gd name="T41" fmla="*/ 33 h 1219"/>
                <a:gd name="T42" fmla="*/ 1059 w 1219"/>
                <a:gd name="T43" fmla="*/ 59 h 1219"/>
                <a:gd name="T44" fmla="*/ 1101 w 1219"/>
                <a:gd name="T45" fmla="*/ 92 h 1219"/>
                <a:gd name="T46" fmla="*/ 1139 w 1219"/>
                <a:gd name="T47" fmla="*/ 131 h 1219"/>
                <a:gd name="T48" fmla="*/ 1170 w 1219"/>
                <a:gd name="T49" fmla="*/ 175 h 1219"/>
                <a:gd name="T50" fmla="*/ 1193 w 1219"/>
                <a:gd name="T51" fmla="*/ 223 h 1219"/>
                <a:gd name="T52" fmla="*/ 1209 w 1219"/>
                <a:gd name="T53" fmla="*/ 272 h 1219"/>
                <a:gd name="T54" fmla="*/ 1217 w 1219"/>
                <a:gd name="T55" fmla="*/ 323 h 1219"/>
                <a:gd name="T56" fmla="*/ 1218 w 1219"/>
                <a:gd name="T57" fmla="*/ 374 h 1219"/>
                <a:gd name="T58" fmla="*/ 1212 w 1219"/>
                <a:gd name="T59" fmla="*/ 425 h 1219"/>
                <a:gd name="T60" fmla="*/ 1199 w 1219"/>
                <a:gd name="T61" fmla="*/ 475 h 1219"/>
                <a:gd name="T62" fmla="*/ 1178 w 1219"/>
                <a:gd name="T63" fmla="*/ 523 h 1219"/>
                <a:gd name="T64" fmla="*/ 1150 w 1219"/>
                <a:gd name="T65" fmla="*/ 568 h 1219"/>
                <a:gd name="T66" fmla="*/ 1115 w 1219"/>
                <a:gd name="T67" fmla="*/ 609 h 1219"/>
                <a:gd name="T68" fmla="*/ 597 w 1219"/>
                <a:gd name="T69" fmla="*/ 1127 h 1219"/>
                <a:gd name="T70" fmla="*/ 554 w 1219"/>
                <a:gd name="T71" fmla="*/ 1160 h 1219"/>
                <a:gd name="T72" fmla="*/ 508 w 1219"/>
                <a:gd name="T73" fmla="*/ 1186 h 1219"/>
                <a:gd name="T74" fmla="*/ 459 w 1219"/>
                <a:gd name="T75" fmla="*/ 1204 h 1219"/>
                <a:gd name="T76" fmla="*/ 408 w 1219"/>
                <a:gd name="T77" fmla="*/ 1215 h 1219"/>
                <a:gd name="T78" fmla="*/ 357 w 1219"/>
                <a:gd name="T79" fmla="*/ 1219 h 1219"/>
                <a:gd name="T80" fmla="*/ 306 w 1219"/>
                <a:gd name="T81" fmla="*/ 1215 h 1219"/>
                <a:gd name="T82" fmla="*/ 255 w 1219"/>
                <a:gd name="T83" fmla="*/ 1204 h 1219"/>
                <a:gd name="T84" fmla="*/ 207 w 1219"/>
                <a:gd name="T85" fmla="*/ 1186 h 1219"/>
                <a:gd name="T86" fmla="*/ 160 w 1219"/>
                <a:gd name="T87" fmla="*/ 1160 h 1219"/>
                <a:gd name="T88" fmla="*/ 118 w 1219"/>
                <a:gd name="T89" fmla="*/ 1127 h 1219"/>
                <a:gd name="T90" fmla="*/ 104 w 1219"/>
                <a:gd name="T91" fmla="*/ 1114 h 1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219" h="1219">
                  <a:moveTo>
                    <a:pt x="104" y="1114"/>
                  </a:moveTo>
                  <a:cubicBezTo>
                    <a:pt x="92" y="1101"/>
                    <a:pt x="80" y="1088"/>
                    <a:pt x="69" y="1073"/>
                  </a:cubicBezTo>
                  <a:cubicBezTo>
                    <a:pt x="59" y="1058"/>
                    <a:pt x="50" y="1044"/>
                    <a:pt x="41" y="1028"/>
                  </a:cubicBezTo>
                  <a:cubicBezTo>
                    <a:pt x="33" y="1012"/>
                    <a:pt x="26" y="996"/>
                    <a:pt x="20" y="980"/>
                  </a:cubicBezTo>
                  <a:cubicBezTo>
                    <a:pt x="15" y="963"/>
                    <a:pt x="10" y="947"/>
                    <a:pt x="7" y="930"/>
                  </a:cubicBezTo>
                  <a:cubicBezTo>
                    <a:pt x="4" y="913"/>
                    <a:pt x="2" y="896"/>
                    <a:pt x="0" y="879"/>
                  </a:cubicBezTo>
                  <a:cubicBezTo>
                    <a:pt x="0" y="861"/>
                    <a:pt x="0" y="845"/>
                    <a:pt x="2" y="827"/>
                  </a:cubicBezTo>
                  <a:cubicBezTo>
                    <a:pt x="4" y="810"/>
                    <a:pt x="7" y="794"/>
                    <a:pt x="10" y="776"/>
                  </a:cubicBezTo>
                  <a:cubicBezTo>
                    <a:pt x="15" y="760"/>
                    <a:pt x="20" y="743"/>
                    <a:pt x="26" y="727"/>
                  </a:cubicBezTo>
                  <a:cubicBezTo>
                    <a:pt x="33" y="711"/>
                    <a:pt x="41" y="695"/>
                    <a:pt x="49" y="680"/>
                  </a:cubicBezTo>
                  <a:cubicBezTo>
                    <a:pt x="69" y="650"/>
                    <a:pt x="69" y="650"/>
                    <a:pt x="69" y="650"/>
                  </a:cubicBezTo>
                  <a:cubicBezTo>
                    <a:pt x="80" y="636"/>
                    <a:pt x="91" y="623"/>
                    <a:pt x="104" y="610"/>
                  </a:cubicBezTo>
                  <a:cubicBezTo>
                    <a:pt x="622" y="92"/>
                    <a:pt x="622" y="92"/>
                    <a:pt x="622" y="92"/>
                  </a:cubicBezTo>
                  <a:cubicBezTo>
                    <a:pt x="636" y="80"/>
                    <a:pt x="650" y="69"/>
                    <a:pt x="665" y="59"/>
                  </a:cubicBezTo>
                  <a:cubicBezTo>
                    <a:pt x="680" y="49"/>
                    <a:pt x="695" y="41"/>
                    <a:pt x="711" y="33"/>
                  </a:cubicBezTo>
                  <a:cubicBezTo>
                    <a:pt x="727" y="26"/>
                    <a:pt x="743" y="20"/>
                    <a:pt x="760" y="14"/>
                  </a:cubicBezTo>
                  <a:cubicBezTo>
                    <a:pt x="777" y="10"/>
                    <a:pt x="793" y="6"/>
                    <a:pt x="810" y="3"/>
                  </a:cubicBezTo>
                  <a:cubicBezTo>
                    <a:pt x="828" y="1"/>
                    <a:pt x="844" y="0"/>
                    <a:pt x="862" y="0"/>
                  </a:cubicBezTo>
                  <a:cubicBezTo>
                    <a:pt x="879" y="0"/>
                    <a:pt x="896" y="1"/>
                    <a:pt x="913" y="3"/>
                  </a:cubicBezTo>
                  <a:cubicBezTo>
                    <a:pt x="930" y="6"/>
                    <a:pt x="947" y="10"/>
                    <a:pt x="963" y="14"/>
                  </a:cubicBezTo>
                  <a:cubicBezTo>
                    <a:pt x="980" y="20"/>
                    <a:pt x="996" y="26"/>
                    <a:pt x="1012" y="33"/>
                  </a:cubicBezTo>
                  <a:cubicBezTo>
                    <a:pt x="1028" y="41"/>
                    <a:pt x="1043" y="49"/>
                    <a:pt x="1059" y="59"/>
                  </a:cubicBezTo>
                  <a:cubicBezTo>
                    <a:pt x="1074" y="69"/>
                    <a:pt x="1087" y="80"/>
                    <a:pt x="1101" y="92"/>
                  </a:cubicBezTo>
                  <a:cubicBezTo>
                    <a:pt x="1115" y="104"/>
                    <a:pt x="1127" y="117"/>
                    <a:pt x="1139" y="131"/>
                  </a:cubicBezTo>
                  <a:cubicBezTo>
                    <a:pt x="1150" y="146"/>
                    <a:pt x="1160" y="160"/>
                    <a:pt x="1170" y="175"/>
                  </a:cubicBezTo>
                  <a:cubicBezTo>
                    <a:pt x="1178" y="191"/>
                    <a:pt x="1186" y="206"/>
                    <a:pt x="1193" y="223"/>
                  </a:cubicBezTo>
                  <a:cubicBezTo>
                    <a:pt x="1199" y="239"/>
                    <a:pt x="1204" y="255"/>
                    <a:pt x="1209" y="272"/>
                  </a:cubicBezTo>
                  <a:cubicBezTo>
                    <a:pt x="1212" y="289"/>
                    <a:pt x="1215" y="305"/>
                    <a:pt x="1217" y="323"/>
                  </a:cubicBezTo>
                  <a:cubicBezTo>
                    <a:pt x="1218" y="340"/>
                    <a:pt x="1219" y="357"/>
                    <a:pt x="1218" y="374"/>
                  </a:cubicBezTo>
                  <a:cubicBezTo>
                    <a:pt x="1217" y="391"/>
                    <a:pt x="1215" y="408"/>
                    <a:pt x="1212" y="425"/>
                  </a:cubicBezTo>
                  <a:cubicBezTo>
                    <a:pt x="1209" y="442"/>
                    <a:pt x="1204" y="459"/>
                    <a:pt x="1199" y="475"/>
                  </a:cubicBezTo>
                  <a:cubicBezTo>
                    <a:pt x="1193" y="492"/>
                    <a:pt x="1186" y="507"/>
                    <a:pt x="1178" y="523"/>
                  </a:cubicBezTo>
                  <a:cubicBezTo>
                    <a:pt x="1169" y="539"/>
                    <a:pt x="1160" y="554"/>
                    <a:pt x="1150" y="568"/>
                  </a:cubicBezTo>
                  <a:cubicBezTo>
                    <a:pt x="1139" y="583"/>
                    <a:pt x="1128" y="596"/>
                    <a:pt x="1115" y="609"/>
                  </a:cubicBezTo>
                  <a:cubicBezTo>
                    <a:pt x="597" y="1127"/>
                    <a:pt x="597" y="1127"/>
                    <a:pt x="597" y="1127"/>
                  </a:cubicBezTo>
                  <a:cubicBezTo>
                    <a:pt x="583" y="1139"/>
                    <a:pt x="569" y="1149"/>
                    <a:pt x="554" y="1160"/>
                  </a:cubicBezTo>
                  <a:cubicBezTo>
                    <a:pt x="539" y="1169"/>
                    <a:pt x="524" y="1178"/>
                    <a:pt x="508" y="1186"/>
                  </a:cubicBezTo>
                  <a:cubicBezTo>
                    <a:pt x="492" y="1193"/>
                    <a:pt x="476" y="1199"/>
                    <a:pt x="459" y="1204"/>
                  </a:cubicBezTo>
                  <a:cubicBezTo>
                    <a:pt x="442" y="1209"/>
                    <a:pt x="426" y="1212"/>
                    <a:pt x="408" y="1215"/>
                  </a:cubicBezTo>
                  <a:cubicBezTo>
                    <a:pt x="391" y="1217"/>
                    <a:pt x="375" y="1218"/>
                    <a:pt x="357" y="1219"/>
                  </a:cubicBezTo>
                  <a:cubicBezTo>
                    <a:pt x="340" y="1218"/>
                    <a:pt x="323" y="1217"/>
                    <a:pt x="306" y="1215"/>
                  </a:cubicBezTo>
                  <a:cubicBezTo>
                    <a:pt x="289" y="1212"/>
                    <a:pt x="272" y="1209"/>
                    <a:pt x="255" y="1204"/>
                  </a:cubicBezTo>
                  <a:cubicBezTo>
                    <a:pt x="239" y="1199"/>
                    <a:pt x="223" y="1193"/>
                    <a:pt x="207" y="1186"/>
                  </a:cubicBezTo>
                  <a:cubicBezTo>
                    <a:pt x="191" y="1178"/>
                    <a:pt x="176" y="1169"/>
                    <a:pt x="160" y="1160"/>
                  </a:cubicBezTo>
                  <a:cubicBezTo>
                    <a:pt x="145" y="1149"/>
                    <a:pt x="132" y="1139"/>
                    <a:pt x="118" y="1127"/>
                  </a:cubicBezTo>
                  <a:cubicBezTo>
                    <a:pt x="104" y="1114"/>
                    <a:pt x="104" y="1114"/>
                    <a:pt x="104" y="111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23" name="任意多边形: 形状 22"/>
            <p:cNvSpPr/>
            <p:nvPr/>
          </p:nvSpPr>
          <p:spPr bwMode="auto">
            <a:xfrm>
              <a:off x="5651865" y="1465618"/>
              <a:ext cx="2408540" cy="2407518"/>
            </a:xfrm>
            <a:custGeom>
              <a:avLst/>
              <a:gdLst>
                <a:gd name="T0" fmla="*/ 92 w 1134"/>
                <a:gd name="T1" fmla="*/ 1042 h 1135"/>
                <a:gd name="T2" fmla="*/ 61 w 1134"/>
                <a:gd name="T3" fmla="*/ 1006 h 1135"/>
                <a:gd name="T4" fmla="*/ 36 w 1134"/>
                <a:gd name="T5" fmla="*/ 966 h 1135"/>
                <a:gd name="T6" fmla="*/ 9 w 1134"/>
                <a:gd name="T7" fmla="*/ 895 h 1135"/>
                <a:gd name="T8" fmla="*/ 2 w 1134"/>
                <a:gd name="T9" fmla="*/ 850 h 1135"/>
                <a:gd name="T10" fmla="*/ 4 w 1134"/>
                <a:gd name="T11" fmla="*/ 774 h 1135"/>
                <a:gd name="T12" fmla="*/ 13 w 1134"/>
                <a:gd name="T13" fmla="*/ 730 h 1135"/>
                <a:gd name="T14" fmla="*/ 44 w 1134"/>
                <a:gd name="T15" fmla="*/ 659 h 1135"/>
                <a:gd name="T16" fmla="*/ 61 w 1134"/>
                <a:gd name="T17" fmla="*/ 633 h 1135"/>
                <a:gd name="T18" fmla="*/ 92 w 1134"/>
                <a:gd name="T19" fmla="*/ 597 h 1135"/>
                <a:gd name="T20" fmla="*/ 609 w 1134"/>
                <a:gd name="T21" fmla="*/ 81 h 1135"/>
                <a:gd name="T22" fmla="*/ 646 w 1134"/>
                <a:gd name="T23" fmla="*/ 52 h 1135"/>
                <a:gd name="T24" fmla="*/ 687 w 1134"/>
                <a:gd name="T25" fmla="*/ 29 h 1135"/>
                <a:gd name="T26" fmla="*/ 760 w 1134"/>
                <a:gd name="T27" fmla="*/ 6 h 1135"/>
                <a:gd name="T28" fmla="*/ 805 w 1134"/>
                <a:gd name="T29" fmla="*/ 1 h 1135"/>
                <a:gd name="T30" fmla="*/ 880 w 1134"/>
                <a:gd name="T31" fmla="*/ 6 h 1135"/>
                <a:gd name="T32" fmla="*/ 924 w 1134"/>
                <a:gd name="T33" fmla="*/ 18 h 1135"/>
                <a:gd name="T34" fmla="*/ 993 w 1134"/>
                <a:gd name="T35" fmla="*/ 52 h 1135"/>
                <a:gd name="T36" fmla="*/ 1031 w 1134"/>
                <a:gd name="T37" fmla="*/ 81 h 1135"/>
                <a:gd name="T38" fmla="*/ 1064 w 1134"/>
                <a:gd name="T39" fmla="*/ 116 h 1135"/>
                <a:gd name="T40" fmla="*/ 1091 w 1134"/>
                <a:gd name="T41" fmla="*/ 155 h 1135"/>
                <a:gd name="T42" fmla="*/ 1112 w 1134"/>
                <a:gd name="T43" fmla="*/ 196 h 1135"/>
                <a:gd name="T44" fmla="*/ 1131 w 1134"/>
                <a:gd name="T45" fmla="*/ 270 h 1135"/>
                <a:gd name="T46" fmla="*/ 1134 w 1134"/>
                <a:gd name="T47" fmla="*/ 315 h 1135"/>
                <a:gd name="T48" fmla="*/ 1126 w 1134"/>
                <a:gd name="T49" fmla="*/ 390 h 1135"/>
                <a:gd name="T50" fmla="*/ 1112 w 1134"/>
                <a:gd name="T51" fmla="*/ 434 h 1135"/>
                <a:gd name="T52" fmla="*/ 1074 w 1134"/>
                <a:gd name="T53" fmla="*/ 501 h 1135"/>
                <a:gd name="T54" fmla="*/ 1043 w 1134"/>
                <a:gd name="T55" fmla="*/ 537 h 1135"/>
                <a:gd name="T56" fmla="*/ 526 w 1134"/>
                <a:gd name="T57" fmla="*/ 1053 h 1135"/>
                <a:gd name="T58" fmla="*/ 489 w 1134"/>
                <a:gd name="T59" fmla="*/ 1083 h 1135"/>
                <a:gd name="T60" fmla="*/ 448 w 1134"/>
                <a:gd name="T61" fmla="*/ 1105 h 1135"/>
                <a:gd name="T62" fmla="*/ 375 w 1134"/>
                <a:gd name="T63" fmla="*/ 1129 h 1135"/>
                <a:gd name="T64" fmla="*/ 330 w 1134"/>
                <a:gd name="T65" fmla="*/ 1134 h 1135"/>
                <a:gd name="T66" fmla="*/ 255 w 1134"/>
                <a:gd name="T67" fmla="*/ 1129 h 1135"/>
                <a:gd name="T68" fmla="*/ 211 w 1134"/>
                <a:gd name="T69" fmla="*/ 1117 h 1135"/>
                <a:gd name="T70" fmla="*/ 142 w 1134"/>
                <a:gd name="T71" fmla="*/ 1083 h 1135"/>
                <a:gd name="T72" fmla="*/ 104 w 1134"/>
                <a:gd name="T73" fmla="*/ 1053 h 1135"/>
                <a:gd name="T74" fmla="*/ 92 w 1134"/>
                <a:gd name="T75" fmla="*/ 1042 h 1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134" h="1135">
                  <a:moveTo>
                    <a:pt x="92" y="1042"/>
                  </a:moveTo>
                  <a:cubicBezTo>
                    <a:pt x="81" y="1031"/>
                    <a:pt x="71" y="1019"/>
                    <a:pt x="61" y="1006"/>
                  </a:cubicBezTo>
                  <a:cubicBezTo>
                    <a:pt x="52" y="993"/>
                    <a:pt x="44" y="980"/>
                    <a:pt x="36" y="966"/>
                  </a:cubicBezTo>
                  <a:cubicBezTo>
                    <a:pt x="25" y="942"/>
                    <a:pt x="16" y="920"/>
                    <a:pt x="9" y="895"/>
                  </a:cubicBezTo>
                  <a:cubicBezTo>
                    <a:pt x="6" y="880"/>
                    <a:pt x="4" y="865"/>
                    <a:pt x="2" y="850"/>
                  </a:cubicBezTo>
                  <a:cubicBezTo>
                    <a:pt x="0" y="824"/>
                    <a:pt x="1" y="800"/>
                    <a:pt x="4" y="774"/>
                  </a:cubicBezTo>
                  <a:cubicBezTo>
                    <a:pt x="6" y="759"/>
                    <a:pt x="9" y="745"/>
                    <a:pt x="13" y="730"/>
                  </a:cubicBezTo>
                  <a:cubicBezTo>
                    <a:pt x="21" y="705"/>
                    <a:pt x="31" y="682"/>
                    <a:pt x="44" y="659"/>
                  </a:cubicBezTo>
                  <a:cubicBezTo>
                    <a:pt x="61" y="633"/>
                    <a:pt x="61" y="633"/>
                    <a:pt x="61" y="633"/>
                  </a:cubicBezTo>
                  <a:cubicBezTo>
                    <a:pt x="71" y="620"/>
                    <a:pt x="81" y="609"/>
                    <a:pt x="92" y="597"/>
                  </a:cubicBezTo>
                  <a:cubicBezTo>
                    <a:pt x="609" y="81"/>
                    <a:pt x="609" y="81"/>
                    <a:pt x="609" y="81"/>
                  </a:cubicBezTo>
                  <a:cubicBezTo>
                    <a:pt x="621" y="71"/>
                    <a:pt x="633" y="61"/>
                    <a:pt x="646" y="52"/>
                  </a:cubicBezTo>
                  <a:cubicBezTo>
                    <a:pt x="660" y="44"/>
                    <a:pt x="673" y="36"/>
                    <a:pt x="687" y="29"/>
                  </a:cubicBezTo>
                  <a:cubicBezTo>
                    <a:pt x="711" y="19"/>
                    <a:pt x="734" y="12"/>
                    <a:pt x="760" y="6"/>
                  </a:cubicBezTo>
                  <a:cubicBezTo>
                    <a:pt x="775" y="3"/>
                    <a:pt x="789" y="2"/>
                    <a:pt x="805" y="1"/>
                  </a:cubicBezTo>
                  <a:cubicBezTo>
                    <a:pt x="831" y="0"/>
                    <a:pt x="854" y="2"/>
                    <a:pt x="880" y="6"/>
                  </a:cubicBezTo>
                  <a:cubicBezTo>
                    <a:pt x="895" y="9"/>
                    <a:pt x="909" y="13"/>
                    <a:pt x="924" y="18"/>
                  </a:cubicBezTo>
                  <a:cubicBezTo>
                    <a:pt x="949" y="27"/>
                    <a:pt x="971" y="38"/>
                    <a:pt x="993" y="52"/>
                  </a:cubicBezTo>
                  <a:cubicBezTo>
                    <a:pt x="1006" y="61"/>
                    <a:pt x="1019" y="71"/>
                    <a:pt x="1031" y="81"/>
                  </a:cubicBezTo>
                  <a:cubicBezTo>
                    <a:pt x="1043" y="92"/>
                    <a:pt x="1053" y="104"/>
                    <a:pt x="1064" y="116"/>
                  </a:cubicBezTo>
                  <a:cubicBezTo>
                    <a:pt x="1074" y="129"/>
                    <a:pt x="1083" y="141"/>
                    <a:pt x="1091" y="155"/>
                  </a:cubicBezTo>
                  <a:cubicBezTo>
                    <a:pt x="1099" y="169"/>
                    <a:pt x="1105" y="182"/>
                    <a:pt x="1112" y="196"/>
                  </a:cubicBezTo>
                  <a:cubicBezTo>
                    <a:pt x="1121" y="221"/>
                    <a:pt x="1127" y="244"/>
                    <a:pt x="1131" y="270"/>
                  </a:cubicBezTo>
                  <a:cubicBezTo>
                    <a:pt x="1133" y="285"/>
                    <a:pt x="1134" y="300"/>
                    <a:pt x="1134" y="315"/>
                  </a:cubicBezTo>
                  <a:cubicBezTo>
                    <a:pt x="1134" y="341"/>
                    <a:pt x="1131" y="365"/>
                    <a:pt x="1126" y="390"/>
                  </a:cubicBezTo>
                  <a:cubicBezTo>
                    <a:pt x="1121" y="405"/>
                    <a:pt x="1117" y="419"/>
                    <a:pt x="1112" y="434"/>
                  </a:cubicBezTo>
                  <a:cubicBezTo>
                    <a:pt x="1101" y="458"/>
                    <a:pt x="1089" y="479"/>
                    <a:pt x="1074" y="501"/>
                  </a:cubicBezTo>
                  <a:cubicBezTo>
                    <a:pt x="1064" y="514"/>
                    <a:pt x="1054" y="526"/>
                    <a:pt x="1043" y="537"/>
                  </a:cubicBezTo>
                  <a:cubicBezTo>
                    <a:pt x="526" y="1053"/>
                    <a:pt x="526" y="1053"/>
                    <a:pt x="526" y="1053"/>
                  </a:cubicBezTo>
                  <a:cubicBezTo>
                    <a:pt x="514" y="1064"/>
                    <a:pt x="502" y="1073"/>
                    <a:pt x="489" y="1083"/>
                  </a:cubicBezTo>
                  <a:cubicBezTo>
                    <a:pt x="475" y="1091"/>
                    <a:pt x="462" y="1098"/>
                    <a:pt x="448" y="1105"/>
                  </a:cubicBezTo>
                  <a:cubicBezTo>
                    <a:pt x="424" y="1116"/>
                    <a:pt x="401" y="1123"/>
                    <a:pt x="375" y="1129"/>
                  </a:cubicBezTo>
                  <a:cubicBezTo>
                    <a:pt x="360" y="1131"/>
                    <a:pt x="346" y="1133"/>
                    <a:pt x="330" y="1134"/>
                  </a:cubicBezTo>
                  <a:cubicBezTo>
                    <a:pt x="304" y="1135"/>
                    <a:pt x="281" y="1133"/>
                    <a:pt x="255" y="1129"/>
                  </a:cubicBezTo>
                  <a:cubicBezTo>
                    <a:pt x="240" y="1125"/>
                    <a:pt x="226" y="1121"/>
                    <a:pt x="211" y="1117"/>
                  </a:cubicBezTo>
                  <a:cubicBezTo>
                    <a:pt x="186" y="1107"/>
                    <a:pt x="164" y="1097"/>
                    <a:pt x="142" y="1083"/>
                  </a:cubicBezTo>
                  <a:cubicBezTo>
                    <a:pt x="128" y="1073"/>
                    <a:pt x="116" y="1064"/>
                    <a:pt x="104" y="1053"/>
                  </a:cubicBezTo>
                  <a:cubicBezTo>
                    <a:pt x="92" y="1042"/>
                    <a:pt x="92" y="1042"/>
                    <a:pt x="92" y="104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24" name="任意多边形: 形状 23"/>
            <p:cNvSpPr/>
            <p:nvPr/>
          </p:nvSpPr>
          <p:spPr bwMode="auto">
            <a:xfrm>
              <a:off x="5685601" y="1500376"/>
              <a:ext cx="2343113" cy="2335957"/>
            </a:xfrm>
            <a:custGeom>
              <a:avLst/>
              <a:gdLst>
                <a:gd name="T0" fmla="*/ 106 w 1103"/>
                <a:gd name="T1" fmla="*/ 996 h 1102"/>
                <a:gd name="T2" fmla="*/ 106 w 1103"/>
                <a:gd name="T3" fmla="*/ 996 h 1102"/>
                <a:gd name="T4" fmla="*/ 106 w 1103"/>
                <a:gd name="T5" fmla="*/ 611 h 1102"/>
                <a:gd name="T6" fmla="*/ 611 w 1103"/>
                <a:gd name="T7" fmla="*/ 106 h 1102"/>
                <a:gd name="T8" fmla="*/ 997 w 1103"/>
                <a:gd name="T9" fmla="*/ 106 h 1102"/>
                <a:gd name="T10" fmla="*/ 997 w 1103"/>
                <a:gd name="T11" fmla="*/ 106 h 1102"/>
                <a:gd name="T12" fmla="*/ 997 w 1103"/>
                <a:gd name="T13" fmla="*/ 492 h 1102"/>
                <a:gd name="T14" fmla="*/ 492 w 1103"/>
                <a:gd name="T15" fmla="*/ 996 h 1102"/>
                <a:gd name="T16" fmla="*/ 106 w 1103"/>
                <a:gd name="T17" fmla="*/ 996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03" h="1102">
                  <a:moveTo>
                    <a:pt x="106" y="996"/>
                  </a:moveTo>
                  <a:cubicBezTo>
                    <a:pt x="106" y="996"/>
                    <a:pt x="106" y="996"/>
                    <a:pt x="106" y="996"/>
                  </a:cubicBezTo>
                  <a:cubicBezTo>
                    <a:pt x="0" y="890"/>
                    <a:pt x="0" y="717"/>
                    <a:pt x="106" y="611"/>
                  </a:cubicBezTo>
                  <a:cubicBezTo>
                    <a:pt x="611" y="106"/>
                    <a:pt x="611" y="106"/>
                    <a:pt x="611" y="106"/>
                  </a:cubicBezTo>
                  <a:cubicBezTo>
                    <a:pt x="717" y="0"/>
                    <a:pt x="890" y="0"/>
                    <a:pt x="997" y="106"/>
                  </a:cubicBezTo>
                  <a:cubicBezTo>
                    <a:pt x="997" y="106"/>
                    <a:pt x="997" y="106"/>
                    <a:pt x="997" y="106"/>
                  </a:cubicBezTo>
                  <a:cubicBezTo>
                    <a:pt x="1103" y="212"/>
                    <a:pt x="1103" y="386"/>
                    <a:pt x="997" y="492"/>
                  </a:cubicBezTo>
                  <a:cubicBezTo>
                    <a:pt x="492" y="996"/>
                    <a:pt x="492" y="996"/>
                    <a:pt x="492" y="996"/>
                  </a:cubicBezTo>
                  <a:cubicBezTo>
                    <a:pt x="386" y="1102"/>
                    <a:pt x="212" y="1102"/>
                    <a:pt x="106" y="996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25" name="任意多边形: 形状 24"/>
            <p:cNvSpPr/>
            <p:nvPr/>
          </p:nvSpPr>
          <p:spPr bwMode="auto">
            <a:xfrm>
              <a:off x="6919518" y="1660878"/>
              <a:ext cx="945628" cy="945628"/>
            </a:xfrm>
            <a:custGeom>
              <a:avLst/>
              <a:gdLst>
                <a:gd name="T0" fmla="*/ 79 w 445"/>
                <a:gd name="T1" fmla="*/ 79 h 446"/>
                <a:gd name="T2" fmla="*/ 79 w 445"/>
                <a:gd name="T3" fmla="*/ 367 h 446"/>
                <a:gd name="T4" fmla="*/ 366 w 445"/>
                <a:gd name="T5" fmla="*/ 367 h 446"/>
                <a:gd name="T6" fmla="*/ 366 w 445"/>
                <a:gd name="T7" fmla="*/ 79 h 446"/>
                <a:gd name="T8" fmla="*/ 79 w 445"/>
                <a:gd name="T9" fmla="*/ 79 h 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5" h="446">
                  <a:moveTo>
                    <a:pt x="79" y="79"/>
                  </a:moveTo>
                  <a:cubicBezTo>
                    <a:pt x="0" y="159"/>
                    <a:pt x="0" y="287"/>
                    <a:pt x="79" y="367"/>
                  </a:cubicBezTo>
                  <a:cubicBezTo>
                    <a:pt x="158" y="446"/>
                    <a:pt x="287" y="446"/>
                    <a:pt x="366" y="367"/>
                  </a:cubicBezTo>
                  <a:cubicBezTo>
                    <a:pt x="445" y="287"/>
                    <a:pt x="445" y="159"/>
                    <a:pt x="366" y="79"/>
                  </a:cubicBezTo>
                  <a:cubicBezTo>
                    <a:pt x="287" y="0"/>
                    <a:pt x="158" y="0"/>
                    <a:pt x="79" y="7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26" name="任意多边形: 形状 25"/>
            <p:cNvSpPr/>
            <p:nvPr/>
          </p:nvSpPr>
          <p:spPr bwMode="auto">
            <a:xfrm>
              <a:off x="5561902" y="2892750"/>
              <a:ext cx="2590510" cy="2585399"/>
            </a:xfrm>
            <a:custGeom>
              <a:avLst/>
              <a:gdLst>
                <a:gd name="T0" fmla="*/ 104 w 1219"/>
                <a:gd name="T1" fmla="*/ 104 h 1219"/>
                <a:gd name="T2" fmla="*/ 146 w 1219"/>
                <a:gd name="T3" fmla="*/ 69 h 1219"/>
                <a:gd name="T4" fmla="*/ 191 w 1219"/>
                <a:gd name="T5" fmla="*/ 41 h 1219"/>
                <a:gd name="T6" fmla="*/ 239 w 1219"/>
                <a:gd name="T7" fmla="*/ 20 h 1219"/>
                <a:gd name="T8" fmla="*/ 289 w 1219"/>
                <a:gd name="T9" fmla="*/ 7 h 1219"/>
                <a:gd name="T10" fmla="*/ 340 w 1219"/>
                <a:gd name="T11" fmla="*/ 0 h 1219"/>
                <a:gd name="T12" fmla="*/ 391 w 1219"/>
                <a:gd name="T13" fmla="*/ 2 h 1219"/>
                <a:gd name="T14" fmla="*/ 442 w 1219"/>
                <a:gd name="T15" fmla="*/ 10 h 1219"/>
                <a:gd name="T16" fmla="*/ 492 w 1219"/>
                <a:gd name="T17" fmla="*/ 26 h 1219"/>
                <a:gd name="T18" fmla="*/ 539 w 1219"/>
                <a:gd name="T19" fmla="*/ 49 h 1219"/>
                <a:gd name="T20" fmla="*/ 569 w 1219"/>
                <a:gd name="T21" fmla="*/ 69 h 1219"/>
                <a:gd name="T22" fmla="*/ 609 w 1219"/>
                <a:gd name="T23" fmla="*/ 104 h 1219"/>
                <a:gd name="T24" fmla="*/ 1127 w 1219"/>
                <a:gd name="T25" fmla="*/ 622 h 1219"/>
                <a:gd name="T26" fmla="*/ 1160 w 1219"/>
                <a:gd name="T27" fmla="*/ 665 h 1219"/>
                <a:gd name="T28" fmla="*/ 1186 w 1219"/>
                <a:gd name="T29" fmla="*/ 711 h 1219"/>
                <a:gd name="T30" fmla="*/ 1204 w 1219"/>
                <a:gd name="T31" fmla="*/ 760 h 1219"/>
                <a:gd name="T32" fmla="*/ 1215 w 1219"/>
                <a:gd name="T33" fmla="*/ 810 h 1219"/>
                <a:gd name="T34" fmla="*/ 1219 w 1219"/>
                <a:gd name="T35" fmla="*/ 862 h 1219"/>
                <a:gd name="T36" fmla="*/ 1215 w 1219"/>
                <a:gd name="T37" fmla="*/ 913 h 1219"/>
                <a:gd name="T38" fmla="*/ 1204 w 1219"/>
                <a:gd name="T39" fmla="*/ 963 h 1219"/>
                <a:gd name="T40" fmla="*/ 1186 w 1219"/>
                <a:gd name="T41" fmla="*/ 1012 h 1219"/>
                <a:gd name="T42" fmla="*/ 1160 w 1219"/>
                <a:gd name="T43" fmla="*/ 1059 h 1219"/>
                <a:gd name="T44" fmla="*/ 1127 w 1219"/>
                <a:gd name="T45" fmla="*/ 1101 h 1219"/>
                <a:gd name="T46" fmla="*/ 1087 w 1219"/>
                <a:gd name="T47" fmla="*/ 1139 h 1219"/>
                <a:gd name="T48" fmla="*/ 1043 w 1219"/>
                <a:gd name="T49" fmla="*/ 1170 h 1219"/>
                <a:gd name="T50" fmla="*/ 996 w 1219"/>
                <a:gd name="T51" fmla="*/ 1193 h 1219"/>
                <a:gd name="T52" fmla="*/ 947 w 1219"/>
                <a:gd name="T53" fmla="*/ 1209 h 1219"/>
                <a:gd name="T54" fmla="*/ 896 w 1219"/>
                <a:gd name="T55" fmla="*/ 1217 h 1219"/>
                <a:gd name="T56" fmla="*/ 845 w 1219"/>
                <a:gd name="T57" fmla="*/ 1218 h 1219"/>
                <a:gd name="T58" fmla="*/ 794 w 1219"/>
                <a:gd name="T59" fmla="*/ 1212 h 1219"/>
                <a:gd name="T60" fmla="*/ 744 w 1219"/>
                <a:gd name="T61" fmla="*/ 1199 h 1219"/>
                <a:gd name="T62" fmla="*/ 695 w 1219"/>
                <a:gd name="T63" fmla="*/ 1178 h 1219"/>
                <a:gd name="T64" fmla="*/ 650 w 1219"/>
                <a:gd name="T65" fmla="*/ 1150 h 1219"/>
                <a:gd name="T66" fmla="*/ 610 w 1219"/>
                <a:gd name="T67" fmla="*/ 1115 h 1219"/>
                <a:gd name="T68" fmla="*/ 92 w 1219"/>
                <a:gd name="T69" fmla="*/ 597 h 1219"/>
                <a:gd name="T70" fmla="*/ 59 w 1219"/>
                <a:gd name="T71" fmla="*/ 554 h 1219"/>
                <a:gd name="T72" fmla="*/ 33 w 1219"/>
                <a:gd name="T73" fmla="*/ 508 h 1219"/>
                <a:gd name="T74" fmla="*/ 15 w 1219"/>
                <a:gd name="T75" fmla="*/ 459 h 1219"/>
                <a:gd name="T76" fmla="*/ 4 w 1219"/>
                <a:gd name="T77" fmla="*/ 408 h 1219"/>
                <a:gd name="T78" fmla="*/ 0 w 1219"/>
                <a:gd name="T79" fmla="*/ 357 h 1219"/>
                <a:gd name="T80" fmla="*/ 4 w 1219"/>
                <a:gd name="T81" fmla="*/ 306 h 1219"/>
                <a:gd name="T82" fmla="*/ 15 w 1219"/>
                <a:gd name="T83" fmla="*/ 255 h 1219"/>
                <a:gd name="T84" fmla="*/ 33 w 1219"/>
                <a:gd name="T85" fmla="*/ 207 h 1219"/>
                <a:gd name="T86" fmla="*/ 59 w 1219"/>
                <a:gd name="T87" fmla="*/ 160 h 1219"/>
                <a:gd name="T88" fmla="*/ 92 w 1219"/>
                <a:gd name="T89" fmla="*/ 118 h 1219"/>
                <a:gd name="T90" fmla="*/ 104 w 1219"/>
                <a:gd name="T91" fmla="*/ 104 h 1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219" h="1219">
                  <a:moveTo>
                    <a:pt x="104" y="104"/>
                  </a:moveTo>
                  <a:cubicBezTo>
                    <a:pt x="118" y="92"/>
                    <a:pt x="131" y="80"/>
                    <a:pt x="146" y="69"/>
                  </a:cubicBezTo>
                  <a:cubicBezTo>
                    <a:pt x="161" y="59"/>
                    <a:pt x="175" y="50"/>
                    <a:pt x="191" y="41"/>
                  </a:cubicBezTo>
                  <a:cubicBezTo>
                    <a:pt x="207" y="33"/>
                    <a:pt x="222" y="26"/>
                    <a:pt x="239" y="20"/>
                  </a:cubicBezTo>
                  <a:cubicBezTo>
                    <a:pt x="256" y="15"/>
                    <a:pt x="272" y="10"/>
                    <a:pt x="289" y="7"/>
                  </a:cubicBezTo>
                  <a:cubicBezTo>
                    <a:pt x="306" y="4"/>
                    <a:pt x="323" y="2"/>
                    <a:pt x="340" y="0"/>
                  </a:cubicBezTo>
                  <a:cubicBezTo>
                    <a:pt x="357" y="0"/>
                    <a:pt x="374" y="0"/>
                    <a:pt x="391" y="2"/>
                  </a:cubicBezTo>
                  <a:cubicBezTo>
                    <a:pt x="409" y="4"/>
                    <a:pt x="425" y="7"/>
                    <a:pt x="442" y="10"/>
                  </a:cubicBezTo>
                  <a:cubicBezTo>
                    <a:pt x="459" y="15"/>
                    <a:pt x="475" y="20"/>
                    <a:pt x="492" y="26"/>
                  </a:cubicBezTo>
                  <a:cubicBezTo>
                    <a:pt x="508" y="33"/>
                    <a:pt x="523" y="41"/>
                    <a:pt x="539" y="49"/>
                  </a:cubicBezTo>
                  <a:cubicBezTo>
                    <a:pt x="569" y="69"/>
                    <a:pt x="569" y="69"/>
                    <a:pt x="569" y="69"/>
                  </a:cubicBezTo>
                  <a:cubicBezTo>
                    <a:pt x="583" y="80"/>
                    <a:pt x="596" y="91"/>
                    <a:pt x="609" y="104"/>
                  </a:cubicBezTo>
                  <a:cubicBezTo>
                    <a:pt x="1127" y="622"/>
                    <a:pt x="1127" y="622"/>
                    <a:pt x="1127" y="622"/>
                  </a:cubicBezTo>
                  <a:cubicBezTo>
                    <a:pt x="1139" y="636"/>
                    <a:pt x="1150" y="650"/>
                    <a:pt x="1160" y="665"/>
                  </a:cubicBezTo>
                  <a:cubicBezTo>
                    <a:pt x="1170" y="680"/>
                    <a:pt x="1178" y="695"/>
                    <a:pt x="1186" y="711"/>
                  </a:cubicBezTo>
                  <a:cubicBezTo>
                    <a:pt x="1193" y="727"/>
                    <a:pt x="1199" y="743"/>
                    <a:pt x="1204" y="760"/>
                  </a:cubicBezTo>
                  <a:cubicBezTo>
                    <a:pt x="1209" y="777"/>
                    <a:pt x="1212" y="793"/>
                    <a:pt x="1215" y="810"/>
                  </a:cubicBezTo>
                  <a:cubicBezTo>
                    <a:pt x="1217" y="828"/>
                    <a:pt x="1218" y="844"/>
                    <a:pt x="1219" y="862"/>
                  </a:cubicBezTo>
                  <a:cubicBezTo>
                    <a:pt x="1218" y="879"/>
                    <a:pt x="1217" y="896"/>
                    <a:pt x="1215" y="913"/>
                  </a:cubicBezTo>
                  <a:cubicBezTo>
                    <a:pt x="1212" y="930"/>
                    <a:pt x="1209" y="947"/>
                    <a:pt x="1204" y="963"/>
                  </a:cubicBezTo>
                  <a:cubicBezTo>
                    <a:pt x="1199" y="980"/>
                    <a:pt x="1193" y="996"/>
                    <a:pt x="1186" y="1012"/>
                  </a:cubicBezTo>
                  <a:cubicBezTo>
                    <a:pt x="1178" y="1028"/>
                    <a:pt x="1170" y="1043"/>
                    <a:pt x="1160" y="1059"/>
                  </a:cubicBezTo>
                  <a:cubicBezTo>
                    <a:pt x="1150" y="1074"/>
                    <a:pt x="1139" y="1087"/>
                    <a:pt x="1127" y="1101"/>
                  </a:cubicBezTo>
                  <a:cubicBezTo>
                    <a:pt x="1114" y="1115"/>
                    <a:pt x="1102" y="1127"/>
                    <a:pt x="1087" y="1139"/>
                  </a:cubicBezTo>
                  <a:cubicBezTo>
                    <a:pt x="1073" y="1150"/>
                    <a:pt x="1059" y="1160"/>
                    <a:pt x="1043" y="1170"/>
                  </a:cubicBezTo>
                  <a:cubicBezTo>
                    <a:pt x="1028" y="1178"/>
                    <a:pt x="1013" y="1186"/>
                    <a:pt x="996" y="1193"/>
                  </a:cubicBezTo>
                  <a:cubicBezTo>
                    <a:pt x="980" y="1199"/>
                    <a:pt x="964" y="1204"/>
                    <a:pt x="947" y="1209"/>
                  </a:cubicBezTo>
                  <a:cubicBezTo>
                    <a:pt x="930" y="1212"/>
                    <a:pt x="913" y="1215"/>
                    <a:pt x="896" y="1217"/>
                  </a:cubicBezTo>
                  <a:cubicBezTo>
                    <a:pt x="879" y="1218"/>
                    <a:pt x="862" y="1219"/>
                    <a:pt x="845" y="1218"/>
                  </a:cubicBezTo>
                  <a:cubicBezTo>
                    <a:pt x="827" y="1217"/>
                    <a:pt x="811" y="1215"/>
                    <a:pt x="794" y="1212"/>
                  </a:cubicBezTo>
                  <a:cubicBezTo>
                    <a:pt x="776" y="1209"/>
                    <a:pt x="760" y="1204"/>
                    <a:pt x="744" y="1199"/>
                  </a:cubicBezTo>
                  <a:cubicBezTo>
                    <a:pt x="727" y="1193"/>
                    <a:pt x="711" y="1186"/>
                    <a:pt x="695" y="1178"/>
                  </a:cubicBezTo>
                  <a:cubicBezTo>
                    <a:pt x="680" y="1169"/>
                    <a:pt x="665" y="1160"/>
                    <a:pt x="650" y="1150"/>
                  </a:cubicBezTo>
                  <a:cubicBezTo>
                    <a:pt x="636" y="1139"/>
                    <a:pt x="623" y="1128"/>
                    <a:pt x="610" y="1115"/>
                  </a:cubicBezTo>
                  <a:cubicBezTo>
                    <a:pt x="92" y="597"/>
                    <a:pt x="92" y="597"/>
                    <a:pt x="92" y="597"/>
                  </a:cubicBezTo>
                  <a:cubicBezTo>
                    <a:pt x="80" y="583"/>
                    <a:pt x="69" y="569"/>
                    <a:pt x="59" y="554"/>
                  </a:cubicBezTo>
                  <a:cubicBezTo>
                    <a:pt x="49" y="539"/>
                    <a:pt x="41" y="524"/>
                    <a:pt x="33" y="508"/>
                  </a:cubicBezTo>
                  <a:cubicBezTo>
                    <a:pt x="26" y="492"/>
                    <a:pt x="20" y="476"/>
                    <a:pt x="15" y="459"/>
                  </a:cubicBezTo>
                  <a:cubicBezTo>
                    <a:pt x="10" y="442"/>
                    <a:pt x="7" y="426"/>
                    <a:pt x="4" y="408"/>
                  </a:cubicBezTo>
                  <a:cubicBezTo>
                    <a:pt x="2" y="391"/>
                    <a:pt x="0" y="375"/>
                    <a:pt x="0" y="357"/>
                  </a:cubicBezTo>
                  <a:cubicBezTo>
                    <a:pt x="0" y="340"/>
                    <a:pt x="2" y="323"/>
                    <a:pt x="4" y="306"/>
                  </a:cubicBezTo>
                  <a:cubicBezTo>
                    <a:pt x="7" y="289"/>
                    <a:pt x="10" y="272"/>
                    <a:pt x="15" y="255"/>
                  </a:cubicBezTo>
                  <a:cubicBezTo>
                    <a:pt x="20" y="239"/>
                    <a:pt x="26" y="223"/>
                    <a:pt x="33" y="207"/>
                  </a:cubicBezTo>
                  <a:cubicBezTo>
                    <a:pt x="41" y="191"/>
                    <a:pt x="49" y="176"/>
                    <a:pt x="59" y="160"/>
                  </a:cubicBezTo>
                  <a:cubicBezTo>
                    <a:pt x="69" y="145"/>
                    <a:pt x="80" y="132"/>
                    <a:pt x="92" y="118"/>
                  </a:cubicBezTo>
                  <a:cubicBezTo>
                    <a:pt x="104" y="104"/>
                    <a:pt x="104" y="104"/>
                    <a:pt x="104" y="10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27" name="任意多边形: 形状 26"/>
            <p:cNvSpPr/>
            <p:nvPr/>
          </p:nvSpPr>
          <p:spPr bwMode="auto">
            <a:xfrm>
              <a:off x="5651865" y="2982712"/>
              <a:ext cx="2410585" cy="2404451"/>
            </a:xfrm>
            <a:custGeom>
              <a:avLst/>
              <a:gdLst>
                <a:gd name="T0" fmla="*/ 92 w 1135"/>
                <a:gd name="T1" fmla="*/ 92 h 1134"/>
                <a:gd name="T2" fmla="*/ 129 w 1135"/>
                <a:gd name="T3" fmla="*/ 61 h 1134"/>
                <a:gd name="T4" fmla="*/ 169 w 1135"/>
                <a:gd name="T5" fmla="*/ 36 h 1134"/>
                <a:gd name="T6" fmla="*/ 240 w 1135"/>
                <a:gd name="T7" fmla="*/ 9 h 1134"/>
                <a:gd name="T8" fmla="*/ 285 w 1135"/>
                <a:gd name="T9" fmla="*/ 2 h 1134"/>
                <a:gd name="T10" fmla="*/ 360 w 1135"/>
                <a:gd name="T11" fmla="*/ 4 h 1134"/>
                <a:gd name="T12" fmla="*/ 405 w 1135"/>
                <a:gd name="T13" fmla="*/ 13 h 1134"/>
                <a:gd name="T14" fmla="*/ 475 w 1135"/>
                <a:gd name="T15" fmla="*/ 44 h 1134"/>
                <a:gd name="T16" fmla="*/ 502 w 1135"/>
                <a:gd name="T17" fmla="*/ 61 h 1134"/>
                <a:gd name="T18" fmla="*/ 538 w 1135"/>
                <a:gd name="T19" fmla="*/ 92 h 1134"/>
                <a:gd name="T20" fmla="*/ 1054 w 1135"/>
                <a:gd name="T21" fmla="*/ 609 h 1134"/>
                <a:gd name="T22" fmla="*/ 1083 w 1135"/>
                <a:gd name="T23" fmla="*/ 646 h 1134"/>
                <a:gd name="T24" fmla="*/ 1105 w 1135"/>
                <a:gd name="T25" fmla="*/ 687 h 1134"/>
                <a:gd name="T26" fmla="*/ 1129 w 1135"/>
                <a:gd name="T27" fmla="*/ 760 h 1134"/>
                <a:gd name="T28" fmla="*/ 1134 w 1135"/>
                <a:gd name="T29" fmla="*/ 805 h 1134"/>
                <a:gd name="T30" fmla="*/ 1129 w 1135"/>
                <a:gd name="T31" fmla="*/ 880 h 1134"/>
                <a:gd name="T32" fmla="*/ 1117 w 1135"/>
                <a:gd name="T33" fmla="*/ 924 h 1134"/>
                <a:gd name="T34" fmla="*/ 1083 w 1135"/>
                <a:gd name="T35" fmla="*/ 993 h 1134"/>
                <a:gd name="T36" fmla="*/ 1054 w 1135"/>
                <a:gd name="T37" fmla="*/ 1031 h 1134"/>
                <a:gd name="T38" fmla="*/ 1019 w 1135"/>
                <a:gd name="T39" fmla="*/ 1064 h 1134"/>
                <a:gd name="T40" fmla="*/ 980 w 1135"/>
                <a:gd name="T41" fmla="*/ 1091 h 1134"/>
                <a:gd name="T42" fmla="*/ 938 w 1135"/>
                <a:gd name="T43" fmla="*/ 1112 h 1134"/>
                <a:gd name="T44" fmla="*/ 865 w 1135"/>
                <a:gd name="T45" fmla="*/ 1131 h 1134"/>
                <a:gd name="T46" fmla="*/ 820 w 1135"/>
                <a:gd name="T47" fmla="*/ 1134 h 1134"/>
                <a:gd name="T48" fmla="*/ 745 w 1135"/>
                <a:gd name="T49" fmla="*/ 1126 h 1134"/>
                <a:gd name="T50" fmla="*/ 701 w 1135"/>
                <a:gd name="T51" fmla="*/ 1112 h 1134"/>
                <a:gd name="T52" fmla="*/ 633 w 1135"/>
                <a:gd name="T53" fmla="*/ 1074 h 1134"/>
                <a:gd name="T54" fmla="*/ 597 w 1135"/>
                <a:gd name="T55" fmla="*/ 1043 h 1134"/>
                <a:gd name="T56" fmla="*/ 81 w 1135"/>
                <a:gd name="T57" fmla="*/ 526 h 1134"/>
                <a:gd name="T58" fmla="*/ 52 w 1135"/>
                <a:gd name="T59" fmla="*/ 489 h 1134"/>
                <a:gd name="T60" fmla="*/ 30 w 1135"/>
                <a:gd name="T61" fmla="*/ 448 h 1134"/>
                <a:gd name="T62" fmla="*/ 6 w 1135"/>
                <a:gd name="T63" fmla="*/ 375 h 1134"/>
                <a:gd name="T64" fmla="*/ 1 w 1135"/>
                <a:gd name="T65" fmla="*/ 330 h 1134"/>
                <a:gd name="T66" fmla="*/ 6 w 1135"/>
                <a:gd name="T67" fmla="*/ 255 h 1134"/>
                <a:gd name="T68" fmla="*/ 18 w 1135"/>
                <a:gd name="T69" fmla="*/ 211 h 1134"/>
                <a:gd name="T70" fmla="*/ 52 w 1135"/>
                <a:gd name="T71" fmla="*/ 142 h 1134"/>
                <a:gd name="T72" fmla="*/ 81 w 1135"/>
                <a:gd name="T73" fmla="*/ 104 h 1134"/>
                <a:gd name="T74" fmla="*/ 92 w 1135"/>
                <a:gd name="T75" fmla="*/ 92 h 1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135" h="1134">
                  <a:moveTo>
                    <a:pt x="92" y="92"/>
                  </a:moveTo>
                  <a:cubicBezTo>
                    <a:pt x="104" y="81"/>
                    <a:pt x="116" y="71"/>
                    <a:pt x="129" y="61"/>
                  </a:cubicBezTo>
                  <a:cubicBezTo>
                    <a:pt x="142" y="52"/>
                    <a:pt x="155" y="44"/>
                    <a:pt x="169" y="36"/>
                  </a:cubicBezTo>
                  <a:cubicBezTo>
                    <a:pt x="192" y="25"/>
                    <a:pt x="215" y="16"/>
                    <a:pt x="240" y="9"/>
                  </a:cubicBezTo>
                  <a:cubicBezTo>
                    <a:pt x="255" y="6"/>
                    <a:pt x="270" y="4"/>
                    <a:pt x="285" y="2"/>
                  </a:cubicBezTo>
                  <a:cubicBezTo>
                    <a:pt x="311" y="0"/>
                    <a:pt x="335" y="1"/>
                    <a:pt x="360" y="4"/>
                  </a:cubicBezTo>
                  <a:cubicBezTo>
                    <a:pt x="376" y="6"/>
                    <a:pt x="390" y="9"/>
                    <a:pt x="405" y="13"/>
                  </a:cubicBezTo>
                  <a:cubicBezTo>
                    <a:pt x="430" y="21"/>
                    <a:pt x="452" y="31"/>
                    <a:pt x="475" y="44"/>
                  </a:cubicBezTo>
                  <a:cubicBezTo>
                    <a:pt x="502" y="61"/>
                    <a:pt x="502" y="61"/>
                    <a:pt x="502" y="61"/>
                  </a:cubicBezTo>
                  <a:cubicBezTo>
                    <a:pt x="514" y="71"/>
                    <a:pt x="526" y="81"/>
                    <a:pt x="538" y="92"/>
                  </a:cubicBezTo>
                  <a:cubicBezTo>
                    <a:pt x="1054" y="609"/>
                    <a:pt x="1054" y="609"/>
                    <a:pt x="1054" y="609"/>
                  </a:cubicBezTo>
                  <a:cubicBezTo>
                    <a:pt x="1064" y="621"/>
                    <a:pt x="1074" y="633"/>
                    <a:pt x="1083" y="646"/>
                  </a:cubicBezTo>
                  <a:cubicBezTo>
                    <a:pt x="1091" y="660"/>
                    <a:pt x="1098" y="673"/>
                    <a:pt x="1105" y="687"/>
                  </a:cubicBezTo>
                  <a:cubicBezTo>
                    <a:pt x="1116" y="711"/>
                    <a:pt x="1123" y="734"/>
                    <a:pt x="1129" y="760"/>
                  </a:cubicBezTo>
                  <a:cubicBezTo>
                    <a:pt x="1131" y="775"/>
                    <a:pt x="1133" y="789"/>
                    <a:pt x="1134" y="805"/>
                  </a:cubicBezTo>
                  <a:cubicBezTo>
                    <a:pt x="1135" y="831"/>
                    <a:pt x="1133" y="854"/>
                    <a:pt x="1129" y="880"/>
                  </a:cubicBezTo>
                  <a:cubicBezTo>
                    <a:pt x="1125" y="895"/>
                    <a:pt x="1122" y="909"/>
                    <a:pt x="1117" y="924"/>
                  </a:cubicBezTo>
                  <a:cubicBezTo>
                    <a:pt x="1108" y="949"/>
                    <a:pt x="1097" y="971"/>
                    <a:pt x="1083" y="993"/>
                  </a:cubicBezTo>
                  <a:cubicBezTo>
                    <a:pt x="1074" y="1006"/>
                    <a:pt x="1064" y="1019"/>
                    <a:pt x="1054" y="1031"/>
                  </a:cubicBezTo>
                  <a:cubicBezTo>
                    <a:pt x="1042" y="1043"/>
                    <a:pt x="1031" y="1053"/>
                    <a:pt x="1019" y="1064"/>
                  </a:cubicBezTo>
                  <a:cubicBezTo>
                    <a:pt x="1006" y="1074"/>
                    <a:pt x="993" y="1083"/>
                    <a:pt x="980" y="1091"/>
                  </a:cubicBezTo>
                  <a:cubicBezTo>
                    <a:pt x="966" y="1099"/>
                    <a:pt x="953" y="1105"/>
                    <a:pt x="938" y="1112"/>
                  </a:cubicBezTo>
                  <a:cubicBezTo>
                    <a:pt x="914" y="1121"/>
                    <a:pt x="891" y="1127"/>
                    <a:pt x="865" y="1131"/>
                  </a:cubicBezTo>
                  <a:cubicBezTo>
                    <a:pt x="850" y="1133"/>
                    <a:pt x="835" y="1134"/>
                    <a:pt x="820" y="1134"/>
                  </a:cubicBezTo>
                  <a:cubicBezTo>
                    <a:pt x="794" y="1134"/>
                    <a:pt x="770" y="1131"/>
                    <a:pt x="745" y="1126"/>
                  </a:cubicBezTo>
                  <a:cubicBezTo>
                    <a:pt x="730" y="1121"/>
                    <a:pt x="716" y="1117"/>
                    <a:pt x="701" y="1112"/>
                  </a:cubicBezTo>
                  <a:cubicBezTo>
                    <a:pt x="677" y="1101"/>
                    <a:pt x="655" y="1089"/>
                    <a:pt x="633" y="1074"/>
                  </a:cubicBezTo>
                  <a:cubicBezTo>
                    <a:pt x="621" y="1064"/>
                    <a:pt x="609" y="1054"/>
                    <a:pt x="597" y="1043"/>
                  </a:cubicBezTo>
                  <a:cubicBezTo>
                    <a:pt x="81" y="526"/>
                    <a:pt x="81" y="526"/>
                    <a:pt x="81" y="526"/>
                  </a:cubicBezTo>
                  <a:cubicBezTo>
                    <a:pt x="71" y="514"/>
                    <a:pt x="61" y="502"/>
                    <a:pt x="52" y="489"/>
                  </a:cubicBezTo>
                  <a:cubicBezTo>
                    <a:pt x="44" y="475"/>
                    <a:pt x="37" y="462"/>
                    <a:pt x="30" y="448"/>
                  </a:cubicBezTo>
                  <a:cubicBezTo>
                    <a:pt x="19" y="424"/>
                    <a:pt x="12" y="401"/>
                    <a:pt x="6" y="375"/>
                  </a:cubicBezTo>
                  <a:cubicBezTo>
                    <a:pt x="4" y="360"/>
                    <a:pt x="2" y="346"/>
                    <a:pt x="1" y="330"/>
                  </a:cubicBezTo>
                  <a:cubicBezTo>
                    <a:pt x="0" y="304"/>
                    <a:pt x="2" y="281"/>
                    <a:pt x="6" y="255"/>
                  </a:cubicBezTo>
                  <a:cubicBezTo>
                    <a:pt x="9" y="240"/>
                    <a:pt x="13" y="226"/>
                    <a:pt x="18" y="211"/>
                  </a:cubicBezTo>
                  <a:cubicBezTo>
                    <a:pt x="27" y="186"/>
                    <a:pt x="38" y="164"/>
                    <a:pt x="52" y="142"/>
                  </a:cubicBezTo>
                  <a:cubicBezTo>
                    <a:pt x="61" y="128"/>
                    <a:pt x="71" y="116"/>
                    <a:pt x="81" y="104"/>
                  </a:cubicBezTo>
                  <a:cubicBezTo>
                    <a:pt x="92" y="92"/>
                    <a:pt x="92" y="92"/>
                    <a:pt x="92" y="9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28" name="任意多边形: 形状 27"/>
            <p:cNvSpPr/>
            <p:nvPr/>
          </p:nvSpPr>
          <p:spPr bwMode="auto">
            <a:xfrm>
              <a:off x="5685601" y="3016448"/>
              <a:ext cx="2343113" cy="2339024"/>
            </a:xfrm>
            <a:custGeom>
              <a:avLst/>
              <a:gdLst>
                <a:gd name="T0" fmla="*/ 106 w 1103"/>
                <a:gd name="T1" fmla="*/ 106 h 1103"/>
                <a:gd name="T2" fmla="*/ 106 w 1103"/>
                <a:gd name="T3" fmla="*/ 106 h 1103"/>
                <a:gd name="T4" fmla="*/ 492 w 1103"/>
                <a:gd name="T5" fmla="*/ 106 h 1103"/>
                <a:gd name="T6" fmla="*/ 997 w 1103"/>
                <a:gd name="T7" fmla="*/ 611 h 1103"/>
                <a:gd name="T8" fmla="*/ 997 w 1103"/>
                <a:gd name="T9" fmla="*/ 997 h 1103"/>
                <a:gd name="T10" fmla="*/ 997 w 1103"/>
                <a:gd name="T11" fmla="*/ 997 h 1103"/>
                <a:gd name="T12" fmla="*/ 611 w 1103"/>
                <a:gd name="T13" fmla="*/ 997 h 1103"/>
                <a:gd name="T14" fmla="*/ 106 w 1103"/>
                <a:gd name="T15" fmla="*/ 492 h 1103"/>
                <a:gd name="T16" fmla="*/ 106 w 1103"/>
                <a:gd name="T17" fmla="*/ 106 h 1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03" h="1103">
                  <a:moveTo>
                    <a:pt x="106" y="106"/>
                  </a:moveTo>
                  <a:cubicBezTo>
                    <a:pt x="106" y="106"/>
                    <a:pt x="106" y="106"/>
                    <a:pt x="106" y="106"/>
                  </a:cubicBezTo>
                  <a:cubicBezTo>
                    <a:pt x="212" y="0"/>
                    <a:pt x="386" y="0"/>
                    <a:pt x="492" y="106"/>
                  </a:cubicBezTo>
                  <a:cubicBezTo>
                    <a:pt x="997" y="611"/>
                    <a:pt x="997" y="611"/>
                    <a:pt x="997" y="611"/>
                  </a:cubicBezTo>
                  <a:cubicBezTo>
                    <a:pt x="1103" y="717"/>
                    <a:pt x="1103" y="890"/>
                    <a:pt x="997" y="997"/>
                  </a:cubicBezTo>
                  <a:cubicBezTo>
                    <a:pt x="997" y="997"/>
                    <a:pt x="997" y="997"/>
                    <a:pt x="997" y="997"/>
                  </a:cubicBezTo>
                  <a:cubicBezTo>
                    <a:pt x="890" y="1103"/>
                    <a:pt x="717" y="1103"/>
                    <a:pt x="611" y="997"/>
                  </a:cubicBezTo>
                  <a:cubicBezTo>
                    <a:pt x="106" y="492"/>
                    <a:pt x="106" y="492"/>
                    <a:pt x="106" y="492"/>
                  </a:cubicBezTo>
                  <a:cubicBezTo>
                    <a:pt x="0" y="386"/>
                    <a:pt x="0" y="212"/>
                    <a:pt x="106" y="106"/>
                  </a:cubicBez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29" name="任意多边形: 形状 28"/>
            <p:cNvSpPr/>
            <p:nvPr/>
          </p:nvSpPr>
          <p:spPr bwMode="auto">
            <a:xfrm>
              <a:off x="6919518" y="4248320"/>
              <a:ext cx="945628" cy="943584"/>
            </a:xfrm>
            <a:custGeom>
              <a:avLst/>
              <a:gdLst>
                <a:gd name="T0" fmla="*/ 366 w 445"/>
                <a:gd name="T1" fmla="*/ 79 h 445"/>
                <a:gd name="T2" fmla="*/ 79 w 445"/>
                <a:gd name="T3" fmla="*/ 79 h 445"/>
                <a:gd name="T4" fmla="*/ 79 w 445"/>
                <a:gd name="T5" fmla="*/ 366 h 445"/>
                <a:gd name="T6" fmla="*/ 366 w 445"/>
                <a:gd name="T7" fmla="*/ 366 h 445"/>
                <a:gd name="T8" fmla="*/ 366 w 445"/>
                <a:gd name="T9" fmla="*/ 79 h 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5" h="445">
                  <a:moveTo>
                    <a:pt x="366" y="79"/>
                  </a:moveTo>
                  <a:cubicBezTo>
                    <a:pt x="287" y="0"/>
                    <a:pt x="158" y="0"/>
                    <a:pt x="79" y="79"/>
                  </a:cubicBezTo>
                  <a:cubicBezTo>
                    <a:pt x="0" y="158"/>
                    <a:pt x="0" y="287"/>
                    <a:pt x="79" y="366"/>
                  </a:cubicBezTo>
                  <a:cubicBezTo>
                    <a:pt x="158" y="445"/>
                    <a:pt x="287" y="445"/>
                    <a:pt x="366" y="366"/>
                  </a:cubicBezTo>
                  <a:cubicBezTo>
                    <a:pt x="445" y="287"/>
                    <a:pt x="445" y="158"/>
                    <a:pt x="366" y="7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30" name="任意多边形: 形状 29"/>
            <p:cNvSpPr/>
            <p:nvPr/>
          </p:nvSpPr>
          <p:spPr bwMode="auto">
            <a:xfrm>
              <a:off x="4042764" y="1376678"/>
              <a:ext cx="2590510" cy="2585399"/>
            </a:xfrm>
            <a:custGeom>
              <a:avLst/>
              <a:gdLst>
                <a:gd name="T0" fmla="*/ 1114 w 1219"/>
                <a:gd name="T1" fmla="*/ 1114 h 1219"/>
                <a:gd name="T2" fmla="*/ 1150 w 1219"/>
                <a:gd name="T3" fmla="*/ 1073 h 1219"/>
                <a:gd name="T4" fmla="*/ 1178 w 1219"/>
                <a:gd name="T5" fmla="*/ 1028 h 1219"/>
                <a:gd name="T6" fmla="*/ 1199 w 1219"/>
                <a:gd name="T7" fmla="*/ 980 h 1219"/>
                <a:gd name="T8" fmla="*/ 1212 w 1219"/>
                <a:gd name="T9" fmla="*/ 930 h 1219"/>
                <a:gd name="T10" fmla="*/ 1218 w 1219"/>
                <a:gd name="T11" fmla="*/ 879 h 1219"/>
                <a:gd name="T12" fmla="*/ 1217 w 1219"/>
                <a:gd name="T13" fmla="*/ 827 h 1219"/>
                <a:gd name="T14" fmla="*/ 1209 w 1219"/>
                <a:gd name="T15" fmla="*/ 776 h 1219"/>
                <a:gd name="T16" fmla="*/ 1193 w 1219"/>
                <a:gd name="T17" fmla="*/ 727 h 1219"/>
                <a:gd name="T18" fmla="*/ 1169 w 1219"/>
                <a:gd name="T19" fmla="*/ 680 h 1219"/>
                <a:gd name="T20" fmla="*/ 1150 w 1219"/>
                <a:gd name="T21" fmla="*/ 650 h 1219"/>
                <a:gd name="T22" fmla="*/ 1115 w 1219"/>
                <a:gd name="T23" fmla="*/ 610 h 1219"/>
                <a:gd name="T24" fmla="*/ 596 w 1219"/>
                <a:gd name="T25" fmla="*/ 92 h 1219"/>
                <a:gd name="T26" fmla="*/ 554 w 1219"/>
                <a:gd name="T27" fmla="*/ 59 h 1219"/>
                <a:gd name="T28" fmla="*/ 508 w 1219"/>
                <a:gd name="T29" fmla="*/ 33 h 1219"/>
                <a:gd name="T30" fmla="*/ 459 w 1219"/>
                <a:gd name="T31" fmla="*/ 14 h 1219"/>
                <a:gd name="T32" fmla="*/ 408 w 1219"/>
                <a:gd name="T33" fmla="*/ 3 h 1219"/>
                <a:gd name="T34" fmla="*/ 357 w 1219"/>
                <a:gd name="T35" fmla="*/ 0 h 1219"/>
                <a:gd name="T36" fmla="*/ 306 w 1219"/>
                <a:gd name="T37" fmla="*/ 3 h 1219"/>
                <a:gd name="T38" fmla="*/ 255 w 1219"/>
                <a:gd name="T39" fmla="*/ 14 h 1219"/>
                <a:gd name="T40" fmla="*/ 206 w 1219"/>
                <a:gd name="T41" fmla="*/ 33 h 1219"/>
                <a:gd name="T42" fmla="*/ 160 w 1219"/>
                <a:gd name="T43" fmla="*/ 59 h 1219"/>
                <a:gd name="T44" fmla="*/ 117 w 1219"/>
                <a:gd name="T45" fmla="*/ 92 h 1219"/>
                <a:gd name="T46" fmla="*/ 80 w 1219"/>
                <a:gd name="T47" fmla="*/ 131 h 1219"/>
                <a:gd name="T48" fmla="*/ 49 w 1219"/>
                <a:gd name="T49" fmla="*/ 175 h 1219"/>
                <a:gd name="T50" fmla="*/ 26 w 1219"/>
                <a:gd name="T51" fmla="*/ 223 h 1219"/>
                <a:gd name="T52" fmla="*/ 10 w 1219"/>
                <a:gd name="T53" fmla="*/ 272 h 1219"/>
                <a:gd name="T54" fmla="*/ 1 w 1219"/>
                <a:gd name="T55" fmla="*/ 323 h 1219"/>
                <a:gd name="T56" fmla="*/ 0 w 1219"/>
                <a:gd name="T57" fmla="*/ 374 h 1219"/>
                <a:gd name="T58" fmla="*/ 6 w 1219"/>
                <a:gd name="T59" fmla="*/ 425 h 1219"/>
                <a:gd name="T60" fmla="*/ 20 w 1219"/>
                <a:gd name="T61" fmla="*/ 475 h 1219"/>
                <a:gd name="T62" fmla="*/ 41 w 1219"/>
                <a:gd name="T63" fmla="*/ 523 h 1219"/>
                <a:gd name="T64" fmla="*/ 69 w 1219"/>
                <a:gd name="T65" fmla="*/ 568 h 1219"/>
                <a:gd name="T66" fmla="*/ 103 w 1219"/>
                <a:gd name="T67" fmla="*/ 609 h 1219"/>
                <a:gd name="T68" fmla="*/ 622 w 1219"/>
                <a:gd name="T69" fmla="*/ 1127 h 1219"/>
                <a:gd name="T70" fmla="*/ 665 w 1219"/>
                <a:gd name="T71" fmla="*/ 1160 h 1219"/>
                <a:gd name="T72" fmla="*/ 711 w 1219"/>
                <a:gd name="T73" fmla="*/ 1186 h 1219"/>
                <a:gd name="T74" fmla="*/ 760 w 1219"/>
                <a:gd name="T75" fmla="*/ 1204 h 1219"/>
                <a:gd name="T76" fmla="*/ 810 w 1219"/>
                <a:gd name="T77" fmla="*/ 1215 h 1219"/>
                <a:gd name="T78" fmla="*/ 862 w 1219"/>
                <a:gd name="T79" fmla="*/ 1219 h 1219"/>
                <a:gd name="T80" fmla="*/ 913 w 1219"/>
                <a:gd name="T81" fmla="*/ 1215 h 1219"/>
                <a:gd name="T82" fmla="*/ 963 w 1219"/>
                <a:gd name="T83" fmla="*/ 1204 h 1219"/>
                <a:gd name="T84" fmla="*/ 1012 w 1219"/>
                <a:gd name="T85" fmla="*/ 1186 h 1219"/>
                <a:gd name="T86" fmla="*/ 1058 w 1219"/>
                <a:gd name="T87" fmla="*/ 1160 h 1219"/>
                <a:gd name="T88" fmla="*/ 1101 w 1219"/>
                <a:gd name="T89" fmla="*/ 1127 h 1219"/>
                <a:gd name="T90" fmla="*/ 1114 w 1219"/>
                <a:gd name="T91" fmla="*/ 1114 h 1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219" h="1219">
                  <a:moveTo>
                    <a:pt x="1114" y="1114"/>
                  </a:moveTo>
                  <a:cubicBezTo>
                    <a:pt x="1127" y="1101"/>
                    <a:pt x="1138" y="1088"/>
                    <a:pt x="1150" y="1073"/>
                  </a:cubicBezTo>
                  <a:cubicBezTo>
                    <a:pt x="1160" y="1058"/>
                    <a:pt x="1169" y="1044"/>
                    <a:pt x="1178" y="1028"/>
                  </a:cubicBezTo>
                  <a:cubicBezTo>
                    <a:pt x="1186" y="1012"/>
                    <a:pt x="1192" y="996"/>
                    <a:pt x="1199" y="980"/>
                  </a:cubicBezTo>
                  <a:cubicBezTo>
                    <a:pt x="1204" y="963"/>
                    <a:pt x="1208" y="947"/>
                    <a:pt x="1212" y="930"/>
                  </a:cubicBezTo>
                  <a:cubicBezTo>
                    <a:pt x="1215" y="913"/>
                    <a:pt x="1217" y="896"/>
                    <a:pt x="1218" y="879"/>
                  </a:cubicBezTo>
                  <a:cubicBezTo>
                    <a:pt x="1219" y="861"/>
                    <a:pt x="1218" y="845"/>
                    <a:pt x="1217" y="827"/>
                  </a:cubicBezTo>
                  <a:cubicBezTo>
                    <a:pt x="1215" y="810"/>
                    <a:pt x="1212" y="794"/>
                    <a:pt x="1209" y="776"/>
                  </a:cubicBezTo>
                  <a:cubicBezTo>
                    <a:pt x="1204" y="760"/>
                    <a:pt x="1199" y="743"/>
                    <a:pt x="1193" y="727"/>
                  </a:cubicBezTo>
                  <a:cubicBezTo>
                    <a:pt x="1186" y="711"/>
                    <a:pt x="1178" y="695"/>
                    <a:pt x="1169" y="680"/>
                  </a:cubicBezTo>
                  <a:cubicBezTo>
                    <a:pt x="1150" y="650"/>
                    <a:pt x="1150" y="650"/>
                    <a:pt x="1150" y="650"/>
                  </a:cubicBezTo>
                  <a:cubicBezTo>
                    <a:pt x="1139" y="636"/>
                    <a:pt x="1127" y="623"/>
                    <a:pt x="1115" y="610"/>
                  </a:cubicBezTo>
                  <a:cubicBezTo>
                    <a:pt x="596" y="92"/>
                    <a:pt x="596" y="92"/>
                    <a:pt x="596" y="92"/>
                  </a:cubicBezTo>
                  <a:cubicBezTo>
                    <a:pt x="583" y="80"/>
                    <a:pt x="569" y="69"/>
                    <a:pt x="554" y="59"/>
                  </a:cubicBezTo>
                  <a:cubicBezTo>
                    <a:pt x="539" y="49"/>
                    <a:pt x="524" y="41"/>
                    <a:pt x="508" y="33"/>
                  </a:cubicBezTo>
                  <a:cubicBezTo>
                    <a:pt x="491" y="26"/>
                    <a:pt x="476" y="20"/>
                    <a:pt x="459" y="14"/>
                  </a:cubicBezTo>
                  <a:cubicBezTo>
                    <a:pt x="442" y="10"/>
                    <a:pt x="425" y="6"/>
                    <a:pt x="408" y="3"/>
                  </a:cubicBezTo>
                  <a:cubicBezTo>
                    <a:pt x="391" y="1"/>
                    <a:pt x="374" y="0"/>
                    <a:pt x="357" y="0"/>
                  </a:cubicBezTo>
                  <a:cubicBezTo>
                    <a:pt x="340" y="0"/>
                    <a:pt x="323" y="1"/>
                    <a:pt x="306" y="3"/>
                  </a:cubicBezTo>
                  <a:cubicBezTo>
                    <a:pt x="289" y="6"/>
                    <a:pt x="272" y="10"/>
                    <a:pt x="255" y="14"/>
                  </a:cubicBezTo>
                  <a:cubicBezTo>
                    <a:pt x="238" y="20"/>
                    <a:pt x="223" y="26"/>
                    <a:pt x="206" y="33"/>
                  </a:cubicBezTo>
                  <a:cubicBezTo>
                    <a:pt x="190" y="41"/>
                    <a:pt x="175" y="49"/>
                    <a:pt x="160" y="59"/>
                  </a:cubicBezTo>
                  <a:cubicBezTo>
                    <a:pt x="145" y="69"/>
                    <a:pt x="131" y="80"/>
                    <a:pt x="117" y="92"/>
                  </a:cubicBezTo>
                  <a:cubicBezTo>
                    <a:pt x="104" y="104"/>
                    <a:pt x="92" y="117"/>
                    <a:pt x="80" y="131"/>
                  </a:cubicBezTo>
                  <a:cubicBezTo>
                    <a:pt x="69" y="146"/>
                    <a:pt x="59" y="160"/>
                    <a:pt x="49" y="175"/>
                  </a:cubicBezTo>
                  <a:cubicBezTo>
                    <a:pt x="40" y="191"/>
                    <a:pt x="33" y="206"/>
                    <a:pt x="26" y="223"/>
                  </a:cubicBezTo>
                  <a:cubicBezTo>
                    <a:pt x="20" y="239"/>
                    <a:pt x="15" y="255"/>
                    <a:pt x="10" y="272"/>
                  </a:cubicBezTo>
                  <a:cubicBezTo>
                    <a:pt x="6" y="289"/>
                    <a:pt x="4" y="305"/>
                    <a:pt x="1" y="323"/>
                  </a:cubicBezTo>
                  <a:cubicBezTo>
                    <a:pt x="0" y="340"/>
                    <a:pt x="0" y="357"/>
                    <a:pt x="0" y="374"/>
                  </a:cubicBezTo>
                  <a:cubicBezTo>
                    <a:pt x="1" y="391"/>
                    <a:pt x="3" y="408"/>
                    <a:pt x="6" y="425"/>
                  </a:cubicBezTo>
                  <a:cubicBezTo>
                    <a:pt x="10" y="442"/>
                    <a:pt x="14" y="458"/>
                    <a:pt x="20" y="475"/>
                  </a:cubicBezTo>
                  <a:cubicBezTo>
                    <a:pt x="26" y="492"/>
                    <a:pt x="33" y="507"/>
                    <a:pt x="41" y="523"/>
                  </a:cubicBezTo>
                  <a:cubicBezTo>
                    <a:pt x="49" y="539"/>
                    <a:pt x="58" y="554"/>
                    <a:pt x="69" y="568"/>
                  </a:cubicBezTo>
                  <a:cubicBezTo>
                    <a:pt x="80" y="583"/>
                    <a:pt x="91" y="596"/>
                    <a:pt x="103" y="609"/>
                  </a:cubicBezTo>
                  <a:cubicBezTo>
                    <a:pt x="622" y="1127"/>
                    <a:pt x="622" y="1127"/>
                    <a:pt x="622" y="1127"/>
                  </a:cubicBezTo>
                  <a:cubicBezTo>
                    <a:pt x="636" y="1139"/>
                    <a:pt x="650" y="1149"/>
                    <a:pt x="665" y="1160"/>
                  </a:cubicBezTo>
                  <a:cubicBezTo>
                    <a:pt x="680" y="1169"/>
                    <a:pt x="695" y="1178"/>
                    <a:pt x="711" y="1186"/>
                  </a:cubicBezTo>
                  <a:cubicBezTo>
                    <a:pt x="727" y="1193"/>
                    <a:pt x="743" y="1199"/>
                    <a:pt x="760" y="1204"/>
                  </a:cubicBezTo>
                  <a:cubicBezTo>
                    <a:pt x="777" y="1209"/>
                    <a:pt x="793" y="1212"/>
                    <a:pt x="810" y="1215"/>
                  </a:cubicBezTo>
                  <a:cubicBezTo>
                    <a:pt x="828" y="1217"/>
                    <a:pt x="844" y="1218"/>
                    <a:pt x="862" y="1219"/>
                  </a:cubicBezTo>
                  <a:cubicBezTo>
                    <a:pt x="879" y="1218"/>
                    <a:pt x="896" y="1217"/>
                    <a:pt x="913" y="1215"/>
                  </a:cubicBezTo>
                  <a:cubicBezTo>
                    <a:pt x="930" y="1212"/>
                    <a:pt x="946" y="1209"/>
                    <a:pt x="963" y="1204"/>
                  </a:cubicBezTo>
                  <a:cubicBezTo>
                    <a:pt x="980" y="1199"/>
                    <a:pt x="996" y="1193"/>
                    <a:pt x="1012" y="1186"/>
                  </a:cubicBezTo>
                  <a:cubicBezTo>
                    <a:pt x="1028" y="1178"/>
                    <a:pt x="1043" y="1169"/>
                    <a:pt x="1058" y="1160"/>
                  </a:cubicBezTo>
                  <a:cubicBezTo>
                    <a:pt x="1073" y="1149"/>
                    <a:pt x="1087" y="1139"/>
                    <a:pt x="1101" y="1127"/>
                  </a:cubicBezTo>
                  <a:cubicBezTo>
                    <a:pt x="1114" y="1114"/>
                    <a:pt x="1114" y="1114"/>
                    <a:pt x="1114" y="111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31" name="任意多边形: 形状 30"/>
            <p:cNvSpPr/>
            <p:nvPr/>
          </p:nvSpPr>
          <p:spPr bwMode="auto">
            <a:xfrm>
              <a:off x="4132726" y="1465618"/>
              <a:ext cx="2410585" cy="2407518"/>
            </a:xfrm>
            <a:custGeom>
              <a:avLst/>
              <a:gdLst>
                <a:gd name="T0" fmla="*/ 1042 w 1135"/>
                <a:gd name="T1" fmla="*/ 1042 h 1135"/>
                <a:gd name="T2" fmla="*/ 1074 w 1135"/>
                <a:gd name="T3" fmla="*/ 1006 h 1135"/>
                <a:gd name="T4" fmla="*/ 1098 w 1135"/>
                <a:gd name="T5" fmla="*/ 966 h 1135"/>
                <a:gd name="T6" fmla="*/ 1125 w 1135"/>
                <a:gd name="T7" fmla="*/ 895 h 1135"/>
                <a:gd name="T8" fmla="*/ 1133 w 1135"/>
                <a:gd name="T9" fmla="*/ 850 h 1135"/>
                <a:gd name="T10" fmla="*/ 1131 w 1135"/>
                <a:gd name="T11" fmla="*/ 774 h 1135"/>
                <a:gd name="T12" fmla="*/ 1121 w 1135"/>
                <a:gd name="T13" fmla="*/ 730 h 1135"/>
                <a:gd name="T14" fmla="*/ 1091 w 1135"/>
                <a:gd name="T15" fmla="*/ 659 h 1135"/>
                <a:gd name="T16" fmla="*/ 1074 w 1135"/>
                <a:gd name="T17" fmla="*/ 633 h 1135"/>
                <a:gd name="T18" fmla="*/ 1043 w 1135"/>
                <a:gd name="T19" fmla="*/ 597 h 1135"/>
                <a:gd name="T20" fmla="*/ 526 w 1135"/>
                <a:gd name="T21" fmla="*/ 81 h 1135"/>
                <a:gd name="T22" fmla="*/ 488 w 1135"/>
                <a:gd name="T23" fmla="*/ 52 h 1135"/>
                <a:gd name="T24" fmla="*/ 448 w 1135"/>
                <a:gd name="T25" fmla="*/ 29 h 1135"/>
                <a:gd name="T26" fmla="*/ 375 w 1135"/>
                <a:gd name="T27" fmla="*/ 6 h 1135"/>
                <a:gd name="T28" fmla="*/ 330 w 1135"/>
                <a:gd name="T29" fmla="*/ 1 h 1135"/>
                <a:gd name="T30" fmla="*/ 255 w 1135"/>
                <a:gd name="T31" fmla="*/ 6 h 1135"/>
                <a:gd name="T32" fmla="*/ 211 w 1135"/>
                <a:gd name="T33" fmla="*/ 18 h 1135"/>
                <a:gd name="T34" fmla="*/ 142 w 1135"/>
                <a:gd name="T35" fmla="*/ 52 h 1135"/>
                <a:gd name="T36" fmla="*/ 104 w 1135"/>
                <a:gd name="T37" fmla="*/ 81 h 1135"/>
                <a:gd name="T38" fmla="*/ 71 w 1135"/>
                <a:gd name="T39" fmla="*/ 116 h 1135"/>
                <a:gd name="T40" fmla="*/ 44 w 1135"/>
                <a:gd name="T41" fmla="*/ 155 h 1135"/>
                <a:gd name="T42" fmla="*/ 23 w 1135"/>
                <a:gd name="T43" fmla="*/ 196 h 1135"/>
                <a:gd name="T44" fmla="*/ 3 w 1135"/>
                <a:gd name="T45" fmla="*/ 270 h 1135"/>
                <a:gd name="T46" fmla="*/ 0 w 1135"/>
                <a:gd name="T47" fmla="*/ 315 h 1135"/>
                <a:gd name="T48" fmla="*/ 9 w 1135"/>
                <a:gd name="T49" fmla="*/ 390 h 1135"/>
                <a:gd name="T50" fmla="*/ 23 w 1135"/>
                <a:gd name="T51" fmla="*/ 434 h 1135"/>
                <a:gd name="T52" fmla="*/ 61 w 1135"/>
                <a:gd name="T53" fmla="*/ 501 h 1135"/>
                <a:gd name="T54" fmla="*/ 92 w 1135"/>
                <a:gd name="T55" fmla="*/ 537 h 1135"/>
                <a:gd name="T56" fmla="*/ 608 w 1135"/>
                <a:gd name="T57" fmla="*/ 1053 h 1135"/>
                <a:gd name="T58" fmla="*/ 646 w 1135"/>
                <a:gd name="T59" fmla="*/ 1083 h 1135"/>
                <a:gd name="T60" fmla="*/ 687 w 1135"/>
                <a:gd name="T61" fmla="*/ 1105 h 1135"/>
                <a:gd name="T62" fmla="*/ 759 w 1135"/>
                <a:gd name="T63" fmla="*/ 1129 h 1135"/>
                <a:gd name="T64" fmla="*/ 804 w 1135"/>
                <a:gd name="T65" fmla="*/ 1134 h 1135"/>
                <a:gd name="T66" fmla="*/ 880 w 1135"/>
                <a:gd name="T67" fmla="*/ 1129 h 1135"/>
                <a:gd name="T68" fmla="*/ 924 w 1135"/>
                <a:gd name="T69" fmla="*/ 1117 h 1135"/>
                <a:gd name="T70" fmla="*/ 993 w 1135"/>
                <a:gd name="T71" fmla="*/ 1083 h 1135"/>
                <a:gd name="T72" fmla="*/ 1031 w 1135"/>
                <a:gd name="T73" fmla="*/ 1053 h 1135"/>
                <a:gd name="T74" fmla="*/ 1042 w 1135"/>
                <a:gd name="T75" fmla="*/ 1042 h 1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135" h="1135">
                  <a:moveTo>
                    <a:pt x="1042" y="1042"/>
                  </a:moveTo>
                  <a:cubicBezTo>
                    <a:pt x="1054" y="1031"/>
                    <a:pt x="1064" y="1019"/>
                    <a:pt x="1074" y="1006"/>
                  </a:cubicBezTo>
                  <a:cubicBezTo>
                    <a:pt x="1083" y="993"/>
                    <a:pt x="1091" y="980"/>
                    <a:pt x="1098" y="966"/>
                  </a:cubicBezTo>
                  <a:cubicBezTo>
                    <a:pt x="1110" y="942"/>
                    <a:pt x="1118" y="920"/>
                    <a:pt x="1125" y="895"/>
                  </a:cubicBezTo>
                  <a:cubicBezTo>
                    <a:pt x="1129" y="880"/>
                    <a:pt x="1131" y="865"/>
                    <a:pt x="1133" y="850"/>
                  </a:cubicBezTo>
                  <a:cubicBezTo>
                    <a:pt x="1135" y="824"/>
                    <a:pt x="1134" y="800"/>
                    <a:pt x="1131" y="774"/>
                  </a:cubicBezTo>
                  <a:cubicBezTo>
                    <a:pt x="1128" y="759"/>
                    <a:pt x="1125" y="745"/>
                    <a:pt x="1121" y="730"/>
                  </a:cubicBezTo>
                  <a:cubicBezTo>
                    <a:pt x="1113" y="705"/>
                    <a:pt x="1104" y="682"/>
                    <a:pt x="1091" y="659"/>
                  </a:cubicBezTo>
                  <a:cubicBezTo>
                    <a:pt x="1074" y="633"/>
                    <a:pt x="1074" y="633"/>
                    <a:pt x="1074" y="633"/>
                  </a:cubicBezTo>
                  <a:cubicBezTo>
                    <a:pt x="1064" y="620"/>
                    <a:pt x="1054" y="609"/>
                    <a:pt x="1043" y="597"/>
                  </a:cubicBezTo>
                  <a:cubicBezTo>
                    <a:pt x="526" y="81"/>
                    <a:pt x="526" y="81"/>
                    <a:pt x="526" y="81"/>
                  </a:cubicBezTo>
                  <a:cubicBezTo>
                    <a:pt x="514" y="71"/>
                    <a:pt x="502" y="61"/>
                    <a:pt x="488" y="52"/>
                  </a:cubicBezTo>
                  <a:cubicBezTo>
                    <a:pt x="475" y="44"/>
                    <a:pt x="462" y="36"/>
                    <a:pt x="448" y="29"/>
                  </a:cubicBezTo>
                  <a:cubicBezTo>
                    <a:pt x="424" y="19"/>
                    <a:pt x="401" y="12"/>
                    <a:pt x="375" y="6"/>
                  </a:cubicBezTo>
                  <a:cubicBezTo>
                    <a:pt x="360" y="3"/>
                    <a:pt x="345" y="2"/>
                    <a:pt x="330" y="1"/>
                  </a:cubicBezTo>
                  <a:cubicBezTo>
                    <a:pt x="304" y="0"/>
                    <a:pt x="280" y="2"/>
                    <a:pt x="255" y="6"/>
                  </a:cubicBezTo>
                  <a:cubicBezTo>
                    <a:pt x="240" y="9"/>
                    <a:pt x="225" y="13"/>
                    <a:pt x="211" y="18"/>
                  </a:cubicBezTo>
                  <a:cubicBezTo>
                    <a:pt x="186" y="27"/>
                    <a:pt x="164" y="38"/>
                    <a:pt x="142" y="52"/>
                  </a:cubicBezTo>
                  <a:cubicBezTo>
                    <a:pt x="128" y="61"/>
                    <a:pt x="116" y="71"/>
                    <a:pt x="104" y="81"/>
                  </a:cubicBezTo>
                  <a:cubicBezTo>
                    <a:pt x="92" y="92"/>
                    <a:pt x="81" y="104"/>
                    <a:pt x="71" y="116"/>
                  </a:cubicBezTo>
                  <a:cubicBezTo>
                    <a:pt x="61" y="129"/>
                    <a:pt x="52" y="141"/>
                    <a:pt x="44" y="155"/>
                  </a:cubicBezTo>
                  <a:cubicBezTo>
                    <a:pt x="36" y="169"/>
                    <a:pt x="29" y="182"/>
                    <a:pt x="23" y="196"/>
                  </a:cubicBezTo>
                  <a:cubicBezTo>
                    <a:pt x="14" y="221"/>
                    <a:pt x="8" y="244"/>
                    <a:pt x="3" y="270"/>
                  </a:cubicBezTo>
                  <a:cubicBezTo>
                    <a:pt x="2" y="285"/>
                    <a:pt x="1" y="300"/>
                    <a:pt x="0" y="315"/>
                  </a:cubicBezTo>
                  <a:cubicBezTo>
                    <a:pt x="1" y="341"/>
                    <a:pt x="4" y="365"/>
                    <a:pt x="9" y="390"/>
                  </a:cubicBezTo>
                  <a:cubicBezTo>
                    <a:pt x="13" y="405"/>
                    <a:pt x="18" y="419"/>
                    <a:pt x="23" y="434"/>
                  </a:cubicBezTo>
                  <a:cubicBezTo>
                    <a:pt x="34" y="458"/>
                    <a:pt x="46" y="479"/>
                    <a:pt x="61" y="501"/>
                  </a:cubicBezTo>
                  <a:cubicBezTo>
                    <a:pt x="71" y="514"/>
                    <a:pt x="81" y="526"/>
                    <a:pt x="92" y="537"/>
                  </a:cubicBezTo>
                  <a:cubicBezTo>
                    <a:pt x="608" y="1053"/>
                    <a:pt x="608" y="1053"/>
                    <a:pt x="608" y="1053"/>
                  </a:cubicBezTo>
                  <a:cubicBezTo>
                    <a:pt x="621" y="1064"/>
                    <a:pt x="633" y="1073"/>
                    <a:pt x="646" y="1083"/>
                  </a:cubicBezTo>
                  <a:cubicBezTo>
                    <a:pt x="659" y="1091"/>
                    <a:pt x="673" y="1098"/>
                    <a:pt x="687" y="1105"/>
                  </a:cubicBezTo>
                  <a:cubicBezTo>
                    <a:pt x="711" y="1116"/>
                    <a:pt x="734" y="1123"/>
                    <a:pt x="759" y="1129"/>
                  </a:cubicBezTo>
                  <a:cubicBezTo>
                    <a:pt x="774" y="1131"/>
                    <a:pt x="789" y="1133"/>
                    <a:pt x="804" y="1134"/>
                  </a:cubicBezTo>
                  <a:cubicBezTo>
                    <a:pt x="830" y="1135"/>
                    <a:pt x="854" y="1133"/>
                    <a:pt x="880" y="1129"/>
                  </a:cubicBezTo>
                  <a:cubicBezTo>
                    <a:pt x="895" y="1125"/>
                    <a:pt x="909" y="1121"/>
                    <a:pt x="924" y="1117"/>
                  </a:cubicBezTo>
                  <a:cubicBezTo>
                    <a:pt x="949" y="1107"/>
                    <a:pt x="970" y="1097"/>
                    <a:pt x="993" y="1083"/>
                  </a:cubicBezTo>
                  <a:cubicBezTo>
                    <a:pt x="1006" y="1073"/>
                    <a:pt x="1018" y="1064"/>
                    <a:pt x="1031" y="1053"/>
                  </a:cubicBezTo>
                  <a:cubicBezTo>
                    <a:pt x="1042" y="1042"/>
                    <a:pt x="1042" y="1042"/>
                    <a:pt x="1042" y="104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32" name="任意多边形: 形状 31"/>
            <p:cNvSpPr/>
            <p:nvPr/>
          </p:nvSpPr>
          <p:spPr bwMode="auto">
            <a:xfrm>
              <a:off x="4166462" y="1500376"/>
              <a:ext cx="2341068" cy="2335957"/>
            </a:xfrm>
            <a:custGeom>
              <a:avLst/>
              <a:gdLst>
                <a:gd name="T0" fmla="*/ 996 w 1102"/>
                <a:gd name="T1" fmla="*/ 996 h 1102"/>
                <a:gd name="T2" fmla="*/ 996 w 1102"/>
                <a:gd name="T3" fmla="*/ 996 h 1102"/>
                <a:gd name="T4" fmla="*/ 996 w 1102"/>
                <a:gd name="T5" fmla="*/ 611 h 1102"/>
                <a:gd name="T6" fmla="*/ 492 w 1102"/>
                <a:gd name="T7" fmla="*/ 106 h 1102"/>
                <a:gd name="T8" fmla="*/ 106 w 1102"/>
                <a:gd name="T9" fmla="*/ 106 h 1102"/>
                <a:gd name="T10" fmla="*/ 106 w 1102"/>
                <a:gd name="T11" fmla="*/ 106 h 1102"/>
                <a:gd name="T12" fmla="*/ 106 w 1102"/>
                <a:gd name="T13" fmla="*/ 492 h 1102"/>
                <a:gd name="T14" fmla="*/ 611 w 1102"/>
                <a:gd name="T15" fmla="*/ 996 h 1102"/>
                <a:gd name="T16" fmla="*/ 996 w 1102"/>
                <a:gd name="T17" fmla="*/ 996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02" h="1102">
                  <a:moveTo>
                    <a:pt x="996" y="996"/>
                  </a:moveTo>
                  <a:cubicBezTo>
                    <a:pt x="996" y="996"/>
                    <a:pt x="996" y="996"/>
                    <a:pt x="996" y="996"/>
                  </a:cubicBezTo>
                  <a:cubicBezTo>
                    <a:pt x="1102" y="890"/>
                    <a:pt x="1102" y="717"/>
                    <a:pt x="996" y="611"/>
                  </a:cubicBezTo>
                  <a:cubicBezTo>
                    <a:pt x="492" y="106"/>
                    <a:pt x="492" y="106"/>
                    <a:pt x="492" y="106"/>
                  </a:cubicBezTo>
                  <a:cubicBezTo>
                    <a:pt x="386" y="0"/>
                    <a:pt x="212" y="0"/>
                    <a:pt x="106" y="106"/>
                  </a:cubicBezTo>
                  <a:cubicBezTo>
                    <a:pt x="106" y="106"/>
                    <a:pt x="106" y="106"/>
                    <a:pt x="106" y="106"/>
                  </a:cubicBezTo>
                  <a:cubicBezTo>
                    <a:pt x="0" y="212"/>
                    <a:pt x="0" y="386"/>
                    <a:pt x="106" y="492"/>
                  </a:cubicBezTo>
                  <a:cubicBezTo>
                    <a:pt x="611" y="996"/>
                    <a:pt x="611" y="996"/>
                    <a:pt x="611" y="996"/>
                  </a:cubicBezTo>
                  <a:cubicBezTo>
                    <a:pt x="717" y="1102"/>
                    <a:pt x="890" y="1102"/>
                    <a:pt x="996" y="996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33" name="椭圆 32"/>
            <p:cNvSpPr/>
            <p:nvPr/>
          </p:nvSpPr>
          <p:spPr bwMode="auto">
            <a:xfrm>
              <a:off x="4854470" y="2187362"/>
              <a:ext cx="2486235" cy="248112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34" name="任意多边形: 形状 33"/>
            <p:cNvSpPr/>
            <p:nvPr/>
          </p:nvSpPr>
          <p:spPr bwMode="auto">
            <a:xfrm>
              <a:off x="4327985" y="1660878"/>
              <a:ext cx="947673" cy="945628"/>
            </a:xfrm>
            <a:custGeom>
              <a:avLst/>
              <a:gdLst>
                <a:gd name="T0" fmla="*/ 367 w 446"/>
                <a:gd name="T1" fmla="*/ 79 h 446"/>
                <a:gd name="T2" fmla="*/ 367 w 446"/>
                <a:gd name="T3" fmla="*/ 367 h 446"/>
                <a:gd name="T4" fmla="*/ 79 w 446"/>
                <a:gd name="T5" fmla="*/ 367 h 446"/>
                <a:gd name="T6" fmla="*/ 79 w 446"/>
                <a:gd name="T7" fmla="*/ 79 h 446"/>
                <a:gd name="T8" fmla="*/ 367 w 446"/>
                <a:gd name="T9" fmla="*/ 79 h 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6" h="446">
                  <a:moveTo>
                    <a:pt x="367" y="79"/>
                  </a:moveTo>
                  <a:cubicBezTo>
                    <a:pt x="446" y="159"/>
                    <a:pt x="446" y="287"/>
                    <a:pt x="367" y="367"/>
                  </a:cubicBezTo>
                  <a:cubicBezTo>
                    <a:pt x="287" y="446"/>
                    <a:pt x="159" y="446"/>
                    <a:pt x="79" y="367"/>
                  </a:cubicBezTo>
                  <a:cubicBezTo>
                    <a:pt x="0" y="287"/>
                    <a:pt x="0" y="159"/>
                    <a:pt x="79" y="79"/>
                  </a:cubicBezTo>
                  <a:cubicBezTo>
                    <a:pt x="159" y="0"/>
                    <a:pt x="287" y="0"/>
                    <a:pt x="367" y="7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35" name="任意多边形: 形状 34"/>
            <p:cNvSpPr/>
            <p:nvPr/>
          </p:nvSpPr>
          <p:spPr bwMode="auto">
            <a:xfrm>
              <a:off x="4400569" y="1733461"/>
              <a:ext cx="802506" cy="801484"/>
            </a:xfrm>
            <a:custGeom>
              <a:avLst/>
              <a:gdLst>
                <a:gd name="T0" fmla="*/ 311 w 378"/>
                <a:gd name="T1" fmla="*/ 67 h 378"/>
                <a:gd name="T2" fmla="*/ 311 w 378"/>
                <a:gd name="T3" fmla="*/ 311 h 378"/>
                <a:gd name="T4" fmla="*/ 67 w 378"/>
                <a:gd name="T5" fmla="*/ 311 h 378"/>
                <a:gd name="T6" fmla="*/ 67 w 378"/>
                <a:gd name="T7" fmla="*/ 67 h 378"/>
                <a:gd name="T8" fmla="*/ 311 w 378"/>
                <a:gd name="T9" fmla="*/ 67 h 378"/>
                <a:gd name="T10" fmla="*/ 295 w 378"/>
                <a:gd name="T11" fmla="*/ 83 h 378"/>
                <a:gd name="T12" fmla="*/ 295 w 378"/>
                <a:gd name="T13" fmla="*/ 295 h 378"/>
                <a:gd name="T14" fmla="*/ 83 w 378"/>
                <a:gd name="T15" fmla="*/ 295 h 378"/>
                <a:gd name="T16" fmla="*/ 83 w 378"/>
                <a:gd name="T17" fmla="*/ 83 h 378"/>
                <a:gd name="T18" fmla="*/ 295 w 378"/>
                <a:gd name="T19" fmla="*/ 83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8" h="378">
                  <a:moveTo>
                    <a:pt x="311" y="67"/>
                  </a:moveTo>
                  <a:cubicBezTo>
                    <a:pt x="378" y="134"/>
                    <a:pt x="378" y="244"/>
                    <a:pt x="311" y="311"/>
                  </a:cubicBezTo>
                  <a:cubicBezTo>
                    <a:pt x="244" y="378"/>
                    <a:pt x="134" y="378"/>
                    <a:pt x="67" y="311"/>
                  </a:cubicBezTo>
                  <a:cubicBezTo>
                    <a:pt x="0" y="244"/>
                    <a:pt x="0" y="134"/>
                    <a:pt x="67" y="67"/>
                  </a:cubicBezTo>
                  <a:cubicBezTo>
                    <a:pt x="134" y="0"/>
                    <a:pt x="244" y="0"/>
                    <a:pt x="311" y="67"/>
                  </a:cubicBezTo>
                  <a:close/>
                  <a:moveTo>
                    <a:pt x="295" y="83"/>
                  </a:moveTo>
                  <a:cubicBezTo>
                    <a:pt x="354" y="141"/>
                    <a:pt x="354" y="237"/>
                    <a:pt x="295" y="295"/>
                  </a:cubicBezTo>
                  <a:cubicBezTo>
                    <a:pt x="237" y="354"/>
                    <a:pt x="141" y="354"/>
                    <a:pt x="83" y="295"/>
                  </a:cubicBezTo>
                  <a:cubicBezTo>
                    <a:pt x="24" y="237"/>
                    <a:pt x="24" y="141"/>
                    <a:pt x="83" y="83"/>
                  </a:cubicBezTo>
                  <a:cubicBezTo>
                    <a:pt x="141" y="24"/>
                    <a:pt x="237" y="24"/>
                    <a:pt x="295" y="83"/>
                  </a:cubicBezTo>
                  <a:close/>
                </a:path>
              </a:pathLst>
            </a:custGeom>
            <a:solidFill>
              <a:srgbClr val="DC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36" name="任意多边形: 形状 35"/>
            <p:cNvSpPr/>
            <p:nvPr/>
          </p:nvSpPr>
          <p:spPr bwMode="auto">
            <a:xfrm>
              <a:off x="4400569" y="4319881"/>
              <a:ext cx="802506" cy="799439"/>
            </a:xfrm>
            <a:custGeom>
              <a:avLst/>
              <a:gdLst>
                <a:gd name="T0" fmla="*/ 311 w 378"/>
                <a:gd name="T1" fmla="*/ 67 h 377"/>
                <a:gd name="T2" fmla="*/ 311 w 378"/>
                <a:gd name="T3" fmla="*/ 310 h 377"/>
                <a:gd name="T4" fmla="*/ 67 w 378"/>
                <a:gd name="T5" fmla="*/ 310 h 377"/>
                <a:gd name="T6" fmla="*/ 67 w 378"/>
                <a:gd name="T7" fmla="*/ 67 h 377"/>
                <a:gd name="T8" fmla="*/ 311 w 378"/>
                <a:gd name="T9" fmla="*/ 67 h 377"/>
                <a:gd name="T10" fmla="*/ 295 w 378"/>
                <a:gd name="T11" fmla="*/ 83 h 377"/>
                <a:gd name="T12" fmla="*/ 295 w 378"/>
                <a:gd name="T13" fmla="*/ 295 h 377"/>
                <a:gd name="T14" fmla="*/ 83 w 378"/>
                <a:gd name="T15" fmla="*/ 295 h 377"/>
                <a:gd name="T16" fmla="*/ 83 w 378"/>
                <a:gd name="T17" fmla="*/ 83 h 377"/>
                <a:gd name="T18" fmla="*/ 295 w 378"/>
                <a:gd name="T19" fmla="*/ 83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8" h="377">
                  <a:moveTo>
                    <a:pt x="311" y="67"/>
                  </a:moveTo>
                  <a:cubicBezTo>
                    <a:pt x="378" y="134"/>
                    <a:pt x="378" y="243"/>
                    <a:pt x="311" y="310"/>
                  </a:cubicBezTo>
                  <a:cubicBezTo>
                    <a:pt x="244" y="377"/>
                    <a:pt x="134" y="377"/>
                    <a:pt x="67" y="310"/>
                  </a:cubicBezTo>
                  <a:cubicBezTo>
                    <a:pt x="0" y="243"/>
                    <a:pt x="0" y="134"/>
                    <a:pt x="67" y="67"/>
                  </a:cubicBezTo>
                  <a:cubicBezTo>
                    <a:pt x="134" y="0"/>
                    <a:pt x="244" y="0"/>
                    <a:pt x="311" y="67"/>
                  </a:cubicBezTo>
                  <a:close/>
                  <a:moveTo>
                    <a:pt x="295" y="83"/>
                  </a:moveTo>
                  <a:cubicBezTo>
                    <a:pt x="354" y="141"/>
                    <a:pt x="354" y="236"/>
                    <a:pt x="295" y="295"/>
                  </a:cubicBezTo>
                  <a:cubicBezTo>
                    <a:pt x="237" y="353"/>
                    <a:pt x="141" y="353"/>
                    <a:pt x="83" y="295"/>
                  </a:cubicBezTo>
                  <a:cubicBezTo>
                    <a:pt x="24" y="236"/>
                    <a:pt x="24" y="141"/>
                    <a:pt x="83" y="83"/>
                  </a:cubicBezTo>
                  <a:cubicBezTo>
                    <a:pt x="141" y="24"/>
                    <a:pt x="237" y="24"/>
                    <a:pt x="295" y="83"/>
                  </a:cubicBezTo>
                  <a:close/>
                </a:path>
              </a:pathLst>
            </a:custGeom>
            <a:solidFill>
              <a:srgbClr val="DC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37" name="任意多边形: 形状 36"/>
            <p:cNvSpPr/>
            <p:nvPr/>
          </p:nvSpPr>
          <p:spPr bwMode="auto">
            <a:xfrm>
              <a:off x="6992101" y="1733461"/>
              <a:ext cx="800462" cy="801484"/>
            </a:xfrm>
            <a:custGeom>
              <a:avLst/>
              <a:gdLst>
                <a:gd name="T0" fmla="*/ 310 w 377"/>
                <a:gd name="T1" fmla="*/ 67 h 378"/>
                <a:gd name="T2" fmla="*/ 310 w 377"/>
                <a:gd name="T3" fmla="*/ 311 h 378"/>
                <a:gd name="T4" fmla="*/ 67 w 377"/>
                <a:gd name="T5" fmla="*/ 311 h 378"/>
                <a:gd name="T6" fmla="*/ 67 w 377"/>
                <a:gd name="T7" fmla="*/ 67 h 378"/>
                <a:gd name="T8" fmla="*/ 310 w 377"/>
                <a:gd name="T9" fmla="*/ 67 h 378"/>
                <a:gd name="T10" fmla="*/ 295 w 377"/>
                <a:gd name="T11" fmla="*/ 83 h 378"/>
                <a:gd name="T12" fmla="*/ 295 w 377"/>
                <a:gd name="T13" fmla="*/ 295 h 378"/>
                <a:gd name="T14" fmla="*/ 83 w 377"/>
                <a:gd name="T15" fmla="*/ 295 h 378"/>
                <a:gd name="T16" fmla="*/ 83 w 377"/>
                <a:gd name="T17" fmla="*/ 83 h 378"/>
                <a:gd name="T18" fmla="*/ 295 w 377"/>
                <a:gd name="T19" fmla="*/ 83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7" h="378">
                  <a:moveTo>
                    <a:pt x="310" y="67"/>
                  </a:moveTo>
                  <a:cubicBezTo>
                    <a:pt x="377" y="134"/>
                    <a:pt x="377" y="244"/>
                    <a:pt x="310" y="311"/>
                  </a:cubicBezTo>
                  <a:cubicBezTo>
                    <a:pt x="243" y="378"/>
                    <a:pt x="134" y="378"/>
                    <a:pt x="67" y="311"/>
                  </a:cubicBezTo>
                  <a:cubicBezTo>
                    <a:pt x="0" y="244"/>
                    <a:pt x="0" y="134"/>
                    <a:pt x="67" y="67"/>
                  </a:cubicBezTo>
                  <a:cubicBezTo>
                    <a:pt x="134" y="0"/>
                    <a:pt x="243" y="0"/>
                    <a:pt x="310" y="67"/>
                  </a:cubicBezTo>
                  <a:close/>
                  <a:moveTo>
                    <a:pt x="295" y="83"/>
                  </a:moveTo>
                  <a:cubicBezTo>
                    <a:pt x="353" y="141"/>
                    <a:pt x="353" y="237"/>
                    <a:pt x="295" y="295"/>
                  </a:cubicBezTo>
                  <a:cubicBezTo>
                    <a:pt x="236" y="354"/>
                    <a:pt x="141" y="354"/>
                    <a:pt x="83" y="295"/>
                  </a:cubicBezTo>
                  <a:cubicBezTo>
                    <a:pt x="24" y="237"/>
                    <a:pt x="24" y="141"/>
                    <a:pt x="83" y="83"/>
                  </a:cubicBezTo>
                  <a:cubicBezTo>
                    <a:pt x="141" y="24"/>
                    <a:pt x="236" y="24"/>
                    <a:pt x="295" y="83"/>
                  </a:cubicBezTo>
                  <a:close/>
                </a:path>
              </a:pathLst>
            </a:custGeom>
            <a:solidFill>
              <a:srgbClr val="DC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38" name="任意多边形: 形状 37"/>
            <p:cNvSpPr/>
            <p:nvPr/>
          </p:nvSpPr>
          <p:spPr bwMode="auto">
            <a:xfrm>
              <a:off x="6992101" y="4319881"/>
              <a:ext cx="800462" cy="799439"/>
            </a:xfrm>
            <a:custGeom>
              <a:avLst/>
              <a:gdLst>
                <a:gd name="T0" fmla="*/ 310 w 377"/>
                <a:gd name="T1" fmla="*/ 67 h 377"/>
                <a:gd name="T2" fmla="*/ 310 w 377"/>
                <a:gd name="T3" fmla="*/ 310 h 377"/>
                <a:gd name="T4" fmla="*/ 67 w 377"/>
                <a:gd name="T5" fmla="*/ 310 h 377"/>
                <a:gd name="T6" fmla="*/ 67 w 377"/>
                <a:gd name="T7" fmla="*/ 67 h 377"/>
                <a:gd name="T8" fmla="*/ 310 w 377"/>
                <a:gd name="T9" fmla="*/ 67 h 377"/>
                <a:gd name="T10" fmla="*/ 295 w 377"/>
                <a:gd name="T11" fmla="*/ 83 h 377"/>
                <a:gd name="T12" fmla="*/ 295 w 377"/>
                <a:gd name="T13" fmla="*/ 295 h 377"/>
                <a:gd name="T14" fmla="*/ 83 w 377"/>
                <a:gd name="T15" fmla="*/ 295 h 377"/>
                <a:gd name="T16" fmla="*/ 83 w 377"/>
                <a:gd name="T17" fmla="*/ 83 h 377"/>
                <a:gd name="T18" fmla="*/ 295 w 377"/>
                <a:gd name="T19" fmla="*/ 83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7" h="377">
                  <a:moveTo>
                    <a:pt x="310" y="67"/>
                  </a:moveTo>
                  <a:cubicBezTo>
                    <a:pt x="377" y="134"/>
                    <a:pt x="377" y="243"/>
                    <a:pt x="310" y="310"/>
                  </a:cubicBezTo>
                  <a:cubicBezTo>
                    <a:pt x="243" y="377"/>
                    <a:pt x="134" y="377"/>
                    <a:pt x="67" y="310"/>
                  </a:cubicBezTo>
                  <a:cubicBezTo>
                    <a:pt x="0" y="243"/>
                    <a:pt x="0" y="134"/>
                    <a:pt x="67" y="67"/>
                  </a:cubicBezTo>
                  <a:cubicBezTo>
                    <a:pt x="134" y="0"/>
                    <a:pt x="243" y="0"/>
                    <a:pt x="310" y="67"/>
                  </a:cubicBezTo>
                  <a:close/>
                  <a:moveTo>
                    <a:pt x="295" y="83"/>
                  </a:moveTo>
                  <a:cubicBezTo>
                    <a:pt x="353" y="141"/>
                    <a:pt x="353" y="236"/>
                    <a:pt x="295" y="295"/>
                  </a:cubicBezTo>
                  <a:cubicBezTo>
                    <a:pt x="236" y="353"/>
                    <a:pt x="141" y="353"/>
                    <a:pt x="83" y="295"/>
                  </a:cubicBezTo>
                  <a:cubicBezTo>
                    <a:pt x="24" y="236"/>
                    <a:pt x="24" y="141"/>
                    <a:pt x="83" y="83"/>
                  </a:cubicBezTo>
                  <a:cubicBezTo>
                    <a:pt x="141" y="24"/>
                    <a:pt x="236" y="24"/>
                    <a:pt x="295" y="83"/>
                  </a:cubicBezTo>
                  <a:close/>
                </a:path>
              </a:pathLst>
            </a:custGeom>
            <a:solidFill>
              <a:srgbClr val="DC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39" name="任意多边形: 形状 38"/>
            <p:cNvSpPr/>
            <p:nvPr/>
          </p:nvSpPr>
          <p:spPr bwMode="auto">
            <a:xfrm>
              <a:off x="4631609" y="4544788"/>
              <a:ext cx="340426" cy="386430"/>
            </a:xfrm>
            <a:custGeom>
              <a:avLst/>
              <a:gdLst>
                <a:gd name="T0" fmla="*/ 6 w 160"/>
                <a:gd name="T1" fmla="*/ 120 h 182"/>
                <a:gd name="T2" fmla="*/ 39 w 160"/>
                <a:gd name="T3" fmla="*/ 2 h 182"/>
                <a:gd name="T4" fmla="*/ 121 w 160"/>
                <a:gd name="T5" fmla="*/ 0 h 182"/>
                <a:gd name="T6" fmla="*/ 160 w 160"/>
                <a:gd name="T7" fmla="*/ 36 h 182"/>
                <a:gd name="T8" fmla="*/ 80 w 160"/>
                <a:gd name="T9" fmla="*/ 182 h 182"/>
                <a:gd name="T10" fmla="*/ 112 w 160"/>
                <a:gd name="T11" fmla="*/ 11 h 182"/>
                <a:gd name="T12" fmla="*/ 149 w 160"/>
                <a:gd name="T13" fmla="*/ 44 h 182"/>
                <a:gd name="T14" fmla="*/ 131 w 160"/>
                <a:gd name="T15" fmla="*/ 135 h 182"/>
                <a:gd name="T16" fmla="*/ 80 w 160"/>
                <a:gd name="T17" fmla="*/ 165 h 182"/>
                <a:gd name="T18" fmla="*/ 34 w 160"/>
                <a:gd name="T19" fmla="*/ 137 h 182"/>
                <a:gd name="T20" fmla="*/ 11 w 160"/>
                <a:gd name="T21" fmla="*/ 44 h 182"/>
                <a:gd name="T22" fmla="*/ 48 w 160"/>
                <a:gd name="T23" fmla="*/ 11 h 182"/>
                <a:gd name="T24" fmla="*/ 116 w 160"/>
                <a:gd name="T25" fmla="*/ 131 h 182"/>
                <a:gd name="T26" fmla="*/ 39 w 160"/>
                <a:gd name="T27" fmla="*/ 129 h 182"/>
                <a:gd name="T28" fmla="*/ 27 w 160"/>
                <a:gd name="T29" fmla="*/ 118 h 182"/>
                <a:gd name="T30" fmla="*/ 24 w 160"/>
                <a:gd name="T31" fmla="*/ 50 h 182"/>
                <a:gd name="T32" fmla="*/ 55 w 160"/>
                <a:gd name="T33" fmla="*/ 21 h 182"/>
                <a:gd name="T34" fmla="*/ 139 w 160"/>
                <a:gd name="T35" fmla="*/ 51 h 182"/>
                <a:gd name="T36" fmla="*/ 126 w 160"/>
                <a:gd name="T37" fmla="*/ 126 h 182"/>
                <a:gd name="T38" fmla="*/ 116 w 160"/>
                <a:gd name="T39" fmla="*/ 131 h 182"/>
                <a:gd name="T40" fmla="*/ 80 w 160"/>
                <a:gd name="T41" fmla="*/ 80 h 182"/>
                <a:gd name="T42" fmla="*/ 71 w 160"/>
                <a:gd name="T43" fmla="*/ 58 h 182"/>
                <a:gd name="T44" fmla="*/ 54 w 160"/>
                <a:gd name="T45" fmla="*/ 75 h 182"/>
                <a:gd name="T46" fmla="*/ 75 w 160"/>
                <a:gd name="T47" fmla="*/ 85 h 182"/>
                <a:gd name="T48" fmla="*/ 55 w 160"/>
                <a:gd name="T49" fmla="*/ 96 h 182"/>
                <a:gd name="T50" fmla="*/ 50 w 160"/>
                <a:gd name="T51" fmla="*/ 114 h 182"/>
                <a:gd name="T52" fmla="*/ 69 w 160"/>
                <a:gd name="T53" fmla="*/ 110 h 182"/>
                <a:gd name="T54" fmla="*/ 80 w 160"/>
                <a:gd name="T55" fmla="*/ 90 h 182"/>
                <a:gd name="T56" fmla="*/ 91 w 160"/>
                <a:gd name="T57" fmla="*/ 110 h 182"/>
                <a:gd name="T58" fmla="*/ 110 w 160"/>
                <a:gd name="T59" fmla="*/ 114 h 182"/>
                <a:gd name="T60" fmla="*/ 105 w 160"/>
                <a:gd name="T61" fmla="*/ 96 h 182"/>
                <a:gd name="T62" fmla="*/ 85 w 160"/>
                <a:gd name="T63" fmla="*/ 85 h 182"/>
                <a:gd name="T64" fmla="*/ 107 w 160"/>
                <a:gd name="T65" fmla="*/ 75 h 182"/>
                <a:gd name="T66" fmla="*/ 89 w 160"/>
                <a:gd name="T67" fmla="*/ 58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60" h="182">
                  <a:moveTo>
                    <a:pt x="80" y="182"/>
                  </a:moveTo>
                  <a:cubicBezTo>
                    <a:pt x="64" y="153"/>
                    <a:pt x="8" y="149"/>
                    <a:pt x="6" y="120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18" y="34"/>
                    <a:pt x="39" y="20"/>
                    <a:pt x="39" y="2"/>
                  </a:cubicBezTo>
                  <a:cubicBezTo>
                    <a:pt x="39" y="1"/>
                    <a:pt x="39" y="1"/>
                    <a:pt x="39" y="0"/>
                  </a:cubicBezTo>
                  <a:cubicBezTo>
                    <a:pt x="121" y="0"/>
                    <a:pt x="121" y="0"/>
                    <a:pt x="121" y="0"/>
                  </a:cubicBezTo>
                  <a:cubicBezTo>
                    <a:pt x="121" y="1"/>
                    <a:pt x="121" y="1"/>
                    <a:pt x="121" y="2"/>
                  </a:cubicBezTo>
                  <a:cubicBezTo>
                    <a:pt x="121" y="20"/>
                    <a:pt x="142" y="34"/>
                    <a:pt x="160" y="36"/>
                  </a:cubicBezTo>
                  <a:cubicBezTo>
                    <a:pt x="154" y="120"/>
                    <a:pt x="154" y="120"/>
                    <a:pt x="154" y="120"/>
                  </a:cubicBezTo>
                  <a:cubicBezTo>
                    <a:pt x="152" y="149"/>
                    <a:pt x="97" y="153"/>
                    <a:pt x="80" y="182"/>
                  </a:cubicBezTo>
                  <a:cubicBezTo>
                    <a:pt x="80" y="182"/>
                    <a:pt x="80" y="182"/>
                    <a:pt x="80" y="182"/>
                  </a:cubicBezTo>
                  <a:close/>
                  <a:moveTo>
                    <a:pt x="112" y="11"/>
                  </a:moveTo>
                  <a:cubicBezTo>
                    <a:pt x="113" y="14"/>
                    <a:pt x="115" y="18"/>
                    <a:pt x="117" y="21"/>
                  </a:cubicBezTo>
                  <a:cubicBezTo>
                    <a:pt x="125" y="33"/>
                    <a:pt x="136" y="41"/>
                    <a:pt x="149" y="44"/>
                  </a:cubicBezTo>
                  <a:cubicBezTo>
                    <a:pt x="144" y="120"/>
                    <a:pt x="144" y="120"/>
                    <a:pt x="144" y="120"/>
                  </a:cubicBezTo>
                  <a:cubicBezTo>
                    <a:pt x="142" y="127"/>
                    <a:pt x="136" y="131"/>
                    <a:pt x="131" y="135"/>
                  </a:cubicBezTo>
                  <a:cubicBezTo>
                    <a:pt x="123" y="140"/>
                    <a:pt x="114" y="144"/>
                    <a:pt x="105" y="148"/>
                  </a:cubicBezTo>
                  <a:cubicBezTo>
                    <a:pt x="97" y="153"/>
                    <a:pt x="87" y="158"/>
                    <a:pt x="80" y="165"/>
                  </a:cubicBezTo>
                  <a:cubicBezTo>
                    <a:pt x="71" y="157"/>
                    <a:pt x="59" y="151"/>
                    <a:pt x="49" y="145"/>
                  </a:cubicBezTo>
                  <a:cubicBezTo>
                    <a:pt x="44" y="143"/>
                    <a:pt x="39" y="140"/>
                    <a:pt x="34" y="137"/>
                  </a:cubicBezTo>
                  <a:cubicBezTo>
                    <a:pt x="27" y="133"/>
                    <a:pt x="19" y="129"/>
                    <a:pt x="16" y="120"/>
                  </a:cubicBezTo>
                  <a:cubicBezTo>
                    <a:pt x="11" y="44"/>
                    <a:pt x="11" y="44"/>
                    <a:pt x="11" y="44"/>
                  </a:cubicBezTo>
                  <a:cubicBezTo>
                    <a:pt x="23" y="41"/>
                    <a:pt x="34" y="33"/>
                    <a:pt x="42" y="23"/>
                  </a:cubicBezTo>
                  <a:cubicBezTo>
                    <a:pt x="45" y="19"/>
                    <a:pt x="47" y="15"/>
                    <a:pt x="48" y="11"/>
                  </a:cubicBezTo>
                  <a:cubicBezTo>
                    <a:pt x="112" y="11"/>
                    <a:pt x="112" y="11"/>
                    <a:pt x="112" y="11"/>
                  </a:cubicBezTo>
                  <a:close/>
                  <a:moveTo>
                    <a:pt x="116" y="131"/>
                  </a:moveTo>
                  <a:cubicBezTo>
                    <a:pt x="104" y="138"/>
                    <a:pt x="91" y="144"/>
                    <a:pt x="80" y="152"/>
                  </a:cubicBezTo>
                  <a:cubicBezTo>
                    <a:pt x="67" y="143"/>
                    <a:pt x="53" y="136"/>
                    <a:pt x="39" y="129"/>
                  </a:cubicBezTo>
                  <a:cubicBezTo>
                    <a:pt x="37" y="127"/>
                    <a:pt x="35" y="126"/>
                    <a:pt x="33" y="125"/>
                  </a:cubicBezTo>
                  <a:cubicBezTo>
                    <a:pt x="27" y="118"/>
                    <a:pt x="27" y="118"/>
                    <a:pt x="27" y="118"/>
                  </a:cubicBezTo>
                  <a:cubicBezTo>
                    <a:pt x="21" y="51"/>
                    <a:pt x="21" y="51"/>
                    <a:pt x="21" y="51"/>
                  </a:cubicBezTo>
                  <a:cubicBezTo>
                    <a:pt x="22" y="51"/>
                    <a:pt x="23" y="50"/>
                    <a:pt x="24" y="50"/>
                  </a:cubicBezTo>
                  <a:cubicBezTo>
                    <a:pt x="35" y="45"/>
                    <a:pt x="46" y="36"/>
                    <a:pt x="52" y="25"/>
                  </a:cubicBezTo>
                  <a:cubicBezTo>
                    <a:pt x="53" y="24"/>
                    <a:pt x="54" y="22"/>
                    <a:pt x="55" y="21"/>
                  </a:cubicBezTo>
                  <a:cubicBezTo>
                    <a:pt x="105" y="21"/>
                    <a:pt x="105" y="21"/>
                    <a:pt x="105" y="21"/>
                  </a:cubicBezTo>
                  <a:cubicBezTo>
                    <a:pt x="112" y="34"/>
                    <a:pt x="125" y="45"/>
                    <a:pt x="139" y="51"/>
                  </a:cubicBezTo>
                  <a:cubicBezTo>
                    <a:pt x="133" y="119"/>
                    <a:pt x="133" y="119"/>
                    <a:pt x="133" y="119"/>
                  </a:cubicBezTo>
                  <a:cubicBezTo>
                    <a:pt x="132" y="122"/>
                    <a:pt x="128" y="124"/>
                    <a:pt x="126" y="126"/>
                  </a:cubicBezTo>
                  <a:cubicBezTo>
                    <a:pt x="123" y="128"/>
                    <a:pt x="119" y="130"/>
                    <a:pt x="116" y="131"/>
                  </a:cubicBezTo>
                  <a:cubicBezTo>
                    <a:pt x="116" y="131"/>
                    <a:pt x="116" y="131"/>
                    <a:pt x="116" y="131"/>
                  </a:cubicBezTo>
                  <a:close/>
                  <a:moveTo>
                    <a:pt x="96" y="64"/>
                  </a:moveTo>
                  <a:cubicBezTo>
                    <a:pt x="80" y="80"/>
                    <a:pt x="80" y="80"/>
                    <a:pt x="80" y="80"/>
                  </a:cubicBezTo>
                  <a:cubicBezTo>
                    <a:pt x="65" y="64"/>
                    <a:pt x="65" y="64"/>
                    <a:pt x="65" y="64"/>
                  </a:cubicBezTo>
                  <a:cubicBezTo>
                    <a:pt x="71" y="58"/>
                    <a:pt x="71" y="58"/>
                    <a:pt x="71" y="58"/>
                  </a:cubicBezTo>
                  <a:cubicBezTo>
                    <a:pt x="41" y="46"/>
                    <a:pt x="41" y="46"/>
                    <a:pt x="41" y="46"/>
                  </a:cubicBezTo>
                  <a:cubicBezTo>
                    <a:pt x="54" y="75"/>
                    <a:pt x="54" y="75"/>
                    <a:pt x="54" y="75"/>
                  </a:cubicBezTo>
                  <a:cubicBezTo>
                    <a:pt x="59" y="69"/>
                    <a:pt x="59" y="69"/>
                    <a:pt x="59" y="69"/>
                  </a:cubicBezTo>
                  <a:cubicBezTo>
                    <a:pt x="75" y="85"/>
                    <a:pt x="75" y="85"/>
                    <a:pt x="75" y="85"/>
                  </a:cubicBezTo>
                  <a:cubicBezTo>
                    <a:pt x="63" y="97"/>
                    <a:pt x="63" y="97"/>
                    <a:pt x="63" y="97"/>
                  </a:cubicBezTo>
                  <a:cubicBezTo>
                    <a:pt x="55" y="96"/>
                    <a:pt x="55" y="96"/>
                    <a:pt x="55" y="96"/>
                  </a:cubicBezTo>
                  <a:cubicBezTo>
                    <a:pt x="38" y="113"/>
                    <a:pt x="38" y="113"/>
                    <a:pt x="38" y="113"/>
                  </a:cubicBezTo>
                  <a:cubicBezTo>
                    <a:pt x="50" y="114"/>
                    <a:pt x="50" y="114"/>
                    <a:pt x="50" y="114"/>
                  </a:cubicBezTo>
                  <a:cubicBezTo>
                    <a:pt x="53" y="127"/>
                    <a:pt x="53" y="127"/>
                    <a:pt x="53" y="127"/>
                  </a:cubicBezTo>
                  <a:cubicBezTo>
                    <a:pt x="69" y="110"/>
                    <a:pt x="69" y="110"/>
                    <a:pt x="69" y="110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80" y="90"/>
                    <a:pt x="80" y="90"/>
                    <a:pt x="80" y="90"/>
                  </a:cubicBezTo>
                  <a:cubicBezTo>
                    <a:pt x="92" y="102"/>
                    <a:pt x="92" y="102"/>
                    <a:pt x="92" y="102"/>
                  </a:cubicBezTo>
                  <a:cubicBezTo>
                    <a:pt x="91" y="110"/>
                    <a:pt x="91" y="110"/>
                    <a:pt x="91" y="110"/>
                  </a:cubicBezTo>
                  <a:cubicBezTo>
                    <a:pt x="108" y="127"/>
                    <a:pt x="108" y="127"/>
                    <a:pt x="108" y="127"/>
                  </a:cubicBezTo>
                  <a:cubicBezTo>
                    <a:pt x="110" y="114"/>
                    <a:pt x="110" y="114"/>
                    <a:pt x="110" y="114"/>
                  </a:cubicBezTo>
                  <a:cubicBezTo>
                    <a:pt x="122" y="113"/>
                    <a:pt x="122" y="113"/>
                    <a:pt x="122" y="113"/>
                  </a:cubicBezTo>
                  <a:cubicBezTo>
                    <a:pt x="105" y="96"/>
                    <a:pt x="105" y="96"/>
                    <a:pt x="105" y="96"/>
                  </a:cubicBezTo>
                  <a:cubicBezTo>
                    <a:pt x="97" y="97"/>
                    <a:pt x="97" y="97"/>
                    <a:pt x="97" y="97"/>
                  </a:cubicBezTo>
                  <a:cubicBezTo>
                    <a:pt x="85" y="85"/>
                    <a:pt x="85" y="85"/>
                    <a:pt x="85" y="85"/>
                  </a:cubicBezTo>
                  <a:cubicBezTo>
                    <a:pt x="101" y="69"/>
                    <a:pt x="101" y="69"/>
                    <a:pt x="101" y="69"/>
                  </a:cubicBezTo>
                  <a:cubicBezTo>
                    <a:pt x="107" y="75"/>
                    <a:pt x="107" y="75"/>
                    <a:pt x="107" y="75"/>
                  </a:cubicBezTo>
                  <a:cubicBezTo>
                    <a:pt x="119" y="46"/>
                    <a:pt x="119" y="46"/>
                    <a:pt x="119" y="46"/>
                  </a:cubicBezTo>
                  <a:cubicBezTo>
                    <a:pt x="89" y="58"/>
                    <a:pt x="89" y="58"/>
                    <a:pt x="89" y="58"/>
                  </a:cubicBezTo>
                  <a:cubicBezTo>
                    <a:pt x="96" y="64"/>
                    <a:pt x="96" y="64"/>
                    <a:pt x="96" y="64"/>
                  </a:cubicBezTo>
                  <a:close/>
                </a:path>
              </a:pathLst>
            </a:custGeom>
            <a:solidFill>
              <a:srgbClr val="EB3E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40" name="任意多边形: 形状 39"/>
            <p:cNvSpPr/>
            <p:nvPr/>
          </p:nvSpPr>
          <p:spPr bwMode="auto">
            <a:xfrm>
              <a:off x="7191450" y="4489583"/>
              <a:ext cx="431411" cy="430389"/>
            </a:xfrm>
            <a:custGeom>
              <a:avLst/>
              <a:gdLst>
                <a:gd name="T0" fmla="*/ 119 w 203"/>
                <a:gd name="T1" fmla="*/ 63 h 203"/>
                <a:gd name="T2" fmla="*/ 99 w 203"/>
                <a:gd name="T3" fmla="*/ 66 h 203"/>
                <a:gd name="T4" fmla="*/ 107 w 203"/>
                <a:gd name="T5" fmla="*/ 89 h 203"/>
                <a:gd name="T6" fmla="*/ 149 w 203"/>
                <a:gd name="T7" fmla="*/ 25 h 203"/>
                <a:gd name="T8" fmla="*/ 177 w 203"/>
                <a:gd name="T9" fmla="*/ 26 h 203"/>
                <a:gd name="T10" fmla="*/ 178 w 203"/>
                <a:gd name="T11" fmla="*/ 54 h 203"/>
                <a:gd name="T12" fmla="*/ 114 w 203"/>
                <a:gd name="T13" fmla="*/ 96 h 203"/>
                <a:gd name="T14" fmla="*/ 137 w 203"/>
                <a:gd name="T15" fmla="*/ 104 h 203"/>
                <a:gd name="T16" fmla="*/ 140 w 203"/>
                <a:gd name="T17" fmla="*/ 83 h 203"/>
                <a:gd name="T18" fmla="*/ 166 w 203"/>
                <a:gd name="T19" fmla="*/ 104 h 203"/>
                <a:gd name="T20" fmla="*/ 161 w 203"/>
                <a:gd name="T21" fmla="*/ 62 h 203"/>
                <a:gd name="T22" fmla="*/ 176 w 203"/>
                <a:gd name="T23" fmla="*/ 104 h 203"/>
                <a:gd name="T24" fmla="*/ 189 w 203"/>
                <a:gd name="T25" fmla="*/ 114 h 203"/>
                <a:gd name="T26" fmla="*/ 99 w 203"/>
                <a:gd name="T27" fmla="*/ 190 h 203"/>
                <a:gd name="T28" fmla="*/ 90 w 203"/>
                <a:gd name="T29" fmla="*/ 203 h 203"/>
                <a:gd name="T30" fmla="*/ 13 w 203"/>
                <a:gd name="T31" fmla="*/ 114 h 203"/>
                <a:gd name="T32" fmla="*/ 0 w 203"/>
                <a:gd name="T33" fmla="*/ 104 h 203"/>
                <a:gd name="T34" fmla="*/ 90 w 203"/>
                <a:gd name="T35" fmla="*/ 27 h 203"/>
                <a:gd name="T36" fmla="*/ 99 w 203"/>
                <a:gd name="T37" fmla="*/ 14 h 203"/>
                <a:gd name="T38" fmla="*/ 141 w 203"/>
                <a:gd name="T39" fmla="*/ 41 h 203"/>
                <a:gd name="T40" fmla="*/ 134 w 203"/>
                <a:gd name="T41" fmla="*/ 48 h 203"/>
                <a:gd name="T42" fmla="*/ 99 w 203"/>
                <a:gd name="T43" fmla="*/ 57 h 203"/>
                <a:gd name="T44" fmla="*/ 99 w 203"/>
                <a:gd name="T45" fmla="*/ 131 h 203"/>
                <a:gd name="T46" fmla="*/ 137 w 203"/>
                <a:gd name="T47" fmla="*/ 114 h 203"/>
                <a:gd name="T48" fmla="*/ 90 w 203"/>
                <a:gd name="T49" fmla="*/ 131 h 203"/>
                <a:gd name="T50" fmla="*/ 52 w 203"/>
                <a:gd name="T51" fmla="*/ 114 h 203"/>
                <a:gd name="T52" fmla="*/ 90 w 203"/>
                <a:gd name="T53" fmla="*/ 131 h 203"/>
                <a:gd name="T54" fmla="*/ 90 w 203"/>
                <a:gd name="T55" fmla="*/ 86 h 203"/>
                <a:gd name="T56" fmla="*/ 52 w 203"/>
                <a:gd name="T57" fmla="*/ 104 h 203"/>
                <a:gd name="T58" fmla="*/ 90 w 203"/>
                <a:gd name="T59" fmla="*/ 37 h 203"/>
                <a:gd name="T60" fmla="*/ 42 w 203"/>
                <a:gd name="T61" fmla="*/ 104 h 203"/>
                <a:gd name="T62" fmla="*/ 90 w 203"/>
                <a:gd name="T63" fmla="*/ 37 h 203"/>
                <a:gd name="T64" fmla="*/ 90 w 203"/>
                <a:gd name="T65" fmla="*/ 161 h 203"/>
                <a:gd name="T66" fmla="*/ 23 w 203"/>
                <a:gd name="T67" fmla="*/ 114 h 203"/>
                <a:gd name="T68" fmla="*/ 99 w 203"/>
                <a:gd name="T69" fmla="*/ 161 h 203"/>
                <a:gd name="T70" fmla="*/ 166 w 203"/>
                <a:gd name="T71" fmla="*/ 114 h 203"/>
                <a:gd name="T72" fmla="*/ 99 w 203"/>
                <a:gd name="T73" fmla="*/ 161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03" h="203">
                  <a:moveTo>
                    <a:pt x="99" y="57"/>
                  </a:moveTo>
                  <a:cubicBezTo>
                    <a:pt x="107" y="57"/>
                    <a:pt x="113" y="59"/>
                    <a:pt x="119" y="63"/>
                  </a:cubicBezTo>
                  <a:cubicBezTo>
                    <a:pt x="112" y="70"/>
                    <a:pt x="112" y="70"/>
                    <a:pt x="112" y="70"/>
                  </a:cubicBezTo>
                  <a:cubicBezTo>
                    <a:pt x="108" y="68"/>
                    <a:pt x="104" y="67"/>
                    <a:pt x="99" y="66"/>
                  </a:cubicBezTo>
                  <a:cubicBezTo>
                    <a:pt x="99" y="86"/>
                    <a:pt x="99" y="86"/>
                    <a:pt x="99" y="86"/>
                  </a:cubicBezTo>
                  <a:cubicBezTo>
                    <a:pt x="102" y="87"/>
                    <a:pt x="104" y="88"/>
                    <a:pt x="107" y="89"/>
                  </a:cubicBezTo>
                  <a:cubicBezTo>
                    <a:pt x="151" y="45"/>
                    <a:pt x="151" y="45"/>
                    <a:pt x="15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7" y="26"/>
                    <a:pt x="177" y="26"/>
                    <a:pt x="177" y="26"/>
                  </a:cubicBezTo>
                  <a:cubicBezTo>
                    <a:pt x="203" y="29"/>
                    <a:pt x="203" y="29"/>
                    <a:pt x="203" y="29"/>
                  </a:cubicBezTo>
                  <a:cubicBezTo>
                    <a:pt x="178" y="54"/>
                    <a:pt x="178" y="54"/>
                    <a:pt x="178" y="54"/>
                  </a:cubicBezTo>
                  <a:cubicBezTo>
                    <a:pt x="158" y="52"/>
                    <a:pt x="158" y="52"/>
                    <a:pt x="158" y="52"/>
                  </a:cubicBezTo>
                  <a:cubicBezTo>
                    <a:pt x="114" y="96"/>
                    <a:pt x="114" y="96"/>
                    <a:pt x="114" y="96"/>
                  </a:cubicBezTo>
                  <a:cubicBezTo>
                    <a:pt x="115" y="98"/>
                    <a:pt x="116" y="101"/>
                    <a:pt x="117" y="104"/>
                  </a:cubicBezTo>
                  <a:cubicBezTo>
                    <a:pt x="137" y="104"/>
                    <a:pt x="137" y="104"/>
                    <a:pt x="137" y="104"/>
                  </a:cubicBezTo>
                  <a:cubicBezTo>
                    <a:pt x="136" y="99"/>
                    <a:pt x="135" y="95"/>
                    <a:pt x="133" y="91"/>
                  </a:cubicBezTo>
                  <a:cubicBezTo>
                    <a:pt x="140" y="83"/>
                    <a:pt x="140" y="83"/>
                    <a:pt x="140" y="83"/>
                  </a:cubicBezTo>
                  <a:cubicBezTo>
                    <a:pt x="144" y="90"/>
                    <a:pt x="146" y="96"/>
                    <a:pt x="147" y="104"/>
                  </a:cubicBezTo>
                  <a:cubicBezTo>
                    <a:pt x="166" y="104"/>
                    <a:pt x="166" y="104"/>
                    <a:pt x="166" y="104"/>
                  </a:cubicBezTo>
                  <a:cubicBezTo>
                    <a:pt x="165" y="91"/>
                    <a:pt x="161" y="79"/>
                    <a:pt x="155" y="69"/>
                  </a:cubicBezTo>
                  <a:cubicBezTo>
                    <a:pt x="161" y="62"/>
                    <a:pt x="161" y="62"/>
                    <a:pt x="161" y="62"/>
                  </a:cubicBezTo>
                  <a:cubicBezTo>
                    <a:pt x="162" y="62"/>
                    <a:pt x="162" y="62"/>
                    <a:pt x="162" y="62"/>
                  </a:cubicBezTo>
                  <a:cubicBezTo>
                    <a:pt x="170" y="74"/>
                    <a:pt x="175" y="88"/>
                    <a:pt x="176" y="104"/>
                  </a:cubicBezTo>
                  <a:cubicBezTo>
                    <a:pt x="189" y="104"/>
                    <a:pt x="189" y="104"/>
                    <a:pt x="189" y="104"/>
                  </a:cubicBezTo>
                  <a:cubicBezTo>
                    <a:pt x="189" y="114"/>
                    <a:pt x="189" y="114"/>
                    <a:pt x="189" y="114"/>
                  </a:cubicBezTo>
                  <a:cubicBezTo>
                    <a:pt x="176" y="114"/>
                    <a:pt x="176" y="114"/>
                    <a:pt x="176" y="114"/>
                  </a:cubicBezTo>
                  <a:cubicBezTo>
                    <a:pt x="174" y="155"/>
                    <a:pt x="141" y="188"/>
                    <a:pt x="99" y="190"/>
                  </a:cubicBezTo>
                  <a:cubicBezTo>
                    <a:pt x="99" y="203"/>
                    <a:pt x="99" y="203"/>
                    <a:pt x="99" y="203"/>
                  </a:cubicBezTo>
                  <a:cubicBezTo>
                    <a:pt x="90" y="203"/>
                    <a:pt x="90" y="203"/>
                    <a:pt x="90" y="203"/>
                  </a:cubicBezTo>
                  <a:cubicBezTo>
                    <a:pt x="90" y="190"/>
                    <a:pt x="90" y="190"/>
                    <a:pt x="90" y="190"/>
                  </a:cubicBezTo>
                  <a:cubicBezTo>
                    <a:pt x="49" y="188"/>
                    <a:pt x="15" y="155"/>
                    <a:pt x="13" y="114"/>
                  </a:cubicBezTo>
                  <a:cubicBezTo>
                    <a:pt x="0" y="114"/>
                    <a:pt x="0" y="114"/>
                    <a:pt x="0" y="114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13" y="104"/>
                    <a:pt x="13" y="104"/>
                    <a:pt x="13" y="104"/>
                  </a:cubicBezTo>
                  <a:cubicBezTo>
                    <a:pt x="15" y="63"/>
                    <a:pt x="49" y="30"/>
                    <a:pt x="90" y="27"/>
                  </a:cubicBezTo>
                  <a:cubicBezTo>
                    <a:pt x="90" y="14"/>
                    <a:pt x="90" y="14"/>
                    <a:pt x="90" y="14"/>
                  </a:cubicBezTo>
                  <a:cubicBezTo>
                    <a:pt x="99" y="14"/>
                    <a:pt x="99" y="14"/>
                    <a:pt x="99" y="14"/>
                  </a:cubicBezTo>
                  <a:cubicBezTo>
                    <a:pt x="99" y="27"/>
                    <a:pt x="99" y="27"/>
                    <a:pt x="99" y="27"/>
                  </a:cubicBezTo>
                  <a:cubicBezTo>
                    <a:pt x="115" y="28"/>
                    <a:pt x="129" y="33"/>
                    <a:pt x="141" y="41"/>
                  </a:cubicBezTo>
                  <a:cubicBezTo>
                    <a:pt x="141" y="41"/>
                    <a:pt x="141" y="41"/>
                    <a:pt x="141" y="41"/>
                  </a:cubicBezTo>
                  <a:cubicBezTo>
                    <a:pt x="134" y="48"/>
                    <a:pt x="134" y="48"/>
                    <a:pt x="134" y="48"/>
                  </a:cubicBezTo>
                  <a:cubicBezTo>
                    <a:pt x="124" y="42"/>
                    <a:pt x="112" y="38"/>
                    <a:pt x="99" y="37"/>
                  </a:cubicBezTo>
                  <a:cubicBezTo>
                    <a:pt x="99" y="57"/>
                    <a:pt x="99" y="57"/>
                    <a:pt x="99" y="57"/>
                  </a:cubicBezTo>
                  <a:close/>
                  <a:moveTo>
                    <a:pt x="117" y="114"/>
                  </a:moveTo>
                  <a:cubicBezTo>
                    <a:pt x="115" y="122"/>
                    <a:pt x="108" y="129"/>
                    <a:pt x="99" y="131"/>
                  </a:cubicBezTo>
                  <a:cubicBezTo>
                    <a:pt x="99" y="151"/>
                    <a:pt x="99" y="151"/>
                    <a:pt x="99" y="151"/>
                  </a:cubicBezTo>
                  <a:cubicBezTo>
                    <a:pt x="119" y="149"/>
                    <a:pt x="134" y="133"/>
                    <a:pt x="137" y="114"/>
                  </a:cubicBezTo>
                  <a:cubicBezTo>
                    <a:pt x="117" y="114"/>
                    <a:pt x="117" y="114"/>
                    <a:pt x="117" y="114"/>
                  </a:cubicBezTo>
                  <a:close/>
                  <a:moveTo>
                    <a:pt x="90" y="131"/>
                  </a:moveTo>
                  <a:cubicBezTo>
                    <a:pt x="81" y="129"/>
                    <a:pt x="74" y="122"/>
                    <a:pt x="72" y="114"/>
                  </a:cubicBezTo>
                  <a:cubicBezTo>
                    <a:pt x="52" y="114"/>
                    <a:pt x="52" y="114"/>
                    <a:pt x="52" y="114"/>
                  </a:cubicBezTo>
                  <a:cubicBezTo>
                    <a:pt x="55" y="133"/>
                    <a:pt x="70" y="149"/>
                    <a:pt x="90" y="151"/>
                  </a:cubicBezTo>
                  <a:cubicBezTo>
                    <a:pt x="90" y="131"/>
                    <a:pt x="90" y="131"/>
                    <a:pt x="90" y="131"/>
                  </a:cubicBezTo>
                  <a:close/>
                  <a:moveTo>
                    <a:pt x="72" y="104"/>
                  </a:moveTo>
                  <a:cubicBezTo>
                    <a:pt x="74" y="95"/>
                    <a:pt x="81" y="88"/>
                    <a:pt x="90" y="86"/>
                  </a:cubicBezTo>
                  <a:cubicBezTo>
                    <a:pt x="90" y="66"/>
                    <a:pt x="90" y="66"/>
                    <a:pt x="90" y="66"/>
                  </a:cubicBezTo>
                  <a:cubicBezTo>
                    <a:pt x="70" y="69"/>
                    <a:pt x="55" y="84"/>
                    <a:pt x="52" y="104"/>
                  </a:cubicBezTo>
                  <a:cubicBezTo>
                    <a:pt x="72" y="104"/>
                    <a:pt x="72" y="104"/>
                    <a:pt x="72" y="104"/>
                  </a:cubicBezTo>
                  <a:close/>
                  <a:moveTo>
                    <a:pt x="90" y="37"/>
                  </a:moveTo>
                  <a:cubicBezTo>
                    <a:pt x="54" y="39"/>
                    <a:pt x="25" y="68"/>
                    <a:pt x="23" y="104"/>
                  </a:cubicBezTo>
                  <a:cubicBezTo>
                    <a:pt x="42" y="104"/>
                    <a:pt x="42" y="104"/>
                    <a:pt x="42" y="104"/>
                  </a:cubicBezTo>
                  <a:cubicBezTo>
                    <a:pt x="45" y="79"/>
                    <a:pt x="65" y="59"/>
                    <a:pt x="90" y="57"/>
                  </a:cubicBezTo>
                  <a:cubicBezTo>
                    <a:pt x="90" y="37"/>
                    <a:pt x="90" y="37"/>
                    <a:pt x="90" y="37"/>
                  </a:cubicBezTo>
                  <a:close/>
                  <a:moveTo>
                    <a:pt x="90" y="180"/>
                  </a:moveTo>
                  <a:cubicBezTo>
                    <a:pt x="90" y="161"/>
                    <a:pt x="90" y="161"/>
                    <a:pt x="90" y="161"/>
                  </a:cubicBezTo>
                  <a:cubicBezTo>
                    <a:pt x="65" y="158"/>
                    <a:pt x="45" y="138"/>
                    <a:pt x="42" y="114"/>
                  </a:cubicBezTo>
                  <a:cubicBezTo>
                    <a:pt x="23" y="114"/>
                    <a:pt x="23" y="114"/>
                    <a:pt x="23" y="114"/>
                  </a:cubicBezTo>
                  <a:cubicBezTo>
                    <a:pt x="25" y="149"/>
                    <a:pt x="54" y="178"/>
                    <a:pt x="90" y="180"/>
                  </a:cubicBezTo>
                  <a:close/>
                  <a:moveTo>
                    <a:pt x="99" y="161"/>
                  </a:moveTo>
                  <a:cubicBezTo>
                    <a:pt x="99" y="180"/>
                    <a:pt x="99" y="180"/>
                    <a:pt x="99" y="180"/>
                  </a:cubicBezTo>
                  <a:cubicBezTo>
                    <a:pt x="135" y="178"/>
                    <a:pt x="164" y="149"/>
                    <a:pt x="166" y="114"/>
                  </a:cubicBezTo>
                  <a:cubicBezTo>
                    <a:pt x="147" y="114"/>
                    <a:pt x="147" y="114"/>
                    <a:pt x="147" y="114"/>
                  </a:cubicBezTo>
                  <a:cubicBezTo>
                    <a:pt x="144" y="138"/>
                    <a:pt x="124" y="158"/>
                    <a:pt x="99" y="161"/>
                  </a:cubicBezTo>
                  <a:close/>
                </a:path>
              </a:pathLst>
            </a:custGeom>
            <a:solidFill>
              <a:srgbClr val="EB3E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41" name="任意多边形: 形状 40"/>
            <p:cNvSpPr/>
            <p:nvPr/>
          </p:nvSpPr>
          <p:spPr bwMode="auto">
            <a:xfrm>
              <a:off x="7230297" y="1945077"/>
              <a:ext cx="325092" cy="377229"/>
            </a:xfrm>
            <a:custGeom>
              <a:avLst/>
              <a:gdLst>
                <a:gd name="T0" fmla="*/ 97 w 153"/>
                <a:gd name="T1" fmla="*/ 153 h 178"/>
                <a:gd name="T2" fmla="*/ 100 w 153"/>
                <a:gd name="T3" fmla="*/ 160 h 178"/>
                <a:gd name="T4" fmla="*/ 56 w 153"/>
                <a:gd name="T5" fmla="*/ 163 h 178"/>
                <a:gd name="T6" fmla="*/ 53 w 153"/>
                <a:gd name="T7" fmla="*/ 156 h 178"/>
                <a:gd name="T8" fmla="*/ 92 w 153"/>
                <a:gd name="T9" fmla="*/ 168 h 178"/>
                <a:gd name="T10" fmla="*/ 87 w 153"/>
                <a:gd name="T11" fmla="*/ 178 h 178"/>
                <a:gd name="T12" fmla="*/ 61 w 153"/>
                <a:gd name="T13" fmla="*/ 173 h 178"/>
                <a:gd name="T14" fmla="*/ 92 w 153"/>
                <a:gd name="T15" fmla="*/ 168 h 178"/>
                <a:gd name="T16" fmla="*/ 116 w 153"/>
                <a:gd name="T17" fmla="*/ 80 h 178"/>
                <a:gd name="T18" fmla="*/ 57 w 153"/>
                <a:gd name="T19" fmla="*/ 147 h 178"/>
                <a:gd name="T20" fmla="*/ 76 w 153"/>
                <a:gd name="T21" fmla="*/ 41 h 178"/>
                <a:gd name="T22" fmla="*/ 85 w 153"/>
                <a:gd name="T23" fmla="*/ 48 h 178"/>
                <a:gd name="T24" fmla="*/ 92 w 153"/>
                <a:gd name="T25" fmla="*/ 53 h 178"/>
                <a:gd name="T26" fmla="*/ 83 w 153"/>
                <a:gd name="T27" fmla="*/ 52 h 178"/>
                <a:gd name="T28" fmla="*/ 59 w 153"/>
                <a:gd name="T29" fmla="*/ 63 h 178"/>
                <a:gd name="T30" fmla="*/ 49 w 153"/>
                <a:gd name="T31" fmla="*/ 81 h 178"/>
                <a:gd name="T32" fmla="*/ 47 w 153"/>
                <a:gd name="T33" fmla="*/ 96 h 178"/>
                <a:gd name="T34" fmla="*/ 44 w 153"/>
                <a:gd name="T35" fmla="*/ 88 h 178"/>
                <a:gd name="T36" fmla="*/ 45 w 153"/>
                <a:gd name="T37" fmla="*/ 71 h 178"/>
                <a:gd name="T38" fmla="*/ 54 w 153"/>
                <a:gd name="T39" fmla="*/ 56 h 178"/>
                <a:gd name="T40" fmla="*/ 76 w 153"/>
                <a:gd name="T41" fmla="*/ 47 h 178"/>
                <a:gd name="T42" fmla="*/ 72 w 153"/>
                <a:gd name="T43" fmla="*/ 0 h 178"/>
                <a:gd name="T44" fmla="*/ 81 w 153"/>
                <a:gd name="T45" fmla="*/ 27 h 178"/>
                <a:gd name="T46" fmla="*/ 72 w 153"/>
                <a:gd name="T47" fmla="*/ 27 h 178"/>
                <a:gd name="T48" fmla="*/ 128 w 153"/>
                <a:gd name="T49" fmla="*/ 19 h 178"/>
                <a:gd name="T50" fmla="*/ 116 w 153"/>
                <a:gd name="T51" fmla="*/ 44 h 178"/>
                <a:gd name="T52" fmla="*/ 128 w 153"/>
                <a:gd name="T53" fmla="*/ 19 h 178"/>
                <a:gd name="T54" fmla="*/ 26 w 153"/>
                <a:gd name="T55" fmla="*/ 134 h 178"/>
                <a:gd name="T56" fmla="*/ 34 w 153"/>
                <a:gd name="T57" fmla="*/ 113 h 178"/>
                <a:gd name="T58" fmla="*/ 26 w 153"/>
                <a:gd name="T59" fmla="*/ 19 h 178"/>
                <a:gd name="T60" fmla="*/ 37 w 153"/>
                <a:gd name="T61" fmla="*/ 44 h 178"/>
                <a:gd name="T62" fmla="*/ 26 w 153"/>
                <a:gd name="T63" fmla="*/ 19 h 178"/>
                <a:gd name="T64" fmla="*/ 128 w 153"/>
                <a:gd name="T65" fmla="*/ 134 h 178"/>
                <a:gd name="T66" fmla="*/ 120 w 153"/>
                <a:gd name="T67" fmla="*/ 113 h 178"/>
                <a:gd name="T68" fmla="*/ 153 w 153"/>
                <a:gd name="T69" fmla="*/ 72 h 178"/>
                <a:gd name="T70" fmla="*/ 131 w 153"/>
                <a:gd name="T71" fmla="*/ 81 h 178"/>
                <a:gd name="T72" fmla="*/ 130 w 153"/>
                <a:gd name="T73" fmla="*/ 72 h 178"/>
                <a:gd name="T74" fmla="*/ 23 w 153"/>
                <a:gd name="T75" fmla="*/ 81 h 178"/>
                <a:gd name="T76" fmla="*/ 0 w 153"/>
                <a:gd name="T77" fmla="*/ 72 h 178"/>
                <a:gd name="T78" fmla="*/ 23 w 153"/>
                <a:gd name="T79" fmla="*/ 81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53" h="178">
                  <a:moveTo>
                    <a:pt x="56" y="153"/>
                  </a:moveTo>
                  <a:cubicBezTo>
                    <a:pt x="97" y="153"/>
                    <a:pt x="97" y="153"/>
                    <a:pt x="97" y="153"/>
                  </a:cubicBezTo>
                  <a:cubicBezTo>
                    <a:pt x="99" y="153"/>
                    <a:pt x="100" y="154"/>
                    <a:pt x="100" y="156"/>
                  </a:cubicBezTo>
                  <a:cubicBezTo>
                    <a:pt x="100" y="160"/>
                    <a:pt x="100" y="160"/>
                    <a:pt x="100" y="160"/>
                  </a:cubicBezTo>
                  <a:cubicBezTo>
                    <a:pt x="100" y="161"/>
                    <a:pt x="99" y="163"/>
                    <a:pt x="97" y="163"/>
                  </a:cubicBezTo>
                  <a:cubicBezTo>
                    <a:pt x="56" y="163"/>
                    <a:pt x="56" y="163"/>
                    <a:pt x="56" y="163"/>
                  </a:cubicBezTo>
                  <a:cubicBezTo>
                    <a:pt x="54" y="163"/>
                    <a:pt x="53" y="161"/>
                    <a:pt x="53" y="160"/>
                  </a:cubicBezTo>
                  <a:cubicBezTo>
                    <a:pt x="53" y="156"/>
                    <a:pt x="53" y="156"/>
                    <a:pt x="53" y="156"/>
                  </a:cubicBezTo>
                  <a:cubicBezTo>
                    <a:pt x="53" y="154"/>
                    <a:pt x="54" y="153"/>
                    <a:pt x="56" y="153"/>
                  </a:cubicBezTo>
                  <a:close/>
                  <a:moveTo>
                    <a:pt x="92" y="168"/>
                  </a:moveTo>
                  <a:cubicBezTo>
                    <a:pt x="92" y="173"/>
                    <a:pt x="92" y="173"/>
                    <a:pt x="92" y="173"/>
                  </a:cubicBezTo>
                  <a:cubicBezTo>
                    <a:pt x="92" y="176"/>
                    <a:pt x="89" y="178"/>
                    <a:pt x="87" y="178"/>
                  </a:cubicBezTo>
                  <a:cubicBezTo>
                    <a:pt x="66" y="178"/>
                    <a:pt x="66" y="178"/>
                    <a:pt x="66" y="178"/>
                  </a:cubicBezTo>
                  <a:cubicBezTo>
                    <a:pt x="63" y="178"/>
                    <a:pt x="61" y="176"/>
                    <a:pt x="61" y="173"/>
                  </a:cubicBezTo>
                  <a:cubicBezTo>
                    <a:pt x="61" y="168"/>
                    <a:pt x="61" y="168"/>
                    <a:pt x="61" y="168"/>
                  </a:cubicBezTo>
                  <a:cubicBezTo>
                    <a:pt x="92" y="168"/>
                    <a:pt x="92" y="168"/>
                    <a:pt x="92" y="168"/>
                  </a:cubicBezTo>
                  <a:close/>
                  <a:moveTo>
                    <a:pt x="76" y="41"/>
                  </a:moveTo>
                  <a:cubicBezTo>
                    <a:pt x="98" y="41"/>
                    <a:pt x="116" y="59"/>
                    <a:pt x="116" y="80"/>
                  </a:cubicBezTo>
                  <a:cubicBezTo>
                    <a:pt x="116" y="105"/>
                    <a:pt x="96" y="111"/>
                    <a:pt x="96" y="147"/>
                  </a:cubicBezTo>
                  <a:cubicBezTo>
                    <a:pt x="57" y="147"/>
                    <a:pt x="57" y="147"/>
                    <a:pt x="57" y="147"/>
                  </a:cubicBezTo>
                  <a:cubicBezTo>
                    <a:pt x="57" y="111"/>
                    <a:pt x="37" y="105"/>
                    <a:pt x="37" y="80"/>
                  </a:cubicBezTo>
                  <a:cubicBezTo>
                    <a:pt x="37" y="59"/>
                    <a:pt x="54" y="41"/>
                    <a:pt x="76" y="41"/>
                  </a:cubicBezTo>
                  <a:close/>
                  <a:moveTo>
                    <a:pt x="81" y="48"/>
                  </a:moveTo>
                  <a:cubicBezTo>
                    <a:pt x="85" y="48"/>
                    <a:pt x="85" y="48"/>
                    <a:pt x="85" y="48"/>
                  </a:cubicBezTo>
                  <a:cubicBezTo>
                    <a:pt x="89" y="50"/>
                    <a:pt x="93" y="52"/>
                    <a:pt x="97" y="55"/>
                  </a:cubicBezTo>
                  <a:cubicBezTo>
                    <a:pt x="96" y="54"/>
                    <a:pt x="94" y="53"/>
                    <a:pt x="92" y="53"/>
                  </a:cubicBezTo>
                  <a:cubicBezTo>
                    <a:pt x="89" y="52"/>
                    <a:pt x="89" y="52"/>
                    <a:pt x="89" y="52"/>
                  </a:cubicBezTo>
                  <a:cubicBezTo>
                    <a:pt x="87" y="52"/>
                    <a:pt x="85" y="52"/>
                    <a:pt x="83" y="52"/>
                  </a:cubicBezTo>
                  <a:cubicBezTo>
                    <a:pt x="80" y="52"/>
                    <a:pt x="77" y="52"/>
                    <a:pt x="74" y="53"/>
                  </a:cubicBezTo>
                  <a:cubicBezTo>
                    <a:pt x="68" y="55"/>
                    <a:pt x="64" y="58"/>
                    <a:pt x="59" y="63"/>
                  </a:cubicBezTo>
                  <a:cubicBezTo>
                    <a:pt x="56" y="65"/>
                    <a:pt x="56" y="65"/>
                    <a:pt x="56" y="65"/>
                  </a:cubicBezTo>
                  <a:cubicBezTo>
                    <a:pt x="53" y="70"/>
                    <a:pt x="50" y="75"/>
                    <a:pt x="49" y="81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7" y="89"/>
                    <a:pt x="47" y="92"/>
                    <a:pt x="47" y="96"/>
                  </a:cubicBezTo>
                  <a:cubicBezTo>
                    <a:pt x="46" y="94"/>
                    <a:pt x="46" y="92"/>
                    <a:pt x="45" y="91"/>
                  </a:cubicBezTo>
                  <a:cubicBezTo>
                    <a:pt x="44" y="88"/>
                    <a:pt x="44" y="88"/>
                    <a:pt x="44" y="88"/>
                  </a:cubicBezTo>
                  <a:cubicBezTo>
                    <a:pt x="43" y="83"/>
                    <a:pt x="43" y="79"/>
                    <a:pt x="44" y="74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6" y="66"/>
                    <a:pt x="49" y="62"/>
                    <a:pt x="52" y="58"/>
                  </a:cubicBezTo>
                  <a:cubicBezTo>
                    <a:pt x="54" y="56"/>
                    <a:pt x="54" y="56"/>
                    <a:pt x="54" y="56"/>
                  </a:cubicBezTo>
                  <a:cubicBezTo>
                    <a:pt x="58" y="52"/>
                    <a:pt x="63" y="50"/>
                    <a:pt x="68" y="48"/>
                  </a:cubicBezTo>
                  <a:cubicBezTo>
                    <a:pt x="71" y="48"/>
                    <a:pt x="74" y="47"/>
                    <a:pt x="76" y="47"/>
                  </a:cubicBezTo>
                  <a:cubicBezTo>
                    <a:pt x="78" y="47"/>
                    <a:pt x="80" y="48"/>
                    <a:pt x="81" y="48"/>
                  </a:cubicBezTo>
                  <a:close/>
                  <a:moveTo>
                    <a:pt x="72" y="0"/>
                  </a:moveTo>
                  <a:cubicBezTo>
                    <a:pt x="81" y="0"/>
                    <a:pt x="81" y="0"/>
                    <a:pt x="81" y="0"/>
                  </a:cubicBezTo>
                  <a:cubicBezTo>
                    <a:pt x="81" y="27"/>
                    <a:pt x="81" y="27"/>
                    <a:pt x="81" y="27"/>
                  </a:cubicBezTo>
                  <a:cubicBezTo>
                    <a:pt x="80" y="27"/>
                    <a:pt x="78" y="27"/>
                    <a:pt x="77" y="27"/>
                  </a:cubicBezTo>
                  <a:cubicBezTo>
                    <a:pt x="75" y="27"/>
                    <a:pt x="74" y="27"/>
                    <a:pt x="72" y="27"/>
                  </a:cubicBezTo>
                  <a:cubicBezTo>
                    <a:pt x="72" y="0"/>
                    <a:pt x="72" y="0"/>
                    <a:pt x="72" y="0"/>
                  </a:cubicBezTo>
                  <a:close/>
                  <a:moveTo>
                    <a:pt x="128" y="19"/>
                  </a:moveTo>
                  <a:cubicBezTo>
                    <a:pt x="134" y="26"/>
                    <a:pt x="134" y="26"/>
                    <a:pt x="134" y="26"/>
                  </a:cubicBezTo>
                  <a:cubicBezTo>
                    <a:pt x="116" y="44"/>
                    <a:pt x="116" y="44"/>
                    <a:pt x="116" y="44"/>
                  </a:cubicBezTo>
                  <a:cubicBezTo>
                    <a:pt x="114" y="42"/>
                    <a:pt x="112" y="40"/>
                    <a:pt x="109" y="38"/>
                  </a:cubicBezTo>
                  <a:cubicBezTo>
                    <a:pt x="128" y="19"/>
                    <a:pt x="128" y="19"/>
                    <a:pt x="128" y="19"/>
                  </a:cubicBezTo>
                  <a:close/>
                  <a:moveTo>
                    <a:pt x="40" y="120"/>
                  </a:moveTo>
                  <a:cubicBezTo>
                    <a:pt x="26" y="134"/>
                    <a:pt x="26" y="134"/>
                    <a:pt x="26" y="134"/>
                  </a:cubicBezTo>
                  <a:cubicBezTo>
                    <a:pt x="19" y="128"/>
                    <a:pt x="19" y="128"/>
                    <a:pt x="19" y="128"/>
                  </a:cubicBezTo>
                  <a:cubicBezTo>
                    <a:pt x="34" y="113"/>
                    <a:pt x="34" y="113"/>
                    <a:pt x="34" y="113"/>
                  </a:cubicBezTo>
                  <a:cubicBezTo>
                    <a:pt x="36" y="116"/>
                    <a:pt x="38" y="118"/>
                    <a:pt x="40" y="120"/>
                  </a:cubicBezTo>
                  <a:close/>
                  <a:moveTo>
                    <a:pt x="26" y="19"/>
                  </a:moveTo>
                  <a:cubicBezTo>
                    <a:pt x="19" y="26"/>
                    <a:pt x="19" y="26"/>
                    <a:pt x="19" y="26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0" y="42"/>
                    <a:pt x="42" y="40"/>
                    <a:pt x="44" y="38"/>
                  </a:cubicBezTo>
                  <a:cubicBezTo>
                    <a:pt x="26" y="19"/>
                    <a:pt x="26" y="19"/>
                    <a:pt x="26" y="19"/>
                  </a:cubicBezTo>
                  <a:close/>
                  <a:moveTo>
                    <a:pt x="113" y="120"/>
                  </a:moveTo>
                  <a:cubicBezTo>
                    <a:pt x="128" y="134"/>
                    <a:pt x="128" y="134"/>
                    <a:pt x="128" y="134"/>
                  </a:cubicBezTo>
                  <a:cubicBezTo>
                    <a:pt x="134" y="128"/>
                    <a:pt x="134" y="128"/>
                    <a:pt x="134" y="128"/>
                  </a:cubicBezTo>
                  <a:cubicBezTo>
                    <a:pt x="120" y="113"/>
                    <a:pt x="120" y="113"/>
                    <a:pt x="120" y="113"/>
                  </a:cubicBezTo>
                  <a:cubicBezTo>
                    <a:pt x="118" y="116"/>
                    <a:pt x="116" y="118"/>
                    <a:pt x="113" y="120"/>
                  </a:cubicBezTo>
                  <a:close/>
                  <a:moveTo>
                    <a:pt x="153" y="72"/>
                  </a:moveTo>
                  <a:cubicBezTo>
                    <a:pt x="153" y="81"/>
                    <a:pt x="153" y="81"/>
                    <a:pt x="153" y="81"/>
                  </a:cubicBezTo>
                  <a:cubicBezTo>
                    <a:pt x="131" y="81"/>
                    <a:pt x="131" y="81"/>
                    <a:pt x="131" y="81"/>
                  </a:cubicBezTo>
                  <a:cubicBezTo>
                    <a:pt x="131" y="81"/>
                    <a:pt x="131" y="81"/>
                    <a:pt x="131" y="81"/>
                  </a:cubicBezTo>
                  <a:cubicBezTo>
                    <a:pt x="131" y="78"/>
                    <a:pt x="130" y="75"/>
                    <a:pt x="130" y="72"/>
                  </a:cubicBezTo>
                  <a:cubicBezTo>
                    <a:pt x="153" y="72"/>
                    <a:pt x="153" y="72"/>
                    <a:pt x="153" y="72"/>
                  </a:cubicBezTo>
                  <a:close/>
                  <a:moveTo>
                    <a:pt x="23" y="81"/>
                  </a:moveTo>
                  <a:cubicBezTo>
                    <a:pt x="0" y="81"/>
                    <a:pt x="0" y="81"/>
                    <a:pt x="0" y="81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24" y="72"/>
                    <a:pt x="24" y="72"/>
                    <a:pt x="24" y="72"/>
                  </a:cubicBezTo>
                  <a:cubicBezTo>
                    <a:pt x="23" y="75"/>
                    <a:pt x="23" y="78"/>
                    <a:pt x="23" y="81"/>
                  </a:cubicBezTo>
                  <a:cubicBezTo>
                    <a:pt x="23" y="81"/>
                    <a:pt x="23" y="81"/>
                    <a:pt x="23" y="81"/>
                  </a:cubicBezTo>
                  <a:close/>
                </a:path>
              </a:pathLst>
            </a:custGeom>
            <a:solidFill>
              <a:srgbClr val="EB3E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42" name="任意多边形: 形状 41"/>
            <p:cNvSpPr/>
            <p:nvPr/>
          </p:nvSpPr>
          <p:spPr bwMode="auto">
            <a:xfrm>
              <a:off x="4946477" y="2278347"/>
              <a:ext cx="1106129" cy="1105107"/>
            </a:xfrm>
            <a:custGeom>
              <a:avLst/>
              <a:gdLst>
                <a:gd name="T0" fmla="*/ 0 w 521"/>
                <a:gd name="T1" fmla="*/ 521 h 521"/>
                <a:gd name="T2" fmla="*/ 521 w 521"/>
                <a:gd name="T3" fmla="*/ 0 h 521"/>
                <a:gd name="T4" fmla="*/ 521 w 521"/>
                <a:gd name="T5" fmla="*/ 521 h 521"/>
                <a:gd name="T6" fmla="*/ 0 w 521"/>
                <a:gd name="T7" fmla="*/ 521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1" h="521">
                  <a:moveTo>
                    <a:pt x="0" y="521"/>
                  </a:moveTo>
                  <a:cubicBezTo>
                    <a:pt x="11" y="239"/>
                    <a:pt x="239" y="11"/>
                    <a:pt x="521" y="0"/>
                  </a:cubicBezTo>
                  <a:cubicBezTo>
                    <a:pt x="521" y="521"/>
                    <a:pt x="521" y="521"/>
                    <a:pt x="521" y="521"/>
                  </a:cubicBezTo>
                  <a:cubicBezTo>
                    <a:pt x="0" y="521"/>
                    <a:pt x="0" y="521"/>
                    <a:pt x="0" y="521"/>
                  </a:cubicBezTo>
                  <a:close/>
                </a:path>
              </a:pathLst>
            </a:custGeom>
            <a:solidFill>
              <a:srgbClr val="EB3E16"/>
            </a:solidFill>
            <a:ln>
              <a:noFill/>
            </a:ln>
          </p:spPr>
          <p:txBody>
            <a:bodyPr vert="horz" wrap="none" lIns="121920" tIns="60960" rIns="121920" bIns="60960" anchor="ctr" anchorCtr="1" compatLnSpc="1">
              <a:normAutofit/>
            </a:bodyPr>
            <a:lstStyle/>
            <a:p>
              <a:pPr algn="ctr"/>
              <a:r>
                <a:rPr lang="zh-CN" altLang="en-US" sz="1865" dirty="0">
                  <a:solidFill>
                    <a:schemeClr val="bg1"/>
                  </a:solidFill>
                  <a:latin typeface="阿里巴巴普惠体 R" panose="00020600040101010101" charset="-122"/>
                  <a:ea typeface="阿里巴巴普惠体 R" panose="00020600040101010101" charset="-122"/>
                  <a:cs typeface="+mn-ea"/>
                  <a:sym typeface="+mn-lt"/>
                </a:rPr>
                <a:t>关键词</a:t>
              </a:r>
              <a:endParaRPr lang="zh-CN" altLang="en-US" sz="1865" dirty="0">
                <a:solidFill>
                  <a:schemeClr val="bg1"/>
                </a:solidFill>
                <a:latin typeface="阿里巴巴普惠体 R" panose="00020600040101010101" charset="-122"/>
                <a:ea typeface="阿里巴巴普惠体 R" panose="00020600040101010101" charset="-122"/>
                <a:cs typeface="+mn-ea"/>
                <a:sym typeface="+mn-lt"/>
              </a:endParaRPr>
            </a:p>
          </p:txBody>
        </p:sp>
        <p:sp>
          <p:nvSpPr>
            <p:cNvPr id="43" name="任意多边形: 形状 42"/>
            <p:cNvSpPr/>
            <p:nvPr/>
          </p:nvSpPr>
          <p:spPr bwMode="auto">
            <a:xfrm>
              <a:off x="4946477" y="3470350"/>
              <a:ext cx="1106129" cy="1106129"/>
            </a:xfrm>
            <a:custGeom>
              <a:avLst/>
              <a:gdLst>
                <a:gd name="T0" fmla="*/ 521 w 521"/>
                <a:gd name="T1" fmla="*/ 522 h 522"/>
                <a:gd name="T2" fmla="*/ 0 w 521"/>
                <a:gd name="T3" fmla="*/ 0 h 522"/>
                <a:gd name="T4" fmla="*/ 521 w 521"/>
                <a:gd name="T5" fmla="*/ 0 h 522"/>
                <a:gd name="T6" fmla="*/ 521 w 521"/>
                <a:gd name="T7" fmla="*/ 522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1" h="522">
                  <a:moveTo>
                    <a:pt x="521" y="522"/>
                  </a:moveTo>
                  <a:cubicBezTo>
                    <a:pt x="239" y="511"/>
                    <a:pt x="11" y="283"/>
                    <a:pt x="0" y="0"/>
                  </a:cubicBezTo>
                  <a:cubicBezTo>
                    <a:pt x="521" y="0"/>
                    <a:pt x="521" y="0"/>
                    <a:pt x="521" y="0"/>
                  </a:cubicBezTo>
                  <a:cubicBezTo>
                    <a:pt x="521" y="522"/>
                    <a:pt x="521" y="522"/>
                    <a:pt x="521" y="522"/>
                  </a:cubicBezTo>
                  <a:close/>
                </a:path>
              </a:pathLst>
            </a:custGeom>
            <a:solidFill>
              <a:srgbClr val="EB3E16"/>
            </a:solidFill>
            <a:ln>
              <a:noFill/>
            </a:ln>
          </p:spPr>
          <p:txBody>
            <a:bodyPr vert="horz" wrap="none" lIns="121920" tIns="60960" rIns="121920" bIns="60960" anchor="ctr" anchorCtr="1" compatLnSpc="1">
              <a:normAutofit/>
            </a:bodyPr>
            <a:lstStyle/>
            <a:p>
              <a:pPr algn="ctr"/>
              <a:r>
                <a:rPr lang="zh-CN" altLang="en-US" sz="1865" dirty="0">
                  <a:solidFill>
                    <a:schemeClr val="bg1"/>
                  </a:solidFill>
                  <a:latin typeface="阿里巴巴普惠体 R" panose="00020600040101010101" charset="-122"/>
                  <a:ea typeface="阿里巴巴普惠体 R" panose="00020600040101010101" charset="-122"/>
                  <a:cs typeface="+mn-ea"/>
                  <a:sym typeface="+mn-lt"/>
                </a:rPr>
                <a:t>关键词</a:t>
              </a:r>
              <a:endParaRPr lang="zh-CN" altLang="en-US" sz="1865" dirty="0">
                <a:solidFill>
                  <a:schemeClr val="bg1"/>
                </a:solidFill>
                <a:latin typeface="阿里巴巴普惠体 R" panose="00020600040101010101" charset="-122"/>
                <a:ea typeface="阿里巴巴普惠体 R" panose="00020600040101010101" charset="-122"/>
                <a:cs typeface="+mn-ea"/>
                <a:sym typeface="+mn-lt"/>
              </a:endParaRPr>
            </a:p>
          </p:txBody>
        </p:sp>
        <p:sp>
          <p:nvSpPr>
            <p:cNvPr id="44" name="任意多边形: 形状 43"/>
            <p:cNvSpPr/>
            <p:nvPr/>
          </p:nvSpPr>
          <p:spPr bwMode="auto">
            <a:xfrm>
              <a:off x="6140525" y="3470350"/>
              <a:ext cx="1108174" cy="1106129"/>
            </a:xfrm>
            <a:custGeom>
              <a:avLst/>
              <a:gdLst>
                <a:gd name="T0" fmla="*/ 522 w 522"/>
                <a:gd name="T1" fmla="*/ 0 h 522"/>
                <a:gd name="T2" fmla="*/ 0 w 522"/>
                <a:gd name="T3" fmla="*/ 522 h 522"/>
                <a:gd name="T4" fmla="*/ 0 w 522"/>
                <a:gd name="T5" fmla="*/ 0 h 522"/>
                <a:gd name="T6" fmla="*/ 522 w 522"/>
                <a:gd name="T7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2" h="522">
                  <a:moveTo>
                    <a:pt x="522" y="0"/>
                  </a:moveTo>
                  <a:cubicBezTo>
                    <a:pt x="511" y="283"/>
                    <a:pt x="283" y="511"/>
                    <a:pt x="0" y="52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22" y="0"/>
                    <a:pt x="522" y="0"/>
                    <a:pt x="522" y="0"/>
                  </a:cubicBezTo>
                  <a:close/>
                </a:path>
              </a:pathLst>
            </a:custGeom>
            <a:solidFill>
              <a:srgbClr val="EB3E16"/>
            </a:solidFill>
            <a:ln>
              <a:noFill/>
            </a:ln>
          </p:spPr>
          <p:txBody>
            <a:bodyPr vert="horz" wrap="none" lIns="121920" tIns="60960" rIns="121920" bIns="60960" anchor="ctr" anchorCtr="1" compatLnSpc="1">
              <a:normAutofit/>
            </a:bodyPr>
            <a:lstStyle/>
            <a:p>
              <a:pPr algn="ctr"/>
              <a:r>
                <a:rPr lang="zh-CN" altLang="en-US" sz="1865" dirty="0">
                  <a:solidFill>
                    <a:schemeClr val="bg1"/>
                  </a:solidFill>
                  <a:latin typeface="阿里巴巴普惠体 R" panose="00020600040101010101" charset="-122"/>
                  <a:ea typeface="阿里巴巴普惠体 R" panose="00020600040101010101" charset="-122"/>
                  <a:cs typeface="+mn-ea"/>
                  <a:sym typeface="+mn-lt"/>
                </a:rPr>
                <a:t>关键词</a:t>
              </a:r>
              <a:endParaRPr lang="zh-CN" altLang="en-US" sz="1865" dirty="0">
                <a:solidFill>
                  <a:schemeClr val="bg1"/>
                </a:solidFill>
                <a:latin typeface="阿里巴巴普惠体 R" panose="00020600040101010101" charset="-122"/>
                <a:ea typeface="阿里巴巴普惠体 R" panose="00020600040101010101" charset="-122"/>
                <a:cs typeface="+mn-ea"/>
                <a:sym typeface="+mn-lt"/>
              </a:endParaRPr>
            </a:p>
          </p:txBody>
        </p:sp>
        <p:sp>
          <p:nvSpPr>
            <p:cNvPr id="45" name="任意多边形: 形状 44"/>
            <p:cNvSpPr/>
            <p:nvPr/>
          </p:nvSpPr>
          <p:spPr bwMode="auto">
            <a:xfrm>
              <a:off x="6140525" y="2278347"/>
              <a:ext cx="1108174" cy="1105107"/>
            </a:xfrm>
            <a:custGeom>
              <a:avLst/>
              <a:gdLst>
                <a:gd name="T0" fmla="*/ 0 w 522"/>
                <a:gd name="T1" fmla="*/ 0 h 521"/>
                <a:gd name="T2" fmla="*/ 522 w 522"/>
                <a:gd name="T3" fmla="*/ 521 h 521"/>
                <a:gd name="T4" fmla="*/ 0 w 522"/>
                <a:gd name="T5" fmla="*/ 521 h 521"/>
                <a:gd name="T6" fmla="*/ 0 w 522"/>
                <a:gd name="T7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2" h="521">
                  <a:moveTo>
                    <a:pt x="0" y="0"/>
                  </a:moveTo>
                  <a:cubicBezTo>
                    <a:pt x="283" y="11"/>
                    <a:pt x="511" y="239"/>
                    <a:pt x="522" y="521"/>
                  </a:cubicBezTo>
                  <a:cubicBezTo>
                    <a:pt x="0" y="521"/>
                    <a:pt x="0" y="521"/>
                    <a:pt x="0" y="521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B3E16"/>
            </a:solidFill>
            <a:ln>
              <a:noFill/>
            </a:ln>
          </p:spPr>
          <p:txBody>
            <a:bodyPr vert="horz" wrap="none" lIns="121920" tIns="60960" rIns="121920" bIns="60960" anchor="ctr" anchorCtr="1" compatLnSpc="1">
              <a:normAutofit/>
            </a:bodyPr>
            <a:lstStyle/>
            <a:p>
              <a:pPr algn="ctr"/>
              <a:r>
                <a:rPr lang="zh-CN" altLang="en-US" sz="1865" dirty="0">
                  <a:solidFill>
                    <a:schemeClr val="bg1"/>
                  </a:solidFill>
                  <a:latin typeface="阿里巴巴普惠体 R" panose="00020600040101010101" charset="-122"/>
                  <a:ea typeface="阿里巴巴普惠体 R" panose="00020600040101010101" charset="-122"/>
                  <a:cs typeface="+mn-ea"/>
                  <a:sym typeface="+mn-lt"/>
                </a:rPr>
                <a:t>关键词</a:t>
              </a:r>
              <a:endParaRPr lang="zh-CN" altLang="en-US" sz="1865" dirty="0">
                <a:solidFill>
                  <a:schemeClr val="bg1"/>
                </a:solidFill>
                <a:latin typeface="阿里巴巴普惠体 R" panose="00020600040101010101" charset="-122"/>
                <a:ea typeface="阿里巴巴普惠体 R" panose="00020600040101010101" charset="-122"/>
                <a:cs typeface="+mn-ea"/>
                <a:sym typeface="+mn-lt"/>
              </a:endParaRPr>
            </a:p>
          </p:txBody>
        </p:sp>
        <p:sp>
          <p:nvSpPr>
            <p:cNvPr id="46" name="任意多边形: 形状 45"/>
            <p:cNvSpPr/>
            <p:nvPr/>
          </p:nvSpPr>
          <p:spPr bwMode="auto">
            <a:xfrm>
              <a:off x="4614229" y="1971346"/>
              <a:ext cx="374162" cy="343493"/>
            </a:xfrm>
            <a:custGeom>
              <a:avLst/>
              <a:gdLst>
                <a:gd name="T0" fmla="*/ 130 w 176"/>
                <a:gd name="T1" fmla="*/ 63 h 162"/>
                <a:gd name="T2" fmla="*/ 148 w 176"/>
                <a:gd name="T3" fmla="*/ 63 h 162"/>
                <a:gd name="T4" fmla="*/ 152 w 176"/>
                <a:gd name="T5" fmla="*/ 54 h 162"/>
                <a:gd name="T6" fmla="*/ 125 w 176"/>
                <a:gd name="T7" fmla="*/ 54 h 162"/>
                <a:gd name="T8" fmla="*/ 130 w 176"/>
                <a:gd name="T9" fmla="*/ 63 h 162"/>
                <a:gd name="T10" fmla="*/ 130 w 176"/>
                <a:gd name="T11" fmla="*/ 68 h 162"/>
                <a:gd name="T12" fmla="*/ 148 w 176"/>
                <a:gd name="T13" fmla="*/ 68 h 162"/>
                <a:gd name="T14" fmla="*/ 150 w 176"/>
                <a:gd name="T15" fmla="*/ 134 h 162"/>
                <a:gd name="T16" fmla="*/ 127 w 176"/>
                <a:gd name="T17" fmla="*/ 134 h 162"/>
                <a:gd name="T18" fmla="*/ 130 w 176"/>
                <a:gd name="T19" fmla="*/ 68 h 162"/>
                <a:gd name="T20" fmla="*/ 79 w 176"/>
                <a:gd name="T21" fmla="*/ 63 h 162"/>
                <a:gd name="T22" fmla="*/ 97 w 176"/>
                <a:gd name="T23" fmla="*/ 63 h 162"/>
                <a:gd name="T24" fmla="*/ 101 w 176"/>
                <a:gd name="T25" fmla="*/ 54 h 162"/>
                <a:gd name="T26" fmla="*/ 75 w 176"/>
                <a:gd name="T27" fmla="*/ 54 h 162"/>
                <a:gd name="T28" fmla="*/ 79 w 176"/>
                <a:gd name="T29" fmla="*/ 63 h 162"/>
                <a:gd name="T30" fmla="*/ 79 w 176"/>
                <a:gd name="T31" fmla="*/ 63 h 162"/>
                <a:gd name="T32" fmla="*/ 79 w 176"/>
                <a:gd name="T33" fmla="*/ 68 h 162"/>
                <a:gd name="T34" fmla="*/ 97 w 176"/>
                <a:gd name="T35" fmla="*/ 68 h 162"/>
                <a:gd name="T36" fmla="*/ 99 w 176"/>
                <a:gd name="T37" fmla="*/ 134 h 162"/>
                <a:gd name="T38" fmla="*/ 76 w 176"/>
                <a:gd name="T39" fmla="*/ 134 h 162"/>
                <a:gd name="T40" fmla="*/ 79 w 176"/>
                <a:gd name="T41" fmla="*/ 68 h 162"/>
                <a:gd name="T42" fmla="*/ 79 w 176"/>
                <a:gd name="T43" fmla="*/ 68 h 162"/>
                <a:gd name="T44" fmla="*/ 28 w 176"/>
                <a:gd name="T45" fmla="*/ 63 h 162"/>
                <a:gd name="T46" fmla="*/ 46 w 176"/>
                <a:gd name="T47" fmla="*/ 63 h 162"/>
                <a:gd name="T48" fmla="*/ 50 w 176"/>
                <a:gd name="T49" fmla="*/ 54 h 162"/>
                <a:gd name="T50" fmla="*/ 24 w 176"/>
                <a:gd name="T51" fmla="*/ 54 h 162"/>
                <a:gd name="T52" fmla="*/ 28 w 176"/>
                <a:gd name="T53" fmla="*/ 63 h 162"/>
                <a:gd name="T54" fmla="*/ 28 w 176"/>
                <a:gd name="T55" fmla="*/ 68 h 162"/>
                <a:gd name="T56" fmla="*/ 46 w 176"/>
                <a:gd name="T57" fmla="*/ 68 h 162"/>
                <a:gd name="T58" fmla="*/ 49 w 176"/>
                <a:gd name="T59" fmla="*/ 134 h 162"/>
                <a:gd name="T60" fmla="*/ 26 w 176"/>
                <a:gd name="T61" fmla="*/ 134 h 162"/>
                <a:gd name="T62" fmla="*/ 28 w 176"/>
                <a:gd name="T63" fmla="*/ 68 h 162"/>
                <a:gd name="T64" fmla="*/ 9 w 176"/>
                <a:gd name="T65" fmla="*/ 148 h 162"/>
                <a:gd name="T66" fmla="*/ 166 w 176"/>
                <a:gd name="T67" fmla="*/ 148 h 162"/>
                <a:gd name="T68" fmla="*/ 166 w 176"/>
                <a:gd name="T69" fmla="*/ 153 h 162"/>
                <a:gd name="T70" fmla="*/ 9 w 176"/>
                <a:gd name="T71" fmla="*/ 153 h 162"/>
                <a:gd name="T72" fmla="*/ 9 w 176"/>
                <a:gd name="T73" fmla="*/ 148 h 162"/>
                <a:gd name="T74" fmla="*/ 9 w 176"/>
                <a:gd name="T75" fmla="*/ 148 h 162"/>
                <a:gd name="T76" fmla="*/ 0 w 176"/>
                <a:gd name="T77" fmla="*/ 156 h 162"/>
                <a:gd name="T78" fmla="*/ 176 w 176"/>
                <a:gd name="T79" fmla="*/ 156 h 162"/>
                <a:gd name="T80" fmla="*/ 176 w 176"/>
                <a:gd name="T81" fmla="*/ 162 h 162"/>
                <a:gd name="T82" fmla="*/ 0 w 176"/>
                <a:gd name="T83" fmla="*/ 162 h 162"/>
                <a:gd name="T84" fmla="*/ 0 w 176"/>
                <a:gd name="T85" fmla="*/ 156 h 162"/>
                <a:gd name="T86" fmla="*/ 0 w 176"/>
                <a:gd name="T87" fmla="*/ 156 h 162"/>
                <a:gd name="T88" fmla="*/ 149 w 176"/>
                <a:gd name="T89" fmla="*/ 37 h 162"/>
                <a:gd name="T90" fmla="*/ 88 w 176"/>
                <a:gd name="T91" fmla="*/ 14 h 162"/>
                <a:gd name="T92" fmla="*/ 27 w 176"/>
                <a:gd name="T93" fmla="*/ 37 h 162"/>
                <a:gd name="T94" fmla="*/ 149 w 176"/>
                <a:gd name="T95" fmla="*/ 37 h 162"/>
                <a:gd name="T96" fmla="*/ 11 w 176"/>
                <a:gd name="T97" fmla="*/ 50 h 162"/>
                <a:gd name="T98" fmla="*/ 165 w 176"/>
                <a:gd name="T99" fmla="*/ 50 h 162"/>
                <a:gd name="T100" fmla="*/ 165 w 176"/>
                <a:gd name="T101" fmla="*/ 29 h 162"/>
                <a:gd name="T102" fmla="*/ 88 w 176"/>
                <a:gd name="T103" fmla="*/ 0 h 162"/>
                <a:gd name="T104" fmla="*/ 11 w 176"/>
                <a:gd name="T105" fmla="*/ 29 h 162"/>
                <a:gd name="T106" fmla="*/ 11 w 176"/>
                <a:gd name="T107" fmla="*/ 50 h 162"/>
                <a:gd name="T108" fmla="*/ 21 w 176"/>
                <a:gd name="T109" fmla="*/ 139 h 162"/>
                <a:gd name="T110" fmla="*/ 155 w 176"/>
                <a:gd name="T111" fmla="*/ 139 h 162"/>
                <a:gd name="T112" fmla="*/ 155 w 176"/>
                <a:gd name="T113" fmla="*/ 144 h 162"/>
                <a:gd name="T114" fmla="*/ 21 w 176"/>
                <a:gd name="T115" fmla="*/ 144 h 162"/>
                <a:gd name="T116" fmla="*/ 21 w 176"/>
                <a:gd name="T117" fmla="*/ 139 h 162"/>
                <a:gd name="T118" fmla="*/ 21 w 176"/>
                <a:gd name="T119" fmla="*/ 139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76" h="162">
                  <a:moveTo>
                    <a:pt x="130" y="63"/>
                  </a:moveTo>
                  <a:cubicBezTo>
                    <a:pt x="148" y="63"/>
                    <a:pt x="148" y="63"/>
                    <a:pt x="148" y="63"/>
                  </a:cubicBezTo>
                  <a:cubicBezTo>
                    <a:pt x="152" y="54"/>
                    <a:pt x="152" y="54"/>
                    <a:pt x="152" y="54"/>
                  </a:cubicBezTo>
                  <a:cubicBezTo>
                    <a:pt x="125" y="54"/>
                    <a:pt x="125" y="54"/>
                    <a:pt x="125" y="54"/>
                  </a:cubicBezTo>
                  <a:cubicBezTo>
                    <a:pt x="130" y="63"/>
                    <a:pt x="130" y="63"/>
                    <a:pt x="130" y="63"/>
                  </a:cubicBezTo>
                  <a:close/>
                  <a:moveTo>
                    <a:pt x="130" y="68"/>
                  </a:moveTo>
                  <a:cubicBezTo>
                    <a:pt x="148" y="68"/>
                    <a:pt x="148" y="68"/>
                    <a:pt x="148" y="68"/>
                  </a:cubicBezTo>
                  <a:cubicBezTo>
                    <a:pt x="150" y="134"/>
                    <a:pt x="150" y="134"/>
                    <a:pt x="150" y="134"/>
                  </a:cubicBezTo>
                  <a:cubicBezTo>
                    <a:pt x="127" y="134"/>
                    <a:pt x="127" y="134"/>
                    <a:pt x="127" y="134"/>
                  </a:cubicBezTo>
                  <a:cubicBezTo>
                    <a:pt x="130" y="68"/>
                    <a:pt x="130" y="68"/>
                    <a:pt x="130" y="68"/>
                  </a:cubicBezTo>
                  <a:close/>
                  <a:moveTo>
                    <a:pt x="79" y="63"/>
                  </a:moveTo>
                  <a:cubicBezTo>
                    <a:pt x="85" y="63"/>
                    <a:pt x="91" y="63"/>
                    <a:pt x="97" y="63"/>
                  </a:cubicBezTo>
                  <a:cubicBezTo>
                    <a:pt x="98" y="60"/>
                    <a:pt x="100" y="57"/>
                    <a:pt x="101" y="54"/>
                  </a:cubicBezTo>
                  <a:cubicBezTo>
                    <a:pt x="92" y="54"/>
                    <a:pt x="83" y="54"/>
                    <a:pt x="75" y="54"/>
                  </a:cubicBezTo>
                  <a:cubicBezTo>
                    <a:pt x="76" y="57"/>
                    <a:pt x="78" y="60"/>
                    <a:pt x="79" y="63"/>
                  </a:cubicBezTo>
                  <a:cubicBezTo>
                    <a:pt x="79" y="63"/>
                    <a:pt x="79" y="63"/>
                    <a:pt x="79" y="63"/>
                  </a:cubicBezTo>
                  <a:close/>
                  <a:moveTo>
                    <a:pt x="79" y="68"/>
                  </a:moveTo>
                  <a:cubicBezTo>
                    <a:pt x="85" y="68"/>
                    <a:pt x="91" y="68"/>
                    <a:pt x="97" y="68"/>
                  </a:cubicBezTo>
                  <a:cubicBezTo>
                    <a:pt x="97" y="90"/>
                    <a:pt x="98" y="112"/>
                    <a:pt x="99" y="134"/>
                  </a:cubicBezTo>
                  <a:cubicBezTo>
                    <a:pt x="92" y="134"/>
                    <a:pt x="84" y="134"/>
                    <a:pt x="76" y="134"/>
                  </a:cubicBezTo>
                  <a:cubicBezTo>
                    <a:pt x="77" y="112"/>
                    <a:pt x="78" y="90"/>
                    <a:pt x="79" y="68"/>
                  </a:cubicBezTo>
                  <a:cubicBezTo>
                    <a:pt x="79" y="68"/>
                    <a:pt x="79" y="68"/>
                    <a:pt x="79" y="68"/>
                  </a:cubicBezTo>
                  <a:close/>
                  <a:moveTo>
                    <a:pt x="28" y="63"/>
                  </a:moveTo>
                  <a:cubicBezTo>
                    <a:pt x="46" y="63"/>
                    <a:pt x="46" y="63"/>
                    <a:pt x="46" y="63"/>
                  </a:cubicBezTo>
                  <a:cubicBezTo>
                    <a:pt x="50" y="54"/>
                    <a:pt x="50" y="54"/>
                    <a:pt x="50" y="54"/>
                  </a:cubicBezTo>
                  <a:cubicBezTo>
                    <a:pt x="24" y="54"/>
                    <a:pt x="24" y="54"/>
                    <a:pt x="24" y="54"/>
                  </a:cubicBezTo>
                  <a:cubicBezTo>
                    <a:pt x="28" y="63"/>
                    <a:pt x="28" y="63"/>
                    <a:pt x="28" y="63"/>
                  </a:cubicBezTo>
                  <a:close/>
                  <a:moveTo>
                    <a:pt x="28" y="68"/>
                  </a:moveTo>
                  <a:cubicBezTo>
                    <a:pt x="46" y="68"/>
                    <a:pt x="46" y="68"/>
                    <a:pt x="46" y="68"/>
                  </a:cubicBezTo>
                  <a:cubicBezTo>
                    <a:pt x="49" y="134"/>
                    <a:pt x="49" y="134"/>
                    <a:pt x="49" y="134"/>
                  </a:cubicBezTo>
                  <a:cubicBezTo>
                    <a:pt x="26" y="134"/>
                    <a:pt x="26" y="134"/>
                    <a:pt x="26" y="134"/>
                  </a:cubicBezTo>
                  <a:cubicBezTo>
                    <a:pt x="28" y="68"/>
                    <a:pt x="28" y="68"/>
                    <a:pt x="28" y="68"/>
                  </a:cubicBezTo>
                  <a:close/>
                  <a:moveTo>
                    <a:pt x="9" y="148"/>
                  </a:moveTo>
                  <a:cubicBezTo>
                    <a:pt x="62" y="148"/>
                    <a:pt x="114" y="148"/>
                    <a:pt x="166" y="148"/>
                  </a:cubicBezTo>
                  <a:cubicBezTo>
                    <a:pt x="166" y="150"/>
                    <a:pt x="166" y="151"/>
                    <a:pt x="166" y="153"/>
                  </a:cubicBezTo>
                  <a:cubicBezTo>
                    <a:pt x="114" y="153"/>
                    <a:pt x="62" y="153"/>
                    <a:pt x="9" y="153"/>
                  </a:cubicBezTo>
                  <a:cubicBezTo>
                    <a:pt x="9" y="151"/>
                    <a:pt x="9" y="150"/>
                    <a:pt x="9" y="148"/>
                  </a:cubicBezTo>
                  <a:cubicBezTo>
                    <a:pt x="9" y="148"/>
                    <a:pt x="9" y="148"/>
                    <a:pt x="9" y="148"/>
                  </a:cubicBezTo>
                  <a:close/>
                  <a:moveTo>
                    <a:pt x="0" y="156"/>
                  </a:moveTo>
                  <a:cubicBezTo>
                    <a:pt x="59" y="156"/>
                    <a:pt x="117" y="156"/>
                    <a:pt x="176" y="156"/>
                  </a:cubicBezTo>
                  <a:cubicBezTo>
                    <a:pt x="176" y="158"/>
                    <a:pt x="176" y="160"/>
                    <a:pt x="176" y="162"/>
                  </a:cubicBezTo>
                  <a:cubicBezTo>
                    <a:pt x="117" y="162"/>
                    <a:pt x="59" y="162"/>
                    <a:pt x="0" y="162"/>
                  </a:cubicBezTo>
                  <a:cubicBezTo>
                    <a:pt x="0" y="160"/>
                    <a:pt x="0" y="158"/>
                    <a:pt x="0" y="156"/>
                  </a:cubicBezTo>
                  <a:cubicBezTo>
                    <a:pt x="0" y="156"/>
                    <a:pt x="0" y="156"/>
                    <a:pt x="0" y="156"/>
                  </a:cubicBezTo>
                  <a:close/>
                  <a:moveTo>
                    <a:pt x="149" y="37"/>
                  </a:moveTo>
                  <a:cubicBezTo>
                    <a:pt x="88" y="14"/>
                    <a:pt x="88" y="14"/>
                    <a:pt x="88" y="14"/>
                  </a:cubicBezTo>
                  <a:cubicBezTo>
                    <a:pt x="27" y="37"/>
                    <a:pt x="27" y="37"/>
                    <a:pt x="27" y="37"/>
                  </a:cubicBezTo>
                  <a:cubicBezTo>
                    <a:pt x="149" y="37"/>
                    <a:pt x="149" y="37"/>
                    <a:pt x="149" y="37"/>
                  </a:cubicBezTo>
                  <a:close/>
                  <a:moveTo>
                    <a:pt x="11" y="50"/>
                  </a:moveTo>
                  <a:cubicBezTo>
                    <a:pt x="165" y="50"/>
                    <a:pt x="165" y="50"/>
                    <a:pt x="165" y="50"/>
                  </a:cubicBezTo>
                  <a:cubicBezTo>
                    <a:pt x="165" y="29"/>
                    <a:pt x="165" y="29"/>
                    <a:pt x="165" y="29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11" y="29"/>
                    <a:pt x="11" y="29"/>
                    <a:pt x="11" y="29"/>
                  </a:cubicBezTo>
                  <a:cubicBezTo>
                    <a:pt x="11" y="50"/>
                    <a:pt x="11" y="50"/>
                    <a:pt x="11" y="50"/>
                  </a:cubicBezTo>
                  <a:close/>
                  <a:moveTo>
                    <a:pt x="21" y="139"/>
                  </a:moveTo>
                  <a:cubicBezTo>
                    <a:pt x="66" y="139"/>
                    <a:pt x="110" y="139"/>
                    <a:pt x="155" y="139"/>
                  </a:cubicBezTo>
                  <a:cubicBezTo>
                    <a:pt x="155" y="141"/>
                    <a:pt x="155" y="142"/>
                    <a:pt x="155" y="144"/>
                  </a:cubicBezTo>
                  <a:cubicBezTo>
                    <a:pt x="110" y="144"/>
                    <a:pt x="66" y="144"/>
                    <a:pt x="21" y="144"/>
                  </a:cubicBezTo>
                  <a:cubicBezTo>
                    <a:pt x="21" y="142"/>
                    <a:pt x="21" y="141"/>
                    <a:pt x="21" y="139"/>
                  </a:cubicBezTo>
                  <a:cubicBezTo>
                    <a:pt x="21" y="139"/>
                    <a:pt x="21" y="139"/>
                    <a:pt x="21" y="139"/>
                  </a:cubicBezTo>
                  <a:close/>
                </a:path>
              </a:pathLst>
            </a:custGeom>
            <a:solidFill>
              <a:srgbClr val="EB3E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47" name="任意多边形: 形状 46"/>
            <p:cNvSpPr/>
            <p:nvPr/>
          </p:nvSpPr>
          <p:spPr bwMode="auto">
            <a:xfrm>
              <a:off x="3866928" y="3115611"/>
              <a:ext cx="622581" cy="621559"/>
            </a:xfrm>
            <a:custGeom>
              <a:avLst/>
              <a:gdLst>
                <a:gd name="T0" fmla="*/ 52 w 293"/>
                <a:gd name="T1" fmla="*/ 241 h 293"/>
                <a:gd name="T2" fmla="*/ 241 w 293"/>
                <a:gd name="T3" fmla="*/ 241 h 293"/>
                <a:gd name="T4" fmla="*/ 241 w 293"/>
                <a:gd name="T5" fmla="*/ 52 h 293"/>
                <a:gd name="T6" fmla="*/ 52 w 293"/>
                <a:gd name="T7" fmla="*/ 52 h 293"/>
                <a:gd name="T8" fmla="*/ 52 w 293"/>
                <a:gd name="T9" fmla="*/ 24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3" h="293">
                  <a:moveTo>
                    <a:pt x="52" y="241"/>
                  </a:moveTo>
                  <a:cubicBezTo>
                    <a:pt x="104" y="293"/>
                    <a:pt x="189" y="293"/>
                    <a:pt x="241" y="241"/>
                  </a:cubicBezTo>
                  <a:cubicBezTo>
                    <a:pt x="293" y="189"/>
                    <a:pt x="293" y="104"/>
                    <a:pt x="241" y="52"/>
                  </a:cubicBezTo>
                  <a:cubicBezTo>
                    <a:pt x="189" y="0"/>
                    <a:pt x="104" y="0"/>
                    <a:pt x="52" y="52"/>
                  </a:cubicBezTo>
                  <a:cubicBezTo>
                    <a:pt x="0" y="104"/>
                    <a:pt x="0" y="189"/>
                    <a:pt x="52" y="24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48" name="任意多边形: 形状 47"/>
            <p:cNvSpPr/>
            <p:nvPr/>
          </p:nvSpPr>
          <p:spPr bwMode="auto">
            <a:xfrm>
              <a:off x="3913954" y="3164682"/>
              <a:ext cx="528530" cy="525463"/>
            </a:xfrm>
            <a:custGeom>
              <a:avLst/>
              <a:gdLst>
                <a:gd name="T0" fmla="*/ 44 w 249"/>
                <a:gd name="T1" fmla="*/ 44 h 248"/>
                <a:gd name="T2" fmla="*/ 205 w 249"/>
                <a:gd name="T3" fmla="*/ 44 h 248"/>
                <a:gd name="T4" fmla="*/ 205 w 249"/>
                <a:gd name="T5" fmla="*/ 204 h 248"/>
                <a:gd name="T6" fmla="*/ 44 w 249"/>
                <a:gd name="T7" fmla="*/ 204 h 248"/>
                <a:gd name="T8" fmla="*/ 44 w 249"/>
                <a:gd name="T9" fmla="*/ 44 h 248"/>
                <a:gd name="T10" fmla="*/ 55 w 249"/>
                <a:gd name="T11" fmla="*/ 54 h 248"/>
                <a:gd name="T12" fmla="*/ 194 w 249"/>
                <a:gd name="T13" fmla="*/ 54 h 248"/>
                <a:gd name="T14" fmla="*/ 194 w 249"/>
                <a:gd name="T15" fmla="*/ 194 h 248"/>
                <a:gd name="T16" fmla="*/ 55 w 249"/>
                <a:gd name="T17" fmla="*/ 194 h 248"/>
                <a:gd name="T18" fmla="*/ 55 w 249"/>
                <a:gd name="T19" fmla="*/ 5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" h="248">
                  <a:moveTo>
                    <a:pt x="44" y="44"/>
                  </a:moveTo>
                  <a:cubicBezTo>
                    <a:pt x="88" y="0"/>
                    <a:pt x="160" y="0"/>
                    <a:pt x="205" y="44"/>
                  </a:cubicBezTo>
                  <a:cubicBezTo>
                    <a:pt x="249" y="88"/>
                    <a:pt x="249" y="160"/>
                    <a:pt x="205" y="204"/>
                  </a:cubicBezTo>
                  <a:cubicBezTo>
                    <a:pt x="160" y="248"/>
                    <a:pt x="88" y="248"/>
                    <a:pt x="44" y="204"/>
                  </a:cubicBezTo>
                  <a:cubicBezTo>
                    <a:pt x="0" y="160"/>
                    <a:pt x="0" y="88"/>
                    <a:pt x="44" y="44"/>
                  </a:cubicBezTo>
                  <a:close/>
                  <a:moveTo>
                    <a:pt x="55" y="54"/>
                  </a:moveTo>
                  <a:cubicBezTo>
                    <a:pt x="93" y="15"/>
                    <a:pt x="156" y="15"/>
                    <a:pt x="194" y="54"/>
                  </a:cubicBezTo>
                  <a:cubicBezTo>
                    <a:pt x="233" y="92"/>
                    <a:pt x="233" y="155"/>
                    <a:pt x="194" y="194"/>
                  </a:cubicBezTo>
                  <a:cubicBezTo>
                    <a:pt x="156" y="232"/>
                    <a:pt x="93" y="232"/>
                    <a:pt x="55" y="194"/>
                  </a:cubicBezTo>
                  <a:cubicBezTo>
                    <a:pt x="16" y="155"/>
                    <a:pt x="16" y="92"/>
                    <a:pt x="55" y="5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49" name="任意多边形: 形状 48"/>
            <p:cNvSpPr/>
            <p:nvPr/>
          </p:nvSpPr>
          <p:spPr bwMode="auto">
            <a:xfrm>
              <a:off x="4452706" y="3411057"/>
              <a:ext cx="346560" cy="31692"/>
            </a:xfrm>
            <a:custGeom>
              <a:avLst/>
              <a:gdLst>
                <a:gd name="T0" fmla="*/ 0 w 339"/>
                <a:gd name="T1" fmla="*/ 31 h 31"/>
                <a:gd name="T2" fmla="*/ 0 w 339"/>
                <a:gd name="T3" fmla="*/ 0 h 31"/>
                <a:gd name="T4" fmla="*/ 339 w 339"/>
                <a:gd name="T5" fmla="*/ 0 h 31"/>
                <a:gd name="T6" fmla="*/ 339 w 339"/>
                <a:gd name="T7" fmla="*/ 31 h 31"/>
                <a:gd name="T8" fmla="*/ 0 w 339"/>
                <a:gd name="T9" fmla="*/ 31 h 31"/>
                <a:gd name="T10" fmla="*/ 0 w 339"/>
                <a:gd name="T11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9" h="31">
                  <a:moveTo>
                    <a:pt x="0" y="31"/>
                  </a:moveTo>
                  <a:lnTo>
                    <a:pt x="0" y="0"/>
                  </a:lnTo>
                  <a:lnTo>
                    <a:pt x="339" y="0"/>
                  </a:lnTo>
                  <a:lnTo>
                    <a:pt x="339" y="31"/>
                  </a:lnTo>
                  <a:lnTo>
                    <a:pt x="0" y="31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C9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50" name="任意多边形: 形状 49"/>
            <p:cNvSpPr/>
            <p:nvPr/>
          </p:nvSpPr>
          <p:spPr bwMode="auto">
            <a:xfrm>
              <a:off x="7705667" y="3115611"/>
              <a:ext cx="622581" cy="621559"/>
            </a:xfrm>
            <a:custGeom>
              <a:avLst/>
              <a:gdLst>
                <a:gd name="T0" fmla="*/ 241 w 293"/>
                <a:gd name="T1" fmla="*/ 241 h 293"/>
                <a:gd name="T2" fmla="*/ 52 w 293"/>
                <a:gd name="T3" fmla="*/ 241 h 293"/>
                <a:gd name="T4" fmla="*/ 52 w 293"/>
                <a:gd name="T5" fmla="*/ 52 h 293"/>
                <a:gd name="T6" fmla="*/ 241 w 293"/>
                <a:gd name="T7" fmla="*/ 52 h 293"/>
                <a:gd name="T8" fmla="*/ 241 w 293"/>
                <a:gd name="T9" fmla="*/ 24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3" h="293">
                  <a:moveTo>
                    <a:pt x="241" y="241"/>
                  </a:moveTo>
                  <a:cubicBezTo>
                    <a:pt x="189" y="293"/>
                    <a:pt x="104" y="293"/>
                    <a:pt x="52" y="241"/>
                  </a:cubicBezTo>
                  <a:cubicBezTo>
                    <a:pt x="0" y="189"/>
                    <a:pt x="0" y="104"/>
                    <a:pt x="52" y="52"/>
                  </a:cubicBezTo>
                  <a:cubicBezTo>
                    <a:pt x="104" y="0"/>
                    <a:pt x="189" y="0"/>
                    <a:pt x="241" y="52"/>
                  </a:cubicBezTo>
                  <a:cubicBezTo>
                    <a:pt x="293" y="104"/>
                    <a:pt x="293" y="189"/>
                    <a:pt x="241" y="24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51" name="任意多边形: 形状 50"/>
            <p:cNvSpPr/>
            <p:nvPr/>
          </p:nvSpPr>
          <p:spPr bwMode="auto">
            <a:xfrm>
              <a:off x="7752692" y="3164682"/>
              <a:ext cx="528530" cy="525463"/>
            </a:xfrm>
            <a:custGeom>
              <a:avLst/>
              <a:gdLst>
                <a:gd name="T0" fmla="*/ 204 w 249"/>
                <a:gd name="T1" fmla="*/ 44 h 248"/>
                <a:gd name="T2" fmla="*/ 44 w 249"/>
                <a:gd name="T3" fmla="*/ 44 h 248"/>
                <a:gd name="T4" fmla="*/ 44 w 249"/>
                <a:gd name="T5" fmla="*/ 204 h 248"/>
                <a:gd name="T6" fmla="*/ 204 w 249"/>
                <a:gd name="T7" fmla="*/ 204 h 248"/>
                <a:gd name="T8" fmla="*/ 204 w 249"/>
                <a:gd name="T9" fmla="*/ 44 h 248"/>
                <a:gd name="T10" fmla="*/ 194 w 249"/>
                <a:gd name="T11" fmla="*/ 54 h 248"/>
                <a:gd name="T12" fmla="*/ 54 w 249"/>
                <a:gd name="T13" fmla="*/ 54 h 248"/>
                <a:gd name="T14" fmla="*/ 54 w 249"/>
                <a:gd name="T15" fmla="*/ 194 h 248"/>
                <a:gd name="T16" fmla="*/ 194 w 249"/>
                <a:gd name="T17" fmla="*/ 194 h 248"/>
                <a:gd name="T18" fmla="*/ 194 w 249"/>
                <a:gd name="T19" fmla="*/ 5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" h="248">
                  <a:moveTo>
                    <a:pt x="204" y="44"/>
                  </a:moveTo>
                  <a:cubicBezTo>
                    <a:pt x="160" y="0"/>
                    <a:pt x="88" y="0"/>
                    <a:pt x="44" y="44"/>
                  </a:cubicBezTo>
                  <a:cubicBezTo>
                    <a:pt x="0" y="88"/>
                    <a:pt x="0" y="160"/>
                    <a:pt x="44" y="204"/>
                  </a:cubicBezTo>
                  <a:cubicBezTo>
                    <a:pt x="88" y="248"/>
                    <a:pt x="160" y="248"/>
                    <a:pt x="204" y="204"/>
                  </a:cubicBezTo>
                  <a:cubicBezTo>
                    <a:pt x="249" y="160"/>
                    <a:pt x="249" y="88"/>
                    <a:pt x="204" y="44"/>
                  </a:cubicBezTo>
                  <a:close/>
                  <a:moveTo>
                    <a:pt x="194" y="54"/>
                  </a:moveTo>
                  <a:cubicBezTo>
                    <a:pt x="156" y="15"/>
                    <a:pt x="93" y="15"/>
                    <a:pt x="54" y="54"/>
                  </a:cubicBezTo>
                  <a:cubicBezTo>
                    <a:pt x="16" y="92"/>
                    <a:pt x="16" y="155"/>
                    <a:pt x="54" y="194"/>
                  </a:cubicBezTo>
                  <a:cubicBezTo>
                    <a:pt x="93" y="232"/>
                    <a:pt x="156" y="232"/>
                    <a:pt x="194" y="194"/>
                  </a:cubicBezTo>
                  <a:cubicBezTo>
                    <a:pt x="233" y="155"/>
                    <a:pt x="233" y="92"/>
                    <a:pt x="194" y="5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52" name="任意多边形: 形状 51"/>
            <p:cNvSpPr/>
            <p:nvPr/>
          </p:nvSpPr>
          <p:spPr bwMode="auto">
            <a:xfrm>
              <a:off x="7395910" y="3411057"/>
              <a:ext cx="345538" cy="31692"/>
            </a:xfrm>
            <a:custGeom>
              <a:avLst/>
              <a:gdLst>
                <a:gd name="T0" fmla="*/ 338 w 338"/>
                <a:gd name="T1" fmla="*/ 31 h 31"/>
                <a:gd name="T2" fmla="*/ 338 w 338"/>
                <a:gd name="T3" fmla="*/ 0 h 31"/>
                <a:gd name="T4" fmla="*/ 0 w 338"/>
                <a:gd name="T5" fmla="*/ 0 h 31"/>
                <a:gd name="T6" fmla="*/ 0 w 338"/>
                <a:gd name="T7" fmla="*/ 31 h 31"/>
                <a:gd name="T8" fmla="*/ 338 w 338"/>
                <a:gd name="T9" fmla="*/ 31 h 31"/>
                <a:gd name="T10" fmla="*/ 338 w 338"/>
                <a:gd name="T11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8" h="31">
                  <a:moveTo>
                    <a:pt x="338" y="31"/>
                  </a:moveTo>
                  <a:lnTo>
                    <a:pt x="338" y="0"/>
                  </a:lnTo>
                  <a:lnTo>
                    <a:pt x="0" y="0"/>
                  </a:lnTo>
                  <a:lnTo>
                    <a:pt x="0" y="31"/>
                  </a:lnTo>
                  <a:lnTo>
                    <a:pt x="338" y="31"/>
                  </a:lnTo>
                  <a:lnTo>
                    <a:pt x="338" y="31"/>
                  </a:lnTo>
                  <a:close/>
                </a:path>
              </a:pathLst>
            </a:custGeom>
            <a:solidFill>
              <a:srgbClr val="C9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53" name="任意多边形: 形状 52"/>
            <p:cNvSpPr/>
            <p:nvPr/>
          </p:nvSpPr>
          <p:spPr bwMode="auto">
            <a:xfrm>
              <a:off x="7892748" y="3361986"/>
              <a:ext cx="246375" cy="130854"/>
            </a:xfrm>
            <a:custGeom>
              <a:avLst/>
              <a:gdLst>
                <a:gd name="T0" fmla="*/ 18 w 116"/>
                <a:gd name="T1" fmla="*/ 0 h 62"/>
                <a:gd name="T2" fmla="*/ 94 w 116"/>
                <a:gd name="T3" fmla="*/ 0 h 62"/>
                <a:gd name="T4" fmla="*/ 116 w 116"/>
                <a:gd name="T5" fmla="*/ 0 h 62"/>
                <a:gd name="T6" fmla="*/ 116 w 116"/>
                <a:gd name="T7" fmla="*/ 21 h 62"/>
                <a:gd name="T8" fmla="*/ 116 w 116"/>
                <a:gd name="T9" fmla="*/ 45 h 62"/>
                <a:gd name="T10" fmla="*/ 98 w 116"/>
                <a:gd name="T11" fmla="*/ 62 h 62"/>
                <a:gd name="T12" fmla="*/ 22 w 116"/>
                <a:gd name="T13" fmla="*/ 62 h 62"/>
                <a:gd name="T14" fmla="*/ 0 w 116"/>
                <a:gd name="T15" fmla="*/ 62 h 62"/>
                <a:gd name="T16" fmla="*/ 0 w 116"/>
                <a:gd name="T17" fmla="*/ 40 h 62"/>
                <a:gd name="T18" fmla="*/ 0 w 116"/>
                <a:gd name="T19" fmla="*/ 17 h 62"/>
                <a:gd name="T20" fmla="*/ 71 w 116"/>
                <a:gd name="T21" fmla="*/ 6 h 62"/>
                <a:gd name="T22" fmla="*/ 74 w 116"/>
                <a:gd name="T23" fmla="*/ 9 h 62"/>
                <a:gd name="T24" fmla="*/ 79 w 116"/>
                <a:gd name="T25" fmla="*/ 17 h 62"/>
                <a:gd name="T26" fmla="*/ 82 w 116"/>
                <a:gd name="T27" fmla="*/ 35 h 62"/>
                <a:gd name="T28" fmla="*/ 78 w 116"/>
                <a:gd name="T29" fmla="*/ 48 h 62"/>
                <a:gd name="T30" fmla="*/ 71 w 116"/>
                <a:gd name="T31" fmla="*/ 56 h 62"/>
                <a:gd name="T32" fmla="*/ 110 w 116"/>
                <a:gd name="T33" fmla="*/ 41 h 62"/>
                <a:gd name="T34" fmla="*/ 95 w 116"/>
                <a:gd name="T35" fmla="*/ 6 h 62"/>
                <a:gd name="T36" fmla="*/ 46 w 116"/>
                <a:gd name="T37" fmla="*/ 56 h 62"/>
                <a:gd name="T38" fmla="*/ 41 w 116"/>
                <a:gd name="T39" fmla="*/ 51 h 62"/>
                <a:gd name="T40" fmla="*/ 35 w 116"/>
                <a:gd name="T41" fmla="*/ 39 h 62"/>
                <a:gd name="T42" fmla="*/ 35 w 116"/>
                <a:gd name="T43" fmla="*/ 25 h 62"/>
                <a:gd name="T44" fmla="*/ 40 w 116"/>
                <a:gd name="T45" fmla="*/ 13 h 62"/>
                <a:gd name="T46" fmla="*/ 46 w 116"/>
                <a:gd name="T47" fmla="*/ 6 h 62"/>
                <a:gd name="T48" fmla="*/ 22 w 116"/>
                <a:gd name="T49" fmla="*/ 6 h 62"/>
                <a:gd name="T50" fmla="*/ 6 w 116"/>
                <a:gd name="T51" fmla="*/ 41 h 62"/>
                <a:gd name="T52" fmla="*/ 46 w 116"/>
                <a:gd name="T53" fmla="*/ 56 h 62"/>
                <a:gd name="T54" fmla="*/ 78 w 116"/>
                <a:gd name="T55" fmla="*/ 31 h 62"/>
                <a:gd name="T56" fmla="*/ 58 w 116"/>
                <a:gd name="T57" fmla="*/ 56 h 62"/>
                <a:gd name="T58" fmla="*/ 58 w 116"/>
                <a:gd name="T59" fmla="*/ 6 h 62"/>
                <a:gd name="T60" fmla="*/ 99 w 116"/>
                <a:gd name="T61" fmla="*/ 56 h 62"/>
                <a:gd name="T62" fmla="*/ 110 w 116"/>
                <a:gd name="T63" fmla="*/ 45 h 62"/>
                <a:gd name="T64" fmla="*/ 18 w 116"/>
                <a:gd name="T65" fmla="*/ 56 h 62"/>
                <a:gd name="T66" fmla="*/ 6 w 116"/>
                <a:gd name="T67" fmla="*/ 45 h 62"/>
                <a:gd name="T68" fmla="*/ 99 w 116"/>
                <a:gd name="T69" fmla="*/ 6 h 62"/>
                <a:gd name="T70" fmla="*/ 110 w 116"/>
                <a:gd name="T71" fmla="*/ 17 h 62"/>
                <a:gd name="T72" fmla="*/ 18 w 116"/>
                <a:gd name="T73" fmla="*/ 6 h 62"/>
                <a:gd name="T74" fmla="*/ 6 w 116"/>
                <a:gd name="T75" fmla="*/ 17 h 62"/>
                <a:gd name="T76" fmla="*/ 57 w 116"/>
                <a:gd name="T77" fmla="*/ 44 h 62"/>
                <a:gd name="T78" fmla="*/ 59 w 116"/>
                <a:gd name="T79" fmla="*/ 47 h 62"/>
                <a:gd name="T80" fmla="*/ 64 w 116"/>
                <a:gd name="T81" fmla="*/ 42 h 62"/>
                <a:gd name="T82" fmla="*/ 64 w 116"/>
                <a:gd name="T83" fmla="*/ 31 h 62"/>
                <a:gd name="T84" fmla="*/ 59 w 116"/>
                <a:gd name="T85" fmla="*/ 22 h 62"/>
                <a:gd name="T86" fmla="*/ 65 w 116"/>
                <a:gd name="T87" fmla="*/ 19 h 62"/>
                <a:gd name="T88" fmla="*/ 59 w 116"/>
                <a:gd name="T89" fmla="*/ 15 h 62"/>
                <a:gd name="T90" fmla="*/ 57 w 116"/>
                <a:gd name="T91" fmla="*/ 18 h 62"/>
                <a:gd name="T92" fmla="*/ 52 w 116"/>
                <a:gd name="T93" fmla="*/ 31 h 62"/>
                <a:gd name="T94" fmla="*/ 57 w 116"/>
                <a:gd name="T95" fmla="*/ 40 h 62"/>
                <a:gd name="T96" fmla="*/ 50 w 116"/>
                <a:gd name="T97" fmla="*/ 38 h 62"/>
                <a:gd name="T98" fmla="*/ 57 w 116"/>
                <a:gd name="T99" fmla="*/ 28 h 62"/>
                <a:gd name="T100" fmla="*/ 57 w 116"/>
                <a:gd name="T101" fmla="*/ 22 h 62"/>
                <a:gd name="T102" fmla="*/ 59 w 116"/>
                <a:gd name="T103" fmla="*/ 40 h 62"/>
                <a:gd name="T104" fmla="*/ 62 w 116"/>
                <a:gd name="T105" fmla="*/ 37 h 62"/>
                <a:gd name="T106" fmla="*/ 59 w 116"/>
                <a:gd name="T107" fmla="*/ 4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62">
                  <a:moveTo>
                    <a:pt x="0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98" y="0"/>
                    <a:pt x="98" y="0"/>
                    <a:pt x="98" y="0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116" y="17"/>
                    <a:pt x="116" y="17"/>
                    <a:pt x="116" y="17"/>
                  </a:cubicBezTo>
                  <a:cubicBezTo>
                    <a:pt x="116" y="21"/>
                    <a:pt x="116" y="21"/>
                    <a:pt x="116" y="21"/>
                  </a:cubicBezTo>
                  <a:cubicBezTo>
                    <a:pt x="116" y="40"/>
                    <a:pt x="116" y="40"/>
                    <a:pt x="116" y="40"/>
                  </a:cubicBezTo>
                  <a:cubicBezTo>
                    <a:pt x="116" y="45"/>
                    <a:pt x="116" y="45"/>
                    <a:pt x="116" y="45"/>
                  </a:cubicBezTo>
                  <a:cubicBezTo>
                    <a:pt x="116" y="62"/>
                    <a:pt x="116" y="62"/>
                    <a:pt x="116" y="62"/>
                  </a:cubicBezTo>
                  <a:cubicBezTo>
                    <a:pt x="98" y="62"/>
                    <a:pt x="98" y="62"/>
                    <a:pt x="98" y="62"/>
                  </a:cubicBezTo>
                  <a:cubicBezTo>
                    <a:pt x="94" y="62"/>
                    <a:pt x="94" y="62"/>
                    <a:pt x="94" y="62"/>
                  </a:cubicBezTo>
                  <a:cubicBezTo>
                    <a:pt x="22" y="62"/>
                    <a:pt x="22" y="62"/>
                    <a:pt x="22" y="62"/>
                  </a:cubicBezTo>
                  <a:cubicBezTo>
                    <a:pt x="18" y="62"/>
                    <a:pt x="18" y="62"/>
                    <a:pt x="18" y="62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0"/>
                    <a:pt x="0" y="0"/>
                    <a:pt x="0" y="0"/>
                  </a:cubicBezTo>
                  <a:close/>
                  <a:moveTo>
                    <a:pt x="71" y="6"/>
                  </a:moveTo>
                  <a:cubicBezTo>
                    <a:pt x="71" y="6"/>
                    <a:pt x="71" y="6"/>
                    <a:pt x="71" y="6"/>
                  </a:cubicBezTo>
                  <a:cubicBezTo>
                    <a:pt x="72" y="7"/>
                    <a:pt x="73" y="8"/>
                    <a:pt x="74" y="9"/>
                  </a:cubicBezTo>
                  <a:cubicBezTo>
                    <a:pt x="76" y="11"/>
                    <a:pt x="77" y="13"/>
                    <a:pt x="78" y="15"/>
                  </a:cubicBezTo>
                  <a:cubicBezTo>
                    <a:pt x="79" y="17"/>
                    <a:pt x="79" y="17"/>
                    <a:pt x="79" y="17"/>
                  </a:cubicBezTo>
                  <a:cubicBezTo>
                    <a:pt x="81" y="21"/>
                    <a:pt x="82" y="24"/>
                    <a:pt x="82" y="28"/>
                  </a:cubicBezTo>
                  <a:cubicBezTo>
                    <a:pt x="82" y="30"/>
                    <a:pt x="82" y="33"/>
                    <a:pt x="82" y="35"/>
                  </a:cubicBezTo>
                  <a:cubicBezTo>
                    <a:pt x="82" y="37"/>
                    <a:pt x="81" y="39"/>
                    <a:pt x="81" y="41"/>
                  </a:cubicBezTo>
                  <a:cubicBezTo>
                    <a:pt x="80" y="43"/>
                    <a:pt x="79" y="46"/>
                    <a:pt x="78" y="48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4" y="52"/>
                    <a:pt x="73" y="54"/>
                    <a:pt x="71" y="56"/>
                  </a:cubicBezTo>
                  <a:cubicBezTo>
                    <a:pt x="95" y="56"/>
                    <a:pt x="95" y="56"/>
                    <a:pt x="95" y="56"/>
                  </a:cubicBezTo>
                  <a:cubicBezTo>
                    <a:pt x="96" y="48"/>
                    <a:pt x="102" y="42"/>
                    <a:pt x="110" y="41"/>
                  </a:cubicBezTo>
                  <a:cubicBezTo>
                    <a:pt x="110" y="21"/>
                    <a:pt x="110" y="21"/>
                    <a:pt x="110" y="21"/>
                  </a:cubicBezTo>
                  <a:cubicBezTo>
                    <a:pt x="102" y="19"/>
                    <a:pt x="96" y="13"/>
                    <a:pt x="95" y="6"/>
                  </a:cubicBezTo>
                  <a:cubicBezTo>
                    <a:pt x="71" y="6"/>
                    <a:pt x="71" y="6"/>
                    <a:pt x="71" y="6"/>
                  </a:cubicBezTo>
                  <a:close/>
                  <a:moveTo>
                    <a:pt x="46" y="56"/>
                  </a:moveTo>
                  <a:cubicBezTo>
                    <a:pt x="45" y="55"/>
                    <a:pt x="44" y="55"/>
                    <a:pt x="44" y="54"/>
                  </a:cubicBezTo>
                  <a:cubicBezTo>
                    <a:pt x="43" y="53"/>
                    <a:pt x="42" y="52"/>
                    <a:pt x="41" y="51"/>
                  </a:cubicBezTo>
                  <a:cubicBezTo>
                    <a:pt x="39" y="49"/>
                    <a:pt x="38" y="47"/>
                    <a:pt x="37" y="44"/>
                  </a:cubicBezTo>
                  <a:cubicBezTo>
                    <a:pt x="36" y="43"/>
                    <a:pt x="36" y="41"/>
                    <a:pt x="35" y="39"/>
                  </a:cubicBezTo>
                  <a:cubicBezTo>
                    <a:pt x="35" y="37"/>
                    <a:pt x="35" y="35"/>
                    <a:pt x="34" y="32"/>
                  </a:cubicBezTo>
                  <a:cubicBezTo>
                    <a:pt x="34" y="30"/>
                    <a:pt x="35" y="28"/>
                    <a:pt x="35" y="25"/>
                  </a:cubicBezTo>
                  <a:cubicBezTo>
                    <a:pt x="35" y="22"/>
                    <a:pt x="35" y="22"/>
                    <a:pt x="35" y="22"/>
                  </a:cubicBezTo>
                  <a:cubicBezTo>
                    <a:pt x="36" y="19"/>
                    <a:pt x="38" y="16"/>
                    <a:pt x="40" y="13"/>
                  </a:cubicBezTo>
                  <a:cubicBezTo>
                    <a:pt x="41" y="11"/>
                    <a:pt x="42" y="10"/>
                    <a:pt x="43" y="9"/>
                  </a:cubicBezTo>
                  <a:cubicBezTo>
                    <a:pt x="44" y="8"/>
                    <a:pt x="45" y="7"/>
                    <a:pt x="46" y="6"/>
                  </a:cubicBezTo>
                  <a:cubicBezTo>
                    <a:pt x="46" y="6"/>
                    <a:pt x="46" y="6"/>
                    <a:pt x="46" y="6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0" y="13"/>
                    <a:pt x="14" y="19"/>
                    <a:pt x="6" y="21"/>
                  </a:cubicBezTo>
                  <a:cubicBezTo>
                    <a:pt x="6" y="41"/>
                    <a:pt x="6" y="41"/>
                    <a:pt x="6" y="41"/>
                  </a:cubicBezTo>
                  <a:cubicBezTo>
                    <a:pt x="14" y="42"/>
                    <a:pt x="20" y="48"/>
                    <a:pt x="22" y="56"/>
                  </a:cubicBezTo>
                  <a:cubicBezTo>
                    <a:pt x="46" y="56"/>
                    <a:pt x="46" y="56"/>
                    <a:pt x="46" y="56"/>
                  </a:cubicBezTo>
                  <a:close/>
                  <a:moveTo>
                    <a:pt x="58" y="6"/>
                  </a:moveTo>
                  <a:cubicBezTo>
                    <a:pt x="69" y="6"/>
                    <a:pt x="78" y="17"/>
                    <a:pt x="78" y="31"/>
                  </a:cubicBezTo>
                  <a:cubicBezTo>
                    <a:pt x="78" y="44"/>
                    <a:pt x="69" y="55"/>
                    <a:pt x="59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47" y="55"/>
                    <a:pt x="39" y="44"/>
                    <a:pt x="39" y="31"/>
                  </a:cubicBezTo>
                  <a:cubicBezTo>
                    <a:pt x="39" y="17"/>
                    <a:pt x="47" y="6"/>
                    <a:pt x="58" y="6"/>
                  </a:cubicBezTo>
                  <a:close/>
                  <a:moveTo>
                    <a:pt x="110" y="45"/>
                  </a:moveTo>
                  <a:cubicBezTo>
                    <a:pt x="105" y="47"/>
                    <a:pt x="101" y="51"/>
                    <a:pt x="99" y="56"/>
                  </a:cubicBezTo>
                  <a:cubicBezTo>
                    <a:pt x="110" y="56"/>
                    <a:pt x="110" y="56"/>
                    <a:pt x="110" y="56"/>
                  </a:cubicBezTo>
                  <a:cubicBezTo>
                    <a:pt x="110" y="45"/>
                    <a:pt x="110" y="45"/>
                    <a:pt x="110" y="45"/>
                  </a:cubicBezTo>
                  <a:close/>
                  <a:moveTo>
                    <a:pt x="6" y="45"/>
                  </a:moveTo>
                  <a:cubicBezTo>
                    <a:pt x="12" y="47"/>
                    <a:pt x="16" y="51"/>
                    <a:pt x="18" y="56"/>
                  </a:cubicBezTo>
                  <a:cubicBezTo>
                    <a:pt x="6" y="56"/>
                    <a:pt x="6" y="56"/>
                    <a:pt x="6" y="56"/>
                  </a:cubicBezTo>
                  <a:cubicBezTo>
                    <a:pt x="6" y="45"/>
                    <a:pt x="6" y="45"/>
                    <a:pt x="6" y="45"/>
                  </a:cubicBezTo>
                  <a:close/>
                  <a:moveTo>
                    <a:pt x="110" y="17"/>
                  </a:moveTo>
                  <a:cubicBezTo>
                    <a:pt x="105" y="15"/>
                    <a:pt x="101" y="11"/>
                    <a:pt x="99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17"/>
                    <a:pt x="110" y="17"/>
                    <a:pt x="110" y="17"/>
                  </a:cubicBezTo>
                  <a:close/>
                  <a:moveTo>
                    <a:pt x="6" y="17"/>
                  </a:moveTo>
                  <a:cubicBezTo>
                    <a:pt x="12" y="15"/>
                    <a:pt x="16" y="11"/>
                    <a:pt x="18" y="6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6" y="17"/>
                    <a:pt x="6" y="17"/>
                    <a:pt x="6" y="17"/>
                  </a:cubicBezTo>
                  <a:close/>
                  <a:moveTo>
                    <a:pt x="50" y="43"/>
                  </a:moveTo>
                  <a:cubicBezTo>
                    <a:pt x="52" y="44"/>
                    <a:pt x="53" y="44"/>
                    <a:pt x="57" y="44"/>
                  </a:cubicBezTo>
                  <a:cubicBezTo>
                    <a:pt x="57" y="47"/>
                    <a:pt x="57" y="47"/>
                    <a:pt x="57" y="47"/>
                  </a:cubicBezTo>
                  <a:cubicBezTo>
                    <a:pt x="59" y="47"/>
                    <a:pt x="59" y="47"/>
                    <a:pt x="59" y="47"/>
                  </a:cubicBezTo>
                  <a:cubicBezTo>
                    <a:pt x="59" y="44"/>
                    <a:pt x="59" y="44"/>
                    <a:pt x="59" y="44"/>
                  </a:cubicBezTo>
                  <a:cubicBezTo>
                    <a:pt x="61" y="44"/>
                    <a:pt x="63" y="43"/>
                    <a:pt x="64" y="42"/>
                  </a:cubicBezTo>
                  <a:cubicBezTo>
                    <a:pt x="66" y="41"/>
                    <a:pt x="67" y="39"/>
                    <a:pt x="67" y="36"/>
                  </a:cubicBezTo>
                  <a:cubicBezTo>
                    <a:pt x="67" y="34"/>
                    <a:pt x="66" y="32"/>
                    <a:pt x="64" y="31"/>
                  </a:cubicBezTo>
                  <a:cubicBezTo>
                    <a:pt x="63" y="30"/>
                    <a:pt x="62" y="29"/>
                    <a:pt x="59" y="28"/>
                  </a:cubicBezTo>
                  <a:cubicBezTo>
                    <a:pt x="59" y="22"/>
                    <a:pt x="59" y="22"/>
                    <a:pt x="59" y="22"/>
                  </a:cubicBezTo>
                  <a:cubicBezTo>
                    <a:pt x="61" y="22"/>
                    <a:pt x="63" y="22"/>
                    <a:pt x="65" y="23"/>
                  </a:cubicBezTo>
                  <a:cubicBezTo>
                    <a:pt x="65" y="19"/>
                    <a:pt x="65" y="19"/>
                    <a:pt x="65" y="19"/>
                  </a:cubicBezTo>
                  <a:cubicBezTo>
                    <a:pt x="64" y="18"/>
                    <a:pt x="62" y="18"/>
                    <a:pt x="59" y="18"/>
                  </a:cubicBezTo>
                  <a:cubicBezTo>
                    <a:pt x="59" y="15"/>
                    <a:pt x="59" y="15"/>
                    <a:pt x="59" y="15"/>
                  </a:cubicBezTo>
                  <a:cubicBezTo>
                    <a:pt x="57" y="15"/>
                    <a:pt x="57" y="15"/>
                    <a:pt x="57" y="15"/>
                  </a:cubicBezTo>
                  <a:cubicBezTo>
                    <a:pt x="57" y="18"/>
                    <a:pt x="57" y="18"/>
                    <a:pt x="57" y="18"/>
                  </a:cubicBezTo>
                  <a:cubicBezTo>
                    <a:pt x="52" y="18"/>
                    <a:pt x="49" y="21"/>
                    <a:pt x="49" y="25"/>
                  </a:cubicBezTo>
                  <a:cubicBezTo>
                    <a:pt x="49" y="27"/>
                    <a:pt x="50" y="29"/>
                    <a:pt x="52" y="31"/>
                  </a:cubicBezTo>
                  <a:cubicBezTo>
                    <a:pt x="53" y="31"/>
                    <a:pt x="54" y="32"/>
                    <a:pt x="57" y="33"/>
                  </a:cubicBezTo>
                  <a:cubicBezTo>
                    <a:pt x="57" y="40"/>
                    <a:pt x="57" y="40"/>
                    <a:pt x="57" y="40"/>
                  </a:cubicBezTo>
                  <a:cubicBezTo>
                    <a:pt x="57" y="40"/>
                    <a:pt x="56" y="40"/>
                    <a:pt x="56" y="40"/>
                  </a:cubicBezTo>
                  <a:cubicBezTo>
                    <a:pt x="55" y="40"/>
                    <a:pt x="52" y="39"/>
                    <a:pt x="50" y="38"/>
                  </a:cubicBezTo>
                  <a:cubicBezTo>
                    <a:pt x="50" y="43"/>
                    <a:pt x="50" y="43"/>
                    <a:pt x="50" y="43"/>
                  </a:cubicBezTo>
                  <a:close/>
                  <a:moveTo>
                    <a:pt x="57" y="28"/>
                  </a:moveTo>
                  <a:cubicBezTo>
                    <a:pt x="55" y="27"/>
                    <a:pt x="54" y="26"/>
                    <a:pt x="54" y="25"/>
                  </a:cubicBezTo>
                  <a:cubicBezTo>
                    <a:pt x="54" y="23"/>
                    <a:pt x="55" y="22"/>
                    <a:pt x="57" y="22"/>
                  </a:cubicBezTo>
                  <a:cubicBezTo>
                    <a:pt x="57" y="28"/>
                    <a:pt x="57" y="28"/>
                    <a:pt x="57" y="28"/>
                  </a:cubicBezTo>
                  <a:close/>
                  <a:moveTo>
                    <a:pt x="59" y="40"/>
                  </a:moveTo>
                  <a:cubicBezTo>
                    <a:pt x="59" y="33"/>
                    <a:pt x="59" y="33"/>
                    <a:pt x="59" y="33"/>
                  </a:cubicBezTo>
                  <a:cubicBezTo>
                    <a:pt x="61" y="34"/>
                    <a:pt x="62" y="35"/>
                    <a:pt x="62" y="37"/>
                  </a:cubicBezTo>
                  <a:cubicBezTo>
                    <a:pt x="62" y="38"/>
                    <a:pt x="61" y="39"/>
                    <a:pt x="59" y="40"/>
                  </a:cubicBezTo>
                  <a:cubicBezTo>
                    <a:pt x="59" y="40"/>
                    <a:pt x="59" y="40"/>
                    <a:pt x="59" y="40"/>
                  </a:cubicBez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54" name="任意多边形: 形状 53"/>
            <p:cNvSpPr/>
            <p:nvPr/>
          </p:nvSpPr>
          <p:spPr bwMode="auto">
            <a:xfrm>
              <a:off x="4066276" y="3317005"/>
              <a:ext cx="222862" cy="218772"/>
            </a:xfrm>
            <a:custGeom>
              <a:avLst/>
              <a:gdLst>
                <a:gd name="T0" fmla="*/ 50 w 105"/>
                <a:gd name="T1" fmla="*/ 8 h 103"/>
                <a:gd name="T2" fmla="*/ 55 w 105"/>
                <a:gd name="T3" fmla="*/ 0 h 103"/>
                <a:gd name="T4" fmla="*/ 103 w 105"/>
                <a:gd name="T5" fmla="*/ 8 h 103"/>
                <a:gd name="T6" fmla="*/ 105 w 105"/>
                <a:gd name="T7" fmla="*/ 19 h 103"/>
                <a:gd name="T8" fmla="*/ 103 w 105"/>
                <a:gd name="T9" fmla="*/ 21 h 103"/>
                <a:gd name="T10" fmla="*/ 100 w 105"/>
                <a:gd name="T11" fmla="*/ 81 h 103"/>
                <a:gd name="T12" fmla="*/ 86 w 105"/>
                <a:gd name="T13" fmla="*/ 103 h 103"/>
                <a:gd name="T14" fmla="*/ 70 w 105"/>
                <a:gd name="T15" fmla="*/ 96 h 103"/>
                <a:gd name="T16" fmla="*/ 55 w 105"/>
                <a:gd name="T17" fmla="*/ 103 h 103"/>
                <a:gd name="T18" fmla="*/ 50 w 105"/>
                <a:gd name="T19" fmla="*/ 96 h 103"/>
                <a:gd name="T20" fmla="*/ 27 w 105"/>
                <a:gd name="T21" fmla="*/ 103 h 103"/>
                <a:gd name="T22" fmla="*/ 41 w 105"/>
                <a:gd name="T23" fmla="*/ 81 h 103"/>
                <a:gd name="T24" fmla="*/ 2 w 105"/>
                <a:gd name="T25" fmla="*/ 78 h 103"/>
                <a:gd name="T26" fmla="*/ 2 w 105"/>
                <a:gd name="T27" fmla="*/ 21 h 103"/>
                <a:gd name="T28" fmla="*/ 0 w 105"/>
                <a:gd name="T29" fmla="*/ 10 h 103"/>
                <a:gd name="T30" fmla="*/ 2 w 105"/>
                <a:gd name="T31" fmla="*/ 8 h 103"/>
                <a:gd name="T32" fmla="*/ 8 w 105"/>
                <a:gd name="T33" fmla="*/ 21 h 103"/>
                <a:gd name="T34" fmla="*/ 11 w 105"/>
                <a:gd name="T35" fmla="*/ 75 h 103"/>
                <a:gd name="T36" fmla="*/ 97 w 105"/>
                <a:gd name="T37" fmla="*/ 72 h 103"/>
                <a:gd name="T38" fmla="*/ 37 w 105"/>
                <a:gd name="T39" fmla="*/ 94 h 103"/>
                <a:gd name="T40" fmla="*/ 50 w 105"/>
                <a:gd name="T41" fmla="*/ 81 h 103"/>
                <a:gd name="T42" fmla="*/ 55 w 105"/>
                <a:gd name="T43" fmla="*/ 94 h 103"/>
                <a:gd name="T44" fmla="*/ 55 w 105"/>
                <a:gd name="T45" fmla="*/ 81 h 103"/>
                <a:gd name="T46" fmla="*/ 18 w 105"/>
                <a:gd name="T47" fmla="*/ 55 h 103"/>
                <a:gd name="T48" fmla="*/ 36 w 105"/>
                <a:gd name="T49" fmla="*/ 47 h 103"/>
                <a:gd name="T50" fmla="*/ 41 w 105"/>
                <a:gd name="T51" fmla="*/ 40 h 103"/>
                <a:gd name="T52" fmla="*/ 47 w 105"/>
                <a:gd name="T53" fmla="*/ 46 h 103"/>
                <a:gd name="T54" fmla="*/ 63 w 105"/>
                <a:gd name="T55" fmla="*/ 50 h 103"/>
                <a:gd name="T56" fmla="*/ 81 w 105"/>
                <a:gd name="T57" fmla="*/ 36 h 103"/>
                <a:gd name="T58" fmla="*/ 86 w 105"/>
                <a:gd name="T59" fmla="*/ 29 h 103"/>
                <a:gd name="T60" fmla="*/ 86 w 105"/>
                <a:gd name="T61" fmla="*/ 40 h 103"/>
                <a:gd name="T62" fmla="*/ 69 w 105"/>
                <a:gd name="T63" fmla="*/ 53 h 103"/>
                <a:gd name="T64" fmla="*/ 63 w 105"/>
                <a:gd name="T65" fmla="*/ 61 h 103"/>
                <a:gd name="T66" fmla="*/ 58 w 105"/>
                <a:gd name="T67" fmla="*/ 55 h 103"/>
                <a:gd name="T68" fmla="*/ 41 w 105"/>
                <a:gd name="T69" fmla="*/ 51 h 103"/>
                <a:gd name="T70" fmla="*/ 24 w 105"/>
                <a:gd name="T71" fmla="*/ 59 h 103"/>
                <a:gd name="T72" fmla="*/ 18 w 105"/>
                <a:gd name="T73" fmla="*/ 66 h 103"/>
                <a:gd name="T74" fmla="*/ 18 w 105"/>
                <a:gd name="T75" fmla="*/ 55 h 103"/>
                <a:gd name="T76" fmla="*/ 86 w 105"/>
                <a:gd name="T77" fmla="*/ 31 h 103"/>
                <a:gd name="T78" fmla="*/ 86 w 105"/>
                <a:gd name="T79" fmla="*/ 37 h 103"/>
                <a:gd name="T80" fmla="*/ 86 w 105"/>
                <a:gd name="T81" fmla="*/ 31 h 103"/>
                <a:gd name="T82" fmla="*/ 63 w 105"/>
                <a:gd name="T83" fmla="*/ 52 h 103"/>
                <a:gd name="T84" fmla="*/ 63 w 105"/>
                <a:gd name="T85" fmla="*/ 58 h 103"/>
                <a:gd name="T86" fmla="*/ 63 w 105"/>
                <a:gd name="T87" fmla="*/ 52 h 103"/>
                <a:gd name="T88" fmla="*/ 41 w 105"/>
                <a:gd name="T89" fmla="*/ 43 h 103"/>
                <a:gd name="T90" fmla="*/ 41 w 105"/>
                <a:gd name="T91" fmla="*/ 49 h 103"/>
                <a:gd name="T92" fmla="*/ 41 w 105"/>
                <a:gd name="T93" fmla="*/ 43 h 103"/>
                <a:gd name="T94" fmla="*/ 18 w 105"/>
                <a:gd name="T95" fmla="*/ 58 h 103"/>
                <a:gd name="T96" fmla="*/ 18 w 105"/>
                <a:gd name="T97" fmla="*/ 64 h 103"/>
                <a:gd name="T98" fmla="*/ 18 w 105"/>
                <a:gd name="T99" fmla="*/ 58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5" h="103">
                  <a:moveTo>
                    <a:pt x="2" y="8"/>
                  </a:moveTo>
                  <a:cubicBezTo>
                    <a:pt x="50" y="8"/>
                    <a:pt x="50" y="8"/>
                    <a:pt x="50" y="8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55" y="8"/>
                    <a:pt x="55" y="8"/>
                    <a:pt x="55" y="8"/>
                  </a:cubicBezTo>
                  <a:cubicBezTo>
                    <a:pt x="103" y="8"/>
                    <a:pt x="103" y="8"/>
                    <a:pt x="103" y="8"/>
                  </a:cubicBezTo>
                  <a:cubicBezTo>
                    <a:pt x="104" y="8"/>
                    <a:pt x="105" y="9"/>
                    <a:pt x="105" y="10"/>
                  </a:cubicBezTo>
                  <a:cubicBezTo>
                    <a:pt x="105" y="19"/>
                    <a:pt x="105" y="19"/>
                    <a:pt x="105" y="19"/>
                  </a:cubicBezTo>
                  <a:cubicBezTo>
                    <a:pt x="105" y="20"/>
                    <a:pt x="104" y="21"/>
                    <a:pt x="103" y="21"/>
                  </a:cubicBezTo>
                  <a:cubicBezTo>
                    <a:pt x="103" y="21"/>
                    <a:pt x="103" y="21"/>
                    <a:pt x="103" y="21"/>
                  </a:cubicBezTo>
                  <a:cubicBezTo>
                    <a:pt x="103" y="78"/>
                    <a:pt x="103" y="78"/>
                    <a:pt x="103" y="78"/>
                  </a:cubicBezTo>
                  <a:cubicBezTo>
                    <a:pt x="103" y="80"/>
                    <a:pt x="101" y="81"/>
                    <a:pt x="100" y="81"/>
                  </a:cubicBezTo>
                  <a:cubicBezTo>
                    <a:pt x="64" y="81"/>
                    <a:pt x="64" y="81"/>
                    <a:pt x="64" y="81"/>
                  </a:cubicBezTo>
                  <a:cubicBezTo>
                    <a:pt x="86" y="103"/>
                    <a:pt x="86" y="103"/>
                    <a:pt x="86" y="103"/>
                  </a:cubicBezTo>
                  <a:cubicBezTo>
                    <a:pt x="77" y="103"/>
                    <a:pt x="77" y="103"/>
                    <a:pt x="77" y="103"/>
                  </a:cubicBezTo>
                  <a:cubicBezTo>
                    <a:pt x="70" y="96"/>
                    <a:pt x="70" y="96"/>
                    <a:pt x="70" y="96"/>
                  </a:cubicBezTo>
                  <a:cubicBezTo>
                    <a:pt x="55" y="96"/>
                    <a:pt x="55" y="96"/>
                    <a:pt x="55" y="96"/>
                  </a:cubicBezTo>
                  <a:cubicBezTo>
                    <a:pt x="55" y="103"/>
                    <a:pt x="55" y="103"/>
                    <a:pt x="55" y="103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50" y="96"/>
                    <a:pt x="50" y="96"/>
                    <a:pt x="50" y="96"/>
                  </a:cubicBezTo>
                  <a:cubicBezTo>
                    <a:pt x="35" y="96"/>
                    <a:pt x="35" y="96"/>
                    <a:pt x="35" y="96"/>
                  </a:cubicBezTo>
                  <a:cubicBezTo>
                    <a:pt x="27" y="103"/>
                    <a:pt x="27" y="103"/>
                    <a:pt x="27" y="103"/>
                  </a:cubicBezTo>
                  <a:cubicBezTo>
                    <a:pt x="19" y="103"/>
                    <a:pt x="19" y="103"/>
                    <a:pt x="19" y="103"/>
                  </a:cubicBezTo>
                  <a:cubicBezTo>
                    <a:pt x="41" y="81"/>
                    <a:pt x="41" y="81"/>
                    <a:pt x="41" y="81"/>
                  </a:cubicBezTo>
                  <a:cubicBezTo>
                    <a:pt x="5" y="81"/>
                    <a:pt x="5" y="81"/>
                    <a:pt x="5" y="81"/>
                  </a:cubicBezTo>
                  <a:cubicBezTo>
                    <a:pt x="4" y="81"/>
                    <a:pt x="2" y="80"/>
                    <a:pt x="2" y="78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21"/>
                    <a:pt x="0" y="20"/>
                    <a:pt x="0" y="19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9"/>
                    <a:pt x="1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lose/>
                  <a:moveTo>
                    <a:pt x="97" y="21"/>
                  </a:moveTo>
                  <a:cubicBezTo>
                    <a:pt x="8" y="21"/>
                    <a:pt x="8" y="21"/>
                    <a:pt x="8" y="21"/>
                  </a:cubicBezTo>
                  <a:cubicBezTo>
                    <a:pt x="8" y="72"/>
                    <a:pt x="8" y="72"/>
                    <a:pt x="8" y="72"/>
                  </a:cubicBezTo>
                  <a:cubicBezTo>
                    <a:pt x="8" y="74"/>
                    <a:pt x="9" y="75"/>
                    <a:pt x="11" y="75"/>
                  </a:cubicBezTo>
                  <a:cubicBezTo>
                    <a:pt x="94" y="75"/>
                    <a:pt x="94" y="75"/>
                    <a:pt x="94" y="75"/>
                  </a:cubicBezTo>
                  <a:cubicBezTo>
                    <a:pt x="96" y="75"/>
                    <a:pt x="97" y="74"/>
                    <a:pt x="97" y="72"/>
                  </a:cubicBezTo>
                  <a:cubicBezTo>
                    <a:pt x="97" y="21"/>
                    <a:pt x="97" y="21"/>
                    <a:pt x="97" y="21"/>
                  </a:cubicBezTo>
                  <a:close/>
                  <a:moveTo>
                    <a:pt x="37" y="94"/>
                  </a:moveTo>
                  <a:cubicBezTo>
                    <a:pt x="50" y="94"/>
                    <a:pt x="50" y="94"/>
                    <a:pt x="50" y="94"/>
                  </a:cubicBezTo>
                  <a:cubicBezTo>
                    <a:pt x="50" y="81"/>
                    <a:pt x="50" y="81"/>
                    <a:pt x="50" y="81"/>
                  </a:cubicBezTo>
                  <a:cubicBezTo>
                    <a:pt x="37" y="94"/>
                    <a:pt x="37" y="94"/>
                    <a:pt x="37" y="94"/>
                  </a:cubicBezTo>
                  <a:close/>
                  <a:moveTo>
                    <a:pt x="55" y="94"/>
                  </a:moveTo>
                  <a:cubicBezTo>
                    <a:pt x="68" y="94"/>
                    <a:pt x="68" y="94"/>
                    <a:pt x="68" y="94"/>
                  </a:cubicBezTo>
                  <a:cubicBezTo>
                    <a:pt x="55" y="81"/>
                    <a:pt x="55" y="81"/>
                    <a:pt x="55" y="81"/>
                  </a:cubicBezTo>
                  <a:cubicBezTo>
                    <a:pt x="55" y="94"/>
                    <a:pt x="55" y="94"/>
                    <a:pt x="55" y="94"/>
                  </a:cubicBezTo>
                  <a:close/>
                  <a:moveTo>
                    <a:pt x="18" y="55"/>
                  </a:moveTo>
                  <a:cubicBezTo>
                    <a:pt x="20" y="55"/>
                    <a:pt x="21" y="56"/>
                    <a:pt x="22" y="56"/>
                  </a:cubicBezTo>
                  <a:cubicBezTo>
                    <a:pt x="36" y="47"/>
                    <a:pt x="36" y="47"/>
                    <a:pt x="36" y="47"/>
                  </a:cubicBezTo>
                  <a:cubicBezTo>
                    <a:pt x="36" y="47"/>
                    <a:pt x="35" y="46"/>
                    <a:pt x="35" y="46"/>
                  </a:cubicBezTo>
                  <a:cubicBezTo>
                    <a:pt x="35" y="43"/>
                    <a:pt x="38" y="40"/>
                    <a:pt x="41" y="40"/>
                  </a:cubicBezTo>
                  <a:cubicBezTo>
                    <a:pt x="44" y="40"/>
                    <a:pt x="47" y="43"/>
                    <a:pt x="47" y="46"/>
                  </a:cubicBezTo>
                  <a:cubicBezTo>
                    <a:pt x="47" y="46"/>
                    <a:pt x="47" y="46"/>
                    <a:pt x="47" y="46"/>
                  </a:cubicBezTo>
                  <a:cubicBezTo>
                    <a:pt x="59" y="52"/>
                    <a:pt x="59" y="52"/>
                    <a:pt x="59" y="52"/>
                  </a:cubicBezTo>
                  <a:cubicBezTo>
                    <a:pt x="60" y="50"/>
                    <a:pt x="62" y="50"/>
                    <a:pt x="63" y="50"/>
                  </a:cubicBezTo>
                  <a:cubicBezTo>
                    <a:pt x="65" y="50"/>
                    <a:pt x="66" y="50"/>
                    <a:pt x="67" y="50"/>
                  </a:cubicBezTo>
                  <a:cubicBezTo>
                    <a:pt x="81" y="36"/>
                    <a:pt x="81" y="36"/>
                    <a:pt x="81" y="36"/>
                  </a:cubicBezTo>
                  <a:cubicBezTo>
                    <a:pt x="81" y="36"/>
                    <a:pt x="81" y="35"/>
                    <a:pt x="81" y="34"/>
                  </a:cubicBezTo>
                  <a:cubicBezTo>
                    <a:pt x="81" y="31"/>
                    <a:pt x="83" y="29"/>
                    <a:pt x="86" y="29"/>
                  </a:cubicBezTo>
                  <a:cubicBezTo>
                    <a:pt x="89" y="29"/>
                    <a:pt x="92" y="31"/>
                    <a:pt x="92" y="34"/>
                  </a:cubicBezTo>
                  <a:cubicBezTo>
                    <a:pt x="92" y="37"/>
                    <a:pt x="89" y="40"/>
                    <a:pt x="86" y="40"/>
                  </a:cubicBezTo>
                  <a:cubicBezTo>
                    <a:pt x="85" y="40"/>
                    <a:pt x="84" y="40"/>
                    <a:pt x="83" y="39"/>
                  </a:cubicBezTo>
                  <a:cubicBezTo>
                    <a:pt x="69" y="53"/>
                    <a:pt x="69" y="53"/>
                    <a:pt x="69" y="53"/>
                  </a:cubicBezTo>
                  <a:cubicBezTo>
                    <a:pt x="69" y="54"/>
                    <a:pt x="69" y="54"/>
                    <a:pt x="69" y="55"/>
                  </a:cubicBezTo>
                  <a:cubicBezTo>
                    <a:pt x="69" y="58"/>
                    <a:pt x="67" y="61"/>
                    <a:pt x="63" y="61"/>
                  </a:cubicBezTo>
                  <a:cubicBezTo>
                    <a:pt x="60" y="61"/>
                    <a:pt x="58" y="58"/>
                    <a:pt x="58" y="55"/>
                  </a:cubicBezTo>
                  <a:cubicBezTo>
                    <a:pt x="58" y="55"/>
                    <a:pt x="58" y="55"/>
                    <a:pt x="58" y="55"/>
                  </a:cubicBezTo>
                  <a:cubicBezTo>
                    <a:pt x="45" y="50"/>
                    <a:pt x="45" y="50"/>
                    <a:pt x="45" y="50"/>
                  </a:cubicBezTo>
                  <a:cubicBezTo>
                    <a:pt x="44" y="51"/>
                    <a:pt x="43" y="51"/>
                    <a:pt x="41" y="51"/>
                  </a:cubicBezTo>
                  <a:cubicBezTo>
                    <a:pt x="40" y="51"/>
                    <a:pt x="38" y="51"/>
                    <a:pt x="38" y="50"/>
                  </a:cubicBezTo>
                  <a:cubicBezTo>
                    <a:pt x="24" y="59"/>
                    <a:pt x="24" y="59"/>
                    <a:pt x="24" y="59"/>
                  </a:cubicBezTo>
                  <a:cubicBezTo>
                    <a:pt x="24" y="60"/>
                    <a:pt x="24" y="60"/>
                    <a:pt x="24" y="61"/>
                  </a:cubicBezTo>
                  <a:cubicBezTo>
                    <a:pt x="24" y="64"/>
                    <a:pt x="22" y="66"/>
                    <a:pt x="18" y="66"/>
                  </a:cubicBezTo>
                  <a:cubicBezTo>
                    <a:pt x="15" y="66"/>
                    <a:pt x="13" y="64"/>
                    <a:pt x="13" y="61"/>
                  </a:cubicBezTo>
                  <a:cubicBezTo>
                    <a:pt x="13" y="58"/>
                    <a:pt x="15" y="55"/>
                    <a:pt x="18" y="55"/>
                  </a:cubicBezTo>
                  <a:cubicBezTo>
                    <a:pt x="18" y="55"/>
                    <a:pt x="18" y="55"/>
                    <a:pt x="18" y="55"/>
                  </a:cubicBezTo>
                  <a:close/>
                  <a:moveTo>
                    <a:pt x="86" y="31"/>
                  </a:moveTo>
                  <a:cubicBezTo>
                    <a:pt x="88" y="31"/>
                    <a:pt x="89" y="33"/>
                    <a:pt x="89" y="34"/>
                  </a:cubicBezTo>
                  <a:cubicBezTo>
                    <a:pt x="89" y="36"/>
                    <a:pt x="88" y="37"/>
                    <a:pt x="86" y="37"/>
                  </a:cubicBezTo>
                  <a:cubicBezTo>
                    <a:pt x="84" y="37"/>
                    <a:pt x="83" y="36"/>
                    <a:pt x="83" y="34"/>
                  </a:cubicBezTo>
                  <a:cubicBezTo>
                    <a:pt x="83" y="33"/>
                    <a:pt x="84" y="31"/>
                    <a:pt x="86" y="31"/>
                  </a:cubicBezTo>
                  <a:cubicBezTo>
                    <a:pt x="86" y="31"/>
                    <a:pt x="86" y="31"/>
                    <a:pt x="86" y="31"/>
                  </a:cubicBezTo>
                  <a:close/>
                  <a:moveTo>
                    <a:pt x="63" y="52"/>
                  </a:moveTo>
                  <a:cubicBezTo>
                    <a:pt x="65" y="52"/>
                    <a:pt x="67" y="53"/>
                    <a:pt x="67" y="55"/>
                  </a:cubicBezTo>
                  <a:cubicBezTo>
                    <a:pt x="67" y="57"/>
                    <a:pt x="65" y="58"/>
                    <a:pt x="63" y="58"/>
                  </a:cubicBezTo>
                  <a:cubicBezTo>
                    <a:pt x="62" y="58"/>
                    <a:pt x="61" y="57"/>
                    <a:pt x="61" y="55"/>
                  </a:cubicBezTo>
                  <a:cubicBezTo>
                    <a:pt x="61" y="53"/>
                    <a:pt x="62" y="52"/>
                    <a:pt x="63" y="52"/>
                  </a:cubicBezTo>
                  <a:cubicBezTo>
                    <a:pt x="63" y="52"/>
                    <a:pt x="63" y="52"/>
                    <a:pt x="63" y="52"/>
                  </a:cubicBezTo>
                  <a:close/>
                  <a:moveTo>
                    <a:pt x="41" y="43"/>
                  </a:moveTo>
                  <a:cubicBezTo>
                    <a:pt x="43" y="43"/>
                    <a:pt x="44" y="44"/>
                    <a:pt x="44" y="46"/>
                  </a:cubicBezTo>
                  <a:cubicBezTo>
                    <a:pt x="44" y="48"/>
                    <a:pt x="43" y="49"/>
                    <a:pt x="41" y="49"/>
                  </a:cubicBezTo>
                  <a:cubicBezTo>
                    <a:pt x="39" y="49"/>
                    <a:pt x="38" y="48"/>
                    <a:pt x="38" y="46"/>
                  </a:cubicBezTo>
                  <a:cubicBezTo>
                    <a:pt x="38" y="44"/>
                    <a:pt x="39" y="43"/>
                    <a:pt x="41" y="43"/>
                  </a:cubicBezTo>
                  <a:cubicBezTo>
                    <a:pt x="41" y="43"/>
                    <a:pt x="41" y="43"/>
                    <a:pt x="41" y="43"/>
                  </a:cubicBezTo>
                  <a:close/>
                  <a:moveTo>
                    <a:pt x="18" y="58"/>
                  </a:moveTo>
                  <a:cubicBezTo>
                    <a:pt x="20" y="58"/>
                    <a:pt x="21" y="59"/>
                    <a:pt x="21" y="61"/>
                  </a:cubicBezTo>
                  <a:cubicBezTo>
                    <a:pt x="21" y="62"/>
                    <a:pt x="20" y="64"/>
                    <a:pt x="18" y="64"/>
                  </a:cubicBezTo>
                  <a:cubicBezTo>
                    <a:pt x="17" y="64"/>
                    <a:pt x="16" y="62"/>
                    <a:pt x="16" y="61"/>
                  </a:cubicBezTo>
                  <a:cubicBezTo>
                    <a:pt x="16" y="59"/>
                    <a:pt x="17" y="58"/>
                    <a:pt x="18" y="58"/>
                  </a:cubicBezTo>
                  <a:cubicBezTo>
                    <a:pt x="18" y="58"/>
                    <a:pt x="18" y="58"/>
                    <a:pt x="18" y="58"/>
                  </a:cubicBez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55" name="任意多边形: 形状 54"/>
            <p:cNvSpPr/>
            <p:nvPr/>
          </p:nvSpPr>
          <p:spPr bwMode="auto">
            <a:xfrm>
              <a:off x="5784764" y="1200842"/>
              <a:ext cx="622581" cy="621559"/>
            </a:xfrm>
            <a:custGeom>
              <a:avLst/>
              <a:gdLst>
                <a:gd name="T0" fmla="*/ 52 w 293"/>
                <a:gd name="T1" fmla="*/ 52 h 293"/>
                <a:gd name="T2" fmla="*/ 52 w 293"/>
                <a:gd name="T3" fmla="*/ 241 h 293"/>
                <a:gd name="T4" fmla="*/ 241 w 293"/>
                <a:gd name="T5" fmla="*/ 241 h 293"/>
                <a:gd name="T6" fmla="*/ 241 w 293"/>
                <a:gd name="T7" fmla="*/ 52 h 293"/>
                <a:gd name="T8" fmla="*/ 52 w 293"/>
                <a:gd name="T9" fmla="*/ 52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3" h="293">
                  <a:moveTo>
                    <a:pt x="52" y="52"/>
                  </a:moveTo>
                  <a:cubicBezTo>
                    <a:pt x="0" y="104"/>
                    <a:pt x="0" y="189"/>
                    <a:pt x="52" y="241"/>
                  </a:cubicBezTo>
                  <a:cubicBezTo>
                    <a:pt x="104" y="293"/>
                    <a:pt x="189" y="293"/>
                    <a:pt x="241" y="241"/>
                  </a:cubicBezTo>
                  <a:cubicBezTo>
                    <a:pt x="293" y="189"/>
                    <a:pt x="293" y="104"/>
                    <a:pt x="241" y="52"/>
                  </a:cubicBezTo>
                  <a:cubicBezTo>
                    <a:pt x="189" y="0"/>
                    <a:pt x="104" y="0"/>
                    <a:pt x="52" y="5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56" name="任意多边形: 形状 55"/>
            <p:cNvSpPr/>
            <p:nvPr/>
          </p:nvSpPr>
          <p:spPr bwMode="auto">
            <a:xfrm>
              <a:off x="5833834" y="1247868"/>
              <a:ext cx="527507" cy="527507"/>
            </a:xfrm>
            <a:custGeom>
              <a:avLst/>
              <a:gdLst>
                <a:gd name="T0" fmla="*/ 204 w 248"/>
                <a:gd name="T1" fmla="*/ 44 h 249"/>
                <a:gd name="T2" fmla="*/ 204 w 248"/>
                <a:gd name="T3" fmla="*/ 205 h 249"/>
                <a:gd name="T4" fmla="*/ 44 w 248"/>
                <a:gd name="T5" fmla="*/ 205 h 249"/>
                <a:gd name="T6" fmla="*/ 44 w 248"/>
                <a:gd name="T7" fmla="*/ 44 h 249"/>
                <a:gd name="T8" fmla="*/ 204 w 248"/>
                <a:gd name="T9" fmla="*/ 44 h 249"/>
                <a:gd name="T10" fmla="*/ 194 w 248"/>
                <a:gd name="T11" fmla="*/ 55 h 249"/>
                <a:gd name="T12" fmla="*/ 194 w 248"/>
                <a:gd name="T13" fmla="*/ 194 h 249"/>
                <a:gd name="T14" fmla="*/ 54 w 248"/>
                <a:gd name="T15" fmla="*/ 194 h 249"/>
                <a:gd name="T16" fmla="*/ 54 w 248"/>
                <a:gd name="T17" fmla="*/ 55 h 249"/>
                <a:gd name="T18" fmla="*/ 194 w 248"/>
                <a:gd name="T19" fmla="*/ 55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8" h="249">
                  <a:moveTo>
                    <a:pt x="204" y="44"/>
                  </a:moveTo>
                  <a:cubicBezTo>
                    <a:pt x="248" y="88"/>
                    <a:pt x="248" y="160"/>
                    <a:pt x="204" y="205"/>
                  </a:cubicBezTo>
                  <a:cubicBezTo>
                    <a:pt x="160" y="249"/>
                    <a:pt x="88" y="249"/>
                    <a:pt x="44" y="205"/>
                  </a:cubicBezTo>
                  <a:cubicBezTo>
                    <a:pt x="0" y="160"/>
                    <a:pt x="0" y="88"/>
                    <a:pt x="44" y="44"/>
                  </a:cubicBezTo>
                  <a:cubicBezTo>
                    <a:pt x="88" y="0"/>
                    <a:pt x="160" y="0"/>
                    <a:pt x="204" y="44"/>
                  </a:cubicBezTo>
                  <a:close/>
                  <a:moveTo>
                    <a:pt x="194" y="55"/>
                  </a:moveTo>
                  <a:cubicBezTo>
                    <a:pt x="232" y="93"/>
                    <a:pt x="232" y="156"/>
                    <a:pt x="194" y="194"/>
                  </a:cubicBezTo>
                  <a:cubicBezTo>
                    <a:pt x="155" y="233"/>
                    <a:pt x="92" y="233"/>
                    <a:pt x="54" y="194"/>
                  </a:cubicBezTo>
                  <a:cubicBezTo>
                    <a:pt x="15" y="156"/>
                    <a:pt x="15" y="93"/>
                    <a:pt x="54" y="55"/>
                  </a:cubicBezTo>
                  <a:cubicBezTo>
                    <a:pt x="92" y="16"/>
                    <a:pt x="155" y="16"/>
                    <a:pt x="194" y="5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57" name="任意多边形: 形状 56"/>
            <p:cNvSpPr/>
            <p:nvPr/>
          </p:nvSpPr>
          <p:spPr bwMode="auto">
            <a:xfrm>
              <a:off x="6080209" y="1786621"/>
              <a:ext cx="32714" cy="345538"/>
            </a:xfrm>
            <a:custGeom>
              <a:avLst/>
              <a:gdLst>
                <a:gd name="T0" fmla="*/ 0 w 32"/>
                <a:gd name="T1" fmla="*/ 0 h 338"/>
                <a:gd name="T2" fmla="*/ 32 w 32"/>
                <a:gd name="T3" fmla="*/ 0 h 338"/>
                <a:gd name="T4" fmla="*/ 32 w 32"/>
                <a:gd name="T5" fmla="*/ 338 h 338"/>
                <a:gd name="T6" fmla="*/ 0 w 32"/>
                <a:gd name="T7" fmla="*/ 338 h 338"/>
                <a:gd name="T8" fmla="*/ 0 w 32"/>
                <a:gd name="T9" fmla="*/ 0 h 338"/>
                <a:gd name="T10" fmla="*/ 0 w 32"/>
                <a:gd name="T11" fmla="*/ 0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" h="338">
                  <a:moveTo>
                    <a:pt x="0" y="0"/>
                  </a:moveTo>
                  <a:lnTo>
                    <a:pt x="32" y="0"/>
                  </a:lnTo>
                  <a:lnTo>
                    <a:pt x="32" y="338"/>
                  </a:lnTo>
                  <a:lnTo>
                    <a:pt x="0" y="33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9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58" name="任意多边形: 形状 57"/>
            <p:cNvSpPr/>
            <p:nvPr/>
          </p:nvSpPr>
          <p:spPr bwMode="auto">
            <a:xfrm>
              <a:off x="5784764" y="5032425"/>
              <a:ext cx="622581" cy="621559"/>
            </a:xfrm>
            <a:custGeom>
              <a:avLst/>
              <a:gdLst>
                <a:gd name="T0" fmla="*/ 52 w 293"/>
                <a:gd name="T1" fmla="*/ 241 h 293"/>
                <a:gd name="T2" fmla="*/ 52 w 293"/>
                <a:gd name="T3" fmla="*/ 52 h 293"/>
                <a:gd name="T4" fmla="*/ 241 w 293"/>
                <a:gd name="T5" fmla="*/ 52 h 293"/>
                <a:gd name="T6" fmla="*/ 241 w 293"/>
                <a:gd name="T7" fmla="*/ 241 h 293"/>
                <a:gd name="T8" fmla="*/ 52 w 293"/>
                <a:gd name="T9" fmla="*/ 24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3" h="293">
                  <a:moveTo>
                    <a:pt x="52" y="241"/>
                  </a:moveTo>
                  <a:cubicBezTo>
                    <a:pt x="0" y="189"/>
                    <a:pt x="0" y="104"/>
                    <a:pt x="52" y="52"/>
                  </a:cubicBezTo>
                  <a:cubicBezTo>
                    <a:pt x="104" y="0"/>
                    <a:pt x="189" y="0"/>
                    <a:pt x="241" y="52"/>
                  </a:cubicBezTo>
                  <a:cubicBezTo>
                    <a:pt x="293" y="104"/>
                    <a:pt x="293" y="189"/>
                    <a:pt x="241" y="241"/>
                  </a:cubicBezTo>
                  <a:cubicBezTo>
                    <a:pt x="189" y="293"/>
                    <a:pt x="104" y="293"/>
                    <a:pt x="52" y="24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59" name="任意多边形: 形状 58"/>
            <p:cNvSpPr/>
            <p:nvPr/>
          </p:nvSpPr>
          <p:spPr bwMode="auto">
            <a:xfrm>
              <a:off x="5833834" y="5079451"/>
              <a:ext cx="527507" cy="527507"/>
            </a:xfrm>
            <a:custGeom>
              <a:avLst/>
              <a:gdLst>
                <a:gd name="T0" fmla="*/ 204 w 248"/>
                <a:gd name="T1" fmla="*/ 204 h 249"/>
                <a:gd name="T2" fmla="*/ 204 w 248"/>
                <a:gd name="T3" fmla="*/ 44 h 249"/>
                <a:gd name="T4" fmla="*/ 44 w 248"/>
                <a:gd name="T5" fmla="*/ 44 h 249"/>
                <a:gd name="T6" fmla="*/ 44 w 248"/>
                <a:gd name="T7" fmla="*/ 204 h 249"/>
                <a:gd name="T8" fmla="*/ 204 w 248"/>
                <a:gd name="T9" fmla="*/ 204 h 249"/>
                <a:gd name="T10" fmla="*/ 194 w 248"/>
                <a:gd name="T11" fmla="*/ 194 h 249"/>
                <a:gd name="T12" fmla="*/ 194 w 248"/>
                <a:gd name="T13" fmla="*/ 54 h 249"/>
                <a:gd name="T14" fmla="*/ 54 w 248"/>
                <a:gd name="T15" fmla="*/ 54 h 249"/>
                <a:gd name="T16" fmla="*/ 54 w 248"/>
                <a:gd name="T17" fmla="*/ 194 h 249"/>
                <a:gd name="T18" fmla="*/ 194 w 248"/>
                <a:gd name="T19" fmla="*/ 194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8" h="249">
                  <a:moveTo>
                    <a:pt x="204" y="204"/>
                  </a:moveTo>
                  <a:cubicBezTo>
                    <a:pt x="248" y="160"/>
                    <a:pt x="248" y="88"/>
                    <a:pt x="204" y="44"/>
                  </a:cubicBezTo>
                  <a:cubicBezTo>
                    <a:pt x="160" y="0"/>
                    <a:pt x="88" y="0"/>
                    <a:pt x="44" y="44"/>
                  </a:cubicBezTo>
                  <a:cubicBezTo>
                    <a:pt x="0" y="88"/>
                    <a:pt x="0" y="160"/>
                    <a:pt x="44" y="204"/>
                  </a:cubicBezTo>
                  <a:cubicBezTo>
                    <a:pt x="88" y="249"/>
                    <a:pt x="160" y="249"/>
                    <a:pt x="204" y="204"/>
                  </a:cubicBezTo>
                  <a:close/>
                  <a:moveTo>
                    <a:pt x="194" y="194"/>
                  </a:moveTo>
                  <a:cubicBezTo>
                    <a:pt x="232" y="156"/>
                    <a:pt x="232" y="93"/>
                    <a:pt x="194" y="54"/>
                  </a:cubicBezTo>
                  <a:cubicBezTo>
                    <a:pt x="155" y="16"/>
                    <a:pt x="92" y="16"/>
                    <a:pt x="54" y="54"/>
                  </a:cubicBezTo>
                  <a:cubicBezTo>
                    <a:pt x="15" y="93"/>
                    <a:pt x="15" y="156"/>
                    <a:pt x="54" y="194"/>
                  </a:cubicBezTo>
                  <a:cubicBezTo>
                    <a:pt x="92" y="233"/>
                    <a:pt x="155" y="233"/>
                    <a:pt x="194" y="19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60" name="任意多边形: 形状 59"/>
            <p:cNvSpPr/>
            <p:nvPr/>
          </p:nvSpPr>
          <p:spPr bwMode="auto">
            <a:xfrm>
              <a:off x="6080209" y="4723690"/>
              <a:ext cx="32714" cy="345538"/>
            </a:xfrm>
            <a:custGeom>
              <a:avLst/>
              <a:gdLst>
                <a:gd name="T0" fmla="*/ 0 w 32"/>
                <a:gd name="T1" fmla="*/ 338 h 338"/>
                <a:gd name="T2" fmla="*/ 32 w 32"/>
                <a:gd name="T3" fmla="*/ 338 h 338"/>
                <a:gd name="T4" fmla="*/ 32 w 32"/>
                <a:gd name="T5" fmla="*/ 0 h 338"/>
                <a:gd name="T6" fmla="*/ 0 w 32"/>
                <a:gd name="T7" fmla="*/ 0 h 338"/>
                <a:gd name="T8" fmla="*/ 0 w 32"/>
                <a:gd name="T9" fmla="*/ 338 h 338"/>
                <a:gd name="T10" fmla="*/ 0 w 32"/>
                <a:gd name="T11" fmla="*/ 338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" h="338">
                  <a:moveTo>
                    <a:pt x="0" y="338"/>
                  </a:moveTo>
                  <a:lnTo>
                    <a:pt x="32" y="338"/>
                  </a:lnTo>
                  <a:lnTo>
                    <a:pt x="32" y="0"/>
                  </a:lnTo>
                  <a:lnTo>
                    <a:pt x="0" y="0"/>
                  </a:lnTo>
                  <a:lnTo>
                    <a:pt x="0" y="338"/>
                  </a:lnTo>
                  <a:lnTo>
                    <a:pt x="0" y="338"/>
                  </a:lnTo>
                  <a:close/>
                </a:path>
              </a:pathLst>
            </a:custGeom>
            <a:solidFill>
              <a:srgbClr val="C9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61" name="任意多边形: 形状 60"/>
            <p:cNvSpPr/>
            <p:nvPr/>
          </p:nvSpPr>
          <p:spPr bwMode="auto">
            <a:xfrm>
              <a:off x="5981046" y="1410414"/>
              <a:ext cx="231040" cy="182992"/>
            </a:xfrm>
            <a:custGeom>
              <a:avLst/>
              <a:gdLst>
                <a:gd name="T0" fmla="*/ 109 w 109"/>
                <a:gd name="T1" fmla="*/ 47 h 86"/>
                <a:gd name="T2" fmla="*/ 109 w 109"/>
                <a:gd name="T3" fmla="*/ 80 h 86"/>
                <a:gd name="T4" fmla="*/ 104 w 109"/>
                <a:gd name="T5" fmla="*/ 86 h 86"/>
                <a:gd name="T6" fmla="*/ 6 w 109"/>
                <a:gd name="T7" fmla="*/ 85 h 86"/>
                <a:gd name="T8" fmla="*/ 0 w 109"/>
                <a:gd name="T9" fmla="*/ 80 h 86"/>
                <a:gd name="T10" fmla="*/ 0 w 109"/>
                <a:gd name="T11" fmla="*/ 47 h 86"/>
                <a:gd name="T12" fmla="*/ 49 w 109"/>
                <a:gd name="T13" fmla="*/ 47 h 86"/>
                <a:gd name="T14" fmla="*/ 49 w 109"/>
                <a:gd name="T15" fmla="*/ 54 h 86"/>
                <a:gd name="T16" fmla="*/ 52 w 109"/>
                <a:gd name="T17" fmla="*/ 57 h 86"/>
                <a:gd name="T18" fmla="*/ 58 w 109"/>
                <a:gd name="T19" fmla="*/ 57 h 86"/>
                <a:gd name="T20" fmla="*/ 61 w 109"/>
                <a:gd name="T21" fmla="*/ 54 h 86"/>
                <a:gd name="T22" fmla="*/ 61 w 109"/>
                <a:gd name="T23" fmla="*/ 47 h 86"/>
                <a:gd name="T24" fmla="*/ 109 w 109"/>
                <a:gd name="T25" fmla="*/ 47 h 86"/>
                <a:gd name="T26" fmla="*/ 44 w 109"/>
                <a:gd name="T27" fmla="*/ 17 h 86"/>
                <a:gd name="T28" fmla="*/ 66 w 109"/>
                <a:gd name="T29" fmla="*/ 17 h 86"/>
                <a:gd name="T30" fmla="*/ 66 w 109"/>
                <a:gd name="T31" fmla="*/ 9 h 86"/>
                <a:gd name="T32" fmla="*/ 63 w 109"/>
                <a:gd name="T33" fmla="*/ 7 h 86"/>
                <a:gd name="T34" fmla="*/ 47 w 109"/>
                <a:gd name="T35" fmla="*/ 7 h 86"/>
                <a:gd name="T36" fmla="*/ 44 w 109"/>
                <a:gd name="T37" fmla="*/ 9 h 86"/>
                <a:gd name="T38" fmla="*/ 44 w 109"/>
                <a:gd name="T39" fmla="*/ 17 h 86"/>
                <a:gd name="T40" fmla="*/ 6 w 109"/>
                <a:gd name="T41" fmla="*/ 17 h 86"/>
                <a:gd name="T42" fmla="*/ 38 w 109"/>
                <a:gd name="T43" fmla="*/ 17 h 86"/>
                <a:gd name="T44" fmla="*/ 38 w 109"/>
                <a:gd name="T45" fmla="*/ 9 h 86"/>
                <a:gd name="T46" fmla="*/ 47 w 109"/>
                <a:gd name="T47" fmla="*/ 0 h 86"/>
                <a:gd name="T48" fmla="*/ 63 w 109"/>
                <a:gd name="T49" fmla="*/ 0 h 86"/>
                <a:gd name="T50" fmla="*/ 72 w 109"/>
                <a:gd name="T51" fmla="*/ 9 h 86"/>
                <a:gd name="T52" fmla="*/ 72 w 109"/>
                <a:gd name="T53" fmla="*/ 17 h 86"/>
                <a:gd name="T54" fmla="*/ 104 w 109"/>
                <a:gd name="T55" fmla="*/ 17 h 86"/>
                <a:gd name="T56" fmla="*/ 109 w 109"/>
                <a:gd name="T57" fmla="*/ 23 h 86"/>
                <a:gd name="T58" fmla="*/ 109 w 109"/>
                <a:gd name="T59" fmla="*/ 41 h 86"/>
                <a:gd name="T60" fmla="*/ 0 w 109"/>
                <a:gd name="T61" fmla="*/ 41 h 86"/>
                <a:gd name="T62" fmla="*/ 0 w 109"/>
                <a:gd name="T63" fmla="*/ 23 h 86"/>
                <a:gd name="T64" fmla="*/ 6 w 109"/>
                <a:gd name="T65" fmla="*/ 17 h 86"/>
                <a:gd name="T66" fmla="*/ 6 w 109"/>
                <a:gd name="T67" fmla="*/ 1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9" h="86">
                  <a:moveTo>
                    <a:pt x="109" y="47"/>
                  </a:moveTo>
                  <a:cubicBezTo>
                    <a:pt x="109" y="80"/>
                    <a:pt x="109" y="80"/>
                    <a:pt x="109" y="80"/>
                  </a:cubicBezTo>
                  <a:cubicBezTo>
                    <a:pt x="109" y="83"/>
                    <a:pt x="107" y="86"/>
                    <a:pt x="104" y="86"/>
                  </a:cubicBezTo>
                  <a:cubicBezTo>
                    <a:pt x="6" y="85"/>
                    <a:pt x="6" y="85"/>
                    <a:pt x="6" y="85"/>
                  </a:cubicBezTo>
                  <a:cubicBezTo>
                    <a:pt x="3" y="85"/>
                    <a:pt x="0" y="83"/>
                    <a:pt x="0" y="80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49" y="47"/>
                    <a:pt x="49" y="47"/>
                    <a:pt x="49" y="47"/>
                  </a:cubicBezTo>
                  <a:cubicBezTo>
                    <a:pt x="49" y="54"/>
                    <a:pt x="49" y="54"/>
                    <a:pt x="49" y="54"/>
                  </a:cubicBezTo>
                  <a:cubicBezTo>
                    <a:pt x="49" y="56"/>
                    <a:pt x="50" y="57"/>
                    <a:pt x="52" y="57"/>
                  </a:cubicBezTo>
                  <a:cubicBezTo>
                    <a:pt x="58" y="57"/>
                    <a:pt x="58" y="57"/>
                    <a:pt x="58" y="57"/>
                  </a:cubicBezTo>
                  <a:cubicBezTo>
                    <a:pt x="60" y="57"/>
                    <a:pt x="61" y="56"/>
                    <a:pt x="61" y="54"/>
                  </a:cubicBezTo>
                  <a:cubicBezTo>
                    <a:pt x="61" y="47"/>
                    <a:pt x="61" y="47"/>
                    <a:pt x="61" y="47"/>
                  </a:cubicBezTo>
                  <a:cubicBezTo>
                    <a:pt x="109" y="47"/>
                    <a:pt x="109" y="47"/>
                    <a:pt x="109" y="47"/>
                  </a:cubicBezTo>
                  <a:close/>
                  <a:moveTo>
                    <a:pt x="44" y="17"/>
                  </a:moveTo>
                  <a:cubicBezTo>
                    <a:pt x="66" y="17"/>
                    <a:pt x="66" y="17"/>
                    <a:pt x="66" y="17"/>
                  </a:cubicBezTo>
                  <a:cubicBezTo>
                    <a:pt x="66" y="9"/>
                    <a:pt x="66" y="9"/>
                    <a:pt x="66" y="9"/>
                  </a:cubicBezTo>
                  <a:cubicBezTo>
                    <a:pt x="66" y="8"/>
                    <a:pt x="65" y="7"/>
                    <a:pt x="63" y="7"/>
                  </a:cubicBezTo>
                  <a:cubicBezTo>
                    <a:pt x="47" y="7"/>
                    <a:pt x="47" y="7"/>
                    <a:pt x="47" y="7"/>
                  </a:cubicBezTo>
                  <a:cubicBezTo>
                    <a:pt x="45" y="7"/>
                    <a:pt x="44" y="8"/>
                    <a:pt x="44" y="9"/>
                  </a:cubicBezTo>
                  <a:cubicBezTo>
                    <a:pt x="44" y="17"/>
                    <a:pt x="44" y="17"/>
                    <a:pt x="44" y="17"/>
                  </a:cubicBezTo>
                  <a:close/>
                  <a:moveTo>
                    <a:pt x="6" y="17"/>
                  </a:moveTo>
                  <a:cubicBezTo>
                    <a:pt x="38" y="17"/>
                    <a:pt x="38" y="17"/>
                    <a:pt x="38" y="17"/>
                  </a:cubicBezTo>
                  <a:cubicBezTo>
                    <a:pt x="38" y="9"/>
                    <a:pt x="38" y="9"/>
                    <a:pt x="38" y="9"/>
                  </a:cubicBezTo>
                  <a:cubicBezTo>
                    <a:pt x="38" y="5"/>
                    <a:pt x="42" y="0"/>
                    <a:pt x="47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8" y="0"/>
                    <a:pt x="72" y="5"/>
                    <a:pt x="72" y="9"/>
                  </a:cubicBezTo>
                  <a:cubicBezTo>
                    <a:pt x="72" y="17"/>
                    <a:pt x="72" y="17"/>
                    <a:pt x="72" y="17"/>
                  </a:cubicBezTo>
                  <a:cubicBezTo>
                    <a:pt x="104" y="17"/>
                    <a:pt x="104" y="17"/>
                    <a:pt x="104" y="17"/>
                  </a:cubicBezTo>
                  <a:cubicBezTo>
                    <a:pt x="107" y="17"/>
                    <a:pt x="109" y="19"/>
                    <a:pt x="109" y="23"/>
                  </a:cubicBezTo>
                  <a:cubicBezTo>
                    <a:pt x="109" y="41"/>
                    <a:pt x="109" y="41"/>
                    <a:pt x="109" y="41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19"/>
                    <a:pt x="3" y="17"/>
                    <a:pt x="6" y="17"/>
                  </a:cubicBezTo>
                  <a:cubicBezTo>
                    <a:pt x="6" y="17"/>
                    <a:pt x="6" y="17"/>
                    <a:pt x="6" y="17"/>
                  </a:cubicBez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62" name="任意多边形: 形状 61"/>
            <p:cNvSpPr/>
            <p:nvPr/>
          </p:nvSpPr>
          <p:spPr bwMode="auto">
            <a:xfrm>
              <a:off x="5981046" y="5255287"/>
              <a:ext cx="231040" cy="195260"/>
            </a:xfrm>
            <a:custGeom>
              <a:avLst/>
              <a:gdLst>
                <a:gd name="T0" fmla="*/ 65 w 109"/>
                <a:gd name="T1" fmla="*/ 48 h 92"/>
                <a:gd name="T2" fmla="*/ 66 w 109"/>
                <a:gd name="T3" fmla="*/ 52 h 92"/>
                <a:gd name="T4" fmla="*/ 17 w 109"/>
                <a:gd name="T5" fmla="*/ 53 h 92"/>
                <a:gd name="T6" fmla="*/ 16 w 109"/>
                <a:gd name="T7" fmla="*/ 49 h 92"/>
                <a:gd name="T8" fmla="*/ 55 w 109"/>
                <a:gd name="T9" fmla="*/ 64 h 92"/>
                <a:gd name="T10" fmla="*/ 55 w 109"/>
                <a:gd name="T11" fmla="*/ 71 h 92"/>
                <a:gd name="T12" fmla="*/ 55 w 109"/>
                <a:gd name="T13" fmla="*/ 64 h 92"/>
                <a:gd name="T14" fmla="*/ 99 w 109"/>
                <a:gd name="T15" fmla="*/ 8 h 92"/>
                <a:gd name="T16" fmla="*/ 101 w 109"/>
                <a:gd name="T17" fmla="*/ 58 h 92"/>
                <a:gd name="T18" fmla="*/ 11 w 109"/>
                <a:gd name="T19" fmla="*/ 60 h 92"/>
                <a:gd name="T20" fmla="*/ 9 w 109"/>
                <a:gd name="T21" fmla="*/ 10 h 92"/>
                <a:gd name="T22" fmla="*/ 66 w 109"/>
                <a:gd name="T23" fmla="*/ 75 h 92"/>
                <a:gd name="T24" fmla="*/ 78 w 109"/>
                <a:gd name="T25" fmla="*/ 83 h 92"/>
                <a:gd name="T26" fmla="*/ 83 w 109"/>
                <a:gd name="T27" fmla="*/ 92 h 92"/>
                <a:gd name="T28" fmla="*/ 27 w 109"/>
                <a:gd name="T29" fmla="*/ 87 h 92"/>
                <a:gd name="T30" fmla="*/ 44 w 109"/>
                <a:gd name="T31" fmla="*/ 83 h 92"/>
                <a:gd name="T32" fmla="*/ 6 w 109"/>
                <a:gd name="T33" fmla="*/ 75 h 92"/>
                <a:gd name="T34" fmla="*/ 0 w 109"/>
                <a:gd name="T35" fmla="*/ 6 h 92"/>
                <a:gd name="T36" fmla="*/ 104 w 109"/>
                <a:gd name="T37" fmla="*/ 0 h 92"/>
                <a:gd name="T38" fmla="*/ 109 w 109"/>
                <a:gd name="T39" fmla="*/ 69 h 92"/>
                <a:gd name="T40" fmla="*/ 66 w 109"/>
                <a:gd name="T41" fmla="*/ 75 h 92"/>
                <a:gd name="T42" fmla="*/ 19 w 109"/>
                <a:gd name="T43" fmla="*/ 65 h 92"/>
                <a:gd name="T44" fmla="*/ 20 w 109"/>
                <a:gd name="T45" fmla="*/ 69 h 92"/>
                <a:gd name="T46" fmla="*/ 9 w 109"/>
                <a:gd name="T47" fmla="*/ 70 h 92"/>
                <a:gd name="T48" fmla="*/ 9 w 109"/>
                <a:gd name="T49" fmla="*/ 66 h 92"/>
                <a:gd name="T50" fmla="*/ 25 w 109"/>
                <a:gd name="T51" fmla="*/ 65 h 92"/>
                <a:gd name="T52" fmla="*/ 35 w 109"/>
                <a:gd name="T53" fmla="*/ 66 h 92"/>
                <a:gd name="T54" fmla="*/ 35 w 109"/>
                <a:gd name="T55" fmla="*/ 70 h 92"/>
                <a:gd name="T56" fmla="*/ 24 w 109"/>
                <a:gd name="T57" fmla="*/ 69 h 92"/>
                <a:gd name="T58" fmla="*/ 25 w 109"/>
                <a:gd name="T59" fmla="*/ 65 h 92"/>
                <a:gd name="T60" fmla="*/ 93 w 109"/>
                <a:gd name="T61" fmla="*/ 15 h 92"/>
                <a:gd name="T62" fmla="*/ 94 w 109"/>
                <a:gd name="T63" fmla="*/ 19 h 92"/>
                <a:gd name="T64" fmla="*/ 17 w 109"/>
                <a:gd name="T65" fmla="*/ 20 h 92"/>
                <a:gd name="T66" fmla="*/ 16 w 109"/>
                <a:gd name="T67" fmla="*/ 16 h 92"/>
                <a:gd name="T68" fmla="*/ 17 w 109"/>
                <a:gd name="T69" fmla="*/ 37 h 92"/>
                <a:gd name="T70" fmla="*/ 94 w 109"/>
                <a:gd name="T71" fmla="*/ 38 h 92"/>
                <a:gd name="T72" fmla="*/ 93 w 109"/>
                <a:gd name="T73" fmla="*/ 42 h 92"/>
                <a:gd name="T74" fmla="*/ 16 w 109"/>
                <a:gd name="T75" fmla="*/ 41 h 92"/>
                <a:gd name="T76" fmla="*/ 17 w 109"/>
                <a:gd name="T77" fmla="*/ 37 h 92"/>
                <a:gd name="T78" fmla="*/ 93 w 109"/>
                <a:gd name="T79" fmla="*/ 26 h 92"/>
                <a:gd name="T80" fmla="*/ 94 w 109"/>
                <a:gd name="T81" fmla="*/ 30 h 92"/>
                <a:gd name="T82" fmla="*/ 17 w 109"/>
                <a:gd name="T83" fmla="*/ 31 h 92"/>
                <a:gd name="T84" fmla="*/ 16 w 109"/>
                <a:gd name="T85" fmla="*/ 27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9" h="92">
                  <a:moveTo>
                    <a:pt x="17" y="48"/>
                  </a:moveTo>
                  <a:cubicBezTo>
                    <a:pt x="65" y="48"/>
                    <a:pt x="65" y="48"/>
                    <a:pt x="65" y="48"/>
                  </a:cubicBezTo>
                  <a:cubicBezTo>
                    <a:pt x="65" y="48"/>
                    <a:pt x="66" y="49"/>
                    <a:pt x="66" y="49"/>
                  </a:cubicBezTo>
                  <a:cubicBezTo>
                    <a:pt x="66" y="52"/>
                    <a:pt x="66" y="52"/>
                    <a:pt x="66" y="52"/>
                  </a:cubicBezTo>
                  <a:cubicBezTo>
                    <a:pt x="66" y="53"/>
                    <a:pt x="65" y="53"/>
                    <a:pt x="65" y="53"/>
                  </a:cubicBezTo>
                  <a:cubicBezTo>
                    <a:pt x="17" y="53"/>
                    <a:pt x="17" y="53"/>
                    <a:pt x="17" y="53"/>
                  </a:cubicBezTo>
                  <a:cubicBezTo>
                    <a:pt x="16" y="53"/>
                    <a:pt x="16" y="53"/>
                    <a:pt x="16" y="52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8"/>
                    <a:pt x="17" y="48"/>
                  </a:cubicBezTo>
                  <a:close/>
                  <a:moveTo>
                    <a:pt x="55" y="64"/>
                  </a:moveTo>
                  <a:cubicBezTo>
                    <a:pt x="57" y="64"/>
                    <a:pt x="58" y="65"/>
                    <a:pt x="58" y="67"/>
                  </a:cubicBezTo>
                  <a:cubicBezTo>
                    <a:pt x="58" y="69"/>
                    <a:pt x="57" y="71"/>
                    <a:pt x="55" y="71"/>
                  </a:cubicBezTo>
                  <a:cubicBezTo>
                    <a:pt x="53" y="71"/>
                    <a:pt x="51" y="69"/>
                    <a:pt x="51" y="67"/>
                  </a:cubicBezTo>
                  <a:cubicBezTo>
                    <a:pt x="51" y="65"/>
                    <a:pt x="53" y="64"/>
                    <a:pt x="55" y="64"/>
                  </a:cubicBezTo>
                  <a:close/>
                  <a:moveTo>
                    <a:pt x="11" y="8"/>
                  </a:moveTo>
                  <a:cubicBezTo>
                    <a:pt x="99" y="8"/>
                    <a:pt x="99" y="8"/>
                    <a:pt x="99" y="8"/>
                  </a:cubicBezTo>
                  <a:cubicBezTo>
                    <a:pt x="100" y="8"/>
                    <a:pt x="101" y="9"/>
                    <a:pt x="101" y="10"/>
                  </a:cubicBezTo>
                  <a:cubicBezTo>
                    <a:pt x="101" y="58"/>
                    <a:pt x="101" y="58"/>
                    <a:pt x="101" y="58"/>
                  </a:cubicBezTo>
                  <a:cubicBezTo>
                    <a:pt x="101" y="59"/>
                    <a:pt x="100" y="60"/>
                    <a:pt x="99" y="60"/>
                  </a:cubicBezTo>
                  <a:cubicBezTo>
                    <a:pt x="11" y="60"/>
                    <a:pt x="11" y="60"/>
                    <a:pt x="11" y="60"/>
                  </a:cubicBezTo>
                  <a:cubicBezTo>
                    <a:pt x="10" y="60"/>
                    <a:pt x="9" y="59"/>
                    <a:pt x="9" y="58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9" y="9"/>
                    <a:pt x="10" y="8"/>
                    <a:pt x="11" y="8"/>
                  </a:cubicBezTo>
                  <a:close/>
                  <a:moveTo>
                    <a:pt x="66" y="75"/>
                  </a:moveTo>
                  <a:cubicBezTo>
                    <a:pt x="66" y="83"/>
                    <a:pt x="66" y="83"/>
                    <a:pt x="66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81" y="83"/>
                    <a:pt x="83" y="85"/>
                    <a:pt x="83" y="87"/>
                  </a:cubicBezTo>
                  <a:cubicBezTo>
                    <a:pt x="83" y="92"/>
                    <a:pt x="83" y="92"/>
                    <a:pt x="83" y="92"/>
                  </a:cubicBezTo>
                  <a:cubicBezTo>
                    <a:pt x="27" y="92"/>
                    <a:pt x="27" y="92"/>
                    <a:pt x="27" y="92"/>
                  </a:cubicBezTo>
                  <a:cubicBezTo>
                    <a:pt x="27" y="87"/>
                    <a:pt x="27" y="87"/>
                    <a:pt x="27" y="87"/>
                  </a:cubicBezTo>
                  <a:cubicBezTo>
                    <a:pt x="27" y="85"/>
                    <a:pt x="29" y="83"/>
                    <a:pt x="31" y="83"/>
                  </a:cubicBezTo>
                  <a:cubicBezTo>
                    <a:pt x="44" y="83"/>
                    <a:pt x="44" y="83"/>
                    <a:pt x="44" y="83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6" y="75"/>
                    <a:pt x="6" y="75"/>
                    <a:pt x="6" y="75"/>
                  </a:cubicBezTo>
                  <a:cubicBezTo>
                    <a:pt x="3" y="75"/>
                    <a:pt x="0" y="73"/>
                    <a:pt x="0" y="69"/>
                  </a:cubicBezTo>
                  <a:cubicBezTo>
                    <a:pt x="0" y="50"/>
                    <a:pt x="0" y="25"/>
                    <a:pt x="0" y="6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104" y="0"/>
                    <a:pt x="104" y="0"/>
                    <a:pt x="104" y="0"/>
                  </a:cubicBezTo>
                  <a:cubicBezTo>
                    <a:pt x="107" y="0"/>
                    <a:pt x="109" y="2"/>
                    <a:pt x="109" y="6"/>
                  </a:cubicBezTo>
                  <a:cubicBezTo>
                    <a:pt x="109" y="25"/>
                    <a:pt x="109" y="50"/>
                    <a:pt x="109" y="69"/>
                  </a:cubicBezTo>
                  <a:cubicBezTo>
                    <a:pt x="109" y="73"/>
                    <a:pt x="107" y="75"/>
                    <a:pt x="104" y="75"/>
                  </a:cubicBezTo>
                  <a:cubicBezTo>
                    <a:pt x="66" y="75"/>
                    <a:pt x="66" y="75"/>
                    <a:pt x="66" y="75"/>
                  </a:cubicBezTo>
                  <a:close/>
                  <a:moveTo>
                    <a:pt x="9" y="65"/>
                  </a:moveTo>
                  <a:cubicBezTo>
                    <a:pt x="19" y="65"/>
                    <a:pt x="19" y="65"/>
                    <a:pt x="19" y="65"/>
                  </a:cubicBezTo>
                  <a:cubicBezTo>
                    <a:pt x="19" y="65"/>
                    <a:pt x="20" y="65"/>
                    <a:pt x="20" y="66"/>
                  </a:cubicBezTo>
                  <a:cubicBezTo>
                    <a:pt x="20" y="69"/>
                    <a:pt x="20" y="69"/>
                    <a:pt x="20" y="69"/>
                  </a:cubicBezTo>
                  <a:cubicBezTo>
                    <a:pt x="20" y="69"/>
                    <a:pt x="19" y="70"/>
                    <a:pt x="19" y="70"/>
                  </a:cubicBezTo>
                  <a:cubicBezTo>
                    <a:pt x="9" y="70"/>
                    <a:pt x="9" y="70"/>
                    <a:pt x="9" y="70"/>
                  </a:cubicBezTo>
                  <a:cubicBezTo>
                    <a:pt x="9" y="70"/>
                    <a:pt x="9" y="69"/>
                    <a:pt x="9" y="69"/>
                  </a:cubicBezTo>
                  <a:cubicBezTo>
                    <a:pt x="9" y="66"/>
                    <a:pt x="9" y="66"/>
                    <a:pt x="9" y="66"/>
                  </a:cubicBezTo>
                  <a:cubicBezTo>
                    <a:pt x="9" y="65"/>
                    <a:pt x="9" y="65"/>
                    <a:pt x="9" y="65"/>
                  </a:cubicBezTo>
                  <a:close/>
                  <a:moveTo>
                    <a:pt x="25" y="65"/>
                  </a:moveTo>
                  <a:cubicBezTo>
                    <a:pt x="29" y="65"/>
                    <a:pt x="31" y="65"/>
                    <a:pt x="35" y="65"/>
                  </a:cubicBezTo>
                  <a:cubicBezTo>
                    <a:pt x="35" y="65"/>
                    <a:pt x="35" y="65"/>
                    <a:pt x="35" y="66"/>
                  </a:cubicBezTo>
                  <a:cubicBezTo>
                    <a:pt x="35" y="67"/>
                    <a:pt x="35" y="68"/>
                    <a:pt x="35" y="69"/>
                  </a:cubicBezTo>
                  <a:cubicBezTo>
                    <a:pt x="35" y="69"/>
                    <a:pt x="35" y="70"/>
                    <a:pt x="35" y="70"/>
                  </a:cubicBezTo>
                  <a:cubicBezTo>
                    <a:pt x="31" y="70"/>
                    <a:pt x="29" y="70"/>
                    <a:pt x="25" y="70"/>
                  </a:cubicBezTo>
                  <a:cubicBezTo>
                    <a:pt x="25" y="70"/>
                    <a:pt x="24" y="69"/>
                    <a:pt x="24" y="69"/>
                  </a:cubicBezTo>
                  <a:cubicBezTo>
                    <a:pt x="24" y="68"/>
                    <a:pt x="24" y="67"/>
                    <a:pt x="24" y="66"/>
                  </a:cubicBezTo>
                  <a:cubicBezTo>
                    <a:pt x="24" y="65"/>
                    <a:pt x="25" y="65"/>
                    <a:pt x="25" y="65"/>
                  </a:cubicBezTo>
                  <a:close/>
                  <a:moveTo>
                    <a:pt x="17" y="15"/>
                  </a:moveTo>
                  <a:cubicBezTo>
                    <a:pt x="93" y="15"/>
                    <a:pt x="93" y="15"/>
                    <a:pt x="93" y="15"/>
                  </a:cubicBezTo>
                  <a:cubicBezTo>
                    <a:pt x="93" y="15"/>
                    <a:pt x="94" y="16"/>
                    <a:pt x="94" y="16"/>
                  </a:cubicBezTo>
                  <a:cubicBezTo>
                    <a:pt x="94" y="19"/>
                    <a:pt x="94" y="19"/>
                    <a:pt x="94" y="19"/>
                  </a:cubicBezTo>
                  <a:cubicBezTo>
                    <a:pt x="94" y="20"/>
                    <a:pt x="93" y="20"/>
                    <a:pt x="93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6" y="20"/>
                    <a:pt x="16" y="20"/>
                    <a:pt x="16" y="19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6" y="16"/>
                    <a:pt x="16" y="15"/>
                    <a:pt x="17" y="15"/>
                  </a:cubicBezTo>
                  <a:close/>
                  <a:moveTo>
                    <a:pt x="17" y="37"/>
                  </a:moveTo>
                  <a:cubicBezTo>
                    <a:pt x="42" y="37"/>
                    <a:pt x="68" y="37"/>
                    <a:pt x="93" y="37"/>
                  </a:cubicBezTo>
                  <a:cubicBezTo>
                    <a:pt x="93" y="37"/>
                    <a:pt x="94" y="38"/>
                    <a:pt x="94" y="38"/>
                  </a:cubicBezTo>
                  <a:cubicBezTo>
                    <a:pt x="94" y="39"/>
                    <a:pt x="94" y="40"/>
                    <a:pt x="94" y="41"/>
                  </a:cubicBezTo>
                  <a:cubicBezTo>
                    <a:pt x="94" y="42"/>
                    <a:pt x="93" y="42"/>
                    <a:pt x="93" y="42"/>
                  </a:cubicBezTo>
                  <a:cubicBezTo>
                    <a:pt x="68" y="42"/>
                    <a:pt x="42" y="42"/>
                    <a:pt x="17" y="42"/>
                  </a:cubicBezTo>
                  <a:cubicBezTo>
                    <a:pt x="16" y="42"/>
                    <a:pt x="16" y="42"/>
                    <a:pt x="16" y="41"/>
                  </a:cubicBezTo>
                  <a:cubicBezTo>
                    <a:pt x="16" y="40"/>
                    <a:pt x="16" y="39"/>
                    <a:pt x="16" y="38"/>
                  </a:cubicBezTo>
                  <a:cubicBezTo>
                    <a:pt x="16" y="38"/>
                    <a:pt x="16" y="37"/>
                    <a:pt x="17" y="37"/>
                  </a:cubicBezTo>
                  <a:close/>
                  <a:moveTo>
                    <a:pt x="17" y="26"/>
                  </a:moveTo>
                  <a:cubicBezTo>
                    <a:pt x="42" y="26"/>
                    <a:pt x="68" y="26"/>
                    <a:pt x="93" y="26"/>
                  </a:cubicBezTo>
                  <a:cubicBezTo>
                    <a:pt x="93" y="26"/>
                    <a:pt x="94" y="27"/>
                    <a:pt x="94" y="27"/>
                  </a:cubicBezTo>
                  <a:cubicBezTo>
                    <a:pt x="94" y="28"/>
                    <a:pt x="94" y="29"/>
                    <a:pt x="94" y="30"/>
                  </a:cubicBezTo>
                  <a:cubicBezTo>
                    <a:pt x="94" y="31"/>
                    <a:pt x="93" y="31"/>
                    <a:pt x="93" y="31"/>
                  </a:cubicBezTo>
                  <a:cubicBezTo>
                    <a:pt x="68" y="31"/>
                    <a:pt x="42" y="31"/>
                    <a:pt x="17" y="31"/>
                  </a:cubicBezTo>
                  <a:cubicBezTo>
                    <a:pt x="16" y="31"/>
                    <a:pt x="16" y="31"/>
                    <a:pt x="16" y="30"/>
                  </a:cubicBezTo>
                  <a:cubicBezTo>
                    <a:pt x="16" y="29"/>
                    <a:pt x="16" y="28"/>
                    <a:pt x="16" y="27"/>
                  </a:cubicBezTo>
                  <a:cubicBezTo>
                    <a:pt x="16" y="27"/>
                    <a:pt x="16" y="26"/>
                    <a:pt x="17" y="26"/>
                  </a:cubicBez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63" name="任意多边形: 形状 62"/>
            <p:cNvSpPr/>
            <p:nvPr/>
          </p:nvSpPr>
          <p:spPr bwMode="auto">
            <a:xfrm>
              <a:off x="5624262" y="2955110"/>
              <a:ext cx="944606" cy="943584"/>
            </a:xfrm>
            <a:custGeom>
              <a:avLst/>
              <a:gdLst>
                <a:gd name="T0" fmla="*/ 79 w 445"/>
                <a:gd name="T1" fmla="*/ 79 h 445"/>
                <a:gd name="T2" fmla="*/ 79 w 445"/>
                <a:gd name="T3" fmla="*/ 366 h 445"/>
                <a:gd name="T4" fmla="*/ 366 w 445"/>
                <a:gd name="T5" fmla="*/ 366 h 445"/>
                <a:gd name="T6" fmla="*/ 366 w 445"/>
                <a:gd name="T7" fmla="*/ 79 h 445"/>
                <a:gd name="T8" fmla="*/ 79 w 445"/>
                <a:gd name="T9" fmla="*/ 79 h 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5" h="445">
                  <a:moveTo>
                    <a:pt x="79" y="79"/>
                  </a:moveTo>
                  <a:cubicBezTo>
                    <a:pt x="0" y="158"/>
                    <a:pt x="0" y="287"/>
                    <a:pt x="79" y="366"/>
                  </a:cubicBezTo>
                  <a:cubicBezTo>
                    <a:pt x="158" y="445"/>
                    <a:pt x="287" y="445"/>
                    <a:pt x="366" y="366"/>
                  </a:cubicBezTo>
                  <a:cubicBezTo>
                    <a:pt x="445" y="287"/>
                    <a:pt x="445" y="158"/>
                    <a:pt x="366" y="79"/>
                  </a:cubicBezTo>
                  <a:cubicBezTo>
                    <a:pt x="287" y="0"/>
                    <a:pt x="158" y="0"/>
                    <a:pt x="79" y="7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64" name="任意多边形: 形状 63"/>
            <p:cNvSpPr/>
            <p:nvPr/>
          </p:nvSpPr>
          <p:spPr bwMode="auto">
            <a:xfrm>
              <a:off x="5695824" y="3026671"/>
              <a:ext cx="803528" cy="801484"/>
            </a:xfrm>
            <a:custGeom>
              <a:avLst/>
              <a:gdLst>
                <a:gd name="T0" fmla="*/ 311 w 378"/>
                <a:gd name="T1" fmla="*/ 67 h 378"/>
                <a:gd name="T2" fmla="*/ 311 w 378"/>
                <a:gd name="T3" fmla="*/ 311 h 378"/>
                <a:gd name="T4" fmla="*/ 67 w 378"/>
                <a:gd name="T5" fmla="*/ 311 h 378"/>
                <a:gd name="T6" fmla="*/ 67 w 378"/>
                <a:gd name="T7" fmla="*/ 67 h 378"/>
                <a:gd name="T8" fmla="*/ 311 w 378"/>
                <a:gd name="T9" fmla="*/ 67 h 378"/>
                <a:gd name="T10" fmla="*/ 295 w 378"/>
                <a:gd name="T11" fmla="*/ 83 h 378"/>
                <a:gd name="T12" fmla="*/ 295 w 378"/>
                <a:gd name="T13" fmla="*/ 295 h 378"/>
                <a:gd name="T14" fmla="*/ 83 w 378"/>
                <a:gd name="T15" fmla="*/ 295 h 378"/>
                <a:gd name="T16" fmla="*/ 83 w 378"/>
                <a:gd name="T17" fmla="*/ 83 h 378"/>
                <a:gd name="T18" fmla="*/ 295 w 378"/>
                <a:gd name="T19" fmla="*/ 83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8" h="378">
                  <a:moveTo>
                    <a:pt x="311" y="67"/>
                  </a:moveTo>
                  <a:cubicBezTo>
                    <a:pt x="378" y="134"/>
                    <a:pt x="378" y="244"/>
                    <a:pt x="311" y="311"/>
                  </a:cubicBezTo>
                  <a:cubicBezTo>
                    <a:pt x="244" y="378"/>
                    <a:pt x="134" y="378"/>
                    <a:pt x="67" y="311"/>
                  </a:cubicBezTo>
                  <a:cubicBezTo>
                    <a:pt x="0" y="244"/>
                    <a:pt x="0" y="134"/>
                    <a:pt x="67" y="67"/>
                  </a:cubicBezTo>
                  <a:cubicBezTo>
                    <a:pt x="134" y="0"/>
                    <a:pt x="244" y="0"/>
                    <a:pt x="311" y="67"/>
                  </a:cubicBezTo>
                  <a:close/>
                  <a:moveTo>
                    <a:pt x="295" y="83"/>
                  </a:moveTo>
                  <a:cubicBezTo>
                    <a:pt x="354" y="141"/>
                    <a:pt x="354" y="237"/>
                    <a:pt x="295" y="295"/>
                  </a:cubicBezTo>
                  <a:cubicBezTo>
                    <a:pt x="237" y="354"/>
                    <a:pt x="141" y="354"/>
                    <a:pt x="83" y="295"/>
                  </a:cubicBezTo>
                  <a:cubicBezTo>
                    <a:pt x="24" y="237"/>
                    <a:pt x="24" y="141"/>
                    <a:pt x="83" y="83"/>
                  </a:cubicBezTo>
                  <a:cubicBezTo>
                    <a:pt x="141" y="24"/>
                    <a:pt x="237" y="24"/>
                    <a:pt x="295" y="83"/>
                  </a:cubicBezTo>
                  <a:close/>
                </a:path>
              </a:pathLst>
            </a:custGeom>
            <a:solidFill>
              <a:srgbClr val="DC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65" name="任意多边形: 形状 64"/>
            <p:cNvSpPr/>
            <p:nvPr/>
          </p:nvSpPr>
          <p:spPr bwMode="auto">
            <a:xfrm>
              <a:off x="5918685" y="3228064"/>
              <a:ext cx="357805" cy="375185"/>
            </a:xfrm>
            <a:custGeom>
              <a:avLst/>
              <a:gdLst>
                <a:gd name="T0" fmla="*/ 84 w 168"/>
                <a:gd name="T1" fmla="*/ 96 h 177"/>
                <a:gd name="T2" fmla="*/ 94 w 168"/>
                <a:gd name="T3" fmla="*/ 106 h 177"/>
                <a:gd name="T4" fmla="*/ 88 w 168"/>
                <a:gd name="T5" fmla="*/ 115 h 177"/>
                <a:gd name="T6" fmla="*/ 93 w 168"/>
                <a:gd name="T7" fmla="*/ 147 h 177"/>
                <a:gd name="T8" fmla="*/ 114 w 168"/>
                <a:gd name="T9" fmla="*/ 94 h 177"/>
                <a:gd name="T10" fmla="*/ 150 w 168"/>
                <a:gd name="T11" fmla="*/ 107 h 177"/>
                <a:gd name="T12" fmla="*/ 168 w 168"/>
                <a:gd name="T13" fmla="*/ 133 h 177"/>
                <a:gd name="T14" fmla="*/ 168 w 168"/>
                <a:gd name="T15" fmla="*/ 177 h 177"/>
                <a:gd name="T16" fmla="*/ 0 w 168"/>
                <a:gd name="T17" fmla="*/ 177 h 177"/>
                <a:gd name="T18" fmla="*/ 0 w 168"/>
                <a:gd name="T19" fmla="*/ 133 h 177"/>
                <a:gd name="T20" fmla="*/ 18 w 168"/>
                <a:gd name="T21" fmla="*/ 107 h 177"/>
                <a:gd name="T22" fmla="*/ 53 w 168"/>
                <a:gd name="T23" fmla="*/ 94 h 177"/>
                <a:gd name="T24" fmla="*/ 75 w 168"/>
                <a:gd name="T25" fmla="*/ 147 h 177"/>
                <a:gd name="T26" fmla="*/ 80 w 168"/>
                <a:gd name="T27" fmla="*/ 115 h 177"/>
                <a:gd name="T28" fmla="*/ 74 w 168"/>
                <a:gd name="T29" fmla="*/ 106 h 177"/>
                <a:gd name="T30" fmla="*/ 84 w 168"/>
                <a:gd name="T31" fmla="*/ 96 h 177"/>
                <a:gd name="T32" fmla="*/ 84 w 168"/>
                <a:gd name="T33" fmla="*/ 87 h 177"/>
                <a:gd name="T34" fmla="*/ 58 w 168"/>
                <a:gd name="T35" fmla="*/ 69 h 177"/>
                <a:gd name="T36" fmla="*/ 50 w 168"/>
                <a:gd name="T37" fmla="*/ 25 h 177"/>
                <a:gd name="T38" fmla="*/ 84 w 168"/>
                <a:gd name="T39" fmla="*/ 0 h 177"/>
                <a:gd name="T40" fmla="*/ 118 w 168"/>
                <a:gd name="T41" fmla="*/ 25 h 177"/>
                <a:gd name="T42" fmla="*/ 110 w 168"/>
                <a:gd name="T43" fmla="*/ 69 h 177"/>
                <a:gd name="T44" fmla="*/ 84 w 168"/>
                <a:gd name="T45" fmla="*/ 87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8" h="177">
                  <a:moveTo>
                    <a:pt x="84" y="96"/>
                  </a:moveTo>
                  <a:cubicBezTo>
                    <a:pt x="89" y="96"/>
                    <a:pt x="94" y="100"/>
                    <a:pt x="94" y="106"/>
                  </a:cubicBezTo>
                  <a:cubicBezTo>
                    <a:pt x="94" y="110"/>
                    <a:pt x="91" y="113"/>
                    <a:pt x="88" y="115"/>
                  </a:cubicBezTo>
                  <a:cubicBezTo>
                    <a:pt x="93" y="147"/>
                    <a:pt x="93" y="147"/>
                    <a:pt x="93" y="147"/>
                  </a:cubicBezTo>
                  <a:cubicBezTo>
                    <a:pt x="114" y="94"/>
                    <a:pt x="114" y="94"/>
                    <a:pt x="114" y="94"/>
                  </a:cubicBezTo>
                  <a:cubicBezTo>
                    <a:pt x="150" y="107"/>
                    <a:pt x="150" y="107"/>
                    <a:pt x="150" y="107"/>
                  </a:cubicBezTo>
                  <a:cubicBezTo>
                    <a:pt x="162" y="111"/>
                    <a:pt x="168" y="120"/>
                    <a:pt x="168" y="133"/>
                  </a:cubicBezTo>
                  <a:cubicBezTo>
                    <a:pt x="168" y="177"/>
                    <a:pt x="168" y="177"/>
                    <a:pt x="168" y="177"/>
                  </a:cubicBezTo>
                  <a:cubicBezTo>
                    <a:pt x="0" y="177"/>
                    <a:pt x="0" y="177"/>
                    <a:pt x="0" y="177"/>
                  </a:cubicBezTo>
                  <a:cubicBezTo>
                    <a:pt x="0" y="133"/>
                    <a:pt x="0" y="133"/>
                    <a:pt x="0" y="133"/>
                  </a:cubicBezTo>
                  <a:cubicBezTo>
                    <a:pt x="0" y="120"/>
                    <a:pt x="6" y="111"/>
                    <a:pt x="18" y="107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75" y="147"/>
                    <a:pt x="75" y="147"/>
                    <a:pt x="75" y="147"/>
                  </a:cubicBezTo>
                  <a:cubicBezTo>
                    <a:pt x="80" y="115"/>
                    <a:pt x="80" y="115"/>
                    <a:pt x="80" y="115"/>
                  </a:cubicBezTo>
                  <a:cubicBezTo>
                    <a:pt x="76" y="113"/>
                    <a:pt x="74" y="110"/>
                    <a:pt x="74" y="106"/>
                  </a:cubicBezTo>
                  <a:cubicBezTo>
                    <a:pt x="74" y="100"/>
                    <a:pt x="78" y="96"/>
                    <a:pt x="84" y="96"/>
                  </a:cubicBezTo>
                  <a:close/>
                  <a:moveTo>
                    <a:pt x="84" y="87"/>
                  </a:moveTo>
                  <a:cubicBezTo>
                    <a:pt x="72" y="87"/>
                    <a:pt x="63" y="78"/>
                    <a:pt x="58" y="69"/>
                  </a:cubicBezTo>
                  <a:cubicBezTo>
                    <a:pt x="50" y="56"/>
                    <a:pt x="46" y="39"/>
                    <a:pt x="50" y="25"/>
                  </a:cubicBezTo>
                  <a:cubicBezTo>
                    <a:pt x="54" y="11"/>
                    <a:pt x="64" y="0"/>
                    <a:pt x="84" y="0"/>
                  </a:cubicBezTo>
                  <a:cubicBezTo>
                    <a:pt x="104" y="0"/>
                    <a:pt x="114" y="11"/>
                    <a:pt x="118" y="25"/>
                  </a:cubicBezTo>
                  <a:cubicBezTo>
                    <a:pt x="121" y="39"/>
                    <a:pt x="118" y="56"/>
                    <a:pt x="110" y="69"/>
                  </a:cubicBezTo>
                  <a:cubicBezTo>
                    <a:pt x="104" y="79"/>
                    <a:pt x="95" y="87"/>
                    <a:pt x="84" y="87"/>
                  </a:cubicBezTo>
                  <a:close/>
                </a:path>
              </a:pathLst>
            </a:custGeom>
            <a:solidFill>
              <a:schemeClr val="tx2">
                <a:lumMod val="5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244476" y="2404594"/>
            <a:ext cx="3297607" cy="800052"/>
            <a:chOff x="719666" y="1972793"/>
            <a:chExt cx="3288101" cy="800052"/>
          </a:xfrm>
        </p:grpSpPr>
        <p:sp>
          <p:nvSpPr>
            <p:cNvPr id="15" name="文本框 202"/>
            <p:cNvSpPr txBox="1"/>
            <p:nvPr/>
          </p:nvSpPr>
          <p:spPr>
            <a:xfrm>
              <a:off x="719666" y="2295214"/>
              <a:ext cx="3288101" cy="477631"/>
            </a:xfrm>
            <a:prstGeom prst="rect">
              <a:avLst/>
            </a:prstGeom>
            <a:noFill/>
          </p:spPr>
          <p:txBody>
            <a:bodyPr wrap="square" lIns="96000" tIns="0" rIns="96000" bIns="0">
              <a:normAutofit fontScale="92500" lnSpcReduction="10000"/>
            </a:bodyPr>
            <a:lstStyle/>
            <a:p>
              <a:pPr algn="r" defTabSz="121920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zh-CN" altLang="en-US" sz="1465"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  <a:sym typeface="+mn-lt"/>
                </a:rPr>
                <a:t>此部分内容作为文字排版占位显示</a:t>
              </a:r>
              <a:br>
                <a:rPr lang="zh-CN" altLang="en-US" sz="1465"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  <a:sym typeface="+mn-lt"/>
                </a:rPr>
              </a:br>
              <a:r>
                <a:rPr lang="zh-CN" altLang="en-US" sz="1465"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  <a:sym typeface="+mn-lt"/>
                </a:rPr>
                <a:t>（建议使用主题字体）</a:t>
              </a:r>
              <a:endParaRPr lang="zh-CN" altLang="en-US" sz="1465"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  <a:sym typeface="+mn-lt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719666" y="1972793"/>
              <a:ext cx="3288101" cy="246221"/>
            </a:xfrm>
            <a:prstGeom prst="rect">
              <a:avLst/>
            </a:prstGeom>
          </p:spPr>
          <p:txBody>
            <a:bodyPr wrap="none" lIns="96000" tIns="0" rIns="96000" bIns="0">
              <a:noAutofit/>
            </a:bodyPr>
            <a:lstStyle/>
            <a:p>
              <a:pPr algn="r" defTabSz="1219200">
                <a:spcBef>
                  <a:spcPct val="0"/>
                </a:spcBef>
                <a:defRPr/>
              </a:pPr>
              <a:r>
                <a:rPr lang="zh-CN" altLang="en-US" sz="2000" b="1" dirty="0">
                  <a:solidFill>
                    <a:srgbClr val="EB3E16"/>
                  </a:solidFill>
                  <a:latin typeface="阿里巴巴普惠体 B" panose="00020600040101010101" charset="-122"/>
                  <a:ea typeface="阿里巴巴普惠体 B" panose="00020600040101010101" charset="-122"/>
                  <a:cs typeface="+mn-ea"/>
                  <a:sym typeface="+mn-lt"/>
                </a:rPr>
                <a:t>标题文本预设</a:t>
              </a:r>
              <a:endParaRPr lang="zh-CN" altLang="en-US" sz="2000" b="1" dirty="0">
                <a:solidFill>
                  <a:srgbClr val="EB3E16"/>
                </a:solidFill>
                <a:latin typeface="阿里巴巴普惠体 B" panose="00020600040101010101" charset="-122"/>
                <a:ea typeface="阿里巴巴普惠体 B" panose="00020600040101010101" charset="-122"/>
                <a:cs typeface="+mn-ea"/>
                <a:sym typeface="+mn-lt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8653094" y="2404594"/>
            <a:ext cx="3297607" cy="800052"/>
            <a:chOff x="719666" y="1972793"/>
            <a:chExt cx="3288101" cy="800052"/>
          </a:xfrm>
        </p:grpSpPr>
        <p:sp>
          <p:nvSpPr>
            <p:cNvPr id="13" name="文本框 205"/>
            <p:cNvSpPr txBox="1"/>
            <p:nvPr/>
          </p:nvSpPr>
          <p:spPr>
            <a:xfrm>
              <a:off x="719666" y="2295214"/>
              <a:ext cx="3288101" cy="477631"/>
            </a:xfrm>
            <a:prstGeom prst="rect">
              <a:avLst/>
            </a:prstGeom>
            <a:noFill/>
          </p:spPr>
          <p:txBody>
            <a:bodyPr wrap="square" lIns="96000" tIns="0" rIns="96000" bIns="0">
              <a:normAutofit fontScale="92500" lnSpcReduction="10000"/>
            </a:bodyPr>
            <a:lstStyle/>
            <a:p>
              <a:pPr defTabSz="121920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zh-CN" altLang="en-US" sz="1465"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  <a:sym typeface="+mn-lt"/>
                </a:rPr>
                <a:t>此部分内容作为文字排版占位显示</a:t>
              </a:r>
              <a:br>
                <a:rPr lang="zh-CN" altLang="en-US" sz="1465"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  <a:sym typeface="+mn-lt"/>
                </a:rPr>
              </a:br>
              <a:r>
                <a:rPr lang="zh-CN" altLang="en-US" sz="1465"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  <a:sym typeface="+mn-lt"/>
                </a:rPr>
                <a:t>（建议使用主题字体）</a:t>
              </a:r>
              <a:endParaRPr lang="zh-CN" altLang="en-US" sz="1465"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  <a:sym typeface="+mn-lt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719666" y="1972793"/>
              <a:ext cx="3288101" cy="246221"/>
            </a:xfrm>
            <a:prstGeom prst="rect">
              <a:avLst/>
            </a:prstGeom>
          </p:spPr>
          <p:txBody>
            <a:bodyPr wrap="none" lIns="96000" tIns="0" rIns="96000" bIns="0">
              <a:noAutofit/>
            </a:bodyPr>
            <a:lstStyle/>
            <a:p>
              <a:pPr defTabSz="1219200">
                <a:spcBef>
                  <a:spcPct val="0"/>
                </a:spcBef>
                <a:defRPr/>
              </a:pPr>
              <a:r>
                <a:rPr lang="zh-CN" altLang="en-US" sz="2000" b="1" dirty="0">
                  <a:solidFill>
                    <a:srgbClr val="EB3E16"/>
                  </a:solidFill>
                  <a:latin typeface="阿里巴巴普惠体 B" panose="00020600040101010101" charset="-122"/>
                  <a:ea typeface="阿里巴巴普惠体 B" panose="00020600040101010101" charset="-122"/>
                  <a:cs typeface="+mn-ea"/>
                  <a:sym typeface="+mn-lt"/>
                </a:rPr>
                <a:t>标题文本预设</a:t>
              </a:r>
              <a:endParaRPr lang="zh-CN" altLang="en-US" sz="2000" b="1" dirty="0">
                <a:solidFill>
                  <a:srgbClr val="EB3E16"/>
                </a:solidFill>
                <a:latin typeface="阿里巴巴普惠体 B" panose="00020600040101010101" charset="-122"/>
                <a:ea typeface="阿里巴巴普惠体 B" panose="00020600040101010101" charset="-122"/>
                <a:cs typeface="+mn-ea"/>
                <a:sym typeface="+mn-lt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244476" y="4893498"/>
            <a:ext cx="3297607" cy="787352"/>
            <a:chOff x="719666" y="1985493"/>
            <a:chExt cx="3288101" cy="787352"/>
          </a:xfrm>
        </p:grpSpPr>
        <p:sp>
          <p:nvSpPr>
            <p:cNvPr id="11" name="文本框 208"/>
            <p:cNvSpPr txBox="1"/>
            <p:nvPr/>
          </p:nvSpPr>
          <p:spPr>
            <a:xfrm>
              <a:off x="719666" y="2295214"/>
              <a:ext cx="3288101" cy="477631"/>
            </a:xfrm>
            <a:prstGeom prst="rect">
              <a:avLst/>
            </a:prstGeom>
            <a:noFill/>
          </p:spPr>
          <p:txBody>
            <a:bodyPr wrap="square" lIns="96000" tIns="0" rIns="96000" bIns="0">
              <a:normAutofit fontScale="92500" lnSpcReduction="10000"/>
            </a:bodyPr>
            <a:lstStyle/>
            <a:p>
              <a:pPr algn="r" defTabSz="121920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zh-CN" altLang="en-US" sz="1465"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  <a:sym typeface="+mn-lt"/>
                </a:rPr>
                <a:t>此部分内容作为文字排版占位显示</a:t>
              </a:r>
              <a:br>
                <a:rPr lang="zh-CN" altLang="en-US" sz="1465"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  <a:sym typeface="+mn-lt"/>
                </a:rPr>
              </a:br>
              <a:r>
                <a:rPr lang="zh-CN" altLang="en-US" sz="1465"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  <a:sym typeface="+mn-lt"/>
                </a:rPr>
                <a:t>（建议使用主题字体）</a:t>
              </a:r>
              <a:endParaRPr lang="zh-CN" altLang="en-US" sz="1465"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  <a:sym typeface="+mn-lt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719666" y="1985493"/>
              <a:ext cx="3288101" cy="246221"/>
            </a:xfrm>
            <a:prstGeom prst="rect">
              <a:avLst/>
            </a:prstGeom>
          </p:spPr>
          <p:txBody>
            <a:bodyPr wrap="none" lIns="96000" tIns="0" rIns="96000" bIns="0">
              <a:noAutofit/>
            </a:bodyPr>
            <a:lstStyle/>
            <a:p>
              <a:pPr algn="r" defTabSz="1219200">
                <a:spcBef>
                  <a:spcPct val="0"/>
                </a:spcBef>
                <a:defRPr/>
              </a:pPr>
              <a:r>
                <a:rPr lang="zh-CN" altLang="en-US" sz="2000" b="1" dirty="0">
                  <a:solidFill>
                    <a:srgbClr val="EB3E16"/>
                  </a:solidFill>
                  <a:latin typeface="阿里巴巴普惠体 B" panose="00020600040101010101" charset="-122"/>
                  <a:ea typeface="阿里巴巴普惠体 B" panose="00020600040101010101" charset="-122"/>
                  <a:cs typeface="+mn-ea"/>
                  <a:sym typeface="+mn-lt"/>
                </a:rPr>
                <a:t>标题文本预设</a:t>
              </a:r>
              <a:endParaRPr lang="zh-CN" altLang="en-US" sz="2000" b="1" dirty="0">
                <a:solidFill>
                  <a:srgbClr val="EB3E16"/>
                </a:solidFill>
                <a:latin typeface="阿里巴巴普惠体 B" panose="00020600040101010101" charset="-122"/>
                <a:ea typeface="阿里巴巴普惠体 B" panose="00020600040101010101" charset="-122"/>
                <a:cs typeface="+mn-ea"/>
                <a:sym typeface="+mn-lt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8653094" y="4893498"/>
            <a:ext cx="3297607" cy="787352"/>
            <a:chOff x="719666" y="1985493"/>
            <a:chExt cx="3288101" cy="787352"/>
          </a:xfrm>
        </p:grpSpPr>
        <p:sp>
          <p:nvSpPr>
            <p:cNvPr id="9" name="文本框 211"/>
            <p:cNvSpPr txBox="1"/>
            <p:nvPr/>
          </p:nvSpPr>
          <p:spPr>
            <a:xfrm>
              <a:off x="719666" y="2295214"/>
              <a:ext cx="3288101" cy="477631"/>
            </a:xfrm>
            <a:prstGeom prst="rect">
              <a:avLst/>
            </a:prstGeom>
            <a:noFill/>
          </p:spPr>
          <p:txBody>
            <a:bodyPr wrap="square" lIns="96000" tIns="0" rIns="96000" bIns="0">
              <a:normAutofit fontScale="92500" lnSpcReduction="10000"/>
            </a:bodyPr>
            <a:lstStyle/>
            <a:p>
              <a:pPr defTabSz="121920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zh-CN" altLang="en-US" sz="1465"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  <a:sym typeface="+mn-lt"/>
                </a:rPr>
                <a:t>此部分内容作为文字排版占位显示</a:t>
              </a:r>
              <a:br>
                <a:rPr lang="zh-CN" altLang="en-US" sz="1465"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  <a:sym typeface="+mn-lt"/>
                </a:rPr>
              </a:br>
              <a:r>
                <a:rPr lang="zh-CN" altLang="en-US" sz="1465"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  <a:sym typeface="+mn-lt"/>
                </a:rPr>
                <a:t>（建议使用主题字体）</a:t>
              </a:r>
              <a:endParaRPr lang="zh-CN" altLang="en-US" sz="1465"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  <a:sym typeface="+mn-lt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719666" y="1985493"/>
              <a:ext cx="3288101" cy="246221"/>
            </a:xfrm>
            <a:prstGeom prst="rect">
              <a:avLst/>
            </a:prstGeom>
          </p:spPr>
          <p:txBody>
            <a:bodyPr wrap="none" lIns="96000" tIns="0" rIns="96000" bIns="0">
              <a:noAutofit/>
            </a:bodyPr>
            <a:lstStyle/>
            <a:p>
              <a:pPr defTabSz="1219200">
                <a:spcBef>
                  <a:spcPct val="0"/>
                </a:spcBef>
                <a:defRPr/>
              </a:pPr>
              <a:r>
                <a:rPr lang="zh-CN" altLang="en-US" sz="1900" b="1" dirty="0">
                  <a:solidFill>
                    <a:srgbClr val="EB3E16"/>
                  </a:solidFill>
                  <a:latin typeface="阿里巴巴普惠体 B" panose="00020600040101010101" charset="-122"/>
                  <a:ea typeface="阿里巴巴普惠体 B" panose="00020600040101010101" charset="-122"/>
                  <a:cs typeface="+mn-ea"/>
                  <a:sym typeface="+mn-lt"/>
                </a:rPr>
                <a:t>标题文本预设</a:t>
              </a:r>
              <a:endParaRPr lang="zh-CN" altLang="en-US" sz="1900" b="1" dirty="0">
                <a:solidFill>
                  <a:srgbClr val="EB3E16"/>
                </a:solidFill>
                <a:latin typeface="阿里巴巴普惠体 B" panose="00020600040101010101" charset="-122"/>
                <a:ea typeface="阿里巴巴普惠体 B" panose="00020600040101010101" charset="-122"/>
                <a:cs typeface="+mn-ea"/>
                <a:sym typeface="+mn-lt"/>
              </a:endParaRPr>
            </a:p>
          </p:txBody>
        </p:sp>
      </p:grpSp>
      <p:pic>
        <p:nvPicPr>
          <p:cNvPr id="2" name="图片 1" descr="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4475" y="318135"/>
            <a:ext cx="2745740" cy="54673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441960" y="76835"/>
            <a:ext cx="221488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4000" b="1" kern="100">
                <a:solidFill>
                  <a:schemeClr val="tx1">
                    <a:lumMod val="95000"/>
                    <a:lumOff val="5000"/>
                  </a:schemeClr>
                </a:solidFill>
                <a:latin typeface="阿里巴巴普惠体 B" panose="00020600040101010101" charset="-122"/>
                <a:ea typeface="阿里巴巴普惠体 B" panose="00020600040101010101" charset="-122"/>
                <a:cs typeface="Times New Roman" panose="02020603050405020304" pitchFamily="18" charset="0"/>
                <a:sym typeface="+mn-ea"/>
              </a:rPr>
              <a:t>论文导读</a:t>
            </a:r>
            <a:endParaRPr lang="zh-CN" altLang="en-US" sz="4000" b="1" kern="100">
              <a:solidFill>
                <a:schemeClr val="tx1">
                  <a:lumMod val="95000"/>
                  <a:lumOff val="5000"/>
                </a:schemeClr>
              </a:solidFill>
              <a:latin typeface="阿里巴巴普惠体 B" panose="00020600040101010101" charset="-122"/>
              <a:ea typeface="阿里巴巴普惠体 B" panose="00020600040101010101" charset="-122"/>
              <a:cs typeface="Times New Roman" panose="02020603050405020304" pitchFamily="18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000"/>
                            </p:stCondLst>
                            <p:childTnLst>
                              <p:par>
                                <p:cTn id="7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4475" y="318135"/>
            <a:ext cx="2745740" cy="54673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441960" y="76835"/>
            <a:ext cx="221488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4000" b="1" kern="100">
                <a:solidFill>
                  <a:schemeClr val="tx1">
                    <a:lumMod val="95000"/>
                    <a:lumOff val="5000"/>
                  </a:schemeClr>
                </a:solidFill>
                <a:latin typeface="阿里巴巴普惠体 B" panose="00020600040101010101" charset="-122"/>
                <a:ea typeface="阿里巴巴普惠体 B" panose="00020600040101010101" charset="-122"/>
                <a:cs typeface="Times New Roman" panose="02020603050405020304" pitchFamily="18" charset="0"/>
                <a:sym typeface="+mn-ea"/>
              </a:rPr>
              <a:t>论文导读</a:t>
            </a:r>
            <a:endParaRPr lang="zh-CN" altLang="en-US" sz="4000" b="1" kern="100">
              <a:solidFill>
                <a:schemeClr val="tx1">
                  <a:lumMod val="95000"/>
                  <a:lumOff val="5000"/>
                </a:schemeClr>
              </a:solidFill>
              <a:latin typeface="阿里巴巴普惠体 B" panose="00020600040101010101" charset="-122"/>
              <a:ea typeface="阿里巴巴普惠体 B" panose="00020600040101010101" charset="-122"/>
              <a:cs typeface="Times New Roman" panose="02020603050405020304" pitchFamily="18" charset="0"/>
              <a:sym typeface="+mn-ea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1986653" y="1469467"/>
            <a:ext cx="3862167" cy="2249800"/>
            <a:chOff x="998244" y="1469467"/>
            <a:chExt cx="3220470" cy="1875997"/>
          </a:xfrm>
        </p:grpSpPr>
        <p:grpSp>
          <p:nvGrpSpPr>
            <p:cNvPr id="24" name="组合 23"/>
            <p:cNvGrpSpPr/>
            <p:nvPr/>
          </p:nvGrpSpPr>
          <p:grpSpPr>
            <a:xfrm>
              <a:off x="998244" y="1469467"/>
              <a:ext cx="3220470" cy="1875997"/>
              <a:chOff x="3287072" y="1345115"/>
              <a:chExt cx="2531662" cy="1474751"/>
            </a:xfrm>
          </p:grpSpPr>
          <p:sp>
            <p:nvSpPr>
              <p:cNvPr id="28" name="矩形 27"/>
              <p:cNvSpPr/>
              <p:nvPr/>
            </p:nvSpPr>
            <p:spPr>
              <a:xfrm>
                <a:off x="3287072" y="1413122"/>
                <a:ext cx="2531662" cy="1406744"/>
              </a:xfrm>
              <a:prstGeom prst="rect">
                <a:avLst/>
              </a:prstGeom>
              <a:noFill/>
              <a:ln w="6350" cmpd="sng"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 dirty="0">
                  <a:ea typeface="宋体" panose="02010600030101010101" pitchFamily="2" charset="-122"/>
                  <a:cs typeface="+mn-ea"/>
                  <a:sym typeface="+mn-lt"/>
                </a:endParaRPr>
              </a:p>
            </p:txBody>
          </p:sp>
          <p:sp>
            <p:nvSpPr>
              <p:cNvPr id="29" name="矩形 28"/>
              <p:cNvSpPr/>
              <p:nvPr/>
            </p:nvSpPr>
            <p:spPr>
              <a:xfrm>
                <a:off x="3355880" y="1345115"/>
                <a:ext cx="600362" cy="698235"/>
              </a:xfrm>
              <a:prstGeom prst="rect">
                <a:avLst/>
              </a:prstGeom>
              <a:solidFill>
                <a:srgbClr val="EB3E16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b">
                <a:normAutofit/>
              </a:bodyPr>
              <a:lstStyle/>
              <a:p>
                <a:pPr algn="ctr"/>
                <a:r>
                  <a:rPr lang="en-US" sz="3335" dirty="0">
                    <a:latin typeface="阿里巴巴普惠体 B" panose="00020600040101010101" charset="-122"/>
                    <a:ea typeface="阿里巴巴普惠体 B" panose="00020600040101010101" charset="-122"/>
                    <a:cs typeface="+mn-ea"/>
                    <a:sym typeface="+mn-lt"/>
                  </a:rPr>
                  <a:t>01</a:t>
                </a:r>
                <a:endParaRPr lang="en-US" sz="3335" dirty="0">
                  <a:latin typeface="阿里巴巴普惠体 B" panose="00020600040101010101" charset="-122"/>
                  <a:ea typeface="阿里巴巴普惠体 B" panose="00020600040101010101" charset="-122"/>
                  <a:cs typeface="+mn-ea"/>
                  <a:sym typeface="+mn-lt"/>
                </a:endParaRPr>
              </a:p>
            </p:txBody>
          </p:sp>
        </p:grpSp>
        <p:grpSp>
          <p:nvGrpSpPr>
            <p:cNvPr id="25" name="组合 24"/>
            <p:cNvGrpSpPr/>
            <p:nvPr/>
          </p:nvGrpSpPr>
          <p:grpSpPr>
            <a:xfrm>
              <a:off x="1937009" y="1774951"/>
              <a:ext cx="2214775" cy="1164253"/>
              <a:chOff x="1937009" y="2084727"/>
              <a:chExt cx="2214775" cy="1164253"/>
            </a:xfrm>
          </p:grpSpPr>
          <p:sp>
            <p:nvSpPr>
              <p:cNvPr id="26" name="矩形 25"/>
              <p:cNvSpPr/>
              <p:nvPr/>
            </p:nvSpPr>
            <p:spPr>
              <a:xfrm>
                <a:off x="1937009" y="2084727"/>
                <a:ext cx="2214775" cy="228149"/>
              </a:xfrm>
              <a:prstGeom prst="rect">
                <a:avLst/>
              </a:prstGeom>
              <a:noFill/>
              <a:ln w="25400" cap="flat">
                <a:noFill/>
                <a:miter lim="400000"/>
              </a:ln>
              <a:effectLst/>
            </p:spPr>
            <p:txBody>
              <a:bodyPr wrap="none" lIns="0" tIns="0" rIns="0" bIns="0" anchor="t">
                <a:normAutofit fontScale="97500" lnSpcReduction="10000"/>
              </a:bodyPr>
              <a:lstStyle/>
              <a:p>
                <a:pPr marL="0" lvl="1"/>
                <a:r>
                  <a:rPr lang="zh-CN" altLang="en-US" sz="1865" b="1" dirty="0">
                    <a:solidFill>
                      <a:srgbClr val="EB3E16"/>
                    </a:solidFill>
                    <a:latin typeface="阿里巴巴普惠体 B" panose="00020600040101010101" charset="-122"/>
                    <a:ea typeface="阿里巴巴普惠体 B" panose="00020600040101010101" charset="-122"/>
                    <a:cs typeface="+mn-ea"/>
                    <a:sym typeface="+mn-lt"/>
                  </a:rPr>
                  <a:t>标题文本预设</a:t>
                </a:r>
                <a:endParaRPr lang="zh-CN" altLang="en-US" sz="1865" b="1" dirty="0">
                  <a:solidFill>
                    <a:srgbClr val="EB3E16"/>
                  </a:solidFill>
                  <a:latin typeface="阿里巴巴普惠体 B" panose="00020600040101010101" charset="-122"/>
                  <a:ea typeface="阿里巴巴普惠体 B" panose="00020600040101010101" charset="-122"/>
                  <a:cs typeface="+mn-ea"/>
                  <a:sym typeface="+mn-lt"/>
                </a:endParaRPr>
              </a:p>
            </p:txBody>
          </p:sp>
          <p:sp>
            <p:nvSpPr>
              <p:cNvPr id="27" name="矩形 26"/>
              <p:cNvSpPr/>
              <p:nvPr/>
            </p:nvSpPr>
            <p:spPr>
              <a:xfrm>
                <a:off x="1937009" y="2312876"/>
                <a:ext cx="2214775" cy="936104"/>
              </a:xfrm>
              <a:prstGeom prst="rect">
                <a:avLst/>
              </a:prstGeom>
              <a:noFill/>
              <a:ln w="25400" cap="flat">
                <a:noFill/>
                <a:miter lim="400000"/>
              </a:ln>
              <a:effectLst/>
            </p:spPr>
            <p:txBody>
              <a:bodyPr wrap="square" lIns="0" tIns="0" rIns="0" bIns="0" anchor="t">
                <a:normAutofit/>
              </a:bodyPr>
              <a:lstStyle/>
              <a:p>
                <a:pPr marL="0" lvl="1">
                  <a:lnSpc>
                    <a:spcPct val="120000"/>
                  </a:lnSpc>
                </a:pPr>
                <a:r>
                  <a:rPr lang="zh-CN" altLang="en-US" sz="1465">
                    <a:latin typeface="阿里巴巴普惠体 R" panose="00020600040101010101" charset="-122"/>
                    <a:ea typeface="阿里巴巴普惠体 R" panose="00020600040101010101" charset="-122"/>
                    <a:cs typeface="阿里巴巴普惠体 R" panose="00020600040101010101" charset="-122"/>
                    <a:sym typeface="+mn-lt"/>
                  </a:rPr>
                  <a:t>此部分内容作为文字排版占位显示</a:t>
                </a:r>
                <a:br>
                  <a:rPr lang="zh-CN" altLang="en-US" sz="1465">
                    <a:latin typeface="阿里巴巴普惠体 R" panose="00020600040101010101" charset="-122"/>
                    <a:ea typeface="阿里巴巴普惠体 R" panose="00020600040101010101" charset="-122"/>
                    <a:cs typeface="阿里巴巴普惠体 R" panose="00020600040101010101" charset="-122"/>
                    <a:sym typeface="+mn-lt"/>
                  </a:rPr>
                </a:br>
                <a:r>
                  <a:rPr lang="zh-CN" altLang="en-US" sz="1465">
                    <a:latin typeface="阿里巴巴普惠体 R" panose="00020600040101010101" charset="-122"/>
                    <a:ea typeface="阿里巴巴普惠体 R" panose="00020600040101010101" charset="-122"/>
                    <a:cs typeface="阿里巴巴普惠体 R" panose="00020600040101010101" charset="-122"/>
                    <a:sym typeface="+mn-lt"/>
                  </a:rPr>
                  <a:t>（建议使用主题字体）</a:t>
                </a:r>
                <a:endParaRPr lang="zh-CN" altLang="en-US" sz="1465"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  <a:sym typeface="+mn-lt"/>
                </a:endParaRPr>
              </a:p>
            </p:txBody>
          </p:sp>
        </p:grpSp>
      </p:grpSp>
      <p:grpSp>
        <p:nvGrpSpPr>
          <p:cNvPr id="5" name="组合 4"/>
          <p:cNvGrpSpPr/>
          <p:nvPr/>
        </p:nvGrpSpPr>
        <p:grpSpPr>
          <a:xfrm>
            <a:off x="6328326" y="1469467"/>
            <a:ext cx="3862167" cy="2249800"/>
            <a:chOff x="4479402" y="1469467"/>
            <a:chExt cx="3220470" cy="1875997"/>
          </a:xfrm>
        </p:grpSpPr>
        <p:sp>
          <p:nvSpPr>
            <p:cNvPr id="19" name="矩形 18"/>
            <p:cNvSpPr/>
            <p:nvPr/>
          </p:nvSpPr>
          <p:spPr>
            <a:xfrm>
              <a:off x="4479402" y="1555977"/>
              <a:ext cx="3220470" cy="1789487"/>
            </a:xfrm>
            <a:prstGeom prst="rect">
              <a:avLst/>
            </a:prstGeom>
            <a:noFill/>
            <a:ln w="6350" cmpd="sng"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4566931" y="1469467"/>
              <a:ext cx="763707" cy="888209"/>
            </a:xfrm>
            <a:prstGeom prst="rect">
              <a:avLst/>
            </a:prstGeom>
            <a:solidFill>
              <a:srgbClr val="EB3E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b">
              <a:normAutofit/>
            </a:bodyPr>
            <a:lstStyle/>
            <a:p>
              <a:pPr algn="ctr"/>
              <a:r>
                <a:rPr lang="en-US" sz="3335" dirty="0">
                  <a:latin typeface="阿里巴巴普惠体 B" panose="00020600040101010101" charset="-122"/>
                  <a:ea typeface="阿里巴巴普惠体 B" panose="00020600040101010101" charset="-122"/>
                  <a:cs typeface="+mn-ea"/>
                  <a:sym typeface="+mn-lt"/>
                </a:rPr>
                <a:t>03</a:t>
              </a:r>
              <a:endParaRPr lang="en-US" sz="3335" dirty="0">
                <a:latin typeface="阿里巴巴普惠体 B" panose="00020600040101010101" charset="-122"/>
                <a:ea typeface="阿里巴巴普惠体 B" panose="00020600040101010101" charset="-122"/>
                <a:cs typeface="+mn-ea"/>
                <a:sym typeface="+mn-lt"/>
              </a:endParaRPr>
            </a:p>
          </p:txBody>
        </p:sp>
        <p:grpSp>
          <p:nvGrpSpPr>
            <p:cNvPr id="21" name="组合 20"/>
            <p:cNvGrpSpPr/>
            <p:nvPr/>
          </p:nvGrpSpPr>
          <p:grpSpPr>
            <a:xfrm>
              <a:off x="5400457" y="1774951"/>
              <a:ext cx="2214775" cy="1164253"/>
              <a:chOff x="1937009" y="2084727"/>
              <a:chExt cx="2214775" cy="1164253"/>
            </a:xfrm>
          </p:grpSpPr>
          <p:sp>
            <p:nvSpPr>
              <p:cNvPr id="22" name="矩形 21"/>
              <p:cNvSpPr/>
              <p:nvPr/>
            </p:nvSpPr>
            <p:spPr>
              <a:xfrm>
                <a:off x="1937009" y="2084727"/>
                <a:ext cx="2214775" cy="228149"/>
              </a:xfrm>
              <a:prstGeom prst="rect">
                <a:avLst/>
              </a:prstGeom>
              <a:noFill/>
              <a:ln w="25400" cap="flat">
                <a:noFill/>
                <a:miter lim="400000"/>
              </a:ln>
              <a:effectLst/>
            </p:spPr>
            <p:txBody>
              <a:bodyPr wrap="none" lIns="0" tIns="0" rIns="0" bIns="0" anchor="t">
                <a:normAutofit fontScale="97500" lnSpcReduction="10000"/>
              </a:bodyPr>
              <a:lstStyle/>
              <a:p>
                <a:pPr marL="0" lvl="1"/>
                <a:r>
                  <a:rPr lang="zh-CN" altLang="en-US" sz="1865" b="1" dirty="0">
                    <a:solidFill>
                      <a:srgbClr val="EB3E16"/>
                    </a:solidFill>
                    <a:latin typeface="阿里巴巴普惠体 B" panose="00020600040101010101" charset="-122"/>
                    <a:ea typeface="阿里巴巴普惠体 B" panose="00020600040101010101" charset="-122"/>
                    <a:cs typeface="+mn-ea"/>
                    <a:sym typeface="+mn-lt"/>
                  </a:rPr>
                  <a:t>标题文本预设</a:t>
                </a:r>
                <a:endParaRPr lang="zh-CN" altLang="en-US" sz="1865" b="1" dirty="0">
                  <a:solidFill>
                    <a:srgbClr val="EB3E16"/>
                  </a:solidFill>
                  <a:latin typeface="阿里巴巴普惠体 B" panose="00020600040101010101" charset="-122"/>
                  <a:ea typeface="阿里巴巴普惠体 B" panose="00020600040101010101" charset="-122"/>
                  <a:cs typeface="+mn-ea"/>
                  <a:sym typeface="+mn-lt"/>
                </a:endParaRPr>
              </a:p>
            </p:txBody>
          </p:sp>
          <p:sp>
            <p:nvSpPr>
              <p:cNvPr id="23" name="矩形 22"/>
              <p:cNvSpPr/>
              <p:nvPr/>
            </p:nvSpPr>
            <p:spPr>
              <a:xfrm>
                <a:off x="1937009" y="2312876"/>
                <a:ext cx="2214775" cy="936104"/>
              </a:xfrm>
              <a:prstGeom prst="rect">
                <a:avLst/>
              </a:prstGeom>
              <a:noFill/>
              <a:ln w="25400" cap="flat">
                <a:noFill/>
                <a:miter lim="400000"/>
              </a:ln>
              <a:effectLst/>
            </p:spPr>
            <p:txBody>
              <a:bodyPr wrap="square" lIns="0" tIns="0" rIns="0" bIns="0" anchor="t">
                <a:normAutofit/>
              </a:bodyPr>
              <a:lstStyle/>
              <a:p>
                <a:pPr marL="0" lvl="1">
                  <a:lnSpc>
                    <a:spcPct val="120000"/>
                  </a:lnSpc>
                </a:pPr>
                <a:r>
                  <a:rPr lang="zh-CN" altLang="en-US" sz="1465">
                    <a:latin typeface="阿里巴巴普惠体 R" panose="00020600040101010101" charset="-122"/>
                    <a:ea typeface="阿里巴巴普惠体 R" panose="00020600040101010101" charset="-122"/>
                    <a:cs typeface="阿里巴巴普惠体 R" panose="00020600040101010101" charset="-122"/>
                    <a:sym typeface="+mn-lt"/>
                  </a:rPr>
                  <a:t>此部分内容作为文字排版占位显示</a:t>
                </a:r>
                <a:br>
                  <a:rPr lang="zh-CN" altLang="en-US" sz="1465">
                    <a:latin typeface="阿里巴巴普惠体 R" panose="00020600040101010101" charset="-122"/>
                    <a:ea typeface="阿里巴巴普惠体 R" panose="00020600040101010101" charset="-122"/>
                    <a:cs typeface="阿里巴巴普惠体 R" panose="00020600040101010101" charset="-122"/>
                    <a:sym typeface="+mn-lt"/>
                  </a:rPr>
                </a:br>
                <a:r>
                  <a:rPr lang="zh-CN" altLang="en-US" sz="1465">
                    <a:latin typeface="阿里巴巴普惠体 R" panose="00020600040101010101" charset="-122"/>
                    <a:ea typeface="阿里巴巴普惠体 R" panose="00020600040101010101" charset="-122"/>
                    <a:cs typeface="阿里巴巴普惠体 R" panose="00020600040101010101" charset="-122"/>
                    <a:sym typeface="+mn-lt"/>
                  </a:rPr>
                  <a:t>（建议使用主题字体）</a:t>
                </a:r>
                <a:endParaRPr lang="zh-CN" altLang="en-US" sz="1465"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  <a:sym typeface="+mn-lt"/>
                </a:endParaRPr>
              </a:p>
            </p:txBody>
          </p:sp>
        </p:grpSp>
      </p:grpSp>
      <p:grpSp>
        <p:nvGrpSpPr>
          <p:cNvPr id="6" name="组合 5"/>
          <p:cNvGrpSpPr/>
          <p:nvPr/>
        </p:nvGrpSpPr>
        <p:grpSpPr>
          <a:xfrm>
            <a:off x="2016361" y="3843496"/>
            <a:ext cx="3862167" cy="2249800"/>
            <a:chOff x="1027952" y="3518963"/>
            <a:chExt cx="3220470" cy="1875997"/>
          </a:xfrm>
        </p:grpSpPr>
        <p:sp>
          <p:nvSpPr>
            <p:cNvPr id="14" name="矩形 13"/>
            <p:cNvSpPr/>
            <p:nvPr/>
          </p:nvSpPr>
          <p:spPr>
            <a:xfrm>
              <a:off x="1027952" y="3605473"/>
              <a:ext cx="3220470" cy="1789487"/>
            </a:xfrm>
            <a:prstGeom prst="rect">
              <a:avLst/>
            </a:prstGeom>
            <a:noFill/>
            <a:ln w="6350" cmpd="sng"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 dirty="0"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1115481" y="3518963"/>
              <a:ext cx="763707" cy="888209"/>
            </a:xfrm>
            <a:prstGeom prst="rect">
              <a:avLst/>
            </a:prstGeom>
            <a:solidFill>
              <a:srgbClr val="EB3E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b">
              <a:normAutofit/>
            </a:bodyPr>
            <a:lstStyle/>
            <a:p>
              <a:pPr algn="ctr"/>
              <a:r>
                <a:rPr lang="en-US" sz="3335" dirty="0">
                  <a:latin typeface="阿里巴巴普惠体 B" panose="00020600040101010101" charset="-122"/>
                  <a:ea typeface="阿里巴巴普惠体 B" panose="00020600040101010101" charset="-122"/>
                  <a:cs typeface="+mn-ea"/>
                  <a:sym typeface="+mn-lt"/>
                </a:rPr>
                <a:t>02</a:t>
              </a:r>
              <a:endParaRPr lang="en-US" sz="3335" dirty="0">
                <a:latin typeface="阿里巴巴普惠体 B" panose="00020600040101010101" charset="-122"/>
                <a:ea typeface="阿里巴巴普惠体 B" panose="00020600040101010101" charset="-122"/>
                <a:cs typeface="+mn-ea"/>
                <a:sym typeface="+mn-lt"/>
              </a:endParaRPr>
            </a:p>
          </p:txBody>
        </p:sp>
        <p:grpSp>
          <p:nvGrpSpPr>
            <p:cNvPr id="16" name="组合 15"/>
            <p:cNvGrpSpPr/>
            <p:nvPr/>
          </p:nvGrpSpPr>
          <p:grpSpPr>
            <a:xfrm>
              <a:off x="1937009" y="3905128"/>
              <a:ext cx="2214775" cy="1164253"/>
              <a:chOff x="1937009" y="2084727"/>
              <a:chExt cx="2214775" cy="1164253"/>
            </a:xfrm>
          </p:grpSpPr>
          <p:sp>
            <p:nvSpPr>
              <p:cNvPr id="17" name="矩形 16"/>
              <p:cNvSpPr/>
              <p:nvPr/>
            </p:nvSpPr>
            <p:spPr>
              <a:xfrm>
                <a:off x="1937009" y="2084727"/>
                <a:ext cx="2214775" cy="228149"/>
              </a:xfrm>
              <a:prstGeom prst="rect">
                <a:avLst/>
              </a:prstGeom>
              <a:noFill/>
              <a:ln w="25400" cap="flat">
                <a:noFill/>
                <a:miter lim="400000"/>
              </a:ln>
              <a:effectLst/>
            </p:spPr>
            <p:txBody>
              <a:bodyPr wrap="none" lIns="0" tIns="0" rIns="0" bIns="0" anchor="t">
                <a:normAutofit fontScale="97500" lnSpcReduction="10000"/>
              </a:bodyPr>
              <a:lstStyle/>
              <a:p>
                <a:pPr marL="0" lvl="1"/>
                <a:r>
                  <a:rPr lang="zh-CN" altLang="en-US" sz="1865" b="1" dirty="0">
                    <a:solidFill>
                      <a:srgbClr val="EB3E16"/>
                    </a:solidFill>
                    <a:latin typeface="阿里巴巴普惠体 B" panose="00020600040101010101" charset="-122"/>
                    <a:ea typeface="阿里巴巴普惠体 B" panose="00020600040101010101" charset="-122"/>
                    <a:cs typeface="+mn-ea"/>
                    <a:sym typeface="+mn-lt"/>
                  </a:rPr>
                  <a:t>标题文本预设</a:t>
                </a:r>
                <a:endParaRPr lang="zh-CN" altLang="en-US" sz="1865" b="1" dirty="0">
                  <a:solidFill>
                    <a:srgbClr val="EB3E16"/>
                  </a:solidFill>
                  <a:latin typeface="阿里巴巴普惠体 B" panose="00020600040101010101" charset="-122"/>
                  <a:ea typeface="阿里巴巴普惠体 B" panose="00020600040101010101" charset="-122"/>
                  <a:cs typeface="+mn-ea"/>
                  <a:sym typeface="+mn-lt"/>
                </a:endParaRPr>
              </a:p>
            </p:txBody>
          </p:sp>
          <p:sp>
            <p:nvSpPr>
              <p:cNvPr id="18" name="矩形 17"/>
              <p:cNvSpPr/>
              <p:nvPr/>
            </p:nvSpPr>
            <p:spPr>
              <a:xfrm>
                <a:off x="1937009" y="2312876"/>
                <a:ext cx="2214775" cy="936104"/>
              </a:xfrm>
              <a:prstGeom prst="rect">
                <a:avLst/>
              </a:prstGeom>
              <a:noFill/>
              <a:ln w="25400" cap="flat">
                <a:noFill/>
                <a:miter lim="400000"/>
              </a:ln>
              <a:effectLst/>
            </p:spPr>
            <p:txBody>
              <a:bodyPr wrap="square" lIns="0" tIns="0" rIns="0" bIns="0" anchor="t">
                <a:normAutofit/>
              </a:bodyPr>
              <a:lstStyle/>
              <a:p>
                <a:pPr marL="0" lvl="1">
                  <a:lnSpc>
                    <a:spcPct val="120000"/>
                  </a:lnSpc>
                </a:pPr>
                <a:r>
                  <a:rPr lang="zh-CN" altLang="en-US" sz="1465">
                    <a:latin typeface="阿里巴巴普惠体 R" panose="00020600040101010101" charset="-122"/>
                    <a:ea typeface="阿里巴巴普惠体 R" panose="00020600040101010101" charset="-122"/>
                    <a:cs typeface="阿里巴巴普惠体 R" panose="00020600040101010101" charset="-122"/>
                    <a:sym typeface="+mn-lt"/>
                  </a:rPr>
                  <a:t>此部分内容作为文字排版占位显示</a:t>
                </a:r>
                <a:br>
                  <a:rPr lang="zh-CN" altLang="en-US" sz="1465">
                    <a:latin typeface="阿里巴巴普惠体 R" panose="00020600040101010101" charset="-122"/>
                    <a:ea typeface="阿里巴巴普惠体 R" panose="00020600040101010101" charset="-122"/>
                    <a:cs typeface="阿里巴巴普惠体 R" panose="00020600040101010101" charset="-122"/>
                    <a:sym typeface="+mn-lt"/>
                  </a:rPr>
                </a:br>
                <a:r>
                  <a:rPr lang="zh-CN" altLang="en-US" sz="1465">
                    <a:latin typeface="阿里巴巴普惠体 R" panose="00020600040101010101" charset="-122"/>
                    <a:ea typeface="阿里巴巴普惠体 R" panose="00020600040101010101" charset="-122"/>
                    <a:cs typeface="阿里巴巴普惠体 R" panose="00020600040101010101" charset="-122"/>
                    <a:sym typeface="+mn-lt"/>
                  </a:rPr>
                  <a:t>（建议使用主题字体）</a:t>
                </a:r>
                <a:endParaRPr lang="zh-CN" altLang="en-US" sz="1465"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  <a:sym typeface="+mn-lt"/>
                </a:endParaRPr>
              </a:p>
            </p:txBody>
          </p:sp>
        </p:grpSp>
      </p:grpSp>
      <p:grpSp>
        <p:nvGrpSpPr>
          <p:cNvPr id="7" name="组合 6"/>
          <p:cNvGrpSpPr/>
          <p:nvPr/>
        </p:nvGrpSpPr>
        <p:grpSpPr>
          <a:xfrm>
            <a:off x="6346357" y="3843496"/>
            <a:ext cx="3862167" cy="2249800"/>
            <a:chOff x="4497433" y="3518963"/>
            <a:chExt cx="3220470" cy="1875997"/>
          </a:xfrm>
        </p:grpSpPr>
        <p:grpSp>
          <p:nvGrpSpPr>
            <p:cNvPr id="8" name="组合 7"/>
            <p:cNvGrpSpPr/>
            <p:nvPr/>
          </p:nvGrpSpPr>
          <p:grpSpPr>
            <a:xfrm>
              <a:off x="4497433" y="3605473"/>
              <a:ext cx="3220470" cy="1789487"/>
              <a:chOff x="4497433" y="3605473"/>
              <a:chExt cx="3220470" cy="1789487"/>
            </a:xfrm>
          </p:grpSpPr>
          <p:sp>
            <p:nvSpPr>
              <p:cNvPr id="10" name="矩形 9"/>
              <p:cNvSpPr/>
              <p:nvPr/>
            </p:nvSpPr>
            <p:spPr>
              <a:xfrm>
                <a:off x="4497433" y="3605473"/>
                <a:ext cx="3220470" cy="1789487"/>
              </a:xfrm>
              <a:prstGeom prst="rect">
                <a:avLst/>
              </a:prstGeom>
              <a:noFill/>
              <a:ln w="6350" cmpd="sng"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 dirty="0">
                  <a:ea typeface="宋体" panose="02010600030101010101" pitchFamily="2" charset="-122"/>
                  <a:cs typeface="+mn-ea"/>
                  <a:sym typeface="+mn-lt"/>
                </a:endParaRPr>
              </a:p>
            </p:txBody>
          </p:sp>
          <p:grpSp>
            <p:nvGrpSpPr>
              <p:cNvPr id="11" name="组合 10"/>
              <p:cNvGrpSpPr/>
              <p:nvPr/>
            </p:nvGrpSpPr>
            <p:grpSpPr>
              <a:xfrm>
                <a:off x="5400457" y="3905128"/>
                <a:ext cx="2214775" cy="1164253"/>
                <a:chOff x="1937009" y="2084727"/>
                <a:chExt cx="2214775" cy="1164253"/>
              </a:xfrm>
            </p:grpSpPr>
            <p:sp>
              <p:nvSpPr>
                <p:cNvPr id="12" name="矩形 11"/>
                <p:cNvSpPr/>
                <p:nvPr/>
              </p:nvSpPr>
              <p:spPr>
                <a:xfrm>
                  <a:off x="1937009" y="2084727"/>
                  <a:ext cx="2214775" cy="228149"/>
                </a:xfrm>
                <a:prstGeom prst="rect">
                  <a:avLst/>
                </a:prstGeom>
                <a:noFill/>
                <a:ln w="25400" cap="flat">
                  <a:noFill/>
                  <a:miter lim="400000"/>
                </a:ln>
                <a:effectLst/>
              </p:spPr>
              <p:txBody>
                <a:bodyPr wrap="none" lIns="0" tIns="0" rIns="0" bIns="0" anchor="t">
                  <a:normAutofit fontScale="97500" lnSpcReduction="10000"/>
                </a:bodyPr>
                <a:lstStyle/>
                <a:p>
                  <a:pPr marL="0" lvl="1"/>
                  <a:r>
                    <a:rPr lang="zh-CN" altLang="en-US" sz="1865" b="1" dirty="0">
                      <a:solidFill>
                        <a:srgbClr val="EB3E16"/>
                      </a:solidFill>
                      <a:latin typeface="阿里巴巴普惠体 B" panose="00020600040101010101" charset="-122"/>
                      <a:ea typeface="阿里巴巴普惠体 B" panose="00020600040101010101" charset="-122"/>
                      <a:cs typeface="+mn-ea"/>
                      <a:sym typeface="+mn-lt"/>
                    </a:rPr>
                    <a:t>标题文本预设</a:t>
                  </a:r>
                  <a:endParaRPr lang="zh-CN" altLang="en-US" sz="1865" b="1" dirty="0">
                    <a:solidFill>
                      <a:srgbClr val="EB3E16"/>
                    </a:solidFill>
                    <a:latin typeface="阿里巴巴普惠体 B" panose="00020600040101010101" charset="-122"/>
                    <a:ea typeface="阿里巴巴普惠体 B" panose="00020600040101010101" charset="-122"/>
                    <a:cs typeface="+mn-ea"/>
                    <a:sym typeface="+mn-lt"/>
                  </a:endParaRPr>
                </a:p>
              </p:txBody>
            </p:sp>
            <p:sp>
              <p:nvSpPr>
                <p:cNvPr id="13" name="矩形 12"/>
                <p:cNvSpPr/>
                <p:nvPr/>
              </p:nvSpPr>
              <p:spPr>
                <a:xfrm>
                  <a:off x="1937009" y="2312876"/>
                  <a:ext cx="2214775" cy="936104"/>
                </a:xfrm>
                <a:prstGeom prst="rect">
                  <a:avLst/>
                </a:prstGeom>
                <a:noFill/>
                <a:ln w="25400" cap="flat">
                  <a:noFill/>
                  <a:miter lim="400000"/>
                </a:ln>
                <a:effectLst/>
              </p:spPr>
              <p:txBody>
                <a:bodyPr wrap="square" lIns="0" tIns="0" rIns="0" bIns="0" anchor="t">
                  <a:normAutofit/>
                </a:bodyPr>
                <a:lstStyle/>
                <a:p>
                  <a:pPr marL="0" lvl="1">
                    <a:lnSpc>
                      <a:spcPct val="120000"/>
                    </a:lnSpc>
                  </a:pPr>
                  <a:r>
                    <a:rPr lang="zh-CN" altLang="en-US" sz="1465">
                      <a:latin typeface="阿里巴巴普惠体 R" panose="00020600040101010101" charset="-122"/>
                      <a:ea typeface="阿里巴巴普惠体 R" panose="00020600040101010101" charset="-122"/>
                      <a:cs typeface="阿里巴巴普惠体 R" panose="00020600040101010101" charset="-122"/>
                      <a:sym typeface="+mn-lt"/>
                    </a:rPr>
                    <a:t>此部分内容作为文字排版占位显示</a:t>
                  </a:r>
                  <a:br>
                    <a:rPr lang="zh-CN" altLang="en-US" sz="1465">
                      <a:latin typeface="阿里巴巴普惠体 R" panose="00020600040101010101" charset="-122"/>
                      <a:ea typeface="阿里巴巴普惠体 R" panose="00020600040101010101" charset="-122"/>
                      <a:cs typeface="阿里巴巴普惠体 R" panose="00020600040101010101" charset="-122"/>
                      <a:sym typeface="+mn-lt"/>
                    </a:rPr>
                  </a:br>
                  <a:r>
                    <a:rPr lang="zh-CN" altLang="en-US" sz="1465">
                      <a:latin typeface="阿里巴巴普惠体 R" panose="00020600040101010101" charset="-122"/>
                      <a:ea typeface="阿里巴巴普惠体 R" panose="00020600040101010101" charset="-122"/>
                      <a:cs typeface="阿里巴巴普惠体 R" panose="00020600040101010101" charset="-122"/>
                      <a:sym typeface="+mn-lt"/>
                    </a:rPr>
                    <a:t>（建议使用主题字体）</a:t>
                  </a:r>
                  <a:endParaRPr lang="zh-CN" altLang="en-US" sz="1465">
                    <a:latin typeface="阿里巴巴普惠体 R" panose="00020600040101010101" charset="-122"/>
                    <a:ea typeface="阿里巴巴普惠体 R" panose="00020600040101010101" charset="-122"/>
                    <a:cs typeface="阿里巴巴普惠体 R" panose="00020600040101010101" charset="-122"/>
                    <a:sym typeface="+mn-lt"/>
                  </a:endParaRPr>
                </a:p>
              </p:txBody>
            </p:sp>
          </p:grpSp>
        </p:grpSp>
        <p:sp>
          <p:nvSpPr>
            <p:cNvPr id="9" name="矩形 8"/>
            <p:cNvSpPr/>
            <p:nvPr/>
          </p:nvSpPr>
          <p:spPr>
            <a:xfrm>
              <a:off x="4584962" y="3518963"/>
              <a:ext cx="763707" cy="888209"/>
            </a:xfrm>
            <a:prstGeom prst="rect">
              <a:avLst/>
            </a:prstGeom>
            <a:solidFill>
              <a:srgbClr val="EB3E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b">
              <a:normAutofit/>
            </a:bodyPr>
            <a:lstStyle/>
            <a:p>
              <a:pPr algn="ctr"/>
              <a:r>
                <a:rPr lang="en-US" sz="3335" dirty="0">
                  <a:latin typeface="阿里巴巴普惠体 B" panose="00020600040101010101" charset="-122"/>
                  <a:ea typeface="阿里巴巴普惠体 B" panose="00020600040101010101" charset="-122"/>
                  <a:cs typeface="+mn-ea"/>
                  <a:sym typeface="+mn-lt"/>
                </a:rPr>
                <a:t>04</a:t>
              </a:r>
              <a:endParaRPr lang="en-US" sz="3335" dirty="0">
                <a:latin typeface="阿里巴巴普惠体 B" panose="00020600040101010101" charset="-122"/>
                <a:ea typeface="阿里巴巴普惠体 B" panose="00020600040101010101" charset="-122"/>
                <a:cs typeface="+mn-ea"/>
                <a:sym typeface="+mn-lt"/>
              </a:endParaRPr>
            </a:p>
          </p:txBody>
        </p:sp>
      </p:grp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三角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92065" y="802005"/>
            <a:ext cx="1778635" cy="174180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5368925" y="1073785"/>
            <a:ext cx="151130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>
                <a:latin typeface="阿里巴巴普惠体 B" panose="00020600040101010101" charset="-122"/>
                <a:ea typeface="阿里巴巴普惠体 B" panose="00020600040101010101" charset="-122"/>
              </a:rPr>
              <a:t>2</a:t>
            </a:r>
            <a:endParaRPr lang="en-US" altLang="zh-CN" sz="7200">
              <a:latin typeface="阿里巴巴普惠体 B" panose="00020600040101010101" charset="-122"/>
              <a:ea typeface="阿里巴巴普惠体 B" panose="00020600040101010101" charset="-122"/>
            </a:endParaRPr>
          </a:p>
        </p:txBody>
      </p:sp>
      <p:pic>
        <p:nvPicPr>
          <p:cNvPr id="9" name="图片 8" descr="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7415" y="5053330"/>
            <a:ext cx="1083310" cy="294005"/>
          </a:xfrm>
          <a:prstGeom prst="rect">
            <a:avLst/>
          </a:prstGeom>
        </p:spPr>
      </p:pic>
      <p:sp>
        <p:nvSpPr>
          <p:cNvPr id="112" name="文本框 9"/>
          <p:cNvSpPr txBox="1"/>
          <p:nvPr/>
        </p:nvSpPr>
        <p:spPr>
          <a:xfrm>
            <a:off x="3583487" y="3269878"/>
            <a:ext cx="2736304" cy="74549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0" lvl="1"/>
            <a:r>
              <a:rPr lang="zh-CN" altLang="en-US" sz="4400" b="1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B" panose="00020600040101010101" charset="-122"/>
                <a:ea typeface="阿里巴巴普惠体 B" panose="00020600040101010101" charset="-122"/>
              </a:rPr>
              <a:t>命题背景</a:t>
            </a:r>
            <a:endParaRPr lang="zh-CN" altLang="en-US" sz="4400" b="1">
              <a:solidFill>
                <a:schemeClr val="tx1">
                  <a:lumMod val="85000"/>
                  <a:lumOff val="15000"/>
                </a:schemeClr>
              </a:solidFill>
              <a:latin typeface="阿里巴巴普惠体 B" panose="00020600040101010101" charset="-122"/>
              <a:ea typeface="阿里巴巴普惠体 B" panose="00020600040101010101" charset="-122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3658980" y="4417442"/>
            <a:ext cx="1500175" cy="307340"/>
            <a:chOff x="4369395" y="3284984"/>
            <a:chExt cx="1500175" cy="307340"/>
          </a:xfrm>
        </p:grpSpPr>
        <p:sp>
          <p:nvSpPr>
            <p:cNvPr id="18" name="文本框 9"/>
            <p:cNvSpPr txBox="1"/>
            <p:nvPr/>
          </p:nvSpPr>
          <p:spPr>
            <a:xfrm>
              <a:off x="4645435" y="3284984"/>
              <a:ext cx="1224135" cy="30734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lvl="1"/>
              <a:r>
                <a:rPr lang="zh-CN" alt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B" panose="00020600040101010101" charset="-122"/>
                  <a:ea typeface="阿里巴巴普惠体 B" panose="00020600040101010101" charset="-122"/>
                </a:rPr>
                <a:t>绪论</a:t>
              </a:r>
              <a:endParaRPr lang="zh-CN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B" panose="00020600040101010101" charset="-122"/>
                <a:ea typeface="阿里巴巴普惠体 B" panose="00020600040101010101" charset="-122"/>
              </a:endParaRPr>
            </a:p>
          </p:txBody>
        </p:sp>
        <p:grpSp>
          <p:nvGrpSpPr>
            <p:cNvPr id="19" name="组合 18"/>
            <p:cNvGrpSpPr/>
            <p:nvPr/>
          </p:nvGrpSpPr>
          <p:grpSpPr>
            <a:xfrm>
              <a:off x="4369395" y="3316401"/>
              <a:ext cx="168551" cy="168551"/>
              <a:chOff x="5005199" y="3717032"/>
              <a:chExt cx="168551" cy="168551"/>
            </a:xfrm>
          </p:grpSpPr>
          <p:sp>
            <p:nvSpPr>
              <p:cNvPr id="20" name="椭圆 19"/>
              <p:cNvSpPr/>
              <p:nvPr/>
            </p:nvSpPr>
            <p:spPr>
              <a:xfrm>
                <a:off x="5005199" y="3717032"/>
                <a:ext cx="168551" cy="168551"/>
              </a:xfrm>
              <a:prstGeom prst="ellipse">
                <a:avLst/>
              </a:prstGeom>
              <a:solidFill>
                <a:srgbClr val="414455"/>
              </a:solidFill>
              <a:ln>
                <a:solidFill>
                  <a:srgbClr val="41445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B" panose="00020600040101010101" charset="-122"/>
                  <a:ea typeface="阿里巴巴普惠体 B" panose="00020600040101010101" charset="-122"/>
                </a:endParaRPr>
              </a:p>
            </p:txBody>
          </p:sp>
          <p:sp>
            <p:nvSpPr>
              <p:cNvPr id="21" name="等腰三角形 20"/>
              <p:cNvSpPr/>
              <p:nvPr/>
            </p:nvSpPr>
            <p:spPr>
              <a:xfrm rot="5400000">
                <a:off x="5039924" y="3741566"/>
                <a:ext cx="130606" cy="11948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B" panose="00020600040101010101" charset="-122"/>
                  <a:ea typeface="阿里巴巴普惠体 B" panose="00020600040101010101" charset="-122"/>
                </a:endParaRPr>
              </a:p>
            </p:txBody>
          </p:sp>
        </p:grpSp>
      </p:grpSp>
      <p:grpSp>
        <p:nvGrpSpPr>
          <p:cNvPr id="22" name="组合 21"/>
          <p:cNvGrpSpPr/>
          <p:nvPr/>
        </p:nvGrpSpPr>
        <p:grpSpPr>
          <a:xfrm>
            <a:off x="5099140" y="4417442"/>
            <a:ext cx="1550975" cy="307340"/>
            <a:chOff x="4369395" y="3284984"/>
            <a:chExt cx="1550975" cy="307340"/>
          </a:xfrm>
        </p:grpSpPr>
        <p:sp>
          <p:nvSpPr>
            <p:cNvPr id="23" name="文本框 9"/>
            <p:cNvSpPr txBox="1"/>
            <p:nvPr/>
          </p:nvSpPr>
          <p:spPr>
            <a:xfrm>
              <a:off x="4696235" y="3284984"/>
              <a:ext cx="1224135" cy="30734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lvl="1"/>
              <a:r>
                <a:rPr lang="zh-CN" alt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B" panose="00020600040101010101" charset="-122"/>
                  <a:ea typeface="阿里巴巴普惠体 B" panose="00020600040101010101" charset="-122"/>
                </a:rPr>
                <a:t>论文摘要</a:t>
              </a:r>
              <a:endParaRPr lang="zh-CN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B" panose="00020600040101010101" charset="-122"/>
                <a:ea typeface="阿里巴巴普惠体 B" panose="00020600040101010101" charset="-122"/>
              </a:endParaRPr>
            </a:p>
          </p:txBody>
        </p:sp>
        <p:grpSp>
          <p:nvGrpSpPr>
            <p:cNvPr id="24" name="组合 23"/>
            <p:cNvGrpSpPr/>
            <p:nvPr/>
          </p:nvGrpSpPr>
          <p:grpSpPr>
            <a:xfrm>
              <a:off x="4369395" y="3316401"/>
              <a:ext cx="168551" cy="168551"/>
              <a:chOff x="5005199" y="3717032"/>
              <a:chExt cx="168551" cy="168551"/>
            </a:xfrm>
          </p:grpSpPr>
          <p:sp>
            <p:nvSpPr>
              <p:cNvPr id="25" name="椭圆 24"/>
              <p:cNvSpPr/>
              <p:nvPr/>
            </p:nvSpPr>
            <p:spPr>
              <a:xfrm>
                <a:off x="5005199" y="3717032"/>
                <a:ext cx="168551" cy="168551"/>
              </a:xfrm>
              <a:prstGeom prst="ellipse">
                <a:avLst/>
              </a:prstGeom>
              <a:solidFill>
                <a:srgbClr val="414455"/>
              </a:solidFill>
              <a:ln>
                <a:solidFill>
                  <a:srgbClr val="41445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bg1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26" name="等腰三角形 25"/>
              <p:cNvSpPr/>
              <p:nvPr/>
            </p:nvSpPr>
            <p:spPr>
              <a:xfrm rot="5400000">
                <a:off x="5039924" y="3741566"/>
                <a:ext cx="130606" cy="11948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bg1"/>
                  </a:solidFill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53" name="组合 52"/>
          <p:cNvGrpSpPr/>
          <p:nvPr/>
        </p:nvGrpSpPr>
        <p:grpSpPr>
          <a:xfrm>
            <a:off x="6996500" y="4417442"/>
            <a:ext cx="1563675" cy="307340"/>
            <a:chOff x="4369395" y="3284984"/>
            <a:chExt cx="1563675" cy="307340"/>
          </a:xfrm>
        </p:grpSpPr>
        <p:sp>
          <p:nvSpPr>
            <p:cNvPr id="54" name="文本框 9"/>
            <p:cNvSpPr txBox="1"/>
            <p:nvPr/>
          </p:nvSpPr>
          <p:spPr>
            <a:xfrm>
              <a:off x="4708935" y="3284984"/>
              <a:ext cx="1224135" cy="30734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lvl="1"/>
              <a:r>
                <a:rPr lang="zh-CN" alt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B" panose="00020600040101010101" charset="-122"/>
                  <a:ea typeface="阿里巴巴普惠体 B" panose="00020600040101010101" charset="-122"/>
                </a:rPr>
                <a:t>论点论证</a:t>
              </a:r>
              <a:endParaRPr lang="zh-CN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B" panose="00020600040101010101" charset="-122"/>
                <a:ea typeface="阿里巴巴普惠体 B" panose="00020600040101010101" charset="-122"/>
              </a:endParaRPr>
            </a:p>
          </p:txBody>
        </p:sp>
        <p:grpSp>
          <p:nvGrpSpPr>
            <p:cNvPr id="55" name="组合 54"/>
            <p:cNvGrpSpPr/>
            <p:nvPr/>
          </p:nvGrpSpPr>
          <p:grpSpPr>
            <a:xfrm>
              <a:off x="4369395" y="3316401"/>
              <a:ext cx="168551" cy="168551"/>
              <a:chOff x="5005199" y="3717032"/>
              <a:chExt cx="168551" cy="168551"/>
            </a:xfrm>
          </p:grpSpPr>
          <p:sp>
            <p:nvSpPr>
              <p:cNvPr id="56" name="椭圆 55"/>
              <p:cNvSpPr/>
              <p:nvPr/>
            </p:nvSpPr>
            <p:spPr>
              <a:xfrm>
                <a:off x="5005199" y="3717032"/>
                <a:ext cx="168551" cy="168551"/>
              </a:xfrm>
              <a:prstGeom prst="ellipse">
                <a:avLst/>
              </a:prstGeom>
              <a:solidFill>
                <a:srgbClr val="414455"/>
              </a:solidFill>
              <a:ln>
                <a:solidFill>
                  <a:srgbClr val="41445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bg1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57" name="等腰三角形 56"/>
              <p:cNvSpPr/>
              <p:nvPr/>
            </p:nvSpPr>
            <p:spPr>
              <a:xfrm rot="5400000">
                <a:off x="5039924" y="3741566"/>
                <a:ext cx="130606" cy="11948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bg1"/>
                  </a:solidFill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58" name="组合 57"/>
          <p:cNvGrpSpPr/>
          <p:nvPr/>
        </p:nvGrpSpPr>
        <p:grpSpPr>
          <a:xfrm>
            <a:off x="3655495" y="5089742"/>
            <a:ext cx="1436675" cy="276860"/>
            <a:chOff x="4369395" y="3284984"/>
            <a:chExt cx="1436675" cy="276860"/>
          </a:xfrm>
        </p:grpSpPr>
        <p:sp>
          <p:nvSpPr>
            <p:cNvPr id="59" name="文本框 9"/>
            <p:cNvSpPr txBox="1"/>
            <p:nvPr/>
          </p:nvSpPr>
          <p:spPr>
            <a:xfrm>
              <a:off x="4581935" y="3284984"/>
              <a:ext cx="1224135" cy="27686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lvl="1"/>
              <a:r>
                <a: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B" panose="00020600040101010101" charset="-122"/>
                  <a:ea typeface="阿里巴巴普惠体 B" panose="00020600040101010101" charset="-122"/>
                </a:rPr>
                <a:t>理论基础</a:t>
              </a:r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B" panose="00020600040101010101" charset="-122"/>
                <a:ea typeface="阿里巴巴普惠体 B" panose="00020600040101010101" charset="-122"/>
              </a:endParaRPr>
            </a:p>
          </p:txBody>
        </p:sp>
        <p:grpSp>
          <p:nvGrpSpPr>
            <p:cNvPr id="60" name="组合 59"/>
            <p:cNvGrpSpPr/>
            <p:nvPr/>
          </p:nvGrpSpPr>
          <p:grpSpPr>
            <a:xfrm>
              <a:off x="4369395" y="3316401"/>
              <a:ext cx="168551" cy="168551"/>
              <a:chOff x="5005199" y="3717032"/>
              <a:chExt cx="168551" cy="168551"/>
            </a:xfrm>
          </p:grpSpPr>
          <p:sp>
            <p:nvSpPr>
              <p:cNvPr id="61" name="椭圆 60"/>
              <p:cNvSpPr/>
              <p:nvPr/>
            </p:nvSpPr>
            <p:spPr>
              <a:xfrm>
                <a:off x="5005199" y="3717032"/>
                <a:ext cx="168551" cy="168551"/>
              </a:xfrm>
              <a:prstGeom prst="ellipse">
                <a:avLst/>
              </a:prstGeom>
              <a:solidFill>
                <a:srgbClr val="414455"/>
              </a:solidFill>
              <a:ln>
                <a:solidFill>
                  <a:srgbClr val="41445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bg1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62" name="等腰三角形 61"/>
              <p:cNvSpPr/>
              <p:nvPr/>
            </p:nvSpPr>
            <p:spPr>
              <a:xfrm rot="5400000">
                <a:off x="5039924" y="3741566"/>
                <a:ext cx="130606" cy="11948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bg1"/>
                  </a:solidFill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63" name="组合 62"/>
          <p:cNvGrpSpPr/>
          <p:nvPr/>
        </p:nvGrpSpPr>
        <p:grpSpPr>
          <a:xfrm>
            <a:off x="5184555" y="5089742"/>
            <a:ext cx="2016224" cy="276860"/>
            <a:chOff x="4369395" y="3284984"/>
            <a:chExt cx="2016224" cy="276860"/>
          </a:xfrm>
        </p:grpSpPr>
        <p:sp>
          <p:nvSpPr>
            <p:cNvPr id="64" name="文本框 9"/>
            <p:cNvSpPr txBox="1"/>
            <p:nvPr/>
          </p:nvSpPr>
          <p:spPr>
            <a:xfrm>
              <a:off x="4581935" y="3284984"/>
              <a:ext cx="1803684" cy="27686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lvl="1"/>
              <a:r>
                <a: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B" panose="00020600040101010101" charset="-122"/>
                  <a:ea typeface="阿里巴巴普惠体 B" panose="00020600040101010101" charset="-122"/>
                </a:rPr>
                <a:t>主要贡献与创新</a:t>
              </a:r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B" panose="00020600040101010101" charset="-122"/>
                <a:ea typeface="阿里巴巴普惠体 B" panose="00020600040101010101" charset="-122"/>
              </a:endParaRPr>
            </a:p>
          </p:txBody>
        </p:sp>
        <p:grpSp>
          <p:nvGrpSpPr>
            <p:cNvPr id="65" name="组合 64"/>
            <p:cNvGrpSpPr/>
            <p:nvPr/>
          </p:nvGrpSpPr>
          <p:grpSpPr>
            <a:xfrm>
              <a:off x="4369395" y="3316401"/>
              <a:ext cx="168551" cy="168551"/>
              <a:chOff x="5005199" y="3717032"/>
              <a:chExt cx="168551" cy="168551"/>
            </a:xfrm>
          </p:grpSpPr>
          <p:sp>
            <p:nvSpPr>
              <p:cNvPr id="66" name="椭圆 65"/>
              <p:cNvSpPr/>
              <p:nvPr/>
            </p:nvSpPr>
            <p:spPr>
              <a:xfrm>
                <a:off x="5005199" y="3717032"/>
                <a:ext cx="168551" cy="168551"/>
              </a:xfrm>
              <a:prstGeom prst="ellipse">
                <a:avLst/>
              </a:prstGeom>
              <a:solidFill>
                <a:srgbClr val="414455"/>
              </a:solidFill>
              <a:ln>
                <a:solidFill>
                  <a:srgbClr val="41445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bg1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67" name="等腰三角形 66"/>
              <p:cNvSpPr/>
              <p:nvPr/>
            </p:nvSpPr>
            <p:spPr>
              <a:xfrm rot="5400000">
                <a:off x="5039924" y="3741566"/>
                <a:ext cx="130606" cy="11948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bg1"/>
                  </a:solidFill>
                  <a:ea typeface="宋体" panose="02010600030101010101" pitchFamily="2" charset="-122"/>
                </a:endParaRPr>
              </a:p>
            </p:txBody>
          </p:sp>
        </p:grpSp>
      </p:grpSp>
      <p:pic>
        <p:nvPicPr>
          <p:cNvPr id="5" name="图片 4" descr="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4780" y="6316345"/>
            <a:ext cx="2001520" cy="542925"/>
          </a:xfrm>
          <a:prstGeom prst="rect">
            <a:avLst/>
          </a:prstGeom>
        </p:spPr>
      </p:pic>
      <p:pic>
        <p:nvPicPr>
          <p:cNvPr id="6" name="图片 5" descr="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0585" y="6316345"/>
            <a:ext cx="3255010" cy="542925"/>
          </a:xfrm>
          <a:prstGeom prst="rect">
            <a:avLst/>
          </a:prstGeom>
        </p:spPr>
      </p:pic>
      <p:pic>
        <p:nvPicPr>
          <p:cNvPr id="4" name="图片 3" descr="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312535"/>
            <a:ext cx="2745740" cy="546735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1382077" y="1915160"/>
            <a:ext cx="3873500" cy="38735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宋体" panose="02010600030101010101" pitchFamily="2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6535285" y="4251960"/>
            <a:ext cx="851874" cy="851874"/>
            <a:chOff x="5731058" y="2070100"/>
            <a:chExt cx="851874" cy="851874"/>
          </a:xfrm>
        </p:grpSpPr>
        <p:sp>
          <p:nvSpPr>
            <p:cNvPr id="16" name="椭圆 15"/>
            <p:cNvSpPr/>
            <p:nvPr/>
          </p:nvSpPr>
          <p:spPr>
            <a:xfrm>
              <a:off x="5731058" y="2070100"/>
              <a:ext cx="851874" cy="85187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ea typeface="宋体" panose="02010600030101010101" pitchFamily="2" charset="-122"/>
              </a:endParaRPr>
            </a:p>
          </p:txBody>
        </p:sp>
        <p:sp>
          <p:nvSpPr>
            <p:cNvPr id="17" name="椭圆 13"/>
            <p:cNvSpPr/>
            <p:nvPr/>
          </p:nvSpPr>
          <p:spPr>
            <a:xfrm>
              <a:off x="5976921" y="2303294"/>
              <a:ext cx="360149" cy="385486"/>
            </a:xfrm>
            <a:custGeom>
              <a:avLst/>
              <a:gdLst>
                <a:gd name="connsiteX0" fmla="*/ 270013 w 315913"/>
                <a:gd name="connsiteY0" fmla="*/ 244475 h 338138"/>
                <a:gd name="connsiteX1" fmla="*/ 315913 w 315913"/>
                <a:gd name="connsiteY1" fmla="*/ 290647 h 338138"/>
                <a:gd name="connsiteX2" fmla="*/ 315913 w 315913"/>
                <a:gd name="connsiteY2" fmla="*/ 331542 h 338138"/>
                <a:gd name="connsiteX3" fmla="*/ 313290 w 315913"/>
                <a:gd name="connsiteY3" fmla="*/ 335500 h 338138"/>
                <a:gd name="connsiteX4" fmla="*/ 309356 w 315913"/>
                <a:gd name="connsiteY4" fmla="*/ 338138 h 338138"/>
                <a:gd name="connsiteX5" fmla="*/ 231982 w 315913"/>
                <a:gd name="connsiteY5" fmla="*/ 338138 h 338138"/>
                <a:gd name="connsiteX6" fmla="*/ 225425 w 315913"/>
                <a:gd name="connsiteY6" fmla="*/ 331542 h 338138"/>
                <a:gd name="connsiteX7" fmla="*/ 225425 w 315913"/>
                <a:gd name="connsiteY7" fmla="*/ 290647 h 338138"/>
                <a:gd name="connsiteX8" fmla="*/ 270013 w 315913"/>
                <a:gd name="connsiteY8" fmla="*/ 244475 h 338138"/>
                <a:gd name="connsiteX9" fmla="*/ 157956 w 315913"/>
                <a:gd name="connsiteY9" fmla="*/ 244475 h 338138"/>
                <a:gd name="connsiteX10" fmla="*/ 203200 w 315913"/>
                <a:gd name="connsiteY10" fmla="*/ 290647 h 338138"/>
                <a:gd name="connsiteX11" fmla="*/ 203200 w 315913"/>
                <a:gd name="connsiteY11" fmla="*/ 331542 h 338138"/>
                <a:gd name="connsiteX12" fmla="*/ 201869 w 315913"/>
                <a:gd name="connsiteY12" fmla="*/ 335500 h 338138"/>
                <a:gd name="connsiteX13" fmla="*/ 196546 w 315913"/>
                <a:gd name="connsiteY13" fmla="*/ 338138 h 338138"/>
                <a:gd name="connsiteX14" fmla="*/ 119365 w 315913"/>
                <a:gd name="connsiteY14" fmla="*/ 338138 h 338138"/>
                <a:gd name="connsiteX15" fmla="*/ 112712 w 315913"/>
                <a:gd name="connsiteY15" fmla="*/ 331542 h 338138"/>
                <a:gd name="connsiteX16" fmla="*/ 112712 w 315913"/>
                <a:gd name="connsiteY16" fmla="*/ 290647 h 338138"/>
                <a:gd name="connsiteX17" fmla="*/ 157956 w 315913"/>
                <a:gd name="connsiteY17" fmla="*/ 244475 h 338138"/>
                <a:gd name="connsiteX18" fmla="*/ 45900 w 315913"/>
                <a:gd name="connsiteY18" fmla="*/ 244475 h 338138"/>
                <a:gd name="connsiteX19" fmla="*/ 90488 w 315913"/>
                <a:gd name="connsiteY19" fmla="*/ 290647 h 338138"/>
                <a:gd name="connsiteX20" fmla="*/ 90488 w 315913"/>
                <a:gd name="connsiteY20" fmla="*/ 331542 h 338138"/>
                <a:gd name="connsiteX21" fmla="*/ 89176 w 315913"/>
                <a:gd name="connsiteY21" fmla="*/ 335500 h 338138"/>
                <a:gd name="connsiteX22" fmla="*/ 83931 w 315913"/>
                <a:gd name="connsiteY22" fmla="*/ 338138 h 338138"/>
                <a:gd name="connsiteX23" fmla="*/ 6557 w 315913"/>
                <a:gd name="connsiteY23" fmla="*/ 338138 h 338138"/>
                <a:gd name="connsiteX24" fmla="*/ 0 w 315913"/>
                <a:gd name="connsiteY24" fmla="*/ 331542 h 338138"/>
                <a:gd name="connsiteX25" fmla="*/ 0 w 315913"/>
                <a:gd name="connsiteY25" fmla="*/ 290647 h 338138"/>
                <a:gd name="connsiteX26" fmla="*/ 45900 w 315913"/>
                <a:gd name="connsiteY26" fmla="*/ 244475 h 338138"/>
                <a:gd name="connsiteX27" fmla="*/ 271463 w 315913"/>
                <a:gd name="connsiteY27" fmla="*/ 180975 h 338138"/>
                <a:gd name="connsiteX28" fmla="*/ 301625 w 315913"/>
                <a:gd name="connsiteY28" fmla="*/ 211138 h 338138"/>
                <a:gd name="connsiteX29" fmla="*/ 271463 w 315913"/>
                <a:gd name="connsiteY29" fmla="*/ 241300 h 338138"/>
                <a:gd name="connsiteX30" fmla="*/ 241300 w 315913"/>
                <a:gd name="connsiteY30" fmla="*/ 211138 h 338138"/>
                <a:gd name="connsiteX31" fmla="*/ 271463 w 315913"/>
                <a:gd name="connsiteY31" fmla="*/ 180975 h 338138"/>
                <a:gd name="connsiteX32" fmla="*/ 159420 w 315913"/>
                <a:gd name="connsiteY32" fmla="*/ 180975 h 338138"/>
                <a:gd name="connsiteX33" fmla="*/ 188912 w 315913"/>
                <a:gd name="connsiteY33" fmla="*/ 211138 h 338138"/>
                <a:gd name="connsiteX34" fmla="*/ 159420 w 315913"/>
                <a:gd name="connsiteY34" fmla="*/ 241300 h 338138"/>
                <a:gd name="connsiteX35" fmla="*/ 128587 w 315913"/>
                <a:gd name="connsiteY35" fmla="*/ 211138 h 338138"/>
                <a:gd name="connsiteX36" fmla="*/ 159420 w 315913"/>
                <a:gd name="connsiteY36" fmla="*/ 180975 h 338138"/>
                <a:gd name="connsiteX37" fmla="*/ 46038 w 315913"/>
                <a:gd name="connsiteY37" fmla="*/ 180975 h 338138"/>
                <a:gd name="connsiteX38" fmla="*/ 76201 w 315913"/>
                <a:gd name="connsiteY38" fmla="*/ 211138 h 338138"/>
                <a:gd name="connsiteX39" fmla="*/ 46038 w 315913"/>
                <a:gd name="connsiteY39" fmla="*/ 241301 h 338138"/>
                <a:gd name="connsiteX40" fmla="*/ 15875 w 315913"/>
                <a:gd name="connsiteY40" fmla="*/ 211138 h 338138"/>
                <a:gd name="connsiteX41" fmla="*/ 46038 w 315913"/>
                <a:gd name="connsiteY41" fmla="*/ 180975 h 338138"/>
                <a:gd name="connsiteX42" fmla="*/ 270005 w 315913"/>
                <a:gd name="connsiteY42" fmla="*/ 77788 h 338138"/>
                <a:gd name="connsiteX43" fmla="*/ 238125 w 315913"/>
                <a:gd name="connsiteY43" fmla="*/ 109792 h 338138"/>
                <a:gd name="connsiteX44" fmla="*/ 238125 w 315913"/>
                <a:gd name="connsiteY44" fmla="*/ 144463 h 338138"/>
                <a:gd name="connsiteX45" fmla="*/ 303213 w 315913"/>
                <a:gd name="connsiteY45" fmla="*/ 144463 h 338138"/>
                <a:gd name="connsiteX46" fmla="*/ 303213 w 315913"/>
                <a:gd name="connsiteY46" fmla="*/ 109792 h 338138"/>
                <a:gd name="connsiteX47" fmla="*/ 270005 w 315913"/>
                <a:gd name="connsiteY47" fmla="*/ 77788 h 338138"/>
                <a:gd name="connsiteX48" fmla="*/ 270013 w 315913"/>
                <a:gd name="connsiteY48" fmla="*/ 65088 h 338138"/>
                <a:gd name="connsiteX49" fmla="*/ 315913 w 315913"/>
                <a:gd name="connsiteY49" fmla="*/ 109941 h 338138"/>
                <a:gd name="connsiteX50" fmla="*/ 315913 w 315913"/>
                <a:gd name="connsiteY50" fmla="*/ 150836 h 338138"/>
                <a:gd name="connsiteX51" fmla="*/ 313290 w 315913"/>
                <a:gd name="connsiteY51" fmla="*/ 156113 h 338138"/>
                <a:gd name="connsiteX52" fmla="*/ 309356 w 315913"/>
                <a:gd name="connsiteY52" fmla="*/ 158751 h 338138"/>
                <a:gd name="connsiteX53" fmla="*/ 231982 w 315913"/>
                <a:gd name="connsiteY53" fmla="*/ 158751 h 338138"/>
                <a:gd name="connsiteX54" fmla="*/ 225425 w 315913"/>
                <a:gd name="connsiteY54" fmla="*/ 150836 h 338138"/>
                <a:gd name="connsiteX55" fmla="*/ 225425 w 315913"/>
                <a:gd name="connsiteY55" fmla="*/ 109941 h 338138"/>
                <a:gd name="connsiteX56" fmla="*/ 270013 w 315913"/>
                <a:gd name="connsiteY56" fmla="*/ 65088 h 338138"/>
                <a:gd name="connsiteX57" fmla="*/ 157956 w 315913"/>
                <a:gd name="connsiteY57" fmla="*/ 65088 h 338138"/>
                <a:gd name="connsiteX58" fmla="*/ 203200 w 315913"/>
                <a:gd name="connsiteY58" fmla="*/ 109941 h 338138"/>
                <a:gd name="connsiteX59" fmla="*/ 203200 w 315913"/>
                <a:gd name="connsiteY59" fmla="*/ 150836 h 338138"/>
                <a:gd name="connsiteX60" fmla="*/ 201869 w 315913"/>
                <a:gd name="connsiteY60" fmla="*/ 156113 h 338138"/>
                <a:gd name="connsiteX61" fmla="*/ 196546 w 315913"/>
                <a:gd name="connsiteY61" fmla="*/ 158751 h 338138"/>
                <a:gd name="connsiteX62" fmla="*/ 119365 w 315913"/>
                <a:gd name="connsiteY62" fmla="*/ 158751 h 338138"/>
                <a:gd name="connsiteX63" fmla="*/ 112712 w 315913"/>
                <a:gd name="connsiteY63" fmla="*/ 150836 h 338138"/>
                <a:gd name="connsiteX64" fmla="*/ 112712 w 315913"/>
                <a:gd name="connsiteY64" fmla="*/ 109941 h 338138"/>
                <a:gd name="connsiteX65" fmla="*/ 157956 w 315913"/>
                <a:gd name="connsiteY65" fmla="*/ 65088 h 338138"/>
                <a:gd name="connsiteX66" fmla="*/ 45900 w 315913"/>
                <a:gd name="connsiteY66" fmla="*/ 65088 h 338138"/>
                <a:gd name="connsiteX67" fmla="*/ 90488 w 315913"/>
                <a:gd name="connsiteY67" fmla="*/ 109941 h 338138"/>
                <a:gd name="connsiteX68" fmla="*/ 90488 w 315913"/>
                <a:gd name="connsiteY68" fmla="*/ 150836 h 338138"/>
                <a:gd name="connsiteX69" fmla="*/ 89176 w 315913"/>
                <a:gd name="connsiteY69" fmla="*/ 156113 h 338138"/>
                <a:gd name="connsiteX70" fmla="*/ 83931 w 315913"/>
                <a:gd name="connsiteY70" fmla="*/ 158751 h 338138"/>
                <a:gd name="connsiteX71" fmla="*/ 6557 w 315913"/>
                <a:gd name="connsiteY71" fmla="*/ 158751 h 338138"/>
                <a:gd name="connsiteX72" fmla="*/ 0 w 315913"/>
                <a:gd name="connsiteY72" fmla="*/ 150836 h 338138"/>
                <a:gd name="connsiteX73" fmla="*/ 0 w 315913"/>
                <a:gd name="connsiteY73" fmla="*/ 109941 h 338138"/>
                <a:gd name="connsiteX74" fmla="*/ 45900 w 315913"/>
                <a:gd name="connsiteY74" fmla="*/ 65088 h 338138"/>
                <a:gd name="connsiteX75" fmla="*/ 270669 w 315913"/>
                <a:gd name="connsiteY75" fmla="*/ 14288 h 338138"/>
                <a:gd name="connsiteX76" fmla="*/ 254000 w 315913"/>
                <a:gd name="connsiteY76" fmla="*/ 30957 h 338138"/>
                <a:gd name="connsiteX77" fmla="*/ 270669 w 315913"/>
                <a:gd name="connsiteY77" fmla="*/ 47626 h 338138"/>
                <a:gd name="connsiteX78" fmla="*/ 287338 w 315913"/>
                <a:gd name="connsiteY78" fmla="*/ 30957 h 338138"/>
                <a:gd name="connsiteX79" fmla="*/ 270669 w 315913"/>
                <a:gd name="connsiteY79" fmla="*/ 14288 h 338138"/>
                <a:gd name="connsiteX80" fmla="*/ 271463 w 315913"/>
                <a:gd name="connsiteY80" fmla="*/ 0 h 338138"/>
                <a:gd name="connsiteX81" fmla="*/ 301625 w 315913"/>
                <a:gd name="connsiteY81" fmla="*/ 30957 h 338138"/>
                <a:gd name="connsiteX82" fmla="*/ 271463 w 315913"/>
                <a:gd name="connsiteY82" fmla="*/ 61913 h 338138"/>
                <a:gd name="connsiteX83" fmla="*/ 241300 w 315913"/>
                <a:gd name="connsiteY83" fmla="*/ 30957 h 338138"/>
                <a:gd name="connsiteX84" fmla="*/ 271463 w 315913"/>
                <a:gd name="connsiteY84" fmla="*/ 0 h 338138"/>
                <a:gd name="connsiteX85" fmla="*/ 159420 w 315913"/>
                <a:gd name="connsiteY85" fmla="*/ 0 h 338138"/>
                <a:gd name="connsiteX86" fmla="*/ 188912 w 315913"/>
                <a:gd name="connsiteY86" fmla="*/ 30957 h 338138"/>
                <a:gd name="connsiteX87" fmla="*/ 159420 w 315913"/>
                <a:gd name="connsiteY87" fmla="*/ 61913 h 338138"/>
                <a:gd name="connsiteX88" fmla="*/ 128587 w 315913"/>
                <a:gd name="connsiteY88" fmla="*/ 30957 h 338138"/>
                <a:gd name="connsiteX89" fmla="*/ 159420 w 315913"/>
                <a:gd name="connsiteY89" fmla="*/ 0 h 338138"/>
                <a:gd name="connsiteX90" fmla="*/ 46037 w 315913"/>
                <a:gd name="connsiteY90" fmla="*/ 0 h 338138"/>
                <a:gd name="connsiteX91" fmla="*/ 76200 w 315913"/>
                <a:gd name="connsiteY91" fmla="*/ 30957 h 338138"/>
                <a:gd name="connsiteX92" fmla="*/ 46037 w 315913"/>
                <a:gd name="connsiteY92" fmla="*/ 61913 h 338138"/>
                <a:gd name="connsiteX93" fmla="*/ 15875 w 315913"/>
                <a:gd name="connsiteY93" fmla="*/ 30957 h 338138"/>
                <a:gd name="connsiteX94" fmla="*/ 46037 w 315913"/>
                <a:gd name="connsiteY94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</a:cxnLst>
              <a:rect l="l" t="t" r="r" b="b"/>
              <a:pathLst>
                <a:path w="315913" h="338138">
                  <a:moveTo>
                    <a:pt x="270013" y="244475"/>
                  </a:moveTo>
                  <a:cubicBezTo>
                    <a:pt x="294930" y="244475"/>
                    <a:pt x="315913" y="265582"/>
                    <a:pt x="315913" y="290647"/>
                  </a:cubicBezTo>
                  <a:cubicBezTo>
                    <a:pt x="315913" y="290647"/>
                    <a:pt x="315913" y="290647"/>
                    <a:pt x="315913" y="331542"/>
                  </a:cubicBezTo>
                  <a:cubicBezTo>
                    <a:pt x="315913" y="332861"/>
                    <a:pt x="314602" y="335500"/>
                    <a:pt x="313290" y="335500"/>
                  </a:cubicBezTo>
                  <a:cubicBezTo>
                    <a:pt x="313290" y="336819"/>
                    <a:pt x="310667" y="338138"/>
                    <a:pt x="309356" y="338138"/>
                  </a:cubicBezTo>
                  <a:cubicBezTo>
                    <a:pt x="309356" y="338138"/>
                    <a:pt x="309356" y="338138"/>
                    <a:pt x="231982" y="338138"/>
                  </a:cubicBezTo>
                  <a:cubicBezTo>
                    <a:pt x="228048" y="338138"/>
                    <a:pt x="225425" y="335500"/>
                    <a:pt x="225425" y="331542"/>
                  </a:cubicBezTo>
                  <a:cubicBezTo>
                    <a:pt x="225425" y="331542"/>
                    <a:pt x="225425" y="331542"/>
                    <a:pt x="225425" y="290647"/>
                  </a:cubicBezTo>
                  <a:cubicBezTo>
                    <a:pt x="225425" y="265582"/>
                    <a:pt x="246408" y="244475"/>
                    <a:pt x="270013" y="244475"/>
                  </a:cubicBezTo>
                  <a:close/>
                  <a:moveTo>
                    <a:pt x="157956" y="244475"/>
                  </a:moveTo>
                  <a:cubicBezTo>
                    <a:pt x="183239" y="244475"/>
                    <a:pt x="203200" y="265582"/>
                    <a:pt x="203200" y="290647"/>
                  </a:cubicBezTo>
                  <a:cubicBezTo>
                    <a:pt x="203200" y="290647"/>
                    <a:pt x="203200" y="290647"/>
                    <a:pt x="203200" y="331542"/>
                  </a:cubicBezTo>
                  <a:cubicBezTo>
                    <a:pt x="203200" y="332861"/>
                    <a:pt x="203200" y="335500"/>
                    <a:pt x="201869" y="335500"/>
                  </a:cubicBezTo>
                  <a:cubicBezTo>
                    <a:pt x="200538" y="336819"/>
                    <a:pt x="199208" y="338138"/>
                    <a:pt x="196546" y="338138"/>
                  </a:cubicBezTo>
                  <a:cubicBezTo>
                    <a:pt x="196546" y="338138"/>
                    <a:pt x="196546" y="338138"/>
                    <a:pt x="119365" y="338138"/>
                  </a:cubicBezTo>
                  <a:cubicBezTo>
                    <a:pt x="115373" y="338138"/>
                    <a:pt x="112712" y="335500"/>
                    <a:pt x="112712" y="331542"/>
                  </a:cubicBezTo>
                  <a:cubicBezTo>
                    <a:pt x="112712" y="331542"/>
                    <a:pt x="112712" y="331542"/>
                    <a:pt x="112712" y="290647"/>
                  </a:cubicBezTo>
                  <a:cubicBezTo>
                    <a:pt x="112712" y="265582"/>
                    <a:pt x="132672" y="244475"/>
                    <a:pt x="157956" y="244475"/>
                  </a:cubicBezTo>
                  <a:close/>
                  <a:moveTo>
                    <a:pt x="45900" y="244475"/>
                  </a:moveTo>
                  <a:cubicBezTo>
                    <a:pt x="69505" y="244475"/>
                    <a:pt x="90488" y="265582"/>
                    <a:pt x="90488" y="290647"/>
                  </a:cubicBezTo>
                  <a:cubicBezTo>
                    <a:pt x="90488" y="290647"/>
                    <a:pt x="90488" y="290647"/>
                    <a:pt x="90488" y="331542"/>
                  </a:cubicBezTo>
                  <a:cubicBezTo>
                    <a:pt x="90488" y="332861"/>
                    <a:pt x="90488" y="335500"/>
                    <a:pt x="89176" y="335500"/>
                  </a:cubicBezTo>
                  <a:cubicBezTo>
                    <a:pt x="87865" y="336819"/>
                    <a:pt x="85242" y="338138"/>
                    <a:pt x="83931" y="338138"/>
                  </a:cubicBezTo>
                  <a:cubicBezTo>
                    <a:pt x="83931" y="338138"/>
                    <a:pt x="83931" y="338138"/>
                    <a:pt x="6557" y="338138"/>
                  </a:cubicBezTo>
                  <a:cubicBezTo>
                    <a:pt x="3934" y="338138"/>
                    <a:pt x="0" y="335500"/>
                    <a:pt x="0" y="331542"/>
                  </a:cubicBezTo>
                  <a:cubicBezTo>
                    <a:pt x="0" y="331542"/>
                    <a:pt x="0" y="331542"/>
                    <a:pt x="0" y="290647"/>
                  </a:cubicBezTo>
                  <a:cubicBezTo>
                    <a:pt x="0" y="265582"/>
                    <a:pt x="20983" y="244475"/>
                    <a:pt x="45900" y="244475"/>
                  </a:cubicBezTo>
                  <a:close/>
                  <a:moveTo>
                    <a:pt x="271463" y="180975"/>
                  </a:moveTo>
                  <a:cubicBezTo>
                    <a:pt x="287200" y="180975"/>
                    <a:pt x="301625" y="194089"/>
                    <a:pt x="301625" y="211138"/>
                  </a:cubicBezTo>
                  <a:cubicBezTo>
                    <a:pt x="301625" y="228186"/>
                    <a:pt x="287200" y="241300"/>
                    <a:pt x="271463" y="241300"/>
                  </a:cubicBezTo>
                  <a:cubicBezTo>
                    <a:pt x="254414" y="241300"/>
                    <a:pt x="241300" y="228186"/>
                    <a:pt x="241300" y="211138"/>
                  </a:cubicBezTo>
                  <a:cubicBezTo>
                    <a:pt x="241300" y="194089"/>
                    <a:pt x="254414" y="180975"/>
                    <a:pt x="271463" y="180975"/>
                  </a:cubicBezTo>
                  <a:close/>
                  <a:moveTo>
                    <a:pt x="159420" y="180975"/>
                  </a:moveTo>
                  <a:cubicBezTo>
                    <a:pt x="175506" y="180975"/>
                    <a:pt x="188912" y="194089"/>
                    <a:pt x="188912" y="211138"/>
                  </a:cubicBezTo>
                  <a:cubicBezTo>
                    <a:pt x="188912" y="228186"/>
                    <a:pt x="175506" y="241300"/>
                    <a:pt x="159420" y="241300"/>
                  </a:cubicBezTo>
                  <a:cubicBezTo>
                    <a:pt x="141992" y="241300"/>
                    <a:pt x="128587" y="228186"/>
                    <a:pt x="128587" y="211138"/>
                  </a:cubicBezTo>
                  <a:cubicBezTo>
                    <a:pt x="128587" y="194089"/>
                    <a:pt x="141992" y="180975"/>
                    <a:pt x="159420" y="180975"/>
                  </a:cubicBezTo>
                  <a:close/>
                  <a:moveTo>
                    <a:pt x="46038" y="180975"/>
                  </a:moveTo>
                  <a:cubicBezTo>
                    <a:pt x="62697" y="180975"/>
                    <a:pt x="76201" y="194479"/>
                    <a:pt x="76201" y="211138"/>
                  </a:cubicBezTo>
                  <a:cubicBezTo>
                    <a:pt x="76201" y="227797"/>
                    <a:pt x="62697" y="241301"/>
                    <a:pt x="46038" y="241301"/>
                  </a:cubicBezTo>
                  <a:cubicBezTo>
                    <a:pt x="29379" y="241301"/>
                    <a:pt x="15875" y="227797"/>
                    <a:pt x="15875" y="211138"/>
                  </a:cubicBezTo>
                  <a:cubicBezTo>
                    <a:pt x="15875" y="194479"/>
                    <a:pt x="29379" y="180975"/>
                    <a:pt x="46038" y="180975"/>
                  </a:cubicBezTo>
                  <a:close/>
                  <a:moveTo>
                    <a:pt x="270005" y="77788"/>
                  </a:moveTo>
                  <a:cubicBezTo>
                    <a:pt x="252736" y="77788"/>
                    <a:pt x="238125" y="92457"/>
                    <a:pt x="238125" y="109792"/>
                  </a:cubicBezTo>
                  <a:cubicBezTo>
                    <a:pt x="238125" y="109792"/>
                    <a:pt x="238125" y="109792"/>
                    <a:pt x="238125" y="144463"/>
                  </a:cubicBezTo>
                  <a:cubicBezTo>
                    <a:pt x="238125" y="144463"/>
                    <a:pt x="238125" y="144463"/>
                    <a:pt x="303213" y="144463"/>
                  </a:cubicBezTo>
                  <a:lnTo>
                    <a:pt x="303213" y="109792"/>
                  </a:lnTo>
                  <a:cubicBezTo>
                    <a:pt x="303213" y="92457"/>
                    <a:pt x="288602" y="77788"/>
                    <a:pt x="270005" y="77788"/>
                  </a:cubicBezTo>
                  <a:close/>
                  <a:moveTo>
                    <a:pt x="270013" y="65088"/>
                  </a:moveTo>
                  <a:cubicBezTo>
                    <a:pt x="294930" y="65088"/>
                    <a:pt x="315913" y="84876"/>
                    <a:pt x="315913" y="109941"/>
                  </a:cubicBezTo>
                  <a:cubicBezTo>
                    <a:pt x="315913" y="109941"/>
                    <a:pt x="315913" y="109941"/>
                    <a:pt x="315913" y="150836"/>
                  </a:cubicBezTo>
                  <a:cubicBezTo>
                    <a:pt x="315913" y="153474"/>
                    <a:pt x="314602" y="154794"/>
                    <a:pt x="313290" y="156113"/>
                  </a:cubicBezTo>
                  <a:cubicBezTo>
                    <a:pt x="313290" y="157432"/>
                    <a:pt x="310667" y="158751"/>
                    <a:pt x="309356" y="158751"/>
                  </a:cubicBezTo>
                  <a:cubicBezTo>
                    <a:pt x="309356" y="158751"/>
                    <a:pt x="309356" y="158751"/>
                    <a:pt x="231982" y="158751"/>
                  </a:cubicBezTo>
                  <a:cubicBezTo>
                    <a:pt x="228048" y="158751"/>
                    <a:pt x="225425" y="154794"/>
                    <a:pt x="225425" y="150836"/>
                  </a:cubicBezTo>
                  <a:cubicBezTo>
                    <a:pt x="225425" y="150836"/>
                    <a:pt x="225425" y="150836"/>
                    <a:pt x="225425" y="109941"/>
                  </a:cubicBezTo>
                  <a:cubicBezTo>
                    <a:pt x="225425" y="84876"/>
                    <a:pt x="246408" y="65088"/>
                    <a:pt x="270013" y="65088"/>
                  </a:cubicBezTo>
                  <a:close/>
                  <a:moveTo>
                    <a:pt x="157956" y="65088"/>
                  </a:moveTo>
                  <a:cubicBezTo>
                    <a:pt x="183239" y="65088"/>
                    <a:pt x="203200" y="84876"/>
                    <a:pt x="203200" y="109941"/>
                  </a:cubicBezTo>
                  <a:cubicBezTo>
                    <a:pt x="203200" y="109941"/>
                    <a:pt x="203200" y="109941"/>
                    <a:pt x="203200" y="150836"/>
                  </a:cubicBezTo>
                  <a:cubicBezTo>
                    <a:pt x="203200" y="153474"/>
                    <a:pt x="203200" y="154794"/>
                    <a:pt x="201869" y="156113"/>
                  </a:cubicBezTo>
                  <a:cubicBezTo>
                    <a:pt x="200538" y="157432"/>
                    <a:pt x="199208" y="158751"/>
                    <a:pt x="196546" y="158751"/>
                  </a:cubicBezTo>
                  <a:cubicBezTo>
                    <a:pt x="196546" y="158751"/>
                    <a:pt x="196546" y="158751"/>
                    <a:pt x="119365" y="158751"/>
                  </a:cubicBezTo>
                  <a:cubicBezTo>
                    <a:pt x="115373" y="158751"/>
                    <a:pt x="112712" y="154794"/>
                    <a:pt x="112712" y="150836"/>
                  </a:cubicBezTo>
                  <a:cubicBezTo>
                    <a:pt x="112712" y="150836"/>
                    <a:pt x="112712" y="150836"/>
                    <a:pt x="112712" y="109941"/>
                  </a:cubicBezTo>
                  <a:cubicBezTo>
                    <a:pt x="112712" y="84876"/>
                    <a:pt x="132672" y="65088"/>
                    <a:pt x="157956" y="65088"/>
                  </a:cubicBezTo>
                  <a:close/>
                  <a:moveTo>
                    <a:pt x="45900" y="65088"/>
                  </a:moveTo>
                  <a:cubicBezTo>
                    <a:pt x="69505" y="65088"/>
                    <a:pt x="90488" y="84876"/>
                    <a:pt x="90488" y="109941"/>
                  </a:cubicBezTo>
                  <a:cubicBezTo>
                    <a:pt x="90488" y="109941"/>
                    <a:pt x="90488" y="109941"/>
                    <a:pt x="90488" y="150836"/>
                  </a:cubicBezTo>
                  <a:cubicBezTo>
                    <a:pt x="90488" y="153474"/>
                    <a:pt x="90488" y="154794"/>
                    <a:pt x="89176" y="156113"/>
                  </a:cubicBezTo>
                  <a:cubicBezTo>
                    <a:pt x="87865" y="157432"/>
                    <a:pt x="85242" y="158751"/>
                    <a:pt x="83931" y="158751"/>
                  </a:cubicBezTo>
                  <a:cubicBezTo>
                    <a:pt x="83931" y="158751"/>
                    <a:pt x="83931" y="158751"/>
                    <a:pt x="6557" y="158751"/>
                  </a:cubicBezTo>
                  <a:cubicBezTo>
                    <a:pt x="3934" y="158751"/>
                    <a:pt x="0" y="154794"/>
                    <a:pt x="0" y="150836"/>
                  </a:cubicBezTo>
                  <a:cubicBezTo>
                    <a:pt x="0" y="150836"/>
                    <a:pt x="0" y="150836"/>
                    <a:pt x="0" y="109941"/>
                  </a:cubicBezTo>
                  <a:cubicBezTo>
                    <a:pt x="0" y="84876"/>
                    <a:pt x="20983" y="65088"/>
                    <a:pt x="45900" y="65088"/>
                  </a:cubicBezTo>
                  <a:close/>
                  <a:moveTo>
                    <a:pt x="270669" y="14288"/>
                  </a:moveTo>
                  <a:cubicBezTo>
                    <a:pt x="261463" y="14288"/>
                    <a:pt x="254000" y="21751"/>
                    <a:pt x="254000" y="30957"/>
                  </a:cubicBezTo>
                  <a:cubicBezTo>
                    <a:pt x="254000" y="40163"/>
                    <a:pt x="261463" y="47626"/>
                    <a:pt x="270669" y="47626"/>
                  </a:cubicBezTo>
                  <a:cubicBezTo>
                    <a:pt x="279875" y="47626"/>
                    <a:pt x="287338" y="40163"/>
                    <a:pt x="287338" y="30957"/>
                  </a:cubicBezTo>
                  <a:cubicBezTo>
                    <a:pt x="287338" y="21751"/>
                    <a:pt x="279875" y="14288"/>
                    <a:pt x="270669" y="14288"/>
                  </a:cubicBezTo>
                  <a:close/>
                  <a:moveTo>
                    <a:pt x="271463" y="0"/>
                  </a:moveTo>
                  <a:cubicBezTo>
                    <a:pt x="287200" y="0"/>
                    <a:pt x="301625" y="13459"/>
                    <a:pt x="301625" y="30957"/>
                  </a:cubicBezTo>
                  <a:cubicBezTo>
                    <a:pt x="301625" y="48454"/>
                    <a:pt x="287200" y="61913"/>
                    <a:pt x="271463" y="61913"/>
                  </a:cubicBezTo>
                  <a:cubicBezTo>
                    <a:pt x="254414" y="61913"/>
                    <a:pt x="241300" y="48454"/>
                    <a:pt x="241300" y="30957"/>
                  </a:cubicBezTo>
                  <a:cubicBezTo>
                    <a:pt x="241300" y="13459"/>
                    <a:pt x="254414" y="0"/>
                    <a:pt x="271463" y="0"/>
                  </a:cubicBezTo>
                  <a:close/>
                  <a:moveTo>
                    <a:pt x="159420" y="0"/>
                  </a:moveTo>
                  <a:cubicBezTo>
                    <a:pt x="175506" y="0"/>
                    <a:pt x="188912" y="13459"/>
                    <a:pt x="188912" y="30957"/>
                  </a:cubicBezTo>
                  <a:cubicBezTo>
                    <a:pt x="188912" y="48454"/>
                    <a:pt x="175506" y="61913"/>
                    <a:pt x="159420" y="61913"/>
                  </a:cubicBezTo>
                  <a:cubicBezTo>
                    <a:pt x="141992" y="61913"/>
                    <a:pt x="128587" y="48454"/>
                    <a:pt x="128587" y="30957"/>
                  </a:cubicBezTo>
                  <a:cubicBezTo>
                    <a:pt x="128587" y="13459"/>
                    <a:pt x="141992" y="0"/>
                    <a:pt x="159420" y="0"/>
                  </a:cubicBezTo>
                  <a:close/>
                  <a:moveTo>
                    <a:pt x="46037" y="0"/>
                  </a:moveTo>
                  <a:cubicBezTo>
                    <a:pt x="63086" y="0"/>
                    <a:pt x="76200" y="13459"/>
                    <a:pt x="76200" y="30957"/>
                  </a:cubicBezTo>
                  <a:cubicBezTo>
                    <a:pt x="76200" y="48454"/>
                    <a:pt x="63086" y="61913"/>
                    <a:pt x="46037" y="61913"/>
                  </a:cubicBezTo>
                  <a:cubicBezTo>
                    <a:pt x="28989" y="61913"/>
                    <a:pt x="15875" y="48454"/>
                    <a:pt x="15875" y="30957"/>
                  </a:cubicBezTo>
                  <a:cubicBezTo>
                    <a:pt x="15875" y="13459"/>
                    <a:pt x="28989" y="0"/>
                    <a:pt x="4603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ea typeface="宋体" panose="02010600030101010101" pitchFamily="2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7866031" y="4251960"/>
            <a:ext cx="851874" cy="851874"/>
            <a:chOff x="8148329" y="2070100"/>
            <a:chExt cx="851874" cy="851874"/>
          </a:xfrm>
        </p:grpSpPr>
        <p:sp>
          <p:nvSpPr>
            <p:cNvPr id="19" name="椭圆 18"/>
            <p:cNvSpPr/>
            <p:nvPr/>
          </p:nvSpPr>
          <p:spPr>
            <a:xfrm>
              <a:off x="8148329" y="2070100"/>
              <a:ext cx="851874" cy="851874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ea typeface="宋体" panose="02010600030101010101" pitchFamily="2" charset="-122"/>
              </a:endParaRPr>
            </a:p>
          </p:txBody>
        </p:sp>
        <p:sp>
          <p:nvSpPr>
            <p:cNvPr id="20" name="椭圆 15"/>
            <p:cNvSpPr/>
            <p:nvPr/>
          </p:nvSpPr>
          <p:spPr>
            <a:xfrm>
              <a:off x="8381524" y="2303294"/>
              <a:ext cx="385486" cy="385486"/>
            </a:xfrm>
            <a:custGeom>
              <a:avLst/>
              <a:gdLst>
                <a:gd name="connsiteX0" fmla="*/ 157638 w 338138"/>
                <a:gd name="connsiteY0" fmla="*/ 144463 h 338138"/>
                <a:gd name="connsiteX1" fmla="*/ 165544 w 338138"/>
                <a:gd name="connsiteY1" fmla="*/ 148443 h 338138"/>
                <a:gd name="connsiteX2" fmla="*/ 249865 w 338138"/>
                <a:gd name="connsiteY2" fmla="*/ 233341 h 338138"/>
                <a:gd name="connsiteX3" fmla="*/ 280167 w 338138"/>
                <a:gd name="connsiteY3" fmla="*/ 232015 h 338138"/>
                <a:gd name="connsiteX4" fmla="*/ 286755 w 338138"/>
                <a:gd name="connsiteY4" fmla="*/ 234668 h 338138"/>
                <a:gd name="connsiteX5" fmla="*/ 335503 w 338138"/>
                <a:gd name="connsiteY5" fmla="*/ 283750 h 338138"/>
                <a:gd name="connsiteX6" fmla="*/ 338138 w 338138"/>
                <a:gd name="connsiteY6" fmla="*/ 293036 h 338138"/>
                <a:gd name="connsiteX7" fmla="*/ 330233 w 338138"/>
                <a:gd name="connsiteY7" fmla="*/ 298342 h 338138"/>
                <a:gd name="connsiteX8" fmla="*/ 311788 w 338138"/>
                <a:gd name="connsiteY8" fmla="*/ 303648 h 338138"/>
                <a:gd name="connsiteX9" fmla="*/ 303883 w 338138"/>
                <a:gd name="connsiteY9" fmla="*/ 310281 h 338138"/>
                <a:gd name="connsiteX10" fmla="*/ 299930 w 338138"/>
                <a:gd name="connsiteY10" fmla="*/ 331505 h 338138"/>
                <a:gd name="connsiteX11" fmla="*/ 293343 w 338138"/>
                <a:gd name="connsiteY11" fmla="*/ 338138 h 338138"/>
                <a:gd name="connsiteX12" fmla="*/ 290708 w 338138"/>
                <a:gd name="connsiteY12" fmla="*/ 338138 h 338138"/>
                <a:gd name="connsiteX13" fmla="*/ 284120 w 338138"/>
                <a:gd name="connsiteY13" fmla="*/ 335485 h 338138"/>
                <a:gd name="connsiteX14" fmla="*/ 235372 w 338138"/>
                <a:gd name="connsiteY14" fmla="*/ 286403 h 338138"/>
                <a:gd name="connsiteX15" fmla="*/ 232737 w 338138"/>
                <a:gd name="connsiteY15" fmla="*/ 279770 h 338138"/>
                <a:gd name="connsiteX16" fmla="*/ 234054 w 338138"/>
                <a:gd name="connsiteY16" fmla="*/ 249260 h 338138"/>
                <a:gd name="connsiteX17" fmla="*/ 149733 w 338138"/>
                <a:gd name="connsiteY17" fmla="*/ 164361 h 338138"/>
                <a:gd name="connsiteX18" fmla="*/ 149733 w 338138"/>
                <a:gd name="connsiteY18" fmla="*/ 148443 h 338138"/>
                <a:gd name="connsiteX19" fmla="*/ 157638 w 338138"/>
                <a:gd name="connsiteY19" fmla="*/ 144463 h 338138"/>
                <a:gd name="connsiteX20" fmla="*/ 145922 w 338138"/>
                <a:gd name="connsiteY20" fmla="*/ 120650 h 338138"/>
                <a:gd name="connsiteX21" fmla="*/ 169863 w 338138"/>
                <a:gd name="connsiteY21" fmla="*/ 137383 h 338138"/>
                <a:gd name="connsiteX22" fmla="*/ 157893 w 338138"/>
                <a:gd name="connsiteY22" fmla="*/ 133522 h 338138"/>
                <a:gd name="connsiteX23" fmla="*/ 141931 w 338138"/>
                <a:gd name="connsiteY23" fmla="*/ 141245 h 338138"/>
                <a:gd name="connsiteX24" fmla="*/ 137941 w 338138"/>
                <a:gd name="connsiteY24" fmla="*/ 168275 h 338138"/>
                <a:gd name="connsiteX25" fmla="*/ 120650 w 338138"/>
                <a:gd name="connsiteY25" fmla="*/ 145106 h 338138"/>
                <a:gd name="connsiteX26" fmla="*/ 145922 w 338138"/>
                <a:gd name="connsiteY26" fmla="*/ 120650 h 338138"/>
                <a:gd name="connsiteX27" fmla="*/ 146051 w 338138"/>
                <a:gd name="connsiteY27" fmla="*/ 60325 h 338138"/>
                <a:gd name="connsiteX28" fmla="*/ 230188 w 338138"/>
                <a:gd name="connsiteY28" fmla="*/ 145257 h 338138"/>
                <a:gd name="connsiteX29" fmla="*/ 219671 w 338138"/>
                <a:gd name="connsiteY29" fmla="*/ 186395 h 338138"/>
                <a:gd name="connsiteX30" fmla="*/ 193378 w 338138"/>
                <a:gd name="connsiteY30" fmla="*/ 161181 h 338138"/>
                <a:gd name="connsiteX31" fmla="*/ 196007 w 338138"/>
                <a:gd name="connsiteY31" fmla="*/ 145257 h 338138"/>
                <a:gd name="connsiteX32" fmla="*/ 146051 w 338138"/>
                <a:gd name="connsiteY32" fmla="*/ 94828 h 338138"/>
                <a:gd name="connsiteX33" fmla="*/ 96094 w 338138"/>
                <a:gd name="connsiteY33" fmla="*/ 145257 h 338138"/>
                <a:gd name="connsiteX34" fmla="*/ 146051 w 338138"/>
                <a:gd name="connsiteY34" fmla="*/ 195685 h 338138"/>
                <a:gd name="connsiteX35" fmla="*/ 161827 w 338138"/>
                <a:gd name="connsiteY35" fmla="*/ 193031 h 338138"/>
                <a:gd name="connsiteX36" fmla="*/ 188119 w 338138"/>
                <a:gd name="connsiteY36" fmla="*/ 219572 h 338138"/>
                <a:gd name="connsiteX37" fmla="*/ 146051 w 338138"/>
                <a:gd name="connsiteY37" fmla="*/ 230188 h 338138"/>
                <a:gd name="connsiteX38" fmla="*/ 61913 w 338138"/>
                <a:gd name="connsiteY38" fmla="*/ 145257 h 338138"/>
                <a:gd name="connsiteX39" fmla="*/ 146051 w 338138"/>
                <a:gd name="connsiteY39" fmla="*/ 60325 h 338138"/>
                <a:gd name="connsiteX40" fmla="*/ 145257 w 338138"/>
                <a:gd name="connsiteY40" fmla="*/ 0 h 338138"/>
                <a:gd name="connsiteX41" fmla="*/ 290513 w 338138"/>
                <a:gd name="connsiteY41" fmla="*/ 145257 h 338138"/>
                <a:gd name="connsiteX42" fmla="*/ 269385 w 338138"/>
                <a:gd name="connsiteY42" fmla="*/ 221846 h 338138"/>
                <a:gd name="connsiteX43" fmla="*/ 254859 w 338138"/>
                <a:gd name="connsiteY43" fmla="*/ 221846 h 338138"/>
                <a:gd name="connsiteX44" fmla="*/ 239013 w 338138"/>
                <a:gd name="connsiteY44" fmla="*/ 206000 h 338138"/>
                <a:gd name="connsiteX45" fmla="*/ 256180 w 338138"/>
                <a:gd name="connsiteY45" fmla="*/ 145257 h 338138"/>
                <a:gd name="connsiteX46" fmla="*/ 145257 w 338138"/>
                <a:gd name="connsiteY46" fmla="*/ 34333 h 338138"/>
                <a:gd name="connsiteX47" fmla="*/ 34333 w 338138"/>
                <a:gd name="connsiteY47" fmla="*/ 145257 h 338138"/>
                <a:gd name="connsiteX48" fmla="*/ 145257 w 338138"/>
                <a:gd name="connsiteY48" fmla="*/ 256180 h 338138"/>
                <a:gd name="connsiteX49" fmla="*/ 206000 w 338138"/>
                <a:gd name="connsiteY49" fmla="*/ 239013 h 338138"/>
                <a:gd name="connsiteX50" fmla="*/ 221847 w 338138"/>
                <a:gd name="connsiteY50" fmla="*/ 254859 h 338138"/>
                <a:gd name="connsiteX51" fmla="*/ 221847 w 338138"/>
                <a:gd name="connsiteY51" fmla="*/ 269385 h 338138"/>
                <a:gd name="connsiteX52" fmla="*/ 145257 w 338138"/>
                <a:gd name="connsiteY52" fmla="*/ 290513 h 338138"/>
                <a:gd name="connsiteX53" fmla="*/ 0 w 338138"/>
                <a:gd name="connsiteY53" fmla="*/ 145257 h 338138"/>
                <a:gd name="connsiteX54" fmla="*/ 145257 w 338138"/>
                <a:gd name="connsiteY54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338138" h="338138">
                  <a:moveTo>
                    <a:pt x="157638" y="144463"/>
                  </a:moveTo>
                  <a:cubicBezTo>
                    <a:pt x="160273" y="144463"/>
                    <a:pt x="162908" y="145790"/>
                    <a:pt x="165544" y="148443"/>
                  </a:cubicBezTo>
                  <a:cubicBezTo>
                    <a:pt x="165544" y="148443"/>
                    <a:pt x="165544" y="148443"/>
                    <a:pt x="249865" y="233341"/>
                  </a:cubicBezTo>
                  <a:cubicBezTo>
                    <a:pt x="249865" y="233341"/>
                    <a:pt x="249865" y="233341"/>
                    <a:pt x="280167" y="232015"/>
                  </a:cubicBezTo>
                  <a:cubicBezTo>
                    <a:pt x="282803" y="232015"/>
                    <a:pt x="285438" y="233341"/>
                    <a:pt x="286755" y="234668"/>
                  </a:cubicBezTo>
                  <a:cubicBezTo>
                    <a:pt x="286755" y="234668"/>
                    <a:pt x="286755" y="234668"/>
                    <a:pt x="335503" y="283750"/>
                  </a:cubicBezTo>
                  <a:cubicBezTo>
                    <a:pt x="338138" y="286403"/>
                    <a:pt x="338138" y="289056"/>
                    <a:pt x="338138" y="293036"/>
                  </a:cubicBezTo>
                  <a:cubicBezTo>
                    <a:pt x="336821" y="295689"/>
                    <a:pt x="334186" y="298342"/>
                    <a:pt x="330233" y="298342"/>
                  </a:cubicBezTo>
                  <a:cubicBezTo>
                    <a:pt x="330233" y="298342"/>
                    <a:pt x="330233" y="298342"/>
                    <a:pt x="311788" y="303648"/>
                  </a:cubicBezTo>
                  <a:cubicBezTo>
                    <a:pt x="307835" y="303648"/>
                    <a:pt x="305200" y="306301"/>
                    <a:pt x="303883" y="310281"/>
                  </a:cubicBezTo>
                  <a:cubicBezTo>
                    <a:pt x="303883" y="310281"/>
                    <a:pt x="303883" y="310281"/>
                    <a:pt x="299930" y="331505"/>
                  </a:cubicBezTo>
                  <a:cubicBezTo>
                    <a:pt x="298613" y="334158"/>
                    <a:pt x="295978" y="336812"/>
                    <a:pt x="293343" y="338138"/>
                  </a:cubicBezTo>
                  <a:cubicBezTo>
                    <a:pt x="292025" y="338138"/>
                    <a:pt x="292025" y="338138"/>
                    <a:pt x="290708" y="338138"/>
                  </a:cubicBezTo>
                  <a:cubicBezTo>
                    <a:pt x="288073" y="338138"/>
                    <a:pt x="285438" y="336812"/>
                    <a:pt x="284120" y="335485"/>
                  </a:cubicBezTo>
                  <a:cubicBezTo>
                    <a:pt x="284120" y="335485"/>
                    <a:pt x="284120" y="335485"/>
                    <a:pt x="235372" y="286403"/>
                  </a:cubicBezTo>
                  <a:cubicBezTo>
                    <a:pt x="232737" y="283750"/>
                    <a:pt x="232737" y="281097"/>
                    <a:pt x="232737" y="279770"/>
                  </a:cubicBezTo>
                  <a:cubicBezTo>
                    <a:pt x="232737" y="279770"/>
                    <a:pt x="232737" y="279770"/>
                    <a:pt x="234054" y="249260"/>
                  </a:cubicBezTo>
                  <a:cubicBezTo>
                    <a:pt x="234054" y="249260"/>
                    <a:pt x="234054" y="249260"/>
                    <a:pt x="149733" y="164361"/>
                  </a:cubicBezTo>
                  <a:cubicBezTo>
                    <a:pt x="144463" y="159055"/>
                    <a:pt x="144463" y="152422"/>
                    <a:pt x="149733" y="148443"/>
                  </a:cubicBezTo>
                  <a:cubicBezTo>
                    <a:pt x="151051" y="145790"/>
                    <a:pt x="155003" y="144463"/>
                    <a:pt x="157638" y="144463"/>
                  </a:cubicBezTo>
                  <a:close/>
                  <a:moveTo>
                    <a:pt x="145922" y="120650"/>
                  </a:moveTo>
                  <a:cubicBezTo>
                    <a:pt x="157893" y="120650"/>
                    <a:pt x="167203" y="128373"/>
                    <a:pt x="169863" y="137383"/>
                  </a:cubicBezTo>
                  <a:cubicBezTo>
                    <a:pt x="167203" y="134809"/>
                    <a:pt x="161883" y="133522"/>
                    <a:pt x="157893" y="133522"/>
                  </a:cubicBezTo>
                  <a:cubicBezTo>
                    <a:pt x="151242" y="133522"/>
                    <a:pt x="145922" y="136096"/>
                    <a:pt x="141931" y="141245"/>
                  </a:cubicBezTo>
                  <a:cubicBezTo>
                    <a:pt x="133951" y="147680"/>
                    <a:pt x="132620" y="160552"/>
                    <a:pt x="137941" y="168275"/>
                  </a:cubicBezTo>
                  <a:cubicBezTo>
                    <a:pt x="128630" y="165701"/>
                    <a:pt x="120650" y="156691"/>
                    <a:pt x="120650" y="145106"/>
                  </a:cubicBezTo>
                  <a:cubicBezTo>
                    <a:pt x="120650" y="132234"/>
                    <a:pt x="132620" y="120650"/>
                    <a:pt x="145922" y="120650"/>
                  </a:cubicBezTo>
                  <a:close/>
                  <a:moveTo>
                    <a:pt x="146051" y="60325"/>
                  </a:moveTo>
                  <a:cubicBezTo>
                    <a:pt x="192063" y="60325"/>
                    <a:pt x="230188" y="98810"/>
                    <a:pt x="230188" y="145257"/>
                  </a:cubicBezTo>
                  <a:cubicBezTo>
                    <a:pt x="230188" y="159854"/>
                    <a:pt x="226244" y="174452"/>
                    <a:pt x="219671" y="186395"/>
                  </a:cubicBezTo>
                  <a:lnTo>
                    <a:pt x="193378" y="161181"/>
                  </a:lnTo>
                  <a:cubicBezTo>
                    <a:pt x="196007" y="155873"/>
                    <a:pt x="196007" y="150565"/>
                    <a:pt x="196007" y="145257"/>
                  </a:cubicBezTo>
                  <a:cubicBezTo>
                    <a:pt x="196007" y="117388"/>
                    <a:pt x="173658" y="94828"/>
                    <a:pt x="146051" y="94828"/>
                  </a:cubicBezTo>
                  <a:cubicBezTo>
                    <a:pt x="118443" y="94828"/>
                    <a:pt x="96094" y="117388"/>
                    <a:pt x="96094" y="145257"/>
                  </a:cubicBezTo>
                  <a:cubicBezTo>
                    <a:pt x="96094" y="173125"/>
                    <a:pt x="118443" y="195685"/>
                    <a:pt x="146051" y="195685"/>
                  </a:cubicBezTo>
                  <a:cubicBezTo>
                    <a:pt x="151309" y="195685"/>
                    <a:pt x="156568" y="194358"/>
                    <a:pt x="161827" y="193031"/>
                  </a:cubicBezTo>
                  <a:cubicBezTo>
                    <a:pt x="161827" y="193031"/>
                    <a:pt x="161827" y="193031"/>
                    <a:pt x="188119" y="219572"/>
                  </a:cubicBezTo>
                  <a:cubicBezTo>
                    <a:pt x="174973" y="226207"/>
                    <a:pt x="161827" y="230188"/>
                    <a:pt x="146051" y="230188"/>
                  </a:cubicBezTo>
                  <a:cubicBezTo>
                    <a:pt x="100038" y="230188"/>
                    <a:pt x="61913" y="191703"/>
                    <a:pt x="61913" y="145257"/>
                  </a:cubicBezTo>
                  <a:cubicBezTo>
                    <a:pt x="61913" y="98810"/>
                    <a:pt x="100038" y="60325"/>
                    <a:pt x="146051" y="60325"/>
                  </a:cubicBezTo>
                  <a:close/>
                  <a:moveTo>
                    <a:pt x="145257" y="0"/>
                  </a:moveTo>
                  <a:cubicBezTo>
                    <a:pt x="225808" y="0"/>
                    <a:pt x="290513" y="64705"/>
                    <a:pt x="290513" y="145257"/>
                  </a:cubicBezTo>
                  <a:cubicBezTo>
                    <a:pt x="290513" y="172987"/>
                    <a:pt x="282590" y="199398"/>
                    <a:pt x="269385" y="221846"/>
                  </a:cubicBezTo>
                  <a:cubicBezTo>
                    <a:pt x="269385" y="221846"/>
                    <a:pt x="269385" y="221846"/>
                    <a:pt x="254859" y="221846"/>
                  </a:cubicBezTo>
                  <a:cubicBezTo>
                    <a:pt x="254859" y="221846"/>
                    <a:pt x="254859" y="221846"/>
                    <a:pt x="239013" y="206000"/>
                  </a:cubicBezTo>
                  <a:cubicBezTo>
                    <a:pt x="249577" y="188833"/>
                    <a:pt x="256180" y="167705"/>
                    <a:pt x="256180" y="145257"/>
                  </a:cubicBezTo>
                  <a:cubicBezTo>
                    <a:pt x="256180" y="84513"/>
                    <a:pt x="207321" y="34333"/>
                    <a:pt x="145257" y="34333"/>
                  </a:cubicBezTo>
                  <a:cubicBezTo>
                    <a:pt x="84513" y="34333"/>
                    <a:pt x="34333" y="84513"/>
                    <a:pt x="34333" y="145257"/>
                  </a:cubicBezTo>
                  <a:cubicBezTo>
                    <a:pt x="34333" y="207321"/>
                    <a:pt x="84513" y="256180"/>
                    <a:pt x="145257" y="256180"/>
                  </a:cubicBezTo>
                  <a:cubicBezTo>
                    <a:pt x="167705" y="256180"/>
                    <a:pt x="188834" y="249577"/>
                    <a:pt x="206000" y="239013"/>
                  </a:cubicBezTo>
                  <a:cubicBezTo>
                    <a:pt x="206000" y="239013"/>
                    <a:pt x="206000" y="239013"/>
                    <a:pt x="221847" y="254859"/>
                  </a:cubicBezTo>
                  <a:cubicBezTo>
                    <a:pt x="221847" y="254859"/>
                    <a:pt x="221847" y="254859"/>
                    <a:pt x="221847" y="269385"/>
                  </a:cubicBezTo>
                  <a:cubicBezTo>
                    <a:pt x="199398" y="282590"/>
                    <a:pt x="172988" y="290513"/>
                    <a:pt x="145257" y="290513"/>
                  </a:cubicBezTo>
                  <a:cubicBezTo>
                    <a:pt x="64705" y="290513"/>
                    <a:pt x="0" y="225808"/>
                    <a:pt x="0" y="145257"/>
                  </a:cubicBezTo>
                  <a:cubicBezTo>
                    <a:pt x="0" y="64705"/>
                    <a:pt x="64705" y="0"/>
                    <a:pt x="14525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ea typeface="宋体" panose="02010600030101010101" pitchFamily="2" charset="-122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9196777" y="4251960"/>
            <a:ext cx="851874" cy="851874"/>
            <a:chOff x="10565600" y="2070100"/>
            <a:chExt cx="851874" cy="851874"/>
          </a:xfrm>
        </p:grpSpPr>
        <p:sp>
          <p:nvSpPr>
            <p:cNvPr id="22" name="椭圆 21"/>
            <p:cNvSpPr/>
            <p:nvPr/>
          </p:nvSpPr>
          <p:spPr>
            <a:xfrm>
              <a:off x="10565600" y="2070100"/>
              <a:ext cx="851874" cy="851874"/>
            </a:xfrm>
            <a:prstGeom prst="ellipse">
              <a:avLst/>
            </a:prstGeom>
            <a:solidFill>
              <a:srgbClr val="EB3E1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ea typeface="宋体" panose="02010600030101010101" pitchFamily="2" charset="-122"/>
              </a:endParaRPr>
            </a:p>
          </p:txBody>
        </p:sp>
        <p:sp>
          <p:nvSpPr>
            <p:cNvPr id="23" name="椭圆 17"/>
            <p:cNvSpPr/>
            <p:nvPr/>
          </p:nvSpPr>
          <p:spPr>
            <a:xfrm>
              <a:off x="10798795" y="2319098"/>
              <a:ext cx="385486" cy="353878"/>
            </a:xfrm>
            <a:custGeom>
              <a:avLst/>
              <a:gdLst>
                <a:gd name="connsiteX0" fmla="*/ 117399 w 337212"/>
                <a:gd name="connsiteY0" fmla="*/ 192088 h 309563"/>
                <a:gd name="connsiteX1" fmla="*/ 130099 w 337212"/>
                <a:gd name="connsiteY1" fmla="*/ 196036 h 309563"/>
                <a:gd name="connsiteX2" fmla="*/ 130099 w 337212"/>
                <a:gd name="connsiteY2" fmla="*/ 278941 h 309563"/>
                <a:gd name="connsiteX3" fmla="*/ 117399 w 337212"/>
                <a:gd name="connsiteY3" fmla="*/ 292101 h 309563"/>
                <a:gd name="connsiteX4" fmla="*/ 176137 w 337212"/>
                <a:gd name="connsiteY4" fmla="*/ 187325 h 309563"/>
                <a:gd name="connsiteX5" fmla="*/ 187250 w 337212"/>
                <a:gd name="connsiteY5" fmla="*/ 191271 h 309563"/>
                <a:gd name="connsiteX6" fmla="*/ 187250 w 337212"/>
                <a:gd name="connsiteY6" fmla="*/ 267562 h 309563"/>
                <a:gd name="connsiteX7" fmla="*/ 176137 w 337212"/>
                <a:gd name="connsiteY7" fmla="*/ 279400 h 309563"/>
                <a:gd name="connsiteX8" fmla="*/ 176137 w 337212"/>
                <a:gd name="connsiteY8" fmla="*/ 187325 h 309563"/>
                <a:gd name="connsiteX9" fmla="*/ 231699 w 337212"/>
                <a:gd name="connsiteY9" fmla="*/ 180975 h 309563"/>
                <a:gd name="connsiteX10" fmla="*/ 239637 w 337212"/>
                <a:gd name="connsiteY10" fmla="*/ 184982 h 309563"/>
                <a:gd name="connsiteX11" fmla="*/ 239637 w 337212"/>
                <a:gd name="connsiteY11" fmla="*/ 254429 h 309563"/>
                <a:gd name="connsiteX12" fmla="*/ 231699 w 337212"/>
                <a:gd name="connsiteY12" fmla="*/ 265113 h 309563"/>
                <a:gd name="connsiteX13" fmla="*/ 277737 w 337212"/>
                <a:gd name="connsiteY13" fmla="*/ 177800 h 309563"/>
                <a:gd name="connsiteX14" fmla="*/ 287262 w 337212"/>
                <a:gd name="connsiteY14" fmla="*/ 180398 h 309563"/>
                <a:gd name="connsiteX15" fmla="*/ 287262 w 337212"/>
                <a:gd name="connsiteY15" fmla="*/ 238847 h 309563"/>
                <a:gd name="connsiteX16" fmla="*/ 277737 w 337212"/>
                <a:gd name="connsiteY16" fmla="*/ 249238 h 309563"/>
                <a:gd name="connsiteX17" fmla="*/ 280912 w 337212"/>
                <a:gd name="connsiteY17" fmla="*/ 92075 h 309563"/>
                <a:gd name="connsiteX18" fmla="*/ 307493 w 337212"/>
                <a:gd name="connsiteY18" fmla="*/ 92075 h 309563"/>
                <a:gd name="connsiteX19" fmla="*/ 315468 w 337212"/>
                <a:gd name="connsiteY19" fmla="*/ 97314 h 309563"/>
                <a:gd name="connsiteX20" fmla="*/ 336733 w 337212"/>
                <a:gd name="connsiteY20" fmla="*/ 158869 h 309563"/>
                <a:gd name="connsiteX21" fmla="*/ 331417 w 337212"/>
                <a:gd name="connsiteY21" fmla="*/ 169347 h 309563"/>
                <a:gd name="connsiteX22" fmla="*/ 320784 w 337212"/>
                <a:gd name="connsiteY22" fmla="*/ 164108 h 309563"/>
                <a:gd name="connsiteX23" fmla="*/ 314139 w 337212"/>
                <a:gd name="connsiteY23" fmla="*/ 145772 h 309563"/>
                <a:gd name="connsiteX24" fmla="*/ 314139 w 337212"/>
                <a:gd name="connsiteY24" fmla="*/ 238761 h 309563"/>
                <a:gd name="connsiteX25" fmla="*/ 304835 w 337212"/>
                <a:gd name="connsiteY25" fmla="*/ 249238 h 309563"/>
                <a:gd name="connsiteX26" fmla="*/ 294203 w 337212"/>
                <a:gd name="connsiteY26" fmla="*/ 238761 h 309563"/>
                <a:gd name="connsiteX27" fmla="*/ 294203 w 337212"/>
                <a:gd name="connsiteY27" fmla="*/ 179824 h 309563"/>
                <a:gd name="connsiteX28" fmla="*/ 288886 w 337212"/>
                <a:gd name="connsiteY28" fmla="*/ 179824 h 309563"/>
                <a:gd name="connsiteX29" fmla="*/ 294203 w 337212"/>
                <a:gd name="connsiteY29" fmla="*/ 178515 h 309563"/>
                <a:gd name="connsiteX30" fmla="*/ 304835 w 337212"/>
                <a:gd name="connsiteY30" fmla="*/ 157560 h 309563"/>
                <a:gd name="connsiteX31" fmla="*/ 280912 w 337212"/>
                <a:gd name="connsiteY31" fmla="*/ 92075 h 309563"/>
                <a:gd name="connsiteX32" fmla="*/ 231699 w 337212"/>
                <a:gd name="connsiteY32" fmla="*/ 82550 h 309563"/>
                <a:gd name="connsiteX33" fmla="*/ 243745 w 337212"/>
                <a:gd name="connsiteY33" fmla="*/ 82550 h 309563"/>
                <a:gd name="connsiteX34" fmla="*/ 262484 w 337212"/>
                <a:gd name="connsiteY34" fmla="*/ 82550 h 309563"/>
                <a:gd name="connsiteX35" fmla="*/ 273192 w 337212"/>
                <a:gd name="connsiteY35" fmla="*/ 89117 h 309563"/>
                <a:gd name="connsiteX36" fmla="*/ 297285 w 337212"/>
                <a:gd name="connsiteY36" fmla="*/ 160041 h 309563"/>
                <a:gd name="connsiteX37" fmla="*/ 291931 w 337212"/>
                <a:gd name="connsiteY37" fmla="*/ 171861 h 309563"/>
                <a:gd name="connsiteX38" fmla="*/ 279885 w 337212"/>
                <a:gd name="connsiteY38" fmla="*/ 166608 h 309563"/>
                <a:gd name="connsiteX39" fmla="*/ 271854 w 337212"/>
                <a:gd name="connsiteY39" fmla="*/ 144280 h 309563"/>
                <a:gd name="connsiteX40" fmla="*/ 271854 w 337212"/>
                <a:gd name="connsiteY40" fmla="*/ 253292 h 309563"/>
                <a:gd name="connsiteX41" fmla="*/ 259807 w 337212"/>
                <a:gd name="connsiteY41" fmla="*/ 265113 h 309563"/>
                <a:gd name="connsiteX42" fmla="*/ 247761 w 337212"/>
                <a:gd name="connsiteY42" fmla="*/ 253292 h 309563"/>
                <a:gd name="connsiteX43" fmla="*/ 247761 w 337212"/>
                <a:gd name="connsiteY43" fmla="*/ 183682 h 309563"/>
                <a:gd name="connsiteX44" fmla="*/ 258469 w 337212"/>
                <a:gd name="connsiteY44" fmla="*/ 160041 h 309563"/>
                <a:gd name="connsiteX45" fmla="*/ 231699 w 337212"/>
                <a:gd name="connsiteY45" fmla="*/ 82550 h 309563"/>
                <a:gd name="connsiteX46" fmla="*/ 177724 w 337212"/>
                <a:gd name="connsiteY46" fmla="*/ 77788 h 309563"/>
                <a:gd name="connsiteX47" fmla="*/ 214510 w 337212"/>
                <a:gd name="connsiteY47" fmla="*/ 77788 h 309563"/>
                <a:gd name="connsiteX48" fmla="*/ 225021 w 337212"/>
                <a:gd name="connsiteY48" fmla="*/ 85643 h 309563"/>
                <a:gd name="connsiteX49" fmla="*/ 252610 w 337212"/>
                <a:gd name="connsiteY49" fmla="*/ 162884 h 309563"/>
                <a:gd name="connsiteX50" fmla="*/ 246041 w 337212"/>
                <a:gd name="connsiteY50" fmla="*/ 175976 h 309563"/>
                <a:gd name="connsiteX51" fmla="*/ 231590 w 337212"/>
                <a:gd name="connsiteY51" fmla="*/ 169430 h 309563"/>
                <a:gd name="connsiteX52" fmla="*/ 223707 w 337212"/>
                <a:gd name="connsiteY52" fmla="*/ 145865 h 309563"/>
                <a:gd name="connsiteX53" fmla="*/ 223707 w 337212"/>
                <a:gd name="connsiteY53" fmla="*/ 266309 h 309563"/>
                <a:gd name="connsiteX54" fmla="*/ 210569 w 337212"/>
                <a:gd name="connsiteY54" fmla="*/ 279401 h 309563"/>
                <a:gd name="connsiteX55" fmla="*/ 198745 w 337212"/>
                <a:gd name="connsiteY55" fmla="*/ 266309 h 309563"/>
                <a:gd name="connsiteX56" fmla="*/ 198745 w 337212"/>
                <a:gd name="connsiteY56" fmla="*/ 189068 h 309563"/>
                <a:gd name="connsiteX57" fmla="*/ 197759 w 337212"/>
                <a:gd name="connsiteY57" fmla="*/ 189068 h 309563"/>
                <a:gd name="connsiteX58" fmla="*/ 194803 w 337212"/>
                <a:gd name="connsiteY58" fmla="*/ 189068 h 309563"/>
                <a:gd name="connsiteX59" fmla="*/ 206628 w 337212"/>
                <a:gd name="connsiteY59" fmla="*/ 178595 h 309563"/>
                <a:gd name="connsiteX60" fmla="*/ 206628 w 337212"/>
                <a:gd name="connsiteY60" fmla="*/ 162884 h 309563"/>
                <a:gd name="connsiteX61" fmla="*/ 177724 w 337212"/>
                <a:gd name="connsiteY61" fmla="*/ 79097 h 309563"/>
                <a:gd name="connsiteX62" fmla="*/ 177724 w 337212"/>
                <a:gd name="connsiteY62" fmla="*/ 77788 h 309563"/>
                <a:gd name="connsiteX63" fmla="*/ 120574 w 337212"/>
                <a:gd name="connsiteY63" fmla="*/ 73025 h 309563"/>
                <a:gd name="connsiteX64" fmla="*/ 157008 w 337212"/>
                <a:gd name="connsiteY64" fmla="*/ 73025 h 309563"/>
                <a:gd name="connsiteX65" fmla="*/ 168720 w 337212"/>
                <a:gd name="connsiteY65" fmla="*/ 80953 h 309563"/>
                <a:gd name="connsiteX66" fmla="*/ 197347 w 337212"/>
                <a:gd name="connsiteY66" fmla="*/ 166840 h 309563"/>
                <a:gd name="connsiteX67" fmla="*/ 190840 w 337212"/>
                <a:gd name="connsiteY67" fmla="*/ 181375 h 309563"/>
                <a:gd name="connsiteX68" fmla="*/ 176527 w 337212"/>
                <a:gd name="connsiteY68" fmla="*/ 173447 h 309563"/>
                <a:gd name="connsiteX69" fmla="*/ 167418 w 337212"/>
                <a:gd name="connsiteY69" fmla="*/ 148341 h 309563"/>
                <a:gd name="connsiteX70" fmla="*/ 167418 w 337212"/>
                <a:gd name="connsiteY70" fmla="*/ 279153 h 309563"/>
                <a:gd name="connsiteX71" fmla="*/ 153105 w 337212"/>
                <a:gd name="connsiteY71" fmla="*/ 293688 h 309563"/>
                <a:gd name="connsiteX72" fmla="*/ 140093 w 337212"/>
                <a:gd name="connsiteY72" fmla="*/ 279153 h 309563"/>
                <a:gd name="connsiteX73" fmla="*/ 140093 w 337212"/>
                <a:gd name="connsiteY73" fmla="*/ 195909 h 309563"/>
                <a:gd name="connsiteX74" fmla="*/ 133586 w 337212"/>
                <a:gd name="connsiteY74" fmla="*/ 195909 h 309563"/>
                <a:gd name="connsiteX75" fmla="*/ 138791 w 337212"/>
                <a:gd name="connsiteY75" fmla="*/ 194588 h 309563"/>
                <a:gd name="connsiteX76" fmla="*/ 151804 w 337212"/>
                <a:gd name="connsiteY76" fmla="*/ 166840 h 309563"/>
                <a:gd name="connsiteX77" fmla="*/ 120574 w 337212"/>
                <a:gd name="connsiteY77" fmla="*/ 73025 h 309563"/>
                <a:gd name="connsiteX78" fmla="*/ 46220 w 337212"/>
                <a:gd name="connsiteY78" fmla="*/ 66675 h 309563"/>
                <a:gd name="connsiteX79" fmla="*/ 72821 w 337212"/>
                <a:gd name="connsiteY79" fmla="*/ 66675 h 309563"/>
                <a:gd name="connsiteX80" fmla="*/ 98092 w 337212"/>
                <a:gd name="connsiteY80" fmla="*/ 66675 h 309563"/>
                <a:gd name="connsiteX81" fmla="*/ 111393 w 337212"/>
                <a:gd name="connsiteY81" fmla="*/ 74595 h 309563"/>
                <a:gd name="connsiteX82" fmla="*/ 143315 w 337212"/>
                <a:gd name="connsiteY82" fmla="*/ 169638 h 309563"/>
                <a:gd name="connsiteX83" fmla="*/ 135334 w 337212"/>
                <a:gd name="connsiteY83" fmla="*/ 185479 h 309563"/>
                <a:gd name="connsiteX84" fmla="*/ 119374 w 337212"/>
                <a:gd name="connsiteY84" fmla="*/ 177559 h 309563"/>
                <a:gd name="connsiteX85" fmla="*/ 108733 w 337212"/>
                <a:gd name="connsiteY85" fmla="*/ 148518 h 309563"/>
                <a:gd name="connsiteX86" fmla="*/ 108733 w 337212"/>
                <a:gd name="connsiteY86" fmla="*/ 295043 h 309563"/>
                <a:gd name="connsiteX87" fmla="*/ 94102 w 337212"/>
                <a:gd name="connsiteY87" fmla="*/ 309563 h 309563"/>
                <a:gd name="connsiteX88" fmla="*/ 78141 w 337212"/>
                <a:gd name="connsiteY88" fmla="*/ 295043 h 309563"/>
                <a:gd name="connsiteX89" fmla="*/ 78141 w 337212"/>
                <a:gd name="connsiteY89" fmla="*/ 202640 h 309563"/>
                <a:gd name="connsiteX90" fmla="*/ 66171 w 337212"/>
                <a:gd name="connsiteY90" fmla="*/ 202640 h 309563"/>
                <a:gd name="connsiteX91" fmla="*/ 66171 w 337212"/>
                <a:gd name="connsiteY91" fmla="*/ 295043 h 309563"/>
                <a:gd name="connsiteX92" fmla="*/ 50210 w 337212"/>
                <a:gd name="connsiteY92" fmla="*/ 309563 h 309563"/>
                <a:gd name="connsiteX93" fmla="*/ 35579 w 337212"/>
                <a:gd name="connsiteY93" fmla="*/ 295043 h 309563"/>
                <a:gd name="connsiteX94" fmla="*/ 35579 w 337212"/>
                <a:gd name="connsiteY94" fmla="*/ 148518 h 309563"/>
                <a:gd name="connsiteX95" fmla="*/ 24938 w 337212"/>
                <a:gd name="connsiteY95" fmla="*/ 177559 h 309563"/>
                <a:gd name="connsiteX96" fmla="*/ 8978 w 337212"/>
                <a:gd name="connsiteY96" fmla="*/ 185479 h 309563"/>
                <a:gd name="connsiteX97" fmla="*/ 997 w 337212"/>
                <a:gd name="connsiteY97" fmla="*/ 169638 h 309563"/>
                <a:gd name="connsiteX98" fmla="*/ 32919 w 337212"/>
                <a:gd name="connsiteY98" fmla="*/ 74595 h 309563"/>
                <a:gd name="connsiteX99" fmla="*/ 46220 w 337212"/>
                <a:gd name="connsiteY99" fmla="*/ 66675 h 309563"/>
                <a:gd name="connsiteX100" fmla="*/ 289643 w 337212"/>
                <a:gd name="connsiteY100" fmla="*/ 49213 h 309563"/>
                <a:gd name="connsiteX101" fmla="*/ 309487 w 337212"/>
                <a:gd name="connsiteY101" fmla="*/ 68263 h 309563"/>
                <a:gd name="connsiteX102" fmla="*/ 289643 w 337212"/>
                <a:gd name="connsiteY102" fmla="*/ 87313 h 309563"/>
                <a:gd name="connsiteX103" fmla="*/ 269799 w 337212"/>
                <a:gd name="connsiteY103" fmla="*/ 68263 h 309563"/>
                <a:gd name="connsiteX104" fmla="*/ 271122 w 337212"/>
                <a:gd name="connsiteY104" fmla="*/ 68263 h 309563"/>
                <a:gd name="connsiteX105" fmla="*/ 272445 w 337212"/>
                <a:gd name="connsiteY105" fmla="*/ 59373 h 309563"/>
                <a:gd name="connsiteX106" fmla="*/ 289643 w 337212"/>
                <a:gd name="connsiteY106" fmla="*/ 49213 h 309563"/>
                <a:gd name="connsiteX107" fmla="*/ 244544 w 337212"/>
                <a:gd name="connsiteY107" fmla="*/ 33338 h 309563"/>
                <a:gd name="connsiteX108" fmla="*/ 266625 w 337212"/>
                <a:gd name="connsiteY108" fmla="*/ 55699 h 309563"/>
                <a:gd name="connsiteX109" fmla="*/ 244544 w 337212"/>
                <a:gd name="connsiteY109" fmla="*/ 79376 h 309563"/>
                <a:gd name="connsiteX110" fmla="*/ 223762 w 337212"/>
                <a:gd name="connsiteY110" fmla="*/ 63592 h 309563"/>
                <a:gd name="connsiteX111" fmla="*/ 226360 w 337212"/>
                <a:gd name="connsiteY111" fmla="*/ 49123 h 309563"/>
                <a:gd name="connsiteX112" fmla="*/ 226360 w 337212"/>
                <a:gd name="connsiteY112" fmla="*/ 43861 h 309563"/>
                <a:gd name="connsiteX113" fmla="*/ 244544 w 337212"/>
                <a:gd name="connsiteY113" fmla="*/ 33338 h 309563"/>
                <a:gd name="connsiteX114" fmla="*/ 192806 w 337212"/>
                <a:gd name="connsiteY114" fmla="*/ 23813 h 309563"/>
                <a:gd name="connsiteX115" fmla="*/ 217412 w 337212"/>
                <a:gd name="connsiteY115" fmla="*/ 48420 h 309563"/>
                <a:gd name="connsiteX116" fmla="*/ 192806 w 337212"/>
                <a:gd name="connsiteY116" fmla="*/ 73026 h 309563"/>
                <a:gd name="connsiteX117" fmla="*/ 168199 w 337212"/>
                <a:gd name="connsiteY117" fmla="*/ 51010 h 309563"/>
                <a:gd name="connsiteX118" fmla="*/ 170789 w 337212"/>
                <a:gd name="connsiteY118" fmla="*/ 39354 h 309563"/>
                <a:gd name="connsiteX119" fmla="*/ 170789 w 337212"/>
                <a:gd name="connsiteY119" fmla="*/ 38059 h 309563"/>
                <a:gd name="connsiteX120" fmla="*/ 192806 w 337212"/>
                <a:gd name="connsiteY120" fmla="*/ 23813 h 309563"/>
                <a:gd name="connsiteX121" fmla="*/ 133275 w 337212"/>
                <a:gd name="connsiteY121" fmla="*/ 12700 h 309563"/>
                <a:gd name="connsiteX122" fmla="*/ 160262 w 337212"/>
                <a:gd name="connsiteY122" fmla="*/ 39029 h 309563"/>
                <a:gd name="connsiteX123" fmla="*/ 133275 w 337212"/>
                <a:gd name="connsiteY123" fmla="*/ 66675 h 309563"/>
                <a:gd name="connsiteX124" fmla="*/ 106287 w 337212"/>
                <a:gd name="connsiteY124" fmla="*/ 48245 h 309563"/>
                <a:gd name="connsiteX125" fmla="*/ 111685 w 337212"/>
                <a:gd name="connsiteY125" fmla="*/ 29814 h 309563"/>
                <a:gd name="connsiteX126" fmla="*/ 110335 w 337212"/>
                <a:gd name="connsiteY126" fmla="*/ 23232 h 309563"/>
                <a:gd name="connsiteX127" fmla="*/ 133275 w 337212"/>
                <a:gd name="connsiteY127" fmla="*/ 12700 h 309563"/>
                <a:gd name="connsiteX128" fmla="*/ 72809 w 337212"/>
                <a:gd name="connsiteY128" fmla="*/ 0 h 309563"/>
                <a:gd name="connsiteX129" fmla="*/ 101525 w 337212"/>
                <a:gd name="connsiteY129" fmla="*/ 30163 h 309563"/>
                <a:gd name="connsiteX130" fmla="*/ 72809 w 337212"/>
                <a:gd name="connsiteY130" fmla="*/ 60325 h 309563"/>
                <a:gd name="connsiteX131" fmla="*/ 42787 w 337212"/>
                <a:gd name="connsiteY131" fmla="*/ 30163 h 309563"/>
                <a:gd name="connsiteX132" fmla="*/ 72809 w 337212"/>
                <a:gd name="connsiteY132" fmla="*/ 0 h 309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</a:cxnLst>
              <a:rect l="l" t="t" r="r" b="b"/>
              <a:pathLst>
                <a:path w="337212" h="309563">
                  <a:moveTo>
                    <a:pt x="117399" y="192088"/>
                  </a:moveTo>
                  <a:cubicBezTo>
                    <a:pt x="121632" y="194720"/>
                    <a:pt x="125866" y="196036"/>
                    <a:pt x="130099" y="196036"/>
                  </a:cubicBezTo>
                  <a:cubicBezTo>
                    <a:pt x="130099" y="196036"/>
                    <a:pt x="130099" y="196036"/>
                    <a:pt x="130099" y="278941"/>
                  </a:cubicBezTo>
                  <a:cubicBezTo>
                    <a:pt x="130099" y="285521"/>
                    <a:pt x="124455" y="290785"/>
                    <a:pt x="117399" y="292101"/>
                  </a:cubicBezTo>
                  <a:close/>
                  <a:moveTo>
                    <a:pt x="176137" y="187325"/>
                  </a:moveTo>
                  <a:cubicBezTo>
                    <a:pt x="179841" y="189956"/>
                    <a:pt x="183546" y="191271"/>
                    <a:pt x="187250" y="191271"/>
                  </a:cubicBezTo>
                  <a:cubicBezTo>
                    <a:pt x="187250" y="191271"/>
                    <a:pt x="187250" y="191271"/>
                    <a:pt x="187250" y="267562"/>
                  </a:cubicBezTo>
                  <a:cubicBezTo>
                    <a:pt x="187250" y="274139"/>
                    <a:pt x="182311" y="279400"/>
                    <a:pt x="176137" y="279400"/>
                  </a:cubicBezTo>
                  <a:cubicBezTo>
                    <a:pt x="176137" y="279400"/>
                    <a:pt x="176137" y="279400"/>
                    <a:pt x="176137" y="187325"/>
                  </a:cubicBezTo>
                  <a:close/>
                  <a:moveTo>
                    <a:pt x="231699" y="180975"/>
                  </a:moveTo>
                  <a:cubicBezTo>
                    <a:pt x="233967" y="183646"/>
                    <a:pt x="236235" y="183646"/>
                    <a:pt x="239637" y="184982"/>
                  </a:cubicBezTo>
                  <a:cubicBezTo>
                    <a:pt x="239637" y="184982"/>
                    <a:pt x="239637" y="184982"/>
                    <a:pt x="239637" y="254429"/>
                  </a:cubicBezTo>
                  <a:cubicBezTo>
                    <a:pt x="239637" y="259771"/>
                    <a:pt x="236235" y="263778"/>
                    <a:pt x="231699" y="265113"/>
                  </a:cubicBezTo>
                  <a:close/>
                  <a:moveTo>
                    <a:pt x="277737" y="177800"/>
                  </a:moveTo>
                  <a:cubicBezTo>
                    <a:pt x="280458" y="179099"/>
                    <a:pt x="283180" y="180398"/>
                    <a:pt x="287262" y="180398"/>
                  </a:cubicBezTo>
                  <a:cubicBezTo>
                    <a:pt x="287262" y="180398"/>
                    <a:pt x="287262" y="180398"/>
                    <a:pt x="287262" y="238847"/>
                  </a:cubicBezTo>
                  <a:cubicBezTo>
                    <a:pt x="287262" y="244043"/>
                    <a:pt x="283180" y="247939"/>
                    <a:pt x="277737" y="249238"/>
                  </a:cubicBezTo>
                  <a:close/>
                  <a:moveTo>
                    <a:pt x="280912" y="92075"/>
                  </a:moveTo>
                  <a:cubicBezTo>
                    <a:pt x="282241" y="92075"/>
                    <a:pt x="306164" y="92075"/>
                    <a:pt x="307493" y="92075"/>
                  </a:cubicBezTo>
                  <a:cubicBezTo>
                    <a:pt x="311481" y="92075"/>
                    <a:pt x="314139" y="94694"/>
                    <a:pt x="315468" y="97314"/>
                  </a:cubicBezTo>
                  <a:cubicBezTo>
                    <a:pt x="315468" y="97314"/>
                    <a:pt x="315468" y="97314"/>
                    <a:pt x="336733" y="158869"/>
                  </a:cubicBezTo>
                  <a:cubicBezTo>
                    <a:pt x="338062" y="162798"/>
                    <a:pt x="336733" y="168037"/>
                    <a:pt x="331417" y="169347"/>
                  </a:cubicBezTo>
                  <a:cubicBezTo>
                    <a:pt x="327430" y="170657"/>
                    <a:pt x="322113" y="168037"/>
                    <a:pt x="320784" y="164108"/>
                  </a:cubicBezTo>
                  <a:cubicBezTo>
                    <a:pt x="320784" y="164108"/>
                    <a:pt x="320784" y="164108"/>
                    <a:pt x="314139" y="145772"/>
                  </a:cubicBezTo>
                  <a:cubicBezTo>
                    <a:pt x="314139" y="145772"/>
                    <a:pt x="314139" y="145772"/>
                    <a:pt x="314139" y="238761"/>
                  </a:cubicBezTo>
                  <a:cubicBezTo>
                    <a:pt x="314139" y="243999"/>
                    <a:pt x="310152" y="249238"/>
                    <a:pt x="304835" y="249238"/>
                  </a:cubicBezTo>
                  <a:cubicBezTo>
                    <a:pt x="299519" y="249238"/>
                    <a:pt x="294203" y="243999"/>
                    <a:pt x="294203" y="238761"/>
                  </a:cubicBezTo>
                  <a:cubicBezTo>
                    <a:pt x="294203" y="238761"/>
                    <a:pt x="294203" y="238761"/>
                    <a:pt x="294203" y="179824"/>
                  </a:cubicBezTo>
                  <a:cubicBezTo>
                    <a:pt x="294203" y="179824"/>
                    <a:pt x="294203" y="179824"/>
                    <a:pt x="288886" y="179824"/>
                  </a:cubicBezTo>
                  <a:cubicBezTo>
                    <a:pt x="291545" y="179824"/>
                    <a:pt x="292874" y="179824"/>
                    <a:pt x="294203" y="178515"/>
                  </a:cubicBezTo>
                  <a:cubicBezTo>
                    <a:pt x="302177" y="175895"/>
                    <a:pt x="307493" y="166727"/>
                    <a:pt x="304835" y="157560"/>
                  </a:cubicBezTo>
                  <a:cubicBezTo>
                    <a:pt x="304835" y="157560"/>
                    <a:pt x="304835" y="157560"/>
                    <a:pt x="280912" y="92075"/>
                  </a:cubicBezTo>
                  <a:close/>
                  <a:moveTo>
                    <a:pt x="231699" y="82550"/>
                  </a:moveTo>
                  <a:cubicBezTo>
                    <a:pt x="235715" y="82550"/>
                    <a:pt x="239730" y="82550"/>
                    <a:pt x="243745" y="82550"/>
                  </a:cubicBezTo>
                  <a:cubicBezTo>
                    <a:pt x="253115" y="82550"/>
                    <a:pt x="262484" y="82550"/>
                    <a:pt x="262484" y="82550"/>
                  </a:cubicBezTo>
                  <a:cubicBezTo>
                    <a:pt x="267838" y="82550"/>
                    <a:pt x="271854" y="85177"/>
                    <a:pt x="273192" y="89117"/>
                  </a:cubicBezTo>
                  <a:cubicBezTo>
                    <a:pt x="273192" y="89117"/>
                    <a:pt x="273192" y="89117"/>
                    <a:pt x="297285" y="160041"/>
                  </a:cubicBezTo>
                  <a:cubicBezTo>
                    <a:pt x="299962" y="165294"/>
                    <a:pt x="297285" y="170548"/>
                    <a:pt x="291931" y="171861"/>
                  </a:cubicBezTo>
                  <a:cubicBezTo>
                    <a:pt x="286577" y="174488"/>
                    <a:pt x="281223" y="170548"/>
                    <a:pt x="279885" y="166608"/>
                  </a:cubicBezTo>
                  <a:cubicBezTo>
                    <a:pt x="279885" y="166608"/>
                    <a:pt x="279885" y="166608"/>
                    <a:pt x="271854" y="144280"/>
                  </a:cubicBezTo>
                  <a:cubicBezTo>
                    <a:pt x="271854" y="144280"/>
                    <a:pt x="271854" y="144280"/>
                    <a:pt x="271854" y="253292"/>
                  </a:cubicBezTo>
                  <a:cubicBezTo>
                    <a:pt x="271854" y="259859"/>
                    <a:pt x="266500" y="265113"/>
                    <a:pt x="259807" y="265113"/>
                  </a:cubicBezTo>
                  <a:cubicBezTo>
                    <a:pt x="253115" y="265113"/>
                    <a:pt x="247761" y="259859"/>
                    <a:pt x="247761" y="253292"/>
                  </a:cubicBezTo>
                  <a:cubicBezTo>
                    <a:pt x="247761" y="253292"/>
                    <a:pt x="247761" y="253292"/>
                    <a:pt x="247761" y="183682"/>
                  </a:cubicBezTo>
                  <a:cubicBezTo>
                    <a:pt x="257130" y="179742"/>
                    <a:pt x="262484" y="169235"/>
                    <a:pt x="258469" y="160041"/>
                  </a:cubicBezTo>
                  <a:cubicBezTo>
                    <a:pt x="258469" y="160041"/>
                    <a:pt x="258469" y="160041"/>
                    <a:pt x="231699" y="82550"/>
                  </a:cubicBezTo>
                  <a:close/>
                  <a:moveTo>
                    <a:pt x="177724" y="77788"/>
                  </a:moveTo>
                  <a:cubicBezTo>
                    <a:pt x="177724" y="77788"/>
                    <a:pt x="213196" y="77788"/>
                    <a:pt x="214510" y="77788"/>
                  </a:cubicBezTo>
                  <a:cubicBezTo>
                    <a:pt x="219765" y="77788"/>
                    <a:pt x="223707" y="80406"/>
                    <a:pt x="225021" y="85643"/>
                  </a:cubicBezTo>
                  <a:cubicBezTo>
                    <a:pt x="225021" y="85643"/>
                    <a:pt x="225021" y="85643"/>
                    <a:pt x="252610" y="162884"/>
                  </a:cubicBezTo>
                  <a:cubicBezTo>
                    <a:pt x="253924" y="168121"/>
                    <a:pt x="251296" y="174667"/>
                    <a:pt x="246041" y="175976"/>
                  </a:cubicBezTo>
                  <a:cubicBezTo>
                    <a:pt x="239472" y="178595"/>
                    <a:pt x="234217" y="175976"/>
                    <a:pt x="231590" y="169430"/>
                  </a:cubicBezTo>
                  <a:cubicBezTo>
                    <a:pt x="231590" y="169430"/>
                    <a:pt x="231590" y="169430"/>
                    <a:pt x="223707" y="145865"/>
                  </a:cubicBezTo>
                  <a:cubicBezTo>
                    <a:pt x="223707" y="145865"/>
                    <a:pt x="223707" y="145865"/>
                    <a:pt x="223707" y="266309"/>
                  </a:cubicBezTo>
                  <a:cubicBezTo>
                    <a:pt x="223707" y="272855"/>
                    <a:pt x="218452" y="279401"/>
                    <a:pt x="210569" y="279401"/>
                  </a:cubicBezTo>
                  <a:cubicBezTo>
                    <a:pt x="204000" y="279401"/>
                    <a:pt x="198745" y="272855"/>
                    <a:pt x="198745" y="266309"/>
                  </a:cubicBezTo>
                  <a:cubicBezTo>
                    <a:pt x="198745" y="266309"/>
                    <a:pt x="198745" y="266309"/>
                    <a:pt x="198745" y="189068"/>
                  </a:cubicBezTo>
                  <a:cubicBezTo>
                    <a:pt x="198745" y="189068"/>
                    <a:pt x="198745" y="189068"/>
                    <a:pt x="197759" y="189068"/>
                  </a:cubicBezTo>
                  <a:lnTo>
                    <a:pt x="194803" y="189068"/>
                  </a:lnTo>
                  <a:cubicBezTo>
                    <a:pt x="200059" y="187759"/>
                    <a:pt x="204000" y="183831"/>
                    <a:pt x="206628" y="178595"/>
                  </a:cubicBezTo>
                  <a:cubicBezTo>
                    <a:pt x="209255" y="173358"/>
                    <a:pt x="209255" y="168121"/>
                    <a:pt x="206628" y="162884"/>
                  </a:cubicBezTo>
                  <a:cubicBezTo>
                    <a:pt x="206628" y="162884"/>
                    <a:pt x="206628" y="162884"/>
                    <a:pt x="177724" y="79097"/>
                  </a:cubicBezTo>
                  <a:cubicBezTo>
                    <a:pt x="177724" y="79097"/>
                    <a:pt x="177724" y="77788"/>
                    <a:pt x="177724" y="77788"/>
                  </a:cubicBezTo>
                  <a:close/>
                  <a:moveTo>
                    <a:pt x="120574" y="73025"/>
                  </a:moveTo>
                  <a:cubicBezTo>
                    <a:pt x="120574" y="73025"/>
                    <a:pt x="157008" y="73025"/>
                    <a:pt x="157008" y="73025"/>
                  </a:cubicBezTo>
                  <a:cubicBezTo>
                    <a:pt x="162213" y="73025"/>
                    <a:pt x="167418" y="75668"/>
                    <a:pt x="168720" y="80953"/>
                  </a:cubicBezTo>
                  <a:cubicBezTo>
                    <a:pt x="168720" y="80953"/>
                    <a:pt x="168720" y="80953"/>
                    <a:pt x="197347" y="166840"/>
                  </a:cubicBezTo>
                  <a:cubicBezTo>
                    <a:pt x="199949" y="172125"/>
                    <a:pt x="197347" y="178732"/>
                    <a:pt x="190840" y="181375"/>
                  </a:cubicBezTo>
                  <a:cubicBezTo>
                    <a:pt x="184334" y="184017"/>
                    <a:pt x="177828" y="180053"/>
                    <a:pt x="176527" y="173447"/>
                  </a:cubicBezTo>
                  <a:lnTo>
                    <a:pt x="167418" y="148341"/>
                  </a:lnTo>
                  <a:cubicBezTo>
                    <a:pt x="167418" y="148341"/>
                    <a:pt x="167418" y="148341"/>
                    <a:pt x="167418" y="279153"/>
                  </a:cubicBezTo>
                  <a:cubicBezTo>
                    <a:pt x="167418" y="287081"/>
                    <a:pt x="160912" y="293688"/>
                    <a:pt x="153105" y="293688"/>
                  </a:cubicBezTo>
                  <a:cubicBezTo>
                    <a:pt x="145297" y="293688"/>
                    <a:pt x="140093" y="287081"/>
                    <a:pt x="140093" y="279153"/>
                  </a:cubicBezTo>
                  <a:cubicBezTo>
                    <a:pt x="140093" y="279153"/>
                    <a:pt x="140093" y="279153"/>
                    <a:pt x="140093" y="195909"/>
                  </a:cubicBezTo>
                  <a:cubicBezTo>
                    <a:pt x="140093" y="195909"/>
                    <a:pt x="140093" y="195909"/>
                    <a:pt x="133586" y="195909"/>
                  </a:cubicBezTo>
                  <a:cubicBezTo>
                    <a:pt x="134888" y="195909"/>
                    <a:pt x="136189" y="195909"/>
                    <a:pt x="138791" y="194588"/>
                  </a:cubicBezTo>
                  <a:cubicBezTo>
                    <a:pt x="150502" y="190624"/>
                    <a:pt x="155707" y="177411"/>
                    <a:pt x="151804" y="166840"/>
                  </a:cubicBezTo>
                  <a:cubicBezTo>
                    <a:pt x="151804" y="166840"/>
                    <a:pt x="151804" y="166840"/>
                    <a:pt x="120574" y="73025"/>
                  </a:cubicBezTo>
                  <a:close/>
                  <a:moveTo>
                    <a:pt x="46220" y="66675"/>
                  </a:moveTo>
                  <a:cubicBezTo>
                    <a:pt x="47550" y="66675"/>
                    <a:pt x="59520" y="66675"/>
                    <a:pt x="72821" y="66675"/>
                  </a:cubicBezTo>
                  <a:cubicBezTo>
                    <a:pt x="84792" y="66675"/>
                    <a:pt x="96762" y="66675"/>
                    <a:pt x="98092" y="66675"/>
                  </a:cubicBezTo>
                  <a:cubicBezTo>
                    <a:pt x="103413" y="66675"/>
                    <a:pt x="108733" y="69315"/>
                    <a:pt x="111393" y="74595"/>
                  </a:cubicBezTo>
                  <a:cubicBezTo>
                    <a:pt x="111393" y="74595"/>
                    <a:pt x="111393" y="74595"/>
                    <a:pt x="143315" y="169638"/>
                  </a:cubicBezTo>
                  <a:cubicBezTo>
                    <a:pt x="145975" y="176239"/>
                    <a:pt x="143315" y="184159"/>
                    <a:pt x="135334" y="185479"/>
                  </a:cubicBezTo>
                  <a:cubicBezTo>
                    <a:pt x="128684" y="188119"/>
                    <a:pt x="122034" y="184159"/>
                    <a:pt x="119374" y="177559"/>
                  </a:cubicBezTo>
                  <a:cubicBezTo>
                    <a:pt x="119374" y="177559"/>
                    <a:pt x="119374" y="177559"/>
                    <a:pt x="108733" y="148518"/>
                  </a:cubicBezTo>
                  <a:cubicBezTo>
                    <a:pt x="108733" y="148518"/>
                    <a:pt x="108733" y="148518"/>
                    <a:pt x="108733" y="295043"/>
                  </a:cubicBezTo>
                  <a:cubicBezTo>
                    <a:pt x="108733" y="302963"/>
                    <a:pt x="102083" y="309563"/>
                    <a:pt x="94102" y="309563"/>
                  </a:cubicBezTo>
                  <a:cubicBezTo>
                    <a:pt x="84792" y="309563"/>
                    <a:pt x="78141" y="302963"/>
                    <a:pt x="78141" y="295043"/>
                  </a:cubicBezTo>
                  <a:cubicBezTo>
                    <a:pt x="78141" y="295043"/>
                    <a:pt x="78141" y="295043"/>
                    <a:pt x="78141" y="202640"/>
                  </a:cubicBezTo>
                  <a:cubicBezTo>
                    <a:pt x="78141" y="202640"/>
                    <a:pt x="78141" y="202640"/>
                    <a:pt x="66171" y="202640"/>
                  </a:cubicBezTo>
                  <a:cubicBezTo>
                    <a:pt x="66171" y="202640"/>
                    <a:pt x="66171" y="202640"/>
                    <a:pt x="66171" y="295043"/>
                  </a:cubicBezTo>
                  <a:cubicBezTo>
                    <a:pt x="66171" y="302963"/>
                    <a:pt x="59520" y="309563"/>
                    <a:pt x="50210" y="309563"/>
                  </a:cubicBezTo>
                  <a:cubicBezTo>
                    <a:pt x="42229" y="309563"/>
                    <a:pt x="35579" y="302963"/>
                    <a:pt x="35579" y="295043"/>
                  </a:cubicBezTo>
                  <a:cubicBezTo>
                    <a:pt x="35579" y="295043"/>
                    <a:pt x="35579" y="295043"/>
                    <a:pt x="35579" y="148518"/>
                  </a:cubicBezTo>
                  <a:cubicBezTo>
                    <a:pt x="35579" y="148518"/>
                    <a:pt x="35579" y="148518"/>
                    <a:pt x="24938" y="177559"/>
                  </a:cubicBezTo>
                  <a:cubicBezTo>
                    <a:pt x="22278" y="184159"/>
                    <a:pt x="15628" y="188119"/>
                    <a:pt x="8978" y="185479"/>
                  </a:cubicBezTo>
                  <a:cubicBezTo>
                    <a:pt x="997" y="184159"/>
                    <a:pt x="-1663" y="176239"/>
                    <a:pt x="997" y="169638"/>
                  </a:cubicBezTo>
                  <a:cubicBezTo>
                    <a:pt x="997" y="169638"/>
                    <a:pt x="997" y="169638"/>
                    <a:pt x="32919" y="74595"/>
                  </a:cubicBezTo>
                  <a:cubicBezTo>
                    <a:pt x="35579" y="69315"/>
                    <a:pt x="40899" y="66675"/>
                    <a:pt x="46220" y="66675"/>
                  </a:cubicBezTo>
                  <a:close/>
                  <a:moveTo>
                    <a:pt x="289643" y="49213"/>
                  </a:moveTo>
                  <a:cubicBezTo>
                    <a:pt x="301549" y="49213"/>
                    <a:pt x="309487" y="58103"/>
                    <a:pt x="309487" y="68263"/>
                  </a:cubicBezTo>
                  <a:cubicBezTo>
                    <a:pt x="309487" y="79693"/>
                    <a:pt x="300227" y="87313"/>
                    <a:pt x="289643" y="87313"/>
                  </a:cubicBezTo>
                  <a:cubicBezTo>
                    <a:pt x="280383" y="87313"/>
                    <a:pt x="269799" y="79693"/>
                    <a:pt x="269799" y="68263"/>
                  </a:cubicBezTo>
                  <a:cubicBezTo>
                    <a:pt x="269799" y="68263"/>
                    <a:pt x="271122" y="68263"/>
                    <a:pt x="271122" y="68263"/>
                  </a:cubicBezTo>
                  <a:cubicBezTo>
                    <a:pt x="271122" y="65723"/>
                    <a:pt x="272445" y="63183"/>
                    <a:pt x="272445" y="59373"/>
                  </a:cubicBezTo>
                  <a:cubicBezTo>
                    <a:pt x="276414" y="54293"/>
                    <a:pt x="283028" y="49213"/>
                    <a:pt x="289643" y="49213"/>
                  </a:cubicBezTo>
                  <a:close/>
                  <a:moveTo>
                    <a:pt x="244544" y="33338"/>
                  </a:moveTo>
                  <a:cubicBezTo>
                    <a:pt x="257533" y="33338"/>
                    <a:pt x="266625" y="43861"/>
                    <a:pt x="266625" y="55699"/>
                  </a:cubicBezTo>
                  <a:cubicBezTo>
                    <a:pt x="266625" y="68853"/>
                    <a:pt x="256234" y="79376"/>
                    <a:pt x="244544" y="79376"/>
                  </a:cubicBezTo>
                  <a:cubicBezTo>
                    <a:pt x="235452" y="79376"/>
                    <a:pt x="226360" y="72799"/>
                    <a:pt x="223762" y="63592"/>
                  </a:cubicBezTo>
                  <a:cubicBezTo>
                    <a:pt x="225061" y="59645"/>
                    <a:pt x="226360" y="54384"/>
                    <a:pt x="226360" y="49123"/>
                  </a:cubicBezTo>
                  <a:cubicBezTo>
                    <a:pt x="226360" y="47807"/>
                    <a:pt x="226360" y="46492"/>
                    <a:pt x="226360" y="43861"/>
                  </a:cubicBezTo>
                  <a:cubicBezTo>
                    <a:pt x="230256" y="37284"/>
                    <a:pt x="236751" y="33338"/>
                    <a:pt x="244544" y="33338"/>
                  </a:cubicBezTo>
                  <a:close/>
                  <a:moveTo>
                    <a:pt x="192806" y="23813"/>
                  </a:moveTo>
                  <a:cubicBezTo>
                    <a:pt x="205756" y="23813"/>
                    <a:pt x="217412" y="35469"/>
                    <a:pt x="217412" y="48420"/>
                  </a:cubicBezTo>
                  <a:cubicBezTo>
                    <a:pt x="217412" y="62665"/>
                    <a:pt x="205756" y="73026"/>
                    <a:pt x="192806" y="73026"/>
                  </a:cubicBezTo>
                  <a:cubicBezTo>
                    <a:pt x="179855" y="73026"/>
                    <a:pt x="169494" y="63961"/>
                    <a:pt x="168199" y="51010"/>
                  </a:cubicBezTo>
                  <a:cubicBezTo>
                    <a:pt x="169494" y="48420"/>
                    <a:pt x="170789" y="44534"/>
                    <a:pt x="170789" y="39354"/>
                  </a:cubicBezTo>
                  <a:cubicBezTo>
                    <a:pt x="170789" y="39354"/>
                    <a:pt x="170789" y="39354"/>
                    <a:pt x="170789" y="38059"/>
                  </a:cubicBezTo>
                  <a:cubicBezTo>
                    <a:pt x="174674" y="30288"/>
                    <a:pt x="182445" y="23813"/>
                    <a:pt x="192806" y="23813"/>
                  </a:cubicBezTo>
                  <a:close/>
                  <a:moveTo>
                    <a:pt x="133275" y="12700"/>
                  </a:moveTo>
                  <a:cubicBezTo>
                    <a:pt x="148118" y="12700"/>
                    <a:pt x="160262" y="24548"/>
                    <a:pt x="160262" y="39029"/>
                  </a:cubicBezTo>
                  <a:cubicBezTo>
                    <a:pt x="160262" y="54827"/>
                    <a:pt x="148118" y="66675"/>
                    <a:pt x="133275" y="66675"/>
                  </a:cubicBezTo>
                  <a:cubicBezTo>
                    <a:pt x="121130" y="66675"/>
                    <a:pt x="110335" y="60093"/>
                    <a:pt x="106287" y="48245"/>
                  </a:cubicBezTo>
                  <a:cubicBezTo>
                    <a:pt x="108986" y="42979"/>
                    <a:pt x="111685" y="36396"/>
                    <a:pt x="111685" y="29814"/>
                  </a:cubicBezTo>
                  <a:cubicBezTo>
                    <a:pt x="111685" y="27181"/>
                    <a:pt x="110335" y="25865"/>
                    <a:pt x="110335" y="23232"/>
                  </a:cubicBezTo>
                  <a:cubicBezTo>
                    <a:pt x="115733" y="16649"/>
                    <a:pt x="123829" y="12700"/>
                    <a:pt x="133275" y="12700"/>
                  </a:cubicBezTo>
                  <a:close/>
                  <a:moveTo>
                    <a:pt x="72809" y="0"/>
                  </a:moveTo>
                  <a:cubicBezTo>
                    <a:pt x="88472" y="0"/>
                    <a:pt x="101525" y="14426"/>
                    <a:pt x="101525" y="30163"/>
                  </a:cubicBezTo>
                  <a:cubicBezTo>
                    <a:pt x="101525" y="47211"/>
                    <a:pt x="87167" y="60325"/>
                    <a:pt x="72809" y="60325"/>
                  </a:cubicBezTo>
                  <a:cubicBezTo>
                    <a:pt x="57145" y="60325"/>
                    <a:pt x="42787" y="47211"/>
                    <a:pt x="42787" y="30163"/>
                  </a:cubicBezTo>
                  <a:cubicBezTo>
                    <a:pt x="42787" y="14426"/>
                    <a:pt x="55840" y="0"/>
                    <a:pt x="7280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ea typeface="宋体" panose="02010600030101010101" pitchFamily="2" charset="-122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5975372" y="2471359"/>
            <a:ext cx="5050769" cy="1199895"/>
            <a:chOff x="6959890" y="2082463"/>
            <a:chExt cx="5050769" cy="1199895"/>
          </a:xfrm>
        </p:grpSpPr>
        <p:sp>
          <p:nvSpPr>
            <p:cNvPr id="25" name="TextBox 19"/>
            <p:cNvSpPr txBox="1"/>
            <p:nvPr/>
          </p:nvSpPr>
          <p:spPr>
            <a:xfrm>
              <a:off x="6959890" y="2082463"/>
              <a:ext cx="2444433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zh-CN"/>
              </a:defPPr>
              <a:lvl1pPr>
                <a:defRPr sz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EngraversGothic BT" panose="020B0507020203020204" pitchFamily="34" charset="0"/>
                </a:defRPr>
              </a:lvl1pPr>
            </a:lstStyle>
            <a:p>
              <a:r>
                <a:rPr lang="zh-CN" altLang="en-US" sz="1800" b="1">
                  <a:latin typeface="阿里巴巴普惠体 B" panose="00020600040101010101" charset="-122"/>
                  <a:ea typeface="阿里巴巴普惠体 B" panose="00020600040101010101" charset="-122"/>
                </a:rPr>
                <a:t>标题文字添加</a:t>
              </a:r>
              <a:endParaRPr lang="en-US" sz="1800" b="1">
                <a:latin typeface="阿里巴巴普惠体 B" panose="00020600040101010101" charset="-122"/>
                <a:ea typeface="阿里巴巴普惠体 B" panose="00020600040101010101" charset="-122"/>
              </a:endParaRPr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6959891" y="2452413"/>
              <a:ext cx="5050768" cy="82994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000">
                  <a:solidFill>
                    <a:schemeClr val="bg1">
                      <a:lumMod val="50000"/>
                    </a:schemeClr>
                  </a:solidFill>
                  <a:latin typeface="阿里巴巴普惠体 R" panose="00020600040101010101" charset="-122"/>
                  <a:ea typeface="阿里巴巴普惠体 R" panose="00020600040101010101" charset="-122"/>
                </a:rPr>
                <a:t>The user can demonstrate on a projector or computer, or print the presentation and make it into a filmThe user can demonstrate on a projector or computer, or print the presentation and make it into a filmThe user can demonstrate on a projector or computer, or print the presentation and make it into a film</a:t>
              </a:r>
              <a:endParaRPr lang="en-US" altLang="zh-CN" sz="1000">
                <a:solidFill>
                  <a:schemeClr val="bg1">
                    <a:lumMod val="50000"/>
                  </a:schemeClr>
                </a:solidFill>
                <a:latin typeface="阿里巴巴普惠体 R" panose="00020600040101010101" charset="-122"/>
                <a:ea typeface="阿里巴巴普惠体 R" panose="00020600040101010101" charset="-122"/>
              </a:endParaRPr>
            </a:p>
          </p:txBody>
        </p:sp>
      </p:grpSp>
      <p:sp>
        <p:nvSpPr>
          <p:cNvPr id="30" name="TextBox 19"/>
          <p:cNvSpPr txBox="1"/>
          <p:nvPr/>
        </p:nvSpPr>
        <p:spPr>
          <a:xfrm>
            <a:off x="6274588" y="5231065"/>
            <a:ext cx="1373268" cy="33718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zh-CN"/>
            </a:defPPr>
            <a:lvl1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EngraversGothic BT" panose="020B0507020203020204" pitchFamily="34" charset="0"/>
              </a:defRPr>
            </a:lvl1pPr>
          </a:lstStyle>
          <a:p>
            <a:pPr algn="ctr"/>
            <a:r>
              <a:rPr lang="zh-CN" altLang="en-US" sz="1600">
                <a:latin typeface="阿里巴巴普惠体 B" panose="00020600040101010101" charset="-122"/>
                <a:ea typeface="阿里巴巴普惠体 B" panose="00020600040101010101" charset="-122"/>
              </a:rPr>
              <a:t>文字添加</a:t>
            </a:r>
            <a:endParaRPr lang="zh-CN" altLang="en-US" sz="1600">
              <a:latin typeface="阿里巴巴普惠体 B" panose="00020600040101010101" charset="-122"/>
              <a:ea typeface="阿里巴巴普惠体 B" panose="00020600040101010101" charset="-122"/>
            </a:endParaRPr>
          </a:p>
        </p:txBody>
      </p:sp>
      <p:sp>
        <p:nvSpPr>
          <p:cNvPr id="31" name="TextBox 19"/>
          <p:cNvSpPr txBox="1"/>
          <p:nvPr/>
        </p:nvSpPr>
        <p:spPr>
          <a:xfrm>
            <a:off x="7605334" y="5231065"/>
            <a:ext cx="1373268" cy="3385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zh-CN"/>
            </a:defPPr>
            <a:lvl1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EngraversGothic BT" panose="020B0507020203020204" pitchFamily="34" charset="0"/>
              </a:defRPr>
            </a:lvl1pPr>
          </a:lstStyle>
          <a:p>
            <a:pPr algn="ctr"/>
            <a:r>
              <a:rPr lang="zh-CN" altLang="en-US" sz="1600">
                <a:latin typeface="阿里巴巴普惠体 B" panose="00020600040101010101" charset="-122"/>
                <a:ea typeface="阿里巴巴普惠体 B" panose="00020600040101010101" charset="-122"/>
              </a:rPr>
              <a:t>文字添加</a:t>
            </a:r>
            <a:endParaRPr lang="zh-CN" altLang="en-US" sz="1600">
              <a:latin typeface="阿里巴巴普惠体 B" panose="00020600040101010101" charset="-122"/>
              <a:ea typeface="阿里巴巴普惠体 B" panose="00020600040101010101" charset="-122"/>
            </a:endParaRPr>
          </a:p>
        </p:txBody>
      </p:sp>
      <p:sp>
        <p:nvSpPr>
          <p:cNvPr id="32" name="TextBox 19"/>
          <p:cNvSpPr txBox="1"/>
          <p:nvPr/>
        </p:nvSpPr>
        <p:spPr>
          <a:xfrm>
            <a:off x="8936080" y="5231065"/>
            <a:ext cx="1373268" cy="3385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zh-CN"/>
            </a:defPPr>
            <a:lvl1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EngraversGothic BT" panose="020B0507020203020204" pitchFamily="34" charset="0"/>
              </a:defRPr>
            </a:lvl1pPr>
          </a:lstStyle>
          <a:p>
            <a:pPr algn="ctr"/>
            <a:r>
              <a:rPr lang="zh-CN" altLang="en-US" sz="1600">
                <a:latin typeface="阿里巴巴普惠体 B" panose="00020600040101010101" charset="-122"/>
                <a:ea typeface="阿里巴巴普惠体 B" panose="00020600040101010101" charset="-122"/>
              </a:rPr>
              <a:t>文字添加</a:t>
            </a:r>
            <a:endParaRPr lang="zh-CN" altLang="en-US" sz="1600">
              <a:latin typeface="阿里巴巴普惠体 B" panose="00020600040101010101" charset="-122"/>
              <a:ea typeface="阿里巴巴普惠体 B" panose="00020600040101010101" charset="-122"/>
            </a:endParaRPr>
          </a:p>
        </p:txBody>
      </p:sp>
      <p:pic>
        <p:nvPicPr>
          <p:cNvPr id="3" name="图片 2" descr="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4475" y="318135"/>
            <a:ext cx="2745740" cy="54673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41960" y="76835"/>
            <a:ext cx="221488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4000" b="1" kern="100">
                <a:solidFill>
                  <a:schemeClr val="tx1">
                    <a:lumMod val="95000"/>
                    <a:lumOff val="5000"/>
                  </a:schemeClr>
                </a:solidFill>
                <a:latin typeface="阿里巴巴普惠体 B" panose="00020600040101010101" charset="-122"/>
                <a:ea typeface="阿里巴巴普惠体 B" panose="00020600040101010101" charset="-122"/>
                <a:cs typeface="Times New Roman" panose="02020603050405020304" pitchFamily="18" charset="0"/>
                <a:sym typeface="+mn-ea"/>
              </a:rPr>
              <a:t>论文导读</a:t>
            </a:r>
            <a:endParaRPr lang="zh-CN" altLang="en-US" sz="4000" b="1" kern="100">
              <a:solidFill>
                <a:schemeClr val="tx1">
                  <a:lumMod val="95000"/>
                  <a:lumOff val="5000"/>
                </a:schemeClr>
              </a:solidFill>
              <a:latin typeface="阿里巴巴普惠体 B" panose="00020600040101010101" charset="-122"/>
              <a:ea typeface="阿里巴巴普惠体 B" panose="00020600040101010101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463800" y="2946400"/>
            <a:ext cx="209550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B" panose="00020600040101010101" charset="-122"/>
                <a:ea typeface="阿里巴巴普惠体 B" panose="00020600040101010101" charset="-122"/>
              </a:rPr>
              <a:t>添加图片</a:t>
            </a:r>
            <a:endParaRPr lang="zh-CN" altLang="en-US" sz="6000">
              <a:solidFill>
                <a:schemeClr val="tx1">
                  <a:lumMod val="85000"/>
                  <a:lumOff val="15000"/>
                </a:schemeClr>
              </a:solidFill>
              <a:latin typeface="阿里巴巴普惠体 B" panose="00020600040101010101" charset="-122"/>
              <a:ea typeface="阿里巴巴普惠体 B" panose="00020600040101010101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0" grpId="0"/>
      <p:bldP spid="31" grpId="0"/>
      <p:bldP spid="3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6546929a-7cac-4b66-9020-3d009edf9477" descr="OQAAAB+LCAAAAAAABACrVlIpqSxIVbJSCs5NLCpxyUxML0rM9SxJzVXSUfJMUbLKK83J0VFyysxLycxLdy/KLy0oVrKKjq0FALpUkis5AAAA" title="iSlide™ 版权声明  COPYRIGHT NOTICE"/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1910137" y="2202340"/>
            <a:ext cx="8381066" cy="1510490"/>
            <a:chOff x="1946650" y="3154840"/>
            <a:chExt cx="8381066" cy="1510490"/>
          </a:xfrm>
        </p:grpSpPr>
        <p:grpSp>
          <p:nvGrpSpPr>
            <p:cNvPr id="5" name="îślídê"/>
            <p:cNvGrpSpPr/>
            <p:nvPr/>
          </p:nvGrpSpPr>
          <p:grpSpPr>
            <a:xfrm>
              <a:off x="1946650" y="3175645"/>
              <a:ext cx="1420908" cy="1489685"/>
              <a:chOff x="1946650" y="3175645"/>
              <a:chExt cx="1420908" cy="1489685"/>
            </a:xfrm>
          </p:grpSpPr>
          <p:sp>
            <p:nvSpPr>
              <p:cNvPr id="35" name="ïṡḷîḍê"/>
              <p:cNvSpPr/>
              <p:nvPr/>
            </p:nvSpPr>
            <p:spPr>
              <a:xfrm>
                <a:off x="2152788" y="3346484"/>
                <a:ext cx="1008633" cy="1171254"/>
              </a:xfrm>
              <a:custGeom>
                <a:avLst/>
                <a:gdLst>
                  <a:gd name="connsiteX0" fmla="*/ 0 w 1818526"/>
                  <a:gd name="connsiteY0" fmla="*/ 1140432 h 1171254"/>
                  <a:gd name="connsiteX1" fmla="*/ 883578 w 1818526"/>
                  <a:gd name="connsiteY1" fmla="*/ 0 h 1171254"/>
                  <a:gd name="connsiteX2" fmla="*/ 1818526 w 1818526"/>
                  <a:gd name="connsiteY2" fmla="*/ 1171254 h 11712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818526" h="1171254">
                    <a:moveTo>
                      <a:pt x="0" y="1140432"/>
                    </a:moveTo>
                    <a:lnTo>
                      <a:pt x="883578" y="0"/>
                    </a:lnTo>
                    <a:lnTo>
                      <a:pt x="1818526" y="1171254"/>
                    </a:lnTo>
                  </a:path>
                </a:pathLst>
              </a:custGeom>
              <a:noFill/>
              <a:ln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/>
                <a:endParaRPr dirty="0">
                  <a:ea typeface="宋体" panose="02010600030101010101" pitchFamily="2" charset="-122"/>
                </a:endParaRPr>
              </a:p>
            </p:txBody>
          </p:sp>
          <p:sp>
            <p:nvSpPr>
              <p:cNvPr id="36" name="ïṩ1íḑé"/>
              <p:cNvSpPr/>
              <p:nvPr/>
            </p:nvSpPr>
            <p:spPr>
              <a:xfrm>
                <a:off x="1946650" y="3175645"/>
                <a:ext cx="1420908" cy="341678"/>
              </a:xfrm>
              <a:prstGeom prst="roundRect">
                <a:avLst>
                  <a:gd name="adj" fmla="val 50000"/>
                </a:avLst>
              </a:prstGeom>
              <a:solidFill>
                <a:srgbClr val="EB3E1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90000" tIns="46800" rIns="90000" bIns="46800" anchor="ctr">
                <a:no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/>
                <a:r>
                  <a:rPr lang="zh-CN" altLang="en-US" sz="1400">
                    <a:latin typeface="阿里巴巴普惠体 B" panose="00020600040101010101" charset="-122"/>
                    <a:ea typeface="阿里巴巴普惠体 B" panose="00020600040101010101" charset="-122"/>
                  </a:rPr>
                  <a:t>关键词</a:t>
                </a:r>
                <a:endParaRPr lang="zh-CN" altLang="en-US" sz="1400">
                  <a:latin typeface="阿里巴巴普惠体 B" panose="00020600040101010101" charset="-122"/>
                  <a:ea typeface="阿里巴巴普惠体 B" panose="00020600040101010101" charset="-122"/>
                </a:endParaRPr>
              </a:p>
            </p:txBody>
          </p:sp>
          <p:grpSp>
            <p:nvGrpSpPr>
              <p:cNvPr id="37" name="ïsḻîďé"/>
              <p:cNvGrpSpPr/>
              <p:nvPr/>
            </p:nvGrpSpPr>
            <p:grpSpPr>
              <a:xfrm>
                <a:off x="1946650" y="4201396"/>
                <a:ext cx="463934" cy="463934"/>
                <a:chOff x="5675954" y="2249137"/>
                <a:chExt cx="648072" cy="648072"/>
              </a:xfrm>
            </p:grpSpPr>
            <p:sp>
              <p:nvSpPr>
                <p:cNvPr id="44" name="íş1ïďé"/>
                <p:cNvSpPr/>
                <p:nvPr/>
              </p:nvSpPr>
              <p:spPr>
                <a:xfrm>
                  <a:off x="5675954" y="2249137"/>
                  <a:ext cx="648072" cy="648072"/>
                </a:xfrm>
                <a:prstGeom prst="ellipse">
                  <a:avLst/>
                </a:prstGeom>
                <a:solidFill>
                  <a:srgbClr val="EB3E16"/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scene3d>
                    <a:camera prst="orthographicFront"/>
                    <a:lightRig rig="threePt" dir="t"/>
                  </a:scene3d>
                  <a:sp3d contourW="12700"/>
                </a:bodyPr>
                <a:lstStyle/>
                <a:p>
                  <a:pPr algn="ctr"/>
                  <a:endParaRPr dirty="0"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5" name="íśľiḓé"/>
                <p:cNvSpPr/>
                <p:nvPr/>
              </p:nvSpPr>
              <p:spPr bwMode="auto">
                <a:xfrm>
                  <a:off x="5809844" y="2390028"/>
                  <a:ext cx="380293" cy="366291"/>
                </a:xfrm>
                <a:custGeom>
                  <a:avLst/>
                  <a:gdLst>
                    <a:gd name="connsiteX0" fmla="*/ 297615 w 597921"/>
                    <a:gd name="connsiteY0" fmla="*/ 96957 h 598324"/>
                    <a:gd name="connsiteX1" fmla="*/ 323434 w 597921"/>
                    <a:gd name="connsiteY1" fmla="*/ 122740 h 598324"/>
                    <a:gd name="connsiteX2" fmla="*/ 323434 w 597921"/>
                    <a:gd name="connsiteY2" fmla="*/ 289852 h 598324"/>
                    <a:gd name="connsiteX3" fmla="*/ 462572 w 597921"/>
                    <a:gd name="connsiteY3" fmla="*/ 289852 h 598324"/>
                    <a:gd name="connsiteX4" fmla="*/ 487913 w 597921"/>
                    <a:gd name="connsiteY4" fmla="*/ 315157 h 598324"/>
                    <a:gd name="connsiteX5" fmla="*/ 462572 w 597921"/>
                    <a:gd name="connsiteY5" fmla="*/ 340463 h 598324"/>
                    <a:gd name="connsiteX6" fmla="*/ 297615 w 597921"/>
                    <a:gd name="connsiteY6" fmla="*/ 340463 h 598324"/>
                    <a:gd name="connsiteX7" fmla="*/ 272274 w 597921"/>
                    <a:gd name="connsiteY7" fmla="*/ 315157 h 598324"/>
                    <a:gd name="connsiteX8" fmla="*/ 272274 w 597921"/>
                    <a:gd name="connsiteY8" fmla="*/ 122740 h 598324"/>
                    <a:gd name="connsiteX9" fmla="*/ 297615 w 597921"/>
                    <a:gd name="connsiteY9" fmla="*/ 96957 h 598324"/>
                    <a:gd name="connsiteX10" fmla="*/ 298127 w 597921"/>
                    <a:gd name="connsiteY10" fmla="*/ 0 h 598324"/>
                    <a:gd name="connsiteX11" fmla="*/ 597921 w 597921"/>
                    <a:gd name="connsiteY11" fmla="*/ 299401 h 598324"/>
                    <a:gd name="connsiteX12" fmla="*/ 298127 w 597921"/>
                    <a:gd name="connsiteY12" fmla="*/ 598324 h 598324"/>
                    <a:gd name="connsiteX13" fmla="*/ 35150 w 597921"/>
                    <a:gd name="connsiteY13" fmla="*/ 442177 h 598324"/>
                    <a:gd name="connsiteX14" fmla="*/ 34194 w 597921"/>
                    <a:gd name="connsiteY14" fmla="*/ 432149 h 598324"/>
                    <a:gd name="connsiteX15" fmla="*/ 40410 w 597921"/>
                    <a:gd name="connsiteY15" fmla="*/ 424509 h 598324"/>
                    <a:gd name="connsiteX16" fmla="*/ 74836 w 597921"/>
                    <a:gd name="connsiteY16" fmla="*/ 407796 h 598324"/>
                    <a:gd name="connsiteX17" fmla="*/ 91571 w 597921"/>
                    <a:gd name="connsiteY17" fmla="*/ 413049 h 598324"/>
                    <a:gd name="connsiteX18" fmla="*/ 298127 w 597921"/>
                    <a:gd name="connsiteY18" fmla="*/ 534815 h 598324"/>
                    <a:gd name="connsiteX19" fmla="*/ 534328 w 597921"/>
                    <a:gd name="connsiteY19" fmla="*/ 299401 h 598324"/>
                    <a:gd name="connsiteX20" fmla="*/ 298127 w 597921"/>
                    <a:gd name="connsiteY20" fmla="*/ 63509 h 598324"/>
                    <a:gd name="connsiteX21" fmla="*/ 145123 w 597921"/>
                    <a:gd name="connsiteY21" fmla="*/ 120333 h 598324"/>
                    <a:gd name="connsiteX22" fmla="*/ 200587 w 597921"/>
                    <a:gd name="connsiteY22" fmla="*/ 142299 h 598324"/>
                    <a:gd name="connsiteX23" fmla="*/ 208237 w 597921"/>
                    <a:gd name="connsiteY23" fmla="*/ 152327 h 598324"/>
                    <a:gd name="connsiteX24" fmla="*/ 203456 w 597921"/>
                    <a:gd name="connsiteY24" fmla="*/ 164265 h 598324"/>
                    <a:gd name="connsiteX25" fmla="*/ 48060 w 597921"/>
                    <a:gd name="connsiteY25" fmla="*/ 285553 h 598324"/>
                    <a:gd name="connsiteX26" fmla="*/ 35150 w 597921"/>
                    <a:gd name="connsiteY26" fmla="*/ 287463 h 598324"/>
                    <a:gd name="connsiteX27" fmla="*/ 27500 w 597921"/>
                    <a:gd name="connsiteY27" fmla="*/ 277435 h 598324"/>
                    <a:gd name="connsiteX28" fmla="*/ 246 w 597921"/>
                    <a:gd name="connsiteY28" fmla="*/ 82132 h 598324"/>
                    <a:gd name="connsiteX29" fmla="*/ 4550 w 597921"/>
                    <a:gd name="connsiteY29" fmla="*/ 70194 h 598324"/>
                    <a:gd name="connsiteX30" fmla="*/ 17459 w 597921"/>
                    <a:gd name="connsiteY30" fmla="*/ 68762 h 598324"/>
                    <a:gd name="connsiteX31" fmla="*/ 80574 w 597921"/>
                    <a:gd name="connsiteY31" fmla="*/ 94070 h 598324"/>
                    <a:gd name="connsiteX32" fmla="*/ 298127 w 597921"/>
                    <a:gd name="connsiteY32" fmla="*/ 0 h 59832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</a:cxnLst>
                  <a:rect l="l" t="t" r="r" b="b"/>
                  <a:pathLst>
                    <a:path w="597921" h="598324">
                      <a:moveTo>
                        <a:pt x="297615" y="96957"/>
                      </a:moveTo>
                      <a:cubicBezTo>
                        <a:pt x="311959" y="96957"/>
                        <a:pt x="323434" y="108416"/>
                        <a:pt x="323434" y="122740"/>
                      </a:cubicBezTo>
                      <a:lnTo>
                        <a:pt x="323434" y="289852"/>
                      </a:lnTo>
                      <a:lnTo>
                        <a:pt x="462572" y="289852"/>
                      </a:lnTo>
                      <a:cubicBezTo>
                        <a:pt x="476438" y="289852"/>
                        <a:pt x="487913" y="301311"/>
                        <a:pt x="487913" y="315157"/>
                      </a:cubicBezTo>
                      <a:cubicBezTo>
                        <a:pt x="487913" y="329004"/>
                        <a:pt x="476438" y="340463"/>
                        <a:pt x="462572" y="340463"/>
                      </a:cubicBezTo>
                      <a:lnTo>
                        <a:pt x="297615" y="340463"/>
                      </a:lnTo>
                      <a:cubicBezTo>
                        <a:pt x="283749" y="340463"/>
                        <a:pt x="272274" y="329004"/>
                        <a:pt x="272274" y="315157"/>
                      </a:cubicBezTo>
                      <a:lnTo>
                        <a:pt x="272274" y="122740"/>
                      </a:lnTo>
                      <a:cubicBezTo>
                        <a:pt x="272274" y="108416"/>
                        <a:pt x="283749" y="96957"/>
                        <a:pt x="297615" y="96957"/>
                      </a:cubicBezTo>
                      <a:close/>
                      <a:moveTo>
                        <a:pt x="298127" y="0"/>
                      </a:moveTo>
                      <a:cubicBezTo>
                        <a:pt x="463564" y="0"/>
                        <a:pt x="597921" y="134181"/>
                        <a:pt x="597921" y="299401"/>
                      </a:cubicBezTo>
                      <a:cubicBezTo>
                        <a:pt x="597921" y="464143"/>
                        <a:pt x="463564" y="598324"/>
                        <a:pt x="298127" y="598324"/>
                      </a:cubicBezTo>
                      <a:cubicBezTo>
                        <a:pt x="188155" y="598324"/>
                        <a:pt x="87268" y="538635"/>
                        <a:pt x="35150" y="442177"/>
                      </a:cubicBezTo>
                      <a:cubicBezTo>
                        <a:pt x="33238" y="438835"/>
                        <a:pt x="32760" y="435492"/>
                        <a:pt x="34194" y="432149"/>
                      </a:cubicBezTo>
                      <a:cubicBezTo>
                        <a:pt x="35150" y="428807"/>
                        <a:pt x="37541" y="425942"/>
                        <a:pt x="40410" y="424509"/>
                      </a:cubicBezTo>
                      <a:lnTo>
                        <a:pt x="74836" y="407796"/>
                      </a:lnTo>
                      <a:cubicBezTo>
                        <a:pt x="81052" y="404931"/>
                        <a:pt x="88702" y="407319"/>
                        <a:pt x="91571" y="413049"/>
                      </a:cubicBezTo>
                      <a:cubicBezTo>
                        <a:pt x="133169" y="488018"/>
                        <a:pt x="212540" y="534815"/>
                        <a:pt x="298127" y="534815"/>
                      </a:cubicBezTo>
                      <a:cubicBezTo>
                        <a:pt x="428181" y="534815"/>
                        <a:pt x="534328" y="429284"/>
                        <a:pt x="534328" y="299401"/>
                      </a:cubicBezTo>
                      <a:cubicBezTo>
                        <a:pt x="534328" y="169517"/>
                        <a:pt x="428181" y="63509"/>
                        <a:pt x="298127" y="63509"/>
                      </a:cubicBezTo>
                      <a:cubicBezTo>
                        <a:pt x="242185" y="63509"/>
                        <a:pt x="187677" y="83565"/>
                        <a:pt x="145123" y="120333"/>
                      </a:cubicBezTo>
                      <a:lnTo>
                        <a:pt x="200587" y="142299"/>
                      </a:lnTo>
                      <a:cubicBezTo>
                        <a:pt x="204890" y="144209"/>
                        <a:pt x="207759" y="148029"/>
                        <a:pt x="208237" y="152327"/>
                      </a:cubicBezTo>
                      <a:cubicBezTo>
                        <a:pt x="208715" y="157102"/>
                        <a:pt x="207281" y="161399"/>
                        <a:pt x="203456" y="164265"/>
                      </a:cubicBezTo>
                      <a:lnTo>
                        <a:pt x="48060" y="285553"/>
                      </a:lnTo>
                      <a:cubicBezTo>
                        <a:pt x="44235" y="288418"/>
                        <a:pt x="39454" y="289373"/>
                        <a:pt x="35150" y="287463"/>
                      </a:cubicBezTo>
                      <a:cubicBezTo>
                        <a:pt x="31325" y="285553"/>
                        <a:pt x="27978" y="281733"/>
                        <a:pt x="27500" y="277435"/>
                      </a:cubicBezTo>
                      <a:lnTo>
                        <a:pt x="246" y="82132"/>
                      </a:lnTo>
                      <a:cubicBezTo>
                        <a:pt x="-710" y="77835"/>
                        <a:pt x="1203" y="73060"/>
                        <a:pt x="4550" y="70194"/>
                      </a:cubicBezTo>
                      <a:cubicBezTo>
                        <a:pt x="8375" y="67807"/>
                        <a:pt x="13156" y="66852"/>
                        <a:pt x="17459" y="68762"/>
                      </a:cubicBezTo>
                      <a:lnTo>
                        <a:pt x="80574" y="94070"/>
                      </a:lnTo>
                      <a:cubicBezTo>
                        <a:pt x="137472" y="33426"/>
                        <a:pt x="214931" y="0"/>
                        <a:pt x="298127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anchor="ctr">
                  <a:scene3d>
                    <a:camera prst="orthographicFront"/>
                    <a:lightRig rig="threePt" dir="t"/>
                  </a:scene3d>
                  <a:sp3d contourW="12700"/>
                </a:bodyPr>
                <a:lstStyle/>
                <a:p>
                  <a:pPr algn="ctr"/>
                  <a:endParaRPr dirty="0"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8" name="îśḷïdê"/>
              <p:cNvGrpSpPr/>
              <p:nvPr/>
            </p:nvGrpSpPr>
            <p:grpSpPr>
              <a:xfrm>
                <a:off x="2903624" y="4201396"/>
                <a:ext cx="463934" cy="463934"/>
                <a:chOff x="3909160" y="2249137"/>
                <a:chExt cx="648072" cy="648072"/>
              </a:xfrm>
            </p:grpSpPr>
            <p:sp>
              <p:nvSpPr>
                <p:cNvPr id="42" name="îṩ1iḑê"/>
                <p:cNvSpPr/>
                <p:nvPr/>
              </p:nvSpPr>
              <p:spPr>
                <a:xfrm>
                  <a:off x="3909160" y="2249137"/>
                  <a:ext cx="648072" cy="648072"/>
                </a:xfrm>
                <a:prstGeom prst="ellipse">
                  <a:avLst/>
                </a:prstGeom>
                <a:solidFill>
                  <a:srgbClr val="EB3E16"/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scene3d>
                    <a:camera prst="orthographicFront"/>
                    <a:lightRig rig="threePt" dir="t"/>
                  </a:scene3d>
                  <a:sp3d contourW="12700"/>
                </a:bodyPr>
                <a:lstStyle/>
                <a:p>
                  <a:pPr algn="ctr"/>
                  <a:endParaRPr dirty="0"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3" name="iṥľïḑê"/>
                <p:cNvSpPr/>
                <p:nvPr/>
              </p:nvSpPr>
              <p:spPr bwMode="auto">
                <a:xfrm>
                  <a:off x="4043050" y="2390028"/>
                  <a:ext cx="380293" cy="366291"/>
                </a:xfrm>
                <a:custGeom>
                  <a:avLst/>
                  <a:gdLst>
                    <a:gd name="T0" fmla="*/ 3413 w 6827"/>
                    <a:gd name="T1" fmla="*/ 0 h 5912"/>
                    <a:gd name="T2" fmla="*/ 0 w 6827"/>
                    <a:gd name="T3" fmla="*/ 5912 h 5912"/>
                    <a:gd name="T4" fmla="*/ 6827 w 6827"/>
                    <a:gd name="T5" fmla="*/ 5912 h 5912"/>
                    <a:gd name="T6" fmla="*/ 3413 w 6827"/>
                    <a:gd name="T7" fmla="*/ 0 h 5912"/>
                    <a:gd name="T8" fmla="*/ 3413 w 6827"/>
                    <a:gd name="T9" fmla="*/ 972 h 5912"/>
                    <a:gd name="T10" fmla="*/ 4489 w 6827"/>
                    <a:gd name="T11" fmla="*/ 2835 h 5912"/>
                    <a:gd name="T12" fmla="*/ 2338 w 6827"/>
                    <a:gd name="T13" fmla="*/ 2835 h 5912"/>
                    <a:gd name="T14" fmla="*/ 3413 w 6827"/>
                    <a:gd name="T15" fmla="*/ 972 h 5912"/>
                    <a:gd name="T16" fmla="*/ 842 w 6827"/>
                    <a:gd name="T17" fmla="*/ 5426 h 5912"/>
                    <a:gd name="T18" fmla="*/ 1917 w 6827"/>
                    <a:gd name="T19" fmla="*/ 3564 h 5912"/>
                    <a:gd name="T20" fmla="*/ 2993 w 6827"/>
                    <a:gd name="T21" fmla="*/ 5426 h 5912"/>
                    <a:gd name="T22" fmla="*/ 842 w 6827"/>
                    <a:gd name="T23" fmla="*/ 5426 h 5912"/>
                    <a:gd name="T24" fmla="*/ 2338 w 6827"/>
                    <a:gd name="T25" fmla="*/ 3321 h 5912"/>
                    <a:gd name="T26" fmla="*/ 4489 w 6827"/>
                    <a:gd name="T27" fmla="*/ 3321 h 5912"/>
                    <a:gd name="T28" fmla="*/ 3413 w 6827"/>
                    <a:gd name="T29" fmla="*/ 5183 h 5912"/>
                    <a:gd name="T30" fmla="*/ 2338 w 6827"/>
                    <a:gd name="T31" fmla="*/ 3321 h 5912"/>
                    <a:gd name="T32" fmla="*/ 4910 w 6827"/>
                    <a:gd name="T33" fmla="*/ 3564 h 5912"/>
                    <a:gd name="T34" fmla="*/ 5985 w 6827"/>
                    <a:gd name="T35" fmla="*/ 5426 h 5912"/>
                    <a:gd name="T36" fmla="*/ 3834 w 6827"/>
                    <a:gd name="T37" fmla="*/ 5426 h 5912"/>
                    <a:gd name="T38" fmla="*/ 4910 w 6827"/>
                    <a:gd name="T39" fmla="*/ 3564 h 59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6826" h="5912">
                      <a:moveTo>
                        <a:pt x="3413" y="0"/>
                      </a:moveTo>
                      <a:lnTo>
                        <a:pt x="0" y="5912"/>
                      </a:lnTo>
                      <a:lnTo>
                        <a:pt x="6827" y="5912"/>
                      </a:lnTo>
                      <a:lnTo>
                        <a:pt x="3413" y="0"/>
                      </a:lnTo>
                      <a:close/>
                      <a:moveTo>
                        <a:pt x="3413" y="972"/>
                      </a:moveTo>
                      <a:lnTo>
                        <a:pt x="4489" y="2835"/>
                      </a:lnTo>
                      <a:lnTo>
                        <a:pt x="2338" y="2835"/>
                      </a:lnTo>
                      <a:lnTo>
                        <a:pt x="3413" y="972"/>
                      </a:lnTo>
                      <a:close/>
                      <a:moveTo>
                        <a:pt x="842" y="5426"/>
                      </a:moveTo>
                      <a:lnTo>
                        <a:pt x="1917" y="3564"/>
                      </a:lnTo>
                      <a:lnTo>
                        <a:pt x="2993" y="5426"/>
                      </a:lnTo>
                      <a:lnTo>
                        <a:pt x="842" y="5426"/>
                      </a:lnTo>
                      <a:close/>
                      <a:moveTo>
                        <a:pt x="2338" y="3321"/>
                      </a:moveTo>
                      <a:lnTo>
                        <a:pt x="4489" y="3321"/>
                      </a:lnTo>
                      <a:lnTo>
                        <a:pt x="3413" y="5183"/>
                      </a:lnTo>
                      <a:lnTo>
                        <a:pt x="2338" y="3321"/>
                      </a:lnTo>
                      <a:close/>
                      <a:moveTo>
                        <a:pt x="4910" y="3564"/>
                      </a:moveTo>
                      <a:lnTo>
                        <a:pt x="5985" y="5426"/>
                      </a:lnTo>
                      <a:lnTo>
                        <a:pt x="3834" y="5426"/>
                      </a:lnTo>
                      <a:lnTo>
                        <a:pt x="4910" y="356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anchor="ctr">
                  <a:scene3d>
                    <a:camera prst="orthographicFront"/>
                    <a:lightRig rig="threePt" dir="t"/>
                  </a:scene3d>
                  <a:sp3d contourW="12700"/>
                </a:bodyPr>
                <a:lstStyle/>
                <a:p>
                  <a:pPr algn="ctr"/>
                  <a:endParaRPr dirty="0">
                    <a:ea typeface="宋体" panose="02010600030101010101" pitchFamily="2" charset="-122"/>
                  </a:endParaRPr>
                </a:p>
              </p:txBody>
            </p:sp>
          </p:grpSp>
        </p:grpSp>
        <p:grpSp>
          <p:nvGrpSpPr>
            <p:cNvPr id="2" name="íŝľîḍé"/>
            <p:cNvGrpSpPr/>
            <p:nvPr/>
          </p:nvGrpSpPr>
          <p:grpSpPr>
            <a:xfrm>
              <a:off x="8906808" y="3175645"/>
              <a:ext cx="1420908" cy="1489685"/>
              <a:chOff x="8906808" y="3175645"/>
              <a:chExt cx="1420908" cy="1489685"/>
            </a:xfrm>
          </p:grpSpPr>
          <p:sp>
            <p:nvSpPr>
              <p:cNvPr id="4" name="íŝľïḑé"/>
              <p:cNvSpPr/>
              <p:nvPr/>
            </p:nvSpPr>
            <p:spPr>
              <a:xfrm>
                <a:off x="9112946" y="3346484"/>
                <a:ext cx="1008633" cy="1171254"/>
              </a:xfrm>
              <a:custGeom>
                <a:avLst/>
                <a:gdLst>
                  <a:gd name="connsiteX0" fmla="*/ 0 w 1818526"/>
                  <a:gd name="connsiteY0" fmla="*/ 1140432 h 1171254"/>
                  <a:gd name="connsiteX1" fmla="*/ 883578 w 1818526"/>
                  <a:gd name="connsiteY1" fmla="*/ 0 h 1171254"/>
                  <a:gd name="connsiteX2" fmla="*/ 1818526 w 1818526"/>
                  <a:gd name="connsiteY2" fmla="*/ 1171254 h 11712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818526" h="1171254">
                    <a:moveTo>
                      <a:pt x="0" y="1140432"/>
                    </a:moveTo>
                    <a:lnTo>
                      <a:pt x="883578" y="0"/>
                    </a:lnTo>
                    <a:lnTo>
                      <a:pt x="1818526" y="1171254"/>
                    </a:lnTo>
                  </a:path>
                </a:pathLst>
              </a:custGeom>
              <a:noFill/>
              <a:ln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/>
                <a:endParaRPr dirty="0">
                  <a:ea typeface="宋体" panose="02010600030101010101" pitchFamily="2" charset="-122"/>
                </a:endParaRPr>
              </a:p>
            </p:txBody>
          </p:sp>
          <p:sp>
            <p:nvSpPr>
              <p:cNvPr id="34" name="ïṧļïdê"/>
              <p:cNvSpPr/>
              <p:nvPr/>
            </p:nvSpPr>
            <p:spPr>
              <a:xfrm>
                <a:off x="8906808" y="3175645"/>
                <a:ext cx="1420908" cy="341678"/>
              </a:xfrm>
              <a:prstGeom prst="roundRect">
                <a:avLst>
                  <a:gd name="adj" fmla="val 50000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90000" tIns="46800" rIns="90000" bIns="46800" anchor="ctr">
                <a:no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/>
                <a:r>
                  <a:rPr lang="zh-CN" altLang="en-US" sz="1400">
                    <a:latin typeface="阿里巴巴普惠体 B" panose="00020600040101010101" charset="-122"/>
                    <a:ea typeface="阿里巴巴普惠体 B" panose="00020600040101010101" charset="-122"/>
                  </a:rPr>
                  <a:t>关键词</a:t>
                </a:r>
                <a:endParaRPr lang="zh-CN" altLang="en-US" sz="1400">
                  <a:latin typeface="阿里巴巴普惠体 B" panose="00020600040101010101" charset="-122"/>
                  <a:ea typeface="阿里巴巴普惠体 B" panose="00020600040101010101" charset="-122"/>
                </a:endParaRPr>
              </a:p>
            </p:txBody>
          </p:sp>
          <p:grpSp>
            <p:nvGrpSpPr>
              <p:cNvPr id="39" name="ïṣḷïde"/>
              <p:cNvGrpSpPr/>
              <p:nvPr/>
            </p:nvGrpSpPr>
            <p:grpSpPr>
              <a:xfrm>
                <a:off x="8906808" y="4201396"/>
                <a:ext cx="463934" cy="463934"/>
                <a:chOff x="5675954" y="2249137"/>
                <a:chExt cx="648072" cy="648072"/>
              </a:xfrm>
            </p:grpSpPr>
            <p:sp>
              <p:nvSpPr>
                <p:cNvPr id="40" name="îŝḷiḋe"/>
                <p:cNvSpPr/>
                <p:nvPr/>
              </p:nvSpPr>
              <p:spPr>
                <a:xfrm>
                  <a:off x="5675954" y="2249137"/>
                  <a:ext cx="648072" cy="648072"/>
                </a:xfrm>
                <a:prstGeom prst="ellipse">
                  <a:avLst/>
                </a:prstGeom>
                <a:solidFill>
                  <a:schemeClr val="accent3"/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scene3d>
                    <a:camera prst="orthographicFront"/>
                    <a:lightRig rig="threePt" dir="t"/>
                  </a:scene3d>
                  <a:sp3d contourW="12700"/>
                </a:bodyPr>
                <a:lstStyle/>
                <a:p>
                  <a:pPr algn="ctr"/>
                  <a:endParaRPr dirty="0"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1" name="iŝľiḍê"/>
                <p:cNvSpPr/>
                <p:nvPr/>
              </p:nvSpPr>
              <p:spPr bwMode="auto">
                <a:xfrm>
                  <a:off x="5809844" y="2390028"/>
                  <a:ext cx="380293" cy="366291"/>
                </a:xfrm>
                <a:custGeom>
                  <a:avLst/>
                  <a:gdLst>
                    <a:gd name="connsiteX0" fmla="*/ 297615 w 597921"/>
                    <a:gd name="connsiteY0" fmla="*/ 96957 h 598324"/>
                    <a:gd name="connsiteX1" fmla="*/ 323434 w 597921"/>
                    <a:gd name="connsiteY1" fmla="*/ 122740 h 598324"/>
                    <a:gd name="connsiteX2" fmla="*/ 323434 w 597921"/>
                    <a:gd name="connsiteY2" fmla="*/ 289852 h 598324"/>
                    <a:gd name="connsiteX3" fmla="*/ 462572 w 597921"/>
                    <a:gd name="connsiteY3" fmla="*/ 289852 h 598324"/>
                    <a:gd name="connsiteX4" fmla="*/ 487913 w 597921"/>
                    <a:gd name="connsiteY4" fmla="*/ 315157 h 598324"/>
                    <a:gd name="connsiteX5" fmla="*/ 462572 w 597921"/>
                    <a:gd name="connsiteY5" fmla="*/ 340463 h 598324"/>
                    <a:gd name="connsiteX6" fmla="*/ 297615 w 597921"/>
                    <a:gd name="connsiteY6" fmla="*/ 340463 h 598324"/>
                    <a:gd name="connsiteX7" fmla="*/ 272274 w 597921"/>
                    <a:gd name="connsiteY7" fmla="*/ 315157 h 598324"/>
                    <a:gd name="connsiteX8" fmla="*/ 272274 w 597921"/>
                    <a:gd name="connsiteY8" fmla="*/ 122740 h 598324"/>
                    <a:gd name="connsiteX9" fmla="*/ 297615 w 597921"/>
                    <a:gd name="connsiteY9" fmla="*/ 96957 h 598324"/>
                    <a:gd name="connsiteX10" fmla="*/ 298127 w 597921"/>
                    <a:gd name="connsiteY10" fmla="*/ 0 h 598324"/>
                    <a:gd name="connsiteX11" fmla="*/ 597921 w 597921"/>
                    <a:gd name="connsiteY11" fmla="*/ 299401 h 598324"/>
                    <a:gd name="connsiteX12" fmla="*/ 298127 w 597921"/>
                    <a:gd name="connsiteY12" fmla="*/ 598324 h 598324"/>
                    <a:gd name="connsiteX13" fmla="*/ 35150 w 597921"/>
                    <a:gd name="connsiteY13" fmla="*/ 442177 h 598324"/>
                    <a:gd name="connsiteX14" fmla="*/ 34194 w 597921"/>
                    <a:gd name="connsiteY14" fmla="*/ 432149 h 598324"/>
                    <a:gd name="connsiteX15" fmla="*/ 40410 w 597921"/>
                    <a:gd name="connsiteY15" fmla="*/ 424509 h 598324"/>
                    <a:gd name="connsiteX16" fmla="*/ 74836 w 597921"/>
                    <a:gd name="connsiteY16" fmla="*/ 407796 h 598324"/>
                    <a:gd name="connsiteX17" fmla="*/ 91571 w 597921"/>
                    <a:gd name="connsiteY17" fmla="*/ 413049 h 598324"/>
                    <a:gd name="connsiteX18" fmla="*/ 298127 w 597921"/>
                    <a:gd name="connsiteY18" fmla="*/ 534815 h 598324"/>
                    <a:gd name="connsiteX19" fmla="*/ 534328 w 597921"/>
                    <a:gd name="connsiteY19" fmla="*/ 299401 h 598324"/>
                    <a:gd name="connsiteX20" fmla="*/ 298127 w 597921"/>
                    <a:gd name="connsiteY20" fmla="*/ 63509 h 598324"/>
                    <a:gd name="connsiteX21" fmla="*/ 145123 w 597921"/>
                    <a:gd name="connsiteY21" fmla="*/ 120333 h 598324"/>
                    <a:gd name="connsiteX22" fmla="*/ 200587 w 597921"/>
                    <a:gd name="connsiteY22" fmla="*/ 142299 h 598324"/>
                    <a:gd name="connsiteX23" fmla="*/ 208237 w 597921"/>
                    <a:gd name="connsiteY23" fmla="*/ 152327 h 598324"/>
                    <a:gd name="connsiteX24" fmla="*/ 203456 w 597921"/>
                    <a:gd name="connsiteY24" fmla="*/ 164265 h 598324"/>
                    <a:gd name="connsiteX25" fmla="*/ 48060 w 597921"/>
                    <a:gd name="connsiteY25" fmla="*/ 285553 h 598324"/>
                    <a:gd name="connsiteX26" fmla="*/ 35150 w 597921"/>
                    <a:gd name="connsiteY26" fmla="*/ 287463 h 598324"/>
                    <a:gd name="connsiteX27" fmla="*/ 27500 w 597921"/>
                    <a:gd name="connsiteY27" fmla="*/ 277435 h 598324"/>
                    <a:gd name="connsiteX28" fmla="*/ 246 w 597921"/>
                    <a:gd name="connsiteY28" fmla="*/ 82132 h 598324"/>
                    <a:gd name="connsiteX29" fmla="*/ 4550 w 597921"/>
                    <a:gd name="connsiteY29" fmla="*/ 70194 h 598324"/>
                    <a:gd name="connsiteX30" fmla="*/ 17459 w 597921"/>
                    <a:gd name="connsiteY30" fmla="*/ 68762 h 598324"/>
                    <a:gd name="connsiteX31" fmla="*/ 80574 w 597921"/>
                    <a:gd name="connsiteY31" fmla="*/ 94070 h 598324"/>
                    <a:gd name="connsiteX32" fmla="*/ 298127 w 597921"/>
                    <a:gd name="connsiteY32" fmla="*/ 0 h 59832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</a:cxnLst>
                  <a:rect l="l" t="t" r="r" b="b"/>
                  <a:pathLst>
                    <a:path w="597921" h="598324">
                      <a:moveTo>
                        <a:pt x="297615" y="96957"/>
                      </a:moveTo>
                      <a:cubicBezTo>
                        <a:pt x="311959" y="96957"/>
                        <a:pt x="323434" y="108416"/>
                        <a:pt x="323434" y="122740"/>
                      </a:cubicBezTo>
                      <a:lnTo>
                        <a:pt x="323434" y="289852"/>
                      </a:lnTo>
                      <a:lnTo>
                        <a:pt x="462572" y="289852"/>
                      </a:lnTo>
                      <a:cubicBezTo>
                        <a:pt x="476438" y="289852"/>
                        <a:pt x="487913" y="301311"/>
                        <a:pt x="487913" y="315157"/>
                      </a:cubicBezTo>
                      <a:cubicBezTo>
                        <a:pt x="487913" y="329004"/>
                        <a:pt x="476438" y="340463"/>
                        <a:pt x="462572" y="340463"/>
                      </a:cubicBezTo>
                      <a:lnTo>
                        <a:pt x="297615" y="340463"/>
                      </a:lnTo>
                      <a:cubicBezTo>
                        <a:pt x="283749" y="340463"/>
                        <a:pt x="272274" y="329004"/>
                        <a:pt x="272274" y="315157"/>
                      </a:cubicBezTo>
                      <a:lnTo>
                        <a:pt x="272274" y="122740"/>
                      </a:lnTo>
                      <a:cubicBezTo>
                        <a:pt x="272274" y="108416"/>
                        <a:pt x="283749" y="96957"/>
                        <a:pt x="297615" y="96957"/>
                      </a:cubicBezTo>
                      <a:close/>
                      <a:moveTo>
                        <a:pt x="298127" y="0"/>
                      </a:moveTo>
                      <a:cubicBezTo>
                        <a:pt x="463564" y="0"/>
                        <a:pt x="597921" y="134181"/>
                        <a:pt x="597921" y="299401"/>
                      </a:cubicBezTo>
                      <a:cubicBezTo>
                        <a:pt x="597921" y="464143"/>
                        <a:pt x="463564" y="598324"/>
                        <a:pt x="298127" y="598324"/>
                      </a:cubicBezTo>
                      <a:cubicBezTo>
                        <a:pt x="188155" y="598324"/>
                        <a:pt x="87268" y="538635"/>
                        <a:pt x="35150" y="442177"/>
                      </a:cubicBezTo>
                      <a:cubicBezTo>
                        <a:pt x="33238" y="438835"/>
                        <a:pt x="32760" y="435492"/>
                        <a:pt x="34194" y="432149"/>
                      </a:cubicBezTo>
                      <a:cubicBezTo>
                        <a:pt x="35150" y="428807"/>
                        <a:pt x="37541" y="425942"/>
                        <a:pt x="40410" y="424509"/>
                      </a:cubicBezTo>
                      <a:lnTo>
                        <a:pt x="74836" y="407796"/>
                      </a:lnTo>
                      <a:cubicBezTo>
                        <a:pt x="81052" y="404931"/>
                        <a:pt x="88702" y="407319"/>
                        <a:pt x="91571" y="413049"/>
                      </a:cubicBezTo>
                      <a:cubicBezTo>
                        <a:pt x="133169" y="488018"/>
                        <a:pt x="212540" y="534815"/>
                        <a:pt x="298127" y="534815"/>
                      </a:cubicBezTo>
                      <a:cubicBezTo>
                        <a:pt x="428181" y="534815"/>
                        <a:pt x="534328" y="429284"/>
                        <a:pt x="534328" y="299401"/>
                      </a:cubicBezTo>
                      <a:cubicBezTo>
                        <a:pt x="534328" y="169517"/>
                        <a:pt x="428181" y="63509"/>
                        <a:pt x="298127" y="63509"/>
                      </a:cubicBezTo>
                      <a:cubicBezTo>
                        <a:pt x="242185" y="63509"/>
                        <a:pt x="187677" y="83565"/>
                        <a:pt x="145123" y="120333"/>
                      </a:cubicBezTo>
                      <a:lnTo>
                        <a:pt x="200587" y="142299"/>
                      </a:lnTo>
                      <a:cubicBezTo>
                        <a:pt x="204890" y="144209"/>
                        <a:pt x="207759" y="148029"/>
                        <a:pt x="208237" y="152327"/>
                      </a:cubicBezTo>
                      <a:cubicBezTo>
                        <a:pt x="208715" y="157102"/>
                        <a:pt x="207281" y="161399"/>
                        <a:pt x="203456" y="164265"/>
                      </a:cubicBezTo>
                      <a:lnTo>
                        <a:pt x="48060" y="285553"/>
                      </a:lnTo>
                      <a:cubicBezTo>
                        <a:pt x="44235" y="288418"/>
                        <a:pt x="39454" y="289373"/>
                        <a:pt x="35150" y="287463"/>
                      </a:cubicBezTo>
                      <a:cubicBezTo>
                        <a:pt x="31325" y="285553"/>
                        <a:pt x="27978" y="281733"/>
                        <a:pt x="27500" y="277435"/>
                      </a:cubicBezTo>
                      <a:lnTo>
                        <a:pt x="246" y="82132"/>
                      </a:lnTo>
                      <a:cubicBezTo>
                        <a:pt x="-710" y="77835"/>
                        <a:pt x="1203" y="73060"/>
                        <a:pt x="4550" y="70194"/>
                      </a:cubicBezTo>
                      <a:cubicBezTo>
                        <a:pt x="8375" y="67807"/>
                        <a:pt x="13156" y="66852"/>
                        <a:pt x="17459" y="68762"/>
                      </a:cubicBezTo>
                      <a:lnTo>
                        <a:pt x="80574" y="94070"/>
                      </a:lnTo>
                      <a:cubicBezTo>
                        <a:pt x="137472" y="33426"/>
                        <a:pt x="214931" y="0"/>
                        <a:pt x="298127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anchor="ctr">
                  <a:scene3d>
                    <a:camera prst="orthographicFront"/>
                    <a:lightRig rig="threePt" dir="t"/>
                  </a:scene3d>
                  <a:sp3d contourW="12700"/>
                </a:bodyPr>
                <a:lstStyle/>
                <a:p>
                  <a:pPr algn="ctr"/>
                  <a:endParaRPr dirty="0"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6" name="íşļîďè"/>
              <p:cNvGrpSpPr/>
              <p:nvPr/>
            </p:nvGrpSpPr>
            <p:grpSpPr>
              <a:xfrm>
                <a:off x="9863782" y="4201396"/>
                <a:ext cx="463934" cy="463934"/>
                <a:chOff x="3909160" y="2249137"/>
                <a:chExt cx="648072" cy="648072"/>
              </a:xfrm>
            </p:grpSpPr>
            <p:sp>
              <p:nvSpPr>
                <p:cNvPr id="47" name="iṣľiḑê"/>
                <p:cNvSpPr/>
                <p:nvPr/>
              </p:nvSpPr>
              <p:spPr>
                <a:xfrm>
                  <a:off x="3909160" y="2249137"/>
                  <a:ext cx="648072" cy="648072"/>
                </a:xfrm>
                <a:prstGeom prst="ellipse">
                  <a:avLst/>
                </a:prstGeom>
                <a:solidFill>
                  <a:schemeClr val="accent3"/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scene3d>
                    <a:camera prst="orthographicFront"/>
                    <a:lightRig rig="threePt" dir="t"/>
                  </a:scene3d>
                  <a:sp3d contourW="12700"/>
                </a:bodyPr>
                <a:lstStyle/>
                <a:p>
                  <a:pPr algn="ctr"/>
                  <a:endParaRPr dirty="0"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8" name="iṣḷiḓê"/>
                <p:cNvSpPr/>
                <p:nvPr/>
              </p:nvSpPr>
              <p:spPr bwMode="auto">
                <a:xfrm>
                  <a:off x="4043050" y="2390028"/>
                  <a:ext cx="380293" cy="366291"/>
                </a:xfrm>
                <a:custGeom>
                  <a:avLst/>
                  <a:gdLst>
                    <a:gd name="T0" fmla="*/ 3413 w 6827"/>
                    <a:gd name="T1" fmla="*/ 0 h 5912"/>
                    <a:gd name="T2" fmla="*/ 0 w 6827"/>
                    <a:gd name="T3" fmla="*/ 5912 h 5912"/>
                    <a:gd name="T4" fmla="*/ 6827 w 6827"/>
                    <a:gd name="T5" fmla="*/ 5912 h 5912"/>
                    <a:gd name="T6" fmla="*/ 3413 w 6827"/>
                    <a:gd name="T7" fmla="*/ 0 h 5912"/>
                    <a:gd name="T8" fmla="*/ 3413 w 6827"/>
                    <a:gd name="T9" fmla="*/ 972 h 5912"/>
                    <a:gd name="T10" fmla="*/ 4489 w 6827"/>
                    <a:gd name="T11" fmla="*/ 2835 h 5912"/>
                    <a:gd name="T12" fmla="*/ 2338 w 6827"/>
                    <a:gd name="T13" fmla="*/ 2835 h 5912"/>
                    <a:gd name="T14" fmla="*/ 3413 w 6827"/>
                    <a:gd name="T15" fmla="*/ 972 h 5912"/>
                    <a:gd name="T16" fmla="*/ 842 w 6827"/>
                    <a:gd name="T17" fmla="*/ 5426 h 5912"/>
                    <a:gd name="T18" fmla="*/ 1917 w 6827"/>
                    <a:gd name="T19" fmla="*/ 3564 h 5912"/>
                    <a:gd name="T20" fmla="*/ 2993 w 6827"/>
                    <a:gd name="T21" fmla="*/ 5426 h 5912"/>
                    <a:gd name="T22" fmla="*/ 842 w 6827"/>
                    <a:gd name="T23" fmla="*/ 5426 h 5912"/>
                    <a:gd name="T24" fmla="*/ 2338 w 6827"/>
                    <a:gd name="T25" fmla="*/ 3321 h 5912"/>
                    <a:gd name="T26" fmla="*/ 4489 w 6827"/>
                    <a:gd name="T27" fmla="*/ 3321 h 5912"/>
                    <a:gd name="T28" fmla="*/ 3413 w 6827"/>
                    <a:gd name="T29" fmla="*/ 5183 h 5912"/>
                    <a:gd name="T30" fmla="*/ 2338 w 6827"/>
                    <a:gd name="T31" fmla="*/ 3321 h 5912"/>
                    <a:gd name="T32" fmla="*/ 4910 w 6827"/>
                    <a:gd name="T33" fmla="*/ 3564 h 5912"/>
                    <a:gd name="T34" fmla="*/ 5985 w 6827"/>
                    <a:gd name="T35" fmla="*/ 5426 h 5912"/>
                    <a:gd name="T36" fmla="*/ 3834 w 6827"/>
                    <a:gd name="T37" fmla="*/ 5426 h 5912"/>
                    <a:gd name="T38" fmla="*/ 4910 w 6827"/>
                    <a:gd name="T39" fmla="*/ 3564 h 59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6826" h="5912">
                      <a:moveTo>
                        <a:pt x="3413" y="0"/>
                      </a:moveTo>
                      <a:lnTo>
                        <a:pt x="0" y="5912"/>
                      </a:lnTo>
                      <a:lnTo>
                        <a:pt x="6827" y="5912"/>
                      </a:lnTo>
                      <a:lnTo>
                        <a:pt x="3413" y="0"/>
                      </a:lnTo>
                      <a:close/>
                      <a:moveTo>
                        <a:pt x="3413" y="972"/>
                      </a:moveTo>
                      <a:lnTo>
                        <a:pt x="4489" y="2835"/>
                      </a:lnTo>
                      <a:lnTo>
                        <a:pt x="2338" y="2835"/>
                      </a:lnTo>
                      <a:lnTo>
                        <a:pt x="3413" y="972"/>
                      </a:lnTo>
                      <a:close/>
                      <a:moveTo>
                        <a:pt x="842" y="5426"/>
                      </a:moveTo>
                      <a:lnTo>
                        <a:pt x="1917" y="3564"/>
                      </a:lnTo>
                      <a:lnTo>
                        <a:pt x="2993" y="5426"/>
                      </a:lnTo>
                      <a:lnTo>
                        <a:pt x="842" y="5426"/>
                      </a:lnTo>
                      <a:close/>
                      <a:moveTo>
                        <a:pt x="2338" y="3321"/>
                      </a:moveTo>
                      <a:lnTo>
                        <a:pt x="4489" y="3321"/>
                      </a:lnTo>
                      <a:lnTo>
                        <a:pt x="3413" y="5183"/>
                      </a:lnTo>
                      <a:lnTo>
                        <a:pt x="2338" y="3321"/>
                      </a:lnTo>
                      <a:close/>
                      <a:moveTo>
                        <a:pt x="4910" y="3564"/>
                      </a:moveTo>
                      <a:lnTo>
                        <a:pt x="5985" y="5426"/>
                      </a:lnTo>
                      <a:lnTo>
                        <a:pt x="3834" y="5426"/>
                      </a:lnTo>
                      <a:lnTo>
                        <a:pt x="4910" y="356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anchor="ctr">
                  <a:scene3d>
                    <a:camera prst="orthographicFront"/>
                    <a:lightRig rig="threePt" dir="t"/>
                  </a:scene3d>
                  <a:sp3d contourW="12700"/>
                </a:bodyPr>
                <a:lstStyle/>
                <a:p>
                  <a:pPr algn="ctr"/>
                  <a:endParaRPr dirty="0">
                    <a:ea typeface="宋体" panose="02010600030101010101" pitchFamily="2" charset="-122"/>
                  </a:endParaRPr>
                </a:p>
              </p:txBody>
            </p:sp>
          </p:grpSp>
        </p:grpSp>
        <p:grpSp>
          <p:nvGrpSpPr>
            <p:cNvPr id="49" name="îSļiḓè"/>
            <p:cNvGrpSpPr/>
            <p:nvPr/>
          </p:nvGrpSpPr>
          <p:grpSpPr>
            <a:xfrm>
              <a:off x="5062236" y="3154840"/>
              <a:ext cx="2182287" cy="1489685"/>
              <a:chOff x="5021053" y="1897398"/>
              <a:chExt cx="2182287" cy="1489685"/>
            </a:xfrm>
          </p:grpSpPr>
          <p:sp>
            <p:nvSpPr>
              <p:cNvPr id="50" name="îśļîḓê"/>
              <p:cNvSpPr/>
              <p:nvPr/>
            </p:nvSpPr>
            <p:spPr>
              <a:xfrm>
                <a:off x="6023992" y="2068237"/>
                <a:ext cx="1008633" cy="1171254"/>
              </a:xfrm>
              <a:custGeom>
                <a:avLst/>
                <a:gdLst>
                  <a:gd name="connsiteX0" fmla="*/ 0 w 1818526"/>
                  <a:gd name="connsiteY0" fmla="*/ 1140432 h 1171254"/>
                  <a:gd name="connsiteX1" fmla="*/ 883578 w 1818526"/>
                  <a:gd name="connsiteY1" fmla="*/ 0 h 1171254"/>
                  <a:gd name="connsiteX2" fmla="*/ 1818526 w 1818526"/>
                  <a:gd name="connsiteY2" fmla="*/ 1171254 h 11712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818526" h="1171254">
                    <a:moveTo>
                      <a:pt x="0" y="1140432"/>
                    </a:moveTo>
                    <a:lnTo>
                      <a:pt x="883578" y="0"/>
                    </a:lnTo>
                    <a:lnTo>
                      <a:pt x="1818526" y="1171254"/>
                    </a:lnTo>
                  </a:path>
                </a:pathLst>
              </a:custGeom>
              <a:noFill/>
              <a:ln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/>
                <a:endParaRPr dirty="0">
                  <a:ea typeface="宋体" panose="02010600030101010101" pitchFamily="2" charset="-122"/>
                </a:endParaRPr>
              </a:p>
            </p:txBody>
          </p:sp>
          <p:sp>
            <p:nvSpPr>
              <p:cNvPr id="51" name="ïslîďe"/>
              <p:cNvSpPr/>
              <p:nvPr/>
            </p:nvSpPr>
            <p:spPr>
              <a:xfrm>
                <a:off x="5159375" y="2068237"/>
                <a:ext cx="1008633" cy="1171254"/>
              </a:xfrm>
              <a:custGeom>
                <a:avLst/>
                <a:gdLst>
                  <a:gd name="connsiteX0" fmla="*/ 0 w 1818526"/>
                  <a:gd name="connsiteY0" fmla="*/ 1140432 h 1171254"/>
                  <a:gd name="connsiteX1" fmla="*/ 883578 w 1818526"/>
                  <a:gd name="connsiteY1" fmla="*/ 0 h 1171254"/>
                  <a:gd name="connsiteX2" fmla="*/ 1818526 w 1818526"/>
                  <a:gd name="connsiteY2" fmla="*/ 1171254 h 11712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818526" h="1171254">
                    <a:moveTo>
                      <a:pt x="0" y="1140432"/>
                    </a:moveTo>
                    <a:lnTo>
                      <a:pt x="883578" y="0"/>
                    </a:lnTo>
                    <a:lnTo>
                      <a:pt x="1818526" y="1171254"/>
                    </a:lnTo>
                  </a:path>
                </a:pathLst>
              </a:custGeom>
              <a:noFill/>
              <a:ln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/>
                <a:endParaRPr dirty="0">
                  <a:ea typeface="宋体" panose="02010600030101010101" pitchFamily="2" charset="-122"/>
                </a:endParaRPr>
              </a:p>
            </p:txBody>
          </p:sp>
          <p:sp>
            <p:nvSpPr>
              <p:cNvPr id="77" name="íŝlïďè"/>
              <p:cNvSpPr/>
              <p:nvPr/>
            </p:nvSpPr>
            <p:spPr>
              <a:xfrm>
                <a:off x="5385546" y="1897398"/>
                <a:ext cx="1420908" cy="341678"/>
              </a:xfrm>
              <a:prstGeom prst="roundRect">
                <a:avLst>
                  <a:gd name="adj" fmla="val 50000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90000" tIns="46800" rIns="90000" bIns="46800" anchor="ctr">
                <a:no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/>
                <a:r>
                  <a:rPr lang="zh-CN" altLang="en-US" sz="1400">
                    <a:latin typeface="阿里巴巴普惠体 B" panose="00020600040101010101" charset="-122"/>
                    <a:ea typeface="阿里巴巴普惠体 B" panose="00020600040101010101" charset="-122"/>
                  </a:rPr>
                  <a:t>关键词</a:t>
                </a:r>
                <a:endParaRPr lang="zh-CN" altLang="en-US" sz="1400">
                  <a:latin typeface="阿里巴巴普惠体 B" panose="00020600040101010101" charset="-122"/>
                  <a:ea typeface="阿里巴巴普惠体 B" panose="00020600040101010101" charset="-122"/>
                </a:endParaRPr>
              </a:p>
            </p:txBody>
          </p:sp>
          <p:grpSp>
            <p:nvGrpSpPr>
              <p:cNvPr id="78" name="îSḷíḓe"/>
              <p:cNvGrpSpPr/>
              <p:nvPr/>
            </p:nvGrpSpPr>
            <p:grpSpPr>
              <a:xfrm>
                <a:off x="5864033" y="2923149"/>
                <a:ext cx="463934" cy="463934"/>
                <a:chOff x="5675954" y="2249137"/>
                <a:chExt cx="648072" cy="648072"/>
              </a:xfrm>
            </p:grpSpPr>
            <p:sp>
              <p:nvSpPr>
                <p:cNvPr id="79" name="iṥḻïḓe"/>
                <p:cNvSpPr/>
                <p:nvPr/>
              </p:nvSpPr>
              <p:spPr>
                <a:xfrm>
                  <a:off x="5675954" y="2249137"/>
                  <a:ext cx="648072" cy="648072"/>
                </a:xfrm>
                <a:prstGeom prst="ellipse">
                  <a:avLst/>
                </a:prstGeom>
                <a:solidFill>
                  <a:srgbClr val="FFC000"/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scene3d>
                    <a:camera prst="orthographicFront"/>
                    <a:lightRig rig="threePt" dir="t"/>
                  </a:scene3d>
                  <a:sp3d contourW="12700"/>
                </a:bodyPr>
                <a:lstStyle/>
                <a:p>
                  <a:pPr algn="ctr"/>
                  <a:endParaRPr dirty="0"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80" name="iṡḻíďe"/>
                <p:cNvSpPr/>
                <p:nvPr/>
              </p:nvSpPr>
              <p:spPr bwMode="auto">
                <a:xfrm>
                  <a:off x="5809844" y="2390028"/>
                  <a:ext cx="380293" cy="366291"/>
                </a:xfrm>
                <a:custGeom>
                  <a:avLst/>
                  <a:gdLst>
                    <a:gd name="connsiteX0" fmla="*/ 297615 w 597921"/>
                    <a:gd name="connsiteY0" fmla="*/ 96957 h 598324"/>
                    <a:gd name="connsiteX1" fmla="*/ 323434 w 597921"/>
                    <a:gd name="connsiteY1" fmla="*/ 122740 h 598324"/>
                    <a:gd name="connsiteX2" fmla="*/ 323434 w 597921"/>
                    <a:gd name="connsiteY2" fmla="*/ 289852 h 598324"/>
                    <a:gd name="connsiteX3" fmla="*/ 462572 w 597921"/>
                    <a:gd name="connsiteY3" fmla="*/ 289852 h 598324"/>
                    <a:gd name="connsiteX4" fmla="*/ 487913 w 597921"/>
                    <a:gd name="connsiteY4" fmla="*/ 315157 h 598324"/>
                    <a:gd name="connsiteX5" fmla="*/ 462572 w 597921"/>
                    <a:gd name="connsiteY5" fmla="*/ 340463 h 598324"/>
                    <a:gd name="connsiteX6" fmla="*/ 297615 w 597921"/>
                    <a:gd name="connsiteY6" fmla="*/ 340463 h 598324"/>
                    <a:gd name="connsiteX7" fmla="*/ 272274 w 597921"/>
                    <a:gd name="connsiteY7" fmla="*/ 315157 h 598324"/>
                    <a:gd name="connsiteX8" fmla="*/ 272274 w 597921"/>
                    <a:gd name="connsiteY8" fmla="*/ 122740 h 598324"/>
                    <a:gd name="connsiteX9" fmla="*/ 297615 w 597921"/>
                    <a:gd name="connsiteY9" fmla="*/ 96957 h 598324"/>
                    <a:gd name="connsiteX10" fmla="*/ 298127 w 597921"/>
                    <a:gd name="connsiteY10" fmla="*/ 0 h 598324"/>
                    <a:gd name="connsiteX11" fmla="*/ 597921 w 597921"/>
                    <a:gd name="connsiteY11" fmla="*/ 299401 h 598324"/>
                    <a:gd name="connsiteX12" fmla="*/ 298127 w 597921"/>
                    <a:gd name="connsiteY12" fmla="*/ 598324 h 598324"/>
                    <a:gd name="connsiteX13" fmla="*/ 35150 w 597921"/>
                    <a:gd name="connsiteY13" fmla="*/ 442177 h 598324"/>
                    <a:gd name="connsiteX14" fmla="*/ 34194 w 597921"/>
                    <a:gd name="connsiteY14" fmla="*/ 432149 h 598324"/>
                    <a:gd name="connsiteX15" fmla="*/ 40410 w 597921"/>
                    <a:gd name="connsiteY15" fmla="*/ 424509 h 598324"/>
                    <a:gd name="connsiteX16" fmla="*/ 74836 w 597921"/>
                    <a:gd name="connsiteY16" fmla="*/ 407796 h 598324"/>
                    <a:gd name="connsiteX17" fmla="*/ 91571 w 597921"/>
                    <a:gd name="connsiteY17" fmla="*/ 413049 h 598324"/>
                    <a:gd name="connsiteX18" fmla="*/ 298127 w 597921"/>
                    <a:gd name="connsiteY18" fmla="*/ 534815 h 598324"/>
                    <a:gd name="connsiteX19" fmla="*/ 534328 w 597921"/>
                    <a:gd name="connsiteY19" fmla="*/ 299401 h 598324"/>
                    <a:gd name="connsiteX20" fmla="*/ 298127 w 597921"/>
                    <a:gd name="connsiteY20" fmla="*/ 63509 h 598324"/>
                    <a:gd name="connsiteX21" fmla="*/ 145123 w 597921"/>
                    <a:gd name="connsiteY21" fmla="*/ 120333 h 598324"/>
                    <a:gd name="connsiteX22" fmla="*/ 200587 w 597921"/>
                    <a:gd name="connsiteY22" fmla="*/ 142299 h 598324"/>
                    <a:gd name="connsiteX23" fmla="*/ 208237 w 597921"/>
                    <a:gd name="connsiteY23" fmla="*/ 152327 h 598324"/>
                    <a:gd name="connsiteX24" fmla="*/ 203456 w 597921"/>
                    <a:gd name="connsiteY24" fmla="*/ 164265 h 598324"/>
                    <a:gd name="connsiteX25" fmla="*/ 48060 w 597921"/>
                    <a:gd name="connsiteY25" fmla="*/ 285553 h 598324"/>
                    <a:gd name="connsiteX26" fmla="*/ 35150 w 597921"/>
                    <a:gd name="connsiteY26" fmla="*/ 287463 h 598324"/>
                    <a:gd name="connsiteX27" fmla="*/ 27500 w 597921"/>
                    <a:gd name="connsiteY27" fmla="*/ 277435 h 598324"/>
                    <a:gd name="connsiteX28" fmla="*/ 246 w 597921"/>
                    <a:gd name="connsiteY28" fmla="*/ 82132 h 598324"/>
                    <a:gd name="connsiteX29" fmla="*/ 4550 w 597921"/>
                    <a:gd name="connsiteY29" fmla="*/ 70194 h 598324"/>
                    <a:gd name="connsiteX30" fmla="*/ 17459 w 597921"/>
                    <a:gd name="connsiteY30" fmla="*/ 68762 h 598324"/>
                    <a:gd name="connsiteX31" fmla="*/ 80574 w 597921"/>
                    <a:gd name="connsiteY31" fmla="*/ 94070 h 598324"/>
                    <a:gd name="connsiteX32" fmla="*/ 298127 w 597921"/>
                    <a:gd name="connsiteY32" fmla="*/ 0 h 59832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</a:cxnLst>
                  <a:rect l="l" t="t" r="r" b="b"/>
                  <a:pathLst>
                    <a:path w="597921" h="598324">
                      <a:moveTo>
                        <a:pt x="297615" y="96957"/>
                      </a:moveTo>
                      <a:cubicBezTo>
                        <a:pt x="311959" y="96957"/>
                        <a:pt x="323434" y="108416"/>
                        <a:pt x="323434" y="122740"/>
                      </a:cubicBezTo>
                      <a:lnTo>
                        <a:pt x="323434" y="289852"/>
                      </a:lnTo>
                      <a:lnTo>
                        <a:pt x="462572" y="289852"/>
                      </a:lnTo>
                      <a:cubicBezTo>
                        <a:pt x="476438" y="289852"/>
                        <a:pt x="487913" y="301311"/>
                        <a:pt x="487913" y="315157"/>
                      </a:cubicBezTo>
                      <a:cubicBezTo>
                        <a:pt x="487913" y="329004"/>
                        <a:pt x="476438" y="340463"/>
                        <a:pt x="462572" y="340463"/>
                      </a:cubicBezTo>
                      <a:lnTo>
                        <a:pt x="297615" y="340463"/>
                      </a:lnTo>
                      <a:cubicBezTo>
                        <a:pt x="283749" y="340463"/>
                        <a:pt x="272274" y="329004"/>
                        <a:pt x="272274" y="315157"/>
                      </a:cubicBezTo>
                      <a:lnTo>
                        <a:pt x="272274" y="122740"/>
                      </a:lnTo>
                      <a:cubicBezTo>
                        <a:pt x="272274" y="108416"/>
                        <a:pt x="283749" y="96957"/>
                        <a:pt x="297615" y="96957"/>
                      </a:cubicBezTo>
                      <a:close/>
                      <a:moveTo>
                        <a:pt x="298127" y="0"/>
                      </a:moveTo>
                      <a:cubicBezTo>
                        <a:pt x="463564" y="0"/>
                        <a:pt x="597921" y="134181"/>
                        <a:pt x="597921" y="299401"/>
                      </a:cubicBezTo>
                      <a:cubicBezTo>
                        <a:pt x="597921" y="464143"/>
                        <a:pt x="463564" y="598324"/>
                        <a:pt x="298127" y="598324"/>
                      </a:cubicBezTo>
                      <a:cubicBezTo>
                        <a:pt x="188155" y="598324"/>
                        <a:pt x="87268" y="538635"/>
                        <a:pt x="35150" y="442177"/>
                      </a:cubicBezTo>
                      <a:cubicBezTo>
                        <a:pt x="33238" y="438835"/>
                        <a:pt x="32760" y="435492"/>
                        <a:pt x="34194" y="432149"/>
                      </a:cubicBezTo>
                      <a:cubicBezTo>
                        <a:pt x="35150" y="428807"/>
                        <a:pt x="37541" y="425942"/>
                        <a:pt x="40410" y="424509"/>
                      </a:cubicBezTo>
                      <a:lnTo>
                        <a:pt x="74836" y="407796"/>
                      </a:lnTo>
                      <a:cubicBezTo>
                        <a:pt x="81052" y="404931"/>
                        <a:pt x="88702" y="407319"/>
                        <a:pt x="91571" y="413049"/>
                      </a:cubicBezTo>
                      <a:cubicBezTo>
                        <a:pt x="133169" y="488018"/>
                        <a:pt x="212540" y="534815"/>
                        <a:pt x="298127" y="534815"/>
                      </a:cubicBezTo>
                      <a:cubicBezTo>
                        <a:pt x="428181" y="534815"/>
                        <a:pt x="534328" y="429284"/>
                        <a:pt x="534328" y="299401"/>
                      </a:cubicBezTo>
                      <a:cubicBezTo>
                        <a:pt x="534328" y="169517"/>
                        <a:pt x="428181" y="63509"/>
                        <a:pt x="298127" y="63509"/>
                      </a:cubicBezTo>
                      <a:cubicBezTo>
                        <a:pt x="242185" y="63509"/>
                        <a:pt x="187677" y="83565"/>
                        <a:pt x="145123" y="120333"/>
                      </a:cubicBezTo>
                      <a:lnTo>
                        <a:pt x="200587" y="142299"/>
                      </a:lnTo>
                      <a:cubicBezTo>
                        <a:pt x="204890" y="144209"/>
                        <a:pt x="207759" y="148029"/>
                        <a:pt x="208237" y="152327"/>
                      </a:cubicBezTo>
                      <a:cubicBezTo>
                        <a:pt x="208715" y="157102"/>
                        <a:pt x="207281" y="161399"/>
                        <a:pt x="203456" y="164265"/>
                      </a:cubicBezTo>
                      <a:lnTo>
                        <a:pt x="48060" y="285553"/>
                      </a:lnTo>
                      <a:cubicBezTo>
                        <a:pt x="44235" y="288418"/>
                        <a:pt x="39454" y="289373"/>
                        <a:pt x="35150" y="287463"/>
                      </a:cubicBezTo>
                      <a:cubicBezTo>
                        <a:pt x="31325" y="285553"/>
                        <a:pt x="27978" y="281733"/>
                        <a:pt x="27500" y="277435"/>
                      </a:cubicBezTo>
                      <a:lnTo>
                        <a:pt x="246" y="82132"/>
                      </a:lnTo>
                      <a:cubicBezTo>
                        <a:pt x="-710" y="77835"/>
                        <a:pt x="1203" y="73060"/>
                        <a:pt x="4550" y="70194"/>
                      </a:cubicBezTo>
                      <a:cubicBezTo>
                        <a:pt x="8375" y="67807"/>
                        <a:pt x="13156" y="66852"/>
                        <a:pt x="17459" y="68762"/>
                      </a:cubicBezTo>
                      <a:lnTo>
                        <a:pt x="80574" y="94070"/>
                      </a:lnTo>
                      <a:cubicBezTo>
                        <a:pt x="137472" y="33426"/>
                        <a:pt x="214931" y="0"/>
                        <a:pt x="298127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anchor="ctr">
                  <a:scene3d>
                    <a:camera prst="orthographicFront"/>
                    <a:lightRig rig="threePt" dir="t"/>
                  </a:scene3d>
                  <a:sp3d contourW="12700"/>
                </a:bodyPr>
                <a:lstStyle/>
                <a:p>
                  <a:pPr algn="ctr"/>
                  <a:endParaRPr dirty="0"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81" name="ïṧlîḍe"/>
              <p:cNvGrpSpPr/>
              <p:nvPr/>
            </p:nvGrpSpPr>
            <p:grpSpPr>
              <a:xfrm>
                <a:off x="6739406" y="2923149"/>
                <a:ext cx="463934" cy="463934"/>
                <a:chOff x="3909160" y="2249137"/>
                <a:chExt cx="648072" cy="648072"/>
              </a:xfrm>
            </p:grpSpPr>
            <p:sp>
              <p:nvSpPr>
                <p:cNvPr id="82" name="ïśľíḑè"/>
                <p:cNvSpPr/>
                <p:nvPr/>
              </p:nvSpPr>
              <p:spPr>
                <a:xfrm>
                  <a:off x="3909160" y="2249137"/>
                  <a:ext cx="648072" cy="648072"/>
                </a:xfrm>
                <a:prstGeom prst="ellipse">
                  <a:avLst/>
                </a:prstGeom>
                <a:solidFill>
                  <a:srgbClr val="FFC000"/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scene3d>
                    <a:camera prst="orthographicFront"/>
                    <a:lightRig rig="threePt" dir="t"/>
                  </a:scene3d>
                  <a:sp3d contourW="12700"/>
                </a:bodyPr>
                <a:lstStyle/>
                <a:p>
                  <a:pPr algn="ctr"/>
                  <a:endParaRPr dirty="0"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83" name="iṡḻïḋé"/>
                <p:cNvSpPr/>
                <p:nvPr/>
              </p:nvSpPr>
              <p:spPr bwMode="auto">
                <a:xfrm>
                  <a:off x="4043050" y="2390028"/>
                  <a:ext cx="380293" cy="366291"/>
                </a:xfrm>
                <a:custGeom>
                  <a:avLst/>
                  <a:gdLst>
                    <a:gd name="T0" fmla="*/ 3413 w 6827"/>
                    <a:gd name="T1" fmla="*/ 0 h 5912"/>
                    <a:gd name="T2" fmla="*/ 0 w 6827"/>
                    <a:gd name="T3" fmla="*/ 5912 h 5912"/>
                    <a:gd name="T4" fmla="*/ 6827 w 6827"/>
                    <a:gd name="T5" fmla="*/ 5912 h 5912"/>
                    <a:gd name="T6" fmla="*/ 3413 w 6827"/>
                    <a:gd name="T7" fmla="*/ 0 h 5912"/>
                    <a:gd name="T8" fmla="*/ 3413 w 6827"/>
                    <a:gd name="T9" fmla="*/ 972 h 5912"/>
                    <a:gd name="T10" fmla="*/ 4489 w 6827"/>
                    <a:gd name="T11" fmla="*/ 2835 h 5912"/>
                    <a:gd name="T12" fmla="*/ 2338 w 6827"/>
                    <a:gd name="T13" fmla="*/ 2835 h 5912"/>
                    <a:gd name="T14" fmla="*/ 3413 w 6827"/>
                    <a:gd name="T15" fmla="*/ 972 h 5912"/>
                    <a:gd name="T16" fmla="*/ 842 w 6827"/>
                    <a:gd name="T17" fmla="*/ 5426 h 5912"/>
                    <a:gd name="T18" fmla="*/ 1917 w 6827"/>
                    <a:gd name="T19" fmla="*/ 3564 h 5912"/>
                    <a:gd name="T20" fmla="*/ 2993 w 6827"/>
                    <a:gd name="T21" fmla="*/ 5426 h 5912"/>
                    <a:gd name="T22" fmla="*/ 842 w 6827"/>
                    <a:gd name="T23" fmla="*/ 5426 h 5912"/>
                    <a:gd name="T24" fmla="*/ 2338 w 6827"/>
                    <a:gd name="T25" fmla="*/ 3321 h 5912"/>
                    <a:gd name="T26" fmla="*/ 4489 w 6827"/>
                    <a:gd name="T27" fmla="*/ 3321 h 5912"/>
                    <a:gd name="T28" fmla="*/ 3413 w 6827"/>
                    <a:gd name="T29" fmla="*/ 5183 h 5912"/>
                    <a:gd name="T30" fmla="*/ 2338 w 6827"/>
                    <a:gd name="T31" fmla="*/ 3321 h 5912"/>
                    <a:gd name="T32" fmla="*/ 4910 w 6827"/>
                    <a:gd name="T33" fmla="*/ 3564 h 5912"/>
                    <a:gd name="T34" fmla="*/ 5985 w 6827"/>
                    <a:gd name="T35" fmla="*/ 5426 h 5912"/>
                    <a:gd name="T36" fmla="*/ 3834 w 6827"/>
                    <a:gd name="T37" fmla="*/ 5426 h 5912"/>
                    <a:gd name="T38" fmla="*/ 4910 w 6827"/>
                    <a:gd name="T39" fmla="*/ 3564 h 59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6826" h="5912">
                      <a:moveTo>
                        <a:pt x="3413" y="0"/>
                      </a:moveTo>
                      <a:lnTo>
                        <a:pt x="0" y="5912"/>
                      </a:lnTo>
                      <a:lnTo>
                        <a:pt x="6827" y="5912"/>
                      </a:lnTo>
                      <a:lnTo>
                        <a:pt x="3413" y="0"/>
                      </a:lnTo>
                      <a:close/>
                      <a:moveTo>
                        <a:pt x="3413" y="972"/>
                      </a:moveTo>
                      <a:lnTo>
                        <a:pt x="4489" y="2835"/>
                      </a:lnTo>
                      <a:lnTo>
                        <a:pt x="2338" y="2835"/>
                      </a:lnTo>
                      <a:lnTo>
                        <a:pt x="3413" y="972"/>
                      </a:lnTo>
                      <a:close/>
                      <a:moveTo>
                        <a:pt x="842" y="5426"/>
                      </a:moveTo>
                      <a:lnTo>
                        <a:pt x="1917" y="3564"/>
                      </a:lnTo>
                      <a:lnTo>
                        <a:pt x="2993" y="5426"/>
                      </a:lnTo>
                      <a:lnTo>
                        <a:pt x="842" y="5426"/>
                      </a:lnTo>
                      <a:close/>
                      <a:moveTo>
                        <a:pt x="2338" y="3321"/>
                      </a:moveTo>
                      <a:lnTo>
                        <a:pt x="4489" y="3321"/>
                      </a:lnTo>
                      <a:lnTo>
                        <a:pt x="3413" y="5183"/>
                      </a:lnTo>
                      <a:lnTo>
                        <a:pt x="2338" y="3321"/>
                      </a:lnTo>
                      <a:close/>
                      <a:moveTo>
                        <a:pt x="4910" y="3564"/>
                      </a:moveTo>
                      <a:lnTo>
                        <a:pt x="5985" y="5426"/>
                      </a:lnTo>
                      <a:lnTo>
                        <a:pt x="3834" y="5426"/>
                      </a:lnTo>
                      <a:lnTo>
                        <a:pt x="4910" y="356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anchor="ctr">
                  <a:scene3d>
                    <a:camera prst="orthographicFront"/>
                    <a:lightRig rig="threePt" dir="t"/>
                  </a:scene3d>
                  <a:sp3d contourW="12700"/>
                </a:bodyPr>
                <a:lstStyle/>
                <a:p>
                  <a:pPr algn="ctr"/>
                  <a:endParaRPr dirty="0"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84" name="isḷídè"/>
              <p:cNvGrpSpPr/>
              <p:nvPr/>
            </p:nvGrpSpPr>
            <p:grpSpPr>
              <a:xfrm>
                <a:off x="5021053" y="2923149"/>
                <a:ext cx="463934" cy="463934"/>
                <a:chOff x="4792557" y="2249137"/>
                <a:chExt cx="648072" cy="648072"/>
              </a:xfrm>
            </p:grpSpPr>
            <p:sp>
              <p:nvSpPr>
                <p:cNvPr id="85" name="ïšlïḍe"/>
                <p:cNvSpPr/>
                <p:nvPr/>
              </p:nvSpPr>
              <p:spPr>
                <a:xfrm>
                  <a:off x="4792557" y="2249137"/>
                  <a:ext cx="648072" cy="648072"/>
                </a:xfrm>
                <a:prstGeom prst="ellipse">
                  <a:avLst/>
                </a:prstGeom>
                <a:solidFill>
                  <a:srgbClr val="FFC000"/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>
                  <a:scene3d>
                    <a:camera prst="orthographicFront"/>
                    <a:lightRig rig="threePt" dir="t"/>
                  </a:scene3d>
                  <a:sp3d contourW="12700"/>
                </a:bodyPr>
                <a:lstStyle/>
                <a:p>
                  <a:pPr algn="ctr"/>
                  <a:endParaRPr dirty="0"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86" name="îṡľîḑé"/>
                <p:cNvSpPr/>
                <p:nvPr/>
              </p:nvSpPr>
              <p:spPr bwMode="auto">
                <a:xfrm>
                  <a:off x="4926447" y="2390028"/>
                  <a:ext cx="380293" cy="366291"/>
                </a:xfrm>
                <a:custGeom>
                  <a:avLst/>
                  <a:gdLst>
                    <a:gd name="T0" fmla="*/ 4096 w 6827"/>
                    <a:gd name="T1" fmla="*/ 4551 h 6827"/>
                    <a:gd name="T2" fmla="*/ 6258 w 6827"/>
                    <a:gd name="T3" fmla="*/ 4096 h 6827"/>
                    <a:gd name="T4" fmla="*/ 2348 w 6827"/>
                    <a:gd name="T5" fmla="*/ 4911 h 6827"/>
                    <a:gd name="T6" fmla="*/ 569 w 6827"/>
                    <a:gd name="T7" fmla="*/ 4551 h 6827"/>
                    <a:gd name="T8" fmla="*/ 569 w 6827"/>
                    <a:gd name="T9" fmla="*/ 3982 h 6827"/>
                    <a:gd name="T10" fmla="*/ 1707 w 6827"/>
                    <a:gd name="T11" fmla="*/ 2503 h 6827"/>
                    <a:gd name="T12" fmla="*/ 3868 w 6827"/>
                    <a:gd name="T13" fmla="*/ 2731 h 6827"/>
                    <a:gd name="T14" fmla="*/ 5827 w 6827"/>
                    <a:gd name="T15" fmla="*/ 2004 h 6827"/>
                    <a:gd name="T16" fmla="*/ 6258 w 6827"/>
                    <a:gd name="T17" fmla="*/ 1820 h 6827"/>
                    <a:gd name="T18" fmla="*/ 4779 w 6827"/>
                    <a:gd name="T19" fmla="*/ 0 h 6827"/>
                    <a:gd name="T20" fmla="*/ 2854 w 6827"/>
                    <a:gd name="T21" fmla="*/ 2381 h 6827"/>
                    <a:gd name="T22" fmla="*/ 1239 w 6827"/>
                    <a:gd name="T23" fmla="*/ 2257 h 6827"/>
                    <a:gd name="T24" fmla="*/ 569 w 6827"/>
                    <a:gd name="T25" fmla="*/ 2844 h 6827"/>
                    <a:gd name="T26" fmla="*/ 569 w 6827"/>
                    <a:gd name="T27" fmla="*/ 2276 h 6827"/>
                    <a:gd name="T28" fmla="*/ 569 w 6827"/>
                    <a:gd name="T29" fmla="*/ 1707 h 6827"/>
                    <a:gd name="T30" fmla="*/ 569 w 6827"/>
                    <a:gd name="T31" fmla="*/ 1138 h 6827"/>
                    <a:gd name="T32" fmla="*/ 569 w 6827"/>
                    <a:gd name="T33" fmla="*/ 569 h 6827"/>
                    <a:gd name="T34" fmla="*/ 341 w 6827"/>
                    <a:gd name="T35" fmla="*/ 0 h 6827"/>
                    <a:gd name="T36" fmla="*/ 114 w 6827"/>
                    <a:gd name="T37" fmla="*/ 569 h 6827"/>
                    <a:gd name="T38" fmla="*/ 114 w 6827"/>
                    <a:gd name="T39" fmla="*/ 1138 h 6827"/>
                    <a:gd name="T40" fmla="*/ 114 w 6827"/>
                    <a:gd name="T41" fmla="*/ 1707 h 6827"/>
                    <a:gd name="T42" fmla="*/ 114 w 6827"/>
                    <a:gd name="T43" fmla="*/ 2276 h 6827"/>
                    <a:gd name="T44" fmla="*/ 114 w 6827"/>
                    <a:gd name="T45" fmla="*/ 2844 h 6827"/>
                    <a:gd name="T46" fmla="*/ 114 w 6827"/>
                    <a:gd name="T47" fmla="*/ 3413 h 6827"/>
                    <a:gd name="T48" fmla="*/ 114 w 6827"/>
                    <a:gd name="T49" fmla="*/ 3982 h 6827"/>
                    <a:gd name="T50" fmla="*/ 114 w 6827"/>
                    <a:gd name="T51" fmla="*/ 4551 h 6827"/>
                    <a:gd name="T52" fmla="*/ 114 w 6827"/>
                    <a:gd name="T53" fmla="*/ 5120 h 6827"/>
                    <a:gd name="T54" fmla="*/ 114 w 6827"/>
                    <a:gd name="T55" fmla="*/ 5689 h 6827"/>
                    <a:gd name="T56" fmla="*/ 114 w 6827"/>
                    <a:gd name="T57" fmla="*/ 6258 h 6827"/>
                    <a:gd name="T58" fmla="*/ 683 w 6827"/>
                    <a:gd name="T59" fmla="*/ 6713 h 6827"/>
                    <a:gd name="T60" fmla="*/ 1252 w 6827"/>
                    <a:gd name="T61" fmla="*/ 6713 h 6827"/>
                    <a:gd name="T62" fmla="*/ 1820 w 6827"/>
                    <a:gd name="T63" fmla="*/ 6713 h 6827"/>
                    <a:gd name="T64" fmla="*/ 2389 w 6827"/>
                    <a:gd name="T65" fmla="*/ 6713 h 6827"/>
                    <a:gd name="T66" fmla="*/ 2958 w 6827"/>
                    <a:gd name="T67" fmla="*/ 6713 h 6827"/>
                    <a:gd name="T68" fmla="*/ 3527 w 6827"/>
                    <a:gd name="T69" fmla="*/ 6713 h 6827"/>
                    <a:gd name="T70" fmla="*/ 4096 w 6827"/>
                    <a:gd name="T71" fmla="*/ 6713 h 6827"/>
                    <a:gd name="T72" fmla="*/ 4665 w 6827"/>
                    <a:gd name="T73" fmla="*/ 6713 h 6827"/>
                    <a:gd name="T74" fmla="*/ 5234 w 6827"/>
                    <a:gd name="T75" fmla="*/ 6713 h 6827"/>
                    <a:gd name="T76" fmla="*/ 5803 w 6827"/>
                    <a:gd name="T77" fmla="*/ 6713 h 6827"/>
                    <a:gd name="T78" fmla="*/ 6371 w 6827"/>
                    <a:gd name="T79" fmla="*/ 6713 h 6827"/>
                    <a:gd name="T80" fmla="*/ 6827 w 6827"/>
                    <a:gd name="T81" fmla="*/ 6485 h 6827"/>
                    <a:gd name="T82" fmla="*/ 6371 w 6827"/>
                    <a:gd name="T83" fmla="*/ 6258 h 6827"/>
                    <a:gd name="T84" fmla="*/ 5803 w 6827"/>
                    <a:gd name="T85" fmla="*/ 6258 h 6827"/>
                    <a:gd name="T86" fmla="*/ 5234 w 6827"/>
                    <a:gd name="T87" fmla="*/ 6258 h 6827"/>
                    <a:gd name="T88" fmla="*/ 4665 w 6827"/>
                    <a:gd name="T89" fmla="*/ 6258 h 6827"/>
                    <a:gd name="T90" fmla="*/ 4096 w 6827"/>
                    <a:gd name="T91" fmla="*/ 6258 h 6827"/>
                    <a:gd name="T92" fmla="*/ 3527 w 6827"/>
                    <a:gd name="T93" fmla="*/ 6258 h 6827"/>
                    <a:gd name="T94" fmla="*/ 2958 w 6827"/>
                    <a:gd name="T95" fmla="*/ 6258 h 6827"/>
                    <a:gd name="T96" fmla="*/ 2389 w 6827"/>
                    <a:gd name="T97" fmla="*/ 6258 h 6827"/>
                    <a:gd name="T98" fmla="*/ 1820 w 6827"/>
                    <a:gd name="T99" fmla="*/ 6258 h 6827"/>
                    <a:gd name="T100" fmla="*/ 1252 w 6827"/>
                    <a:gd name="T101" fmla="*/ 6258 h 6827"/>
                    <a:gd name="T102" fmla="*/ 683 w 6827"/>
                    <a:gd name="T103" fmla="*/ 6258 h 68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6826" h="6826">
                      <a:moveTo>
                        <a:pt x="1263" y="5234"/>
                      </a:moveTo>
                      <a:cubicBezTo>
                        <a:pt x="1316" y="5493"/>
                        <a:pt x="1546" y="5689"/>
                        <a:pt x="1820" y="5689"/>
                      </a:cubicBezTo>
                      <a:cubicBezTo>
                        <a:pt x="2114" y="5689"/>
                        <a:pt x="2354" y="5464"/>
                        <a:pt x="2383" y="5178"/>
                      </a:cubicBezTo>
                      <a:lnTo>
                        <a:pt x="3568" y="4191"/>
                      </a:lnTo>
                      <a:cubicBezTo>
                        <a:pt x="3652" y="4401"/>
                        <a:pt x="3856" y="4551"/>
                        <a:pt x="4096" y="4551"/>
                      </a:cubicBezTo>
                      <a:cubicBezTo>
                        <a:pt x="4348" y="4551"/>
                        <a:pt x="4560" y="4385"/>
                        <a:pt x="4635" y="4157"/>
                      </a:cubicBezTo>
                      <a:lnTo>
                        <a:pt x="5696" y="4736"/>
                      </a:lnTo>
                      <a:cubicBezTo>
                        <a:pt x="5732" y="5016"/>
                        <a:pt x="5969" y="5234"/>
                        <a:pt x="6258" y="5234"/>
                      </a:cubicBezTo>
                      <a:cubicBezTo>
                        <a:pt x="6571" y="5234"/>
                        <a:pt x="6827" y="4979"/>
                        <a:pt x="6827" y="4665"/>
                      </a:cubicBezTo>
                      <a:cubicBezTo>
                        <a:pt x="6827" y="4351"/>
                        <a:pt x="6571" y="4096"/>
                        <a:pt x="6258" y="4096"/>
                      </a:cubicBezTo>
                      <a:cubicBezTo>
                        <a:pt x="6006" y="4096"/>
                        <a:pt x="5794" y="4262"/>
                        <a:pt x="5719" y="4490"/>
                      </a:cubicBezTo>
                      <a:lnTo>
                        <a:pt x="4658" y="3911"/>
                      </a:lnTo>
                      <a:cubicBezTo>
                        <a:pt x="4622" y="3631"/>
                        <a:pt x="4385" y="3413"/>
                        <a:pt x="4096" y="3413"/>
                      </a:cubicBezTo>
                      <a:cubicBezTo>
                        <a:pt x="3802" y="3413"/>
                        <a:pt x="3563" y="3638"/>
                        <a:pt x="3533" y="3924"/>
                      </a:cubicBezTo>
                      <a:lnTo>
                        <a:pt x="2348" y="4911"/>
                      </a:lnTo>
                      <a:cubicBezTo>
                        <a:pt x="2265" y="4701"/>
                        <a:pt x="2060" y="4551"/>
                        <a:pt x="1820" y="4551"/>
                      </a:cubicBezTo>
                      <a:cubicBezTo>
                        <a:pt x="1546" y="4551"/>
                        <a:pt x="1316" y="4747"/>
                        <a:pt x="1263" y="5006"/>
                      </a:cubicBezTo>
                      <a:lnTo>
                        <a:pt x="455" y="5006"/>
                      </a:lnTo>
                      <a:lnTo>
                        <a:pt x="455" y="4551"/>
                      </a:lnTo>
                      <a:lnTo>
                        <a:pt x="569" y="4551"/>
                      </a:lnTo>
                      <a:cubicBezTo>
                        <a:pt x="632" y="4551"/>
                        <a:pt x="683" y="4500"/>
                        <a:pt x="683" y="4437"/>
                      </a:cubicBezTo>
                      <a:cubicBezTo>
                        <a:pt x="683" y="4374"/>
                        <a:pt x="632" y="4324"/>
                        <a:pt x="569" y="4324"/>
                      </a:cubicBezTo>
                      <a:lnTo>
                        <a:pt x="455" y="4324"/>
                      </a:lnTo>
                      <a:lnTo>
                        <a:pt x="455" y="3982"/>
                      </a:lnTo>
                      <a:lnTo>
                        <a:pt x="569" y="3982"/>
                      </a:lnTo>
                      <a:cubicBezTo>
                        <a:pt x="632" y="3982"/>
                        <a:pt x="683" y="3931"/>
                        <a:pt x="683" y="3868"/>
                      </a:cubicBezTo>
                      <a:cubicBezTo>
                        <a:pt x="683" y="3806"/>
                        <a:pt x="632" y="3755"/>
                        <a:pt x="569" y="3755"/>
                      </a:cubicBezTo>
                      <a:lnTo>
                        <a:pt x="480" y="3755"/>
                      </a:lnTo>
                      <a:lnTo>
                        <a:pt x="1407" y="2416"/>
                      </a:lnTo>
                      <a:cubicBezTo>
                        <a:pt x="1494" y="2470"/>
                        <a:pt x="1596" y="2503"/>
                        <a:pt x="1707" y="2503"/>
                      </a:cubicBezTo>
                      <a:cubicBezTo>
                        <a:pt x="1888" y="2503"/>
                        <a:pt x="2048" y="2416"/>
                        <a:pt x="2152" y="2284"/>
                      </a:cubicBezTo>
                      <a:lnTo>
                        <a:pt x="2752" y="2584"/>
                      </a:lnTo>
                      <a:cubicBezTo>
                        <a:pt x="2740" y="2631"/>
                        <a:pt x="2731" y="2680"/>
                        <a:pt x="2731" y="2731"/>
                      </a:cubicBezTo>
                      <a:cubicBezTo>
                        <a:pt x="2731" y="3044"/>
                        <a:pt x="2986" y="3300"/>
                        <a:pt x="3300" y="3300"/>
                      </a:cubicBezTo>
                      <a:cubicBezTo>
                        <a:pt x="3613" y="3300"/>
                        <a:pt x="3868" y="3044"/>
                        <a:pt x="3868" y="2731"/>
                      </a:cubicBezTo>
                      <a:cubicBezTo>
                        <a:pt x="3868" y="2608"/>
                        <a:pt x="3829" y="2496"/>
                        <a:pt x="3763" y="2403"/>
                      </a:cubicBezTo>
                      <a:lnTo>
                        <a:pt x="4488" y="1055"/>
                      </a:lnTo>
                      <a:cubicBezTo>
                        <a:pt x="4574" y="1107"/>
                        <a:pt x="4672" y="1138"/>
                        <a:pt x="4779" y="1138"/>
                      </a:cubicBezTo>
                      <a:cubicBezTo>
                        <a:pt x="4891" y="1138"/>
                        <a:pt x="4995" y="1104"/>
                        <a:pt x="5083" y="1048"/>
                      </a:cubicBezTo>
                      <a:lnTo>
                        <a:pt x="5827" y="2004"/>
                      </a:lnTo>
                      <a:cubicBezTo>
                        <a:pt x="5829" y="2007"/>
                        <a:pt x="5833" y="2009"/>
                        <a:pt x="5836" y="2011"/>
                      </a:cubicBezTo>
                      <a:cubicBezTo>
                        <a:pt x="5745" y="2112"/>
                        <a:pt x="5689" y="2244"/>
                        <a:pt x="5689" y="2389"/>
                      </a:cubicBezTo>
                      <a:cubicBezTo>
                        <a:pt x="5689" y="2703"/>
                        <a:pt x="5944" y="2958"/>
                        <a:pt x="6258" y="2958"/>
                      </a:cubicBezTo>
                      <a:cubicBezTo>
                        <a:pt x="6571" y="2958"/>
                        <a:pt x="6827" y="2703"/>
                        <a:pt x="6827" y="2389"/>
                      </a:cubicBezTo>
                      <a:cubicBezTo>
                        <a:pt x="6827" y="2076"/>
                        <a:pt x="6571" y="1820"/>
                        <a:pt x="6258" y="1820"/>
                      </a:cubicBezTo>
                      <a:cubicBezTo>
                        <a:pt x="6170" y="1820"/>
                        <a:pt x="6087" y="1842"/>
                        <a:pt x="6013" y="1878"/>
                      </a:cubicBezTo>
                      <a:cubicBezTo>
                        <a:pt x="6010" y="1874"/>
                        <a:pt x="6010" y="1869"/>
                        <a:pt x="6006" y="1864"/>
                      </a:cubicBezTo>
                      <a:lnTo>
                        <a:pt x="5248" y="890"/>
                      </a:lnTo>
                      <a:cubicBezTo>
                        <a:pt x="5311" y="798"/>
                        <a:pt x="5348" y="688"/>
                        <a:pt x="5348" y="569"/>
                      </a:cubicBezTo>
                      <a:cubicBezTo>
                        <a:pt x="5348" y="255"/>
                        <a:pt x="5092" y="0"/>
                        <a:pt x="4779" y="0"/>
                      </a:cubicBezTo>
                      <a:cubicBezTo>
                        <a:pt x="4465" y="0"/>
                        <a:pt x="4210" y="255"/>
                        <a:pt x="4210" y="569"/>
                      </a:cubicBezTo>
                      <a:cubicBezTo>
                        <a:pt x="4210" y="691"/>
                        <a:pt x="4249" y="804"/>
                        <a:pt x="4315" y="897"/>
                      </a:cubicBezTo>
                      <a:lnTo>
                        <a:pt x="3590" y="2244"/>
                      </a:lnTo>
                      <a:cubicBezTo>
                        <a:pt x="3505" y="2193"/>
                        <a:pt x="3406" y="2162"/>
                        <a:pt x="3300" y="2162"/>
                      </a:cubicBezTo>
                      <a:cubicBezTo>
                        <a:pt x="3118" y="2162"/>
                        <a:pt x="2959" y="2248"/>
                        <a:pt x="2854" y="2381"/>
                      </a:cubicBezTo>
                      <a:lnTo>
                        <a:pt x="2254" y="2081"/>
                      </a:lnTo>
                      <a:cubicBezTo>
                        <a:pt x="2267" y="2034"/>
                        <a:pt x="2276" y="1985"/>
                        <a:pt x="2276" y="1934"/>
                      </a:cubicBezTo>
                      <a:cubicBezTo>
                        <a:pt x="2276" y="1621"/>
                        <a:pt x="2020" y="1365"/>
                        <a:pt x="1707" y="1365"/>
                      </a:cubicBezTo>
                      <a:cubicBezTo>
                        <a:pt x="1393" y="1365"/>
                        <a:pt x="1138" y="1621"/>
                        <a:pt x="1138" y="1934"/>
                      </a:cubicBezTo>
                      <a:cubicBezTo>
                        <a:pt x="1138" y="2054"/>
                        <a:pt x="1176" y="2166"/>
                        <a:pt x="1239" y="2257"/>
                      </a:cubicBezTo>
                      <a:lnTo>
                        <a:pt x="593" y="3191"/>
                      </a:lnTo>
                      <a:cubicBezTo>
                        <a:pt x="585" y="3189"/>
                        <a:pt x="578" y="3186"/>
                        <a:pt x="569" y="3186"/>
                      </a:cubicBezTo>
                      <a:lnTo>
                        <a:pt x="455" y="3186"/>
                      </a:lnTo>
                      <a:lnTo>
                        <a:pt x="455" y="2844"/>
                      </a:lnTo>
                      <a:lnTo>
                        <a:pt x="569" y="2844"/>
                      </a:lnTo>
                      <a:cubicBezTo>
                        <a:pt x="632" y="2844"/>
                        <a:pt x="683" y="2794"/>
                        <a:pt x="683" y="2731"/>
                      </a:cubicBezTo>
                      <a:cubicBezTo>
                        <a:pt x="683" y="2668"/>
                        <a:pt x="632" y="2617"/>
                        <a:pt x="569" y="2617"/>
                      </a:cubicBezTo>
                      <a:lnTo>
                        <a:pt x="455" y="2617"/>
                      </a:lnTo>
                      <a:lnTo>
                        <a:pt x="455" y="2276"/>
                      </a:lnTo>
                      <a:lnTo>
                        <a:pt x="569" y="2276"/>
                      </a:lnTo>
                      <a:cubicBezTo>
                        <a:pt x="632" y="2276"/>
                        <a:pt x="683" y="2225"/>
                        <a:pt x="683" y="2162"/>
                      </a:cubicBezTo>
                      <a:cubicBezTo>
                        <a:pt x="683" y="2099"/>
                        <a:pt x="632" y="2048"/>
                        <a:pt x="569" y="2048"/>
                      </a:cubicBezTo>
                      <a:lnTo>
                        <a:pt x="455" y="2048"/>
                      </a:lnTo>
                      <a:lnTo>
                        <a:pt x="455" y="1707"/>
                      </a:lnTo>
                      <a:lnTo>
                        <a:pt x="569" y="1707"/>
                      </a:lnTo>
                      <a:cubicBezTo>
                        <a:pt x="632" y="1707"/>
                        <a:pt x="683" y="1656"/>
                        <a:pt x="683" y="1593"/>
                      </a:cubicBezTo>
                      <a:cubicBezTo>
                        <a:pt x="683" y="1530"/>
                        <a:pt x="632" y="1479"/>
                        <a:pt x="569" y="1479"/>
                      </a:cubicBezTo>
                      <a:lnTo>
                        <a:pt x="455" y="1479"/>
                      </a:lnTo>
                      <a:lnTo>
                        <a:pt x="455" y="1138"/>
                      </a:lnTo>
                      <a:lnTo>
                        <a:pt x="569" y="1138"/>
                      </a:lnTo>
                      <a:cubicBezTo>
                        <a:pt x="632" y="1138"/>
                        <a:pt x="683" y="1087"/>
                        <a:pt x="683" y="1024"/>
                      </a:cubicBezTo>
                      <a:cubicBezTo>
                        <a:pt x="683" y="961"/>
                        <a:pt x="632" y="910"/>
                        <a:pt x="569" y="910"/>
                      </a:cubicBezTo>
                      <a:lnTo>
                        <a:pt x="455" y="910"/>
                      </a:lnTo>
                      <a:lnTo>
                        <a:pt x="455" y="569"/>
                      </a:lnTo>
                      <a:lnTo>
                        <a:pt x="569" y="569"/>
                      </a:lnTo>
                      <a:cubicBezTo>
                        <a:pt x="632" y="569"/>
                        <a:pt x="683" y="518"/>
                        <a:pt x="683" y="455"/>
                      </a:cubicBezTo>
                      <a:cubicBezTo>
                        <a:pt x="683" y="392"/>
                        <a:pt x="632" y="341"/>
                        <a:pt x="569" y="341"/>
                      </a:cubicBezTo>
                      <a:lnTo>
                        <a:pt x="455" y="341"/>
                      </a:lnTo>
                      <a:lnTo>
                        <a:pt x="455" y="114"/>
                      </a:lnTo>
                      <a:cubicBezTo>
                        <a:pt x="455" y="51"/>
                        <a:pt x="404" y="0"/>
                        <a:pt x="341" y="0"/>
                      </a:cubicBezTo>
                      <a:cubicBezTo>
                        <a:pt x="278" y="0"/>
                        <a:pt x="228" y="51"/>
                        <a:pt x="228" y="114"/>
                      </a:cubicBezTo>
                      <a:lnTo>
                        <a:pt x="228" y="341"/>
                      </a:lnTo>
                      <a:lnTo>
                        <a:pt x="114" y="341"/>
                      </a:lnTo>
                      <a:cubicBezTo>
                        <a:pt x="51" y="341"/>
                        <a:pt x="0" y="392"/>
                        <a:pt x="0" y="455"/>
                      </a:cubicBezTo>
                      <a:cubicBezTo>
                        <a:pt x="0" y="518"/>
                        <a:pt x="51" y="569"/>
                        <a:pt x="114" y="569"/>
                      </a:cubicBezTo>
                      <a:lnTo>
                        <a:pt x="228" y="569"/>
                      </a:lnTo>
                      <a:lnTo>
                        <a:pt x="228" y="910"/>
                      </a:lnTo>
                      <a:lnTo>
                        <a:pt x="114" y="910"/>
                      </a:lnTo>
                      <a:cubicBezTo>
                        <a:pt x="51" y="910"/>
                        <a:pt x="0" y="961"/>
                        <a:pt x="0" y="1024"/>
                      </a:cubicBezTo>
                      <a:cubicBezTo>
                        <a:pt x="0" y="1087"/>
                        <a:pt x="51" y="1138"/>
                        <a:pt x="114" y="1138"/>
                      </a:cubicBezTo>
                      <a:lnTo>
                        <a:pt x="228" y="1138"/>
                      </a:lnTo>
                      <a:lnTo>
                        <a:pt x="228" y="1479"/>
                      </a:lnTo>
                      <a:lnTo>
                        <a:pt x="114" y="1479"/>
                      </a:lnTo>
                      <a:cubicBezTo>
                        <a:pt x="51" y="1479"/>
                        <a:pt x="0" y="1530"/>
                        <a:pt x="0" y="1593"/>
                      </a:cubicBezTo>
                      <a:cubicBezTo>
                        <a:pt x="0" y="1656"/>
                        <a:pt x="51" y="1707"/>
                        <a:pt x="114" y="1707"/>
                      </a:cubicBezTo>
                      <a:lnTo>
                        <a:pt x="228" y="1707"/>
                      </a:lnTo>
                      <a:lnTo>
                        <a:pt x="228" y="2048"/>
                      </a:lnTo>
                      <a:lnTo>
                        <a:pt x="114" y="2048"/>
                      </a:lnTo>
                      <a:cubicBezTo>
                        <a:pt x="51" y="2048"/>
                        <a:pt x="0" y="2099"/>
                        <a:pt x="0" y="2162"/>
                      </a:cubicBezTo>
                      <a:cubicBezTo>
                        <a:pt x="0" y="2225"/>
                        <a:pt x="51" y="2276"/>
                        <a:pt x="114" y="2276"/>
                      </a:cubicBezTo>
                      <a:lnTo>
                        <a:pt x="228" y="2276"/>
                      </a:lnTo>
                      <a:lnTo>
                        <a:pt x="228" y="2617"/>
                      </a:lnTo>
                      <a:lnTo>
                        <a:pt x="114" y="2617"/>
                      </a:lnTo>
                      <a:cubicBezTo>
                        <a:pt x="51" y="2617"/>
                        <a:pt x="0" y="2668"/>
                        <a:pt x="0" y="2731"/>
                      </a:cubicBezTo>
                      <a:cubicBezTo>
                        <a:pt x="0" y="2794"/>
                        <a:pt x="51" y="2844"/>
                        <a:pt x="114" y="2844"/>
                      </a:cubicBezTo>
                      <a:lnTo>
                        <a:pt x="228" y="2844"/>
                      </a:lnTo>
                      <a:lnTo>
                        <a:pt x="228" y="3186"/>
                      </a:lnTo>
                      <a:lnTo>
                        <a:pt x="114" y="3186"/>
                      </a:lnTo>
                      <a:cubicBezTo>
                        <a:pt x="51" y="3186"/>
                        <a:pt x="0" y="3237"/>
                        <a:pt x="0" y="3300"/>
                      </a:cubicBezTo>
                      <a:cubicBezTo>
                        <a:pt x="0" y="3362"/>
                        <a:pt x="51" y="3413"/>
                        <a:pt x="114" y="3413"/>
                      </a:cubicBezTo>
                      <a:lnTo>
                        <a:pt x="228" y="3413"/>
                      </a:lnTo>
                      <a:lnTo>
                        <a:pt x="228" y="3755"/>
                      </a:lnTo>
                      <a:lnTo>
                        <a:pt x="114" y="3755"/>
                      </a:lnTo>
                      <a:cubicBezTo>
                        <a:pt x="51" y="3755"/>
                        <a:pt x="0" y="3806"/>
                        <a:pt x="0" y="3868"/>
                      </a:cubicBezTo>
                      <a:cubicBezTo>
                        <a:pt x="0" y="3931"/>
                        <a:pt x="51" y="3982"/>
                        <a:pt x="114" y="3982"/>
                      </a:cubicBezTo>
                      <a:lnTo>
                        <a:pt x="228" y="3982"/>
                      </a:lnTo>
                      <a:lnTo>
                        <a:pt x="228" y="4324"/>
                      </a:lnTo>
                      <a:lnTo>
                        <a:pt x="114" y="4324"/>
                      </a:lnTo>
                      <a:cubicBezTo>
                        <a:pt x="51" y="4324"/>
                        <a:pt x="0" y="4374"/>
                        <a:pt x="0" y="4437"/>
                      </a:cubicBezTo>
                      <a:cubicBezTo>
                        <a:pt x="0" y="4500"/>
                        <a:pt x="51" y="4551"/>
                        <a:pt x="114" y="4551"/>
                      </a:cubicBezTo>
                      <a:lnTo>
                        <a:pt x="228" y="4551"/>
                      </a:lnTo>
                      <a:lnTo>
                        <a:pt x="228" y="4892"/>
                      </a:lnTo>
                      <a:lnTo>
                        <a:pt x="114" y="4892"/>
                      </a:lnTo>
                      <a:cubicBezTo>
                        <a:pt x="51" y="4892"/>
                        <a:pt x="0" y="4943"/>
                        <a:pt x="0" y="5006"/>
                      </a:cubicBezTo>
                      <a:cubicBezTo>
                        <a:pt x="0" y="5069"/>
                        <a:pt x="51" y="5120"/>
                        <a:pt x="114" y="5120"/>
                      </a:cubicBezTo>
                      <a:lnTo>
                        <a:pt x="228" y="5120"/>
                      </a:lnTo>
                      <a:lnTo>
                        <a:pt x="228" y="5461"/>
                      </a:lnTo>
                      <a:lnTo>
                        <a:pt x="114" y="5461"/>
                      </a:lnTo>
                      <a:cubicBezTo>
                        <a:pt x="51" y="5461"/>
                        <a:pt x="0" y="5512"/>
                        <a:pt x="0" y="5575"/>
                      </a:cubicBezTo>
                      <a:cubicBezTo>
                        <a:pt x="0" y="5638"/>
                        <a:pt x="51" y="5689"/>
                        <a:pt x="114" y="5689"/>
                      </a:cubicBezTo>
                      <a:lnTo>
                        <a:pt x="228" y="5689"/>
                      </a:lnTo>
                      <a:lnTo>
                        <a:pt x="228" y="6030"/>
                      </a:lnTo>
                      <a:lnTo>
                        <a:pt x="114" y="6030"/>
                      </a:lnTo>
                      <a:cubicBezTo>
                        <a:pt x="51" y="6030"/>
                        <a:pt x="0" y="6081"/>
                        <a:pt x="0" y="6144"/>
                      </a:cubicBezTo>
                      <a:cubicBezTo>
                        <a:pt x="0" y="6207"/>
                        <a:pt x="51" y="6258"/>
                        <a:pt x="114" y="6258"/>
                      </a:cubicBezTo>
                      <a:lnTo>
                        <a:pt x="228" y="6258"/>
                      </a:lnTo>
                      <a:lnTo>
                        <a:pt x="228" y="6485"/>
                      </a:lnTo>
                      <a:cubicBezTo>
                        <a:pt x="228" y="6548"/>
                        <a:pt x="278" y="6599"/>
                        <a:pt x="341" y="6599"/>
                      </a:cubicBezTo>
                      <a:lnTo>
                        <a:pt x="683" y="6599"/>
                      </a:lnTo>
                      <a:lnTo>
                        <a:pt x="683" y="6713"/>
                      </a:lnTo>
                      <a:cubicBezTo>
                        <a:pt x="683" y="6776"/>
                        <a:pt x="734" y="6827"/>
                        <a:pt x="796" y="6827"/>
                      </a:cubicBezTo>
                      <a:cubicBezTo>
                        <a:pt x="859" y="6827"/>
                        <a:pt x="910" y="6776"/>
                        <a:pt x="910" y="6713"/>
                      </a:cubicBezTo>
                      <a:lnTo>
                        <a:pt x="910" y="6599"/>
                      </a:lnTo>
                      <a:lnTo>
                        <a:pt x="1252" y="6599"/>
                      </a:lnTo>
                      <a:lnTo>
                        <a:pt x="1252" y="6713"/>
                      </a:lnTo>
                      <a:cubicBezTo>
                        <a:pt x="1252" y="6776"/>
                        <a:pt x="1302" y="6827"/>
                        <a:pt x="1365" y="6827"/>
                      </a:cubicBezTo>
                      <a:cubicBezTo>
                        <a:pt x="1428" y="6827"/>
                        <a:pt x="1479" y="6776"/>
                        <a:pt x="1479" y="6713"/>
                      </a:cubicBezTo>
                      <a:lnTo>
                        <a:pt x="1479" y="6599"/>
                      </a:lnTo>
                      <a:lnTo>
                        <a:pt x="1820" y="6599"/>
                      </a:lnTo>
                      <a:lnTo>
                        <a:pt x="1820" y="6713"/>
                      </a:lnTo>
                      <a:cubicBezTo>
                        <a:pt x="1820" y="6776"/>
                        <a:pt x="1871" y="6827"/>
                        <a:pt x="1934" y="6827"/>
                      </a:cubicBezTo>
                      <a:cubicBezTo>
                        <a:pt x="1997" y="6827"/>
                        <a:pt x="2048" y="6776"/>
                        <a:pt x="2048" y="6713"/>
                      </a:cubicBezTo>
                      <a:lnTo>
                        <a:pt x="2048" y="6599"/>
                      </a:lnTo>
                      <a:lnTo>
                        <a:pt x="2389" y="6599"/>
                      </a:lnTo>
                      <a:lnTo>
                        <a:pt x="2389" y="6713"/>
                      </a:lnTo>
                      <a:cubicBezTo>
                        <a:pt x="2389" y="6776"/>
                        <a:pt x="2440" y="6827"/>
                        <a:pt x="2503" y="6827"/>
                      </a:cubicBezTo>
                      <a:cubicBezTo>
                        <a:pt x="2566" y="6827"/>
                        <a:pt x="2617" y="6776"/>
                        <a:pt x="2617" y="6713"/>
                      </a:cubicBezTo>
                      <a:lnTo>
                        <a:pt x="2617" y="6599"/>
                      </a:lnTo>
                      <a:lnTo>
                        <a:pt x="2958" y="6599"/>
                      </a:lnTo>
                      <a:lnTo>
                        <a:pt x="2958" y="6713"/>
                      </a:lnTo>
                      <a:cubicBezTo>
                        <a:pt x="2958" y="6776"/>
                        <a:pt x="3009" y="6827"/>
                        <a:pt x="3072" y="6827"/>
                      </a:cubicBezTo>
                      <a:cubicBezTo>
                        <a:pt x="3135" y="6827"/>
                        <a:pt x="3186" y="6776"/>
                        <a:pt x="3186" y="6713"/>
                      </a:cubicBezTo>
                      <a:lnTo>
                        <a:pt x="3186" y="6599"/>
                      </a:lnTo>
                      <a:lnTo>
                        <a:pt x="3527" y="6599"/>
                      </a:lnTo>
                      <a:lnTo>
                        <a:pt x="3527" y="6713"/>
                      </a:lnTo>
                      <a:cubicBezTo>
                        <a:pt x="3527" y="6776"/>
                        <a:pt x="3578" y="6827"/>
                        <a:pt x="3641" y="6827"/>
                      </a:cubicBezTo>
                      <a:cubicBezTo>
                        <a:pt x="3704" y="6827"/>
                        <a:pt x="3755" y="6776"/>
                        <a:pt x="3755" y="6713"/>
                      </a:cubicBezTo>
                      <a:lnTo>
                        <a:pt x="3755" y="6599"/>
                      </a:lnTo>
                      <a:lnTo>
                        <a:pt x="4096" y="6599"/>
                      </a:lnTo>
                      <a:lnTo>
                        <a:pt x="4096" y="6713"/>
                      </a:lnTo>
                      <a:cubicBezTo>
                        <a:pt x="4096" y="6776"/>
                        <a:pt x="4147" y="6827"/>
                        <a:pt x="4210" y="6827"/>
                      </a:cubicBezTo>
                      <a:cubicBezTo>
                        <a:pt x="4273" y="6827"/>
                        <a:pt x="4323" y="6776"/>
                        <a:pt x="4323" y="6713"/>
                      </a:cubicBezTo>
                      <a:lnTo>
                        <a:pt x="4323" y="6599"/>
                      </a:lnTo>
                      <a:lnTo>
                        <a:pt x="4665" y="6599"/>
                      </a:lnTo>
                      <a:lnTo>
                        <a:pt x="4665" y="6713"/>
                      </a:lnTo>
                      <a:cubicBezTo>
                        <a:pt x="4665" y="6776"/>
                        <a:pt x="4716" y="6827"/>
                        <a:pt x="4779" y="6827"/>
                      </a:cubicBezTo>
                      <a:cubicBezTo>
                        <a:pt x="4842" y="6827"/>
                        <a:pt x="4892" y="6776"/>
                        <a:pt x="4892" y="6713"/>
                      </a:cubicBezTo>
                      <a:lnTo>
                        <a:pt x="4892" y="6599"/>
                      </a:lnTo>
                      <a:lnTo>
                        <a:pt x="5234" y="6599"/>
                      </a:lnTo>
                      <a:lnTo>
                        <a:pt x="5234" y="6713"/>
                      </a:lnTo>
                      <a:cubicBezTo>
                        <a:pt x="5234" y="6776"/>
                        <a:pt x="5285" y="6827"/>
                        <a:pt x="5347" y="6827"/>
                      </a:cubicBezTo>
                      <a:cubicBezTo>
                        <a:pt x="5410" y="6827"/>
                        <a:pt x="5461" y="6776"/>
                        <a:pt x="5461" y="6713"/>
                      </a:cubicBezTo>
                      <a:lnTo>
                        <a:pt x="5461" y="6599"/>
                      </a:lnTo>
                      <a:lnTo>
                        <a:pt x="5803" y="6599"/>
                      </a:lnTo>
                      <a:lnTo>
                        <a:pt x="5803" y="6713"/>
                      </a:lnTo>
                      <a:cubicBezTo>
                        <a:pt x="5803" y="6776"/>
                        <a:pt x="5853" y="6827"/>
                        <a:pt x="5916" y="6827"/>
                      </a:cubicBezTo>
                      <a:cubicBezTo>
                        <a:pt x="5979" y="6827"/>
                        <a:pt x="6030" y="6776"/>
                        <a:pt x="6030" y="6713"/>
                      </a:cubicBezTo>
                      <a:lnTo>
                        <a:pt x="6030" y="6599"/>
                      </a:lnTo>
                      <a:lnTo>
                        <a:pt x="6371" y="6599"/>
                      </a:lnTo>
                      <a:lnTo>
                        <a:pt x="6371" y="6713"/>
                      </a:lnTo>
                      <a:cubicBezTo>
                        <a:pt x="6371" y="6776"/>
                        <a:pt x="6422" y="6827"/>
                        <a:pt x="6485" y="6827"/>
                      </a:cubicBezTo>
                      <a:cubicBezTo>
                        <a:pt x="6548" y="6827"/>
                        <a:pt x="6599" y="6776"/>
                        <a:pt x="6599" y="6713"/>
                      </a:cubicBezTo>
                      <a:lnTo>
                        <a:pt x="6599" y="6599"/>
                      </a:lnTo>
                      <a:lnTo>
                        <a:pt x="6713" y="6599"/>
                      </a:lnTo>
                      <a:cubicBezTo>
                        <a:pt x="6776" y="6599"/>
                        <a:pt x="6827" y="6548"/>
                        <a:pt x="6827" y="6485"/>
                      </a:cubicBezTo>
                      <a:cubicBezTo>
                        <a:pt x="6827" y="6422"/>
                        <a:pt x="6776" y="6372"/>
                        <a:pt x="6713" y="6372"/>
                      </a:cubicBezTo>
                      <a:lnTo>
                        <a:pt x="6599" y="6372"/>
                      </a:lnTo>
                      <a:lnTo>
                        <a:pt x="6599" y="6258"/>
                      </a:lnTo>
                      <a:cubicBezTo>
                        <a:pt x="6599" y="6195"/>
                        <a:pt x="6548" y="6144"/>
                        <a:pt x="6485" y="6144"/>
                      </a:cubicBezTo>
                      <a:cubicBezTo>
                        <a:pt x="6422" y="6144"/>
                        <a:pt x="6371" y="6195"/>
                        <a:pt x="6371" y="6258"/>
                      </a:cubicBezTo>
                      <a:lnTo>
                        <a:pt x="6371" y="6372"/>
                      </a:lnTo>
                      <a:lnTo>
                        <a:pt x="6030" y="6372"/>
                      </a:lnTo>
                      <a:lnTo>
                        <a:pt x="6030" y="6258"/>
                      </a:lnTo>
                      <a:cubicBezTo>
                        <a:pt x="6030" y="6195"/>
                        <a:pt x="5979" y="6144"/>
                        <a:pt x="5916" y="6144"/>
                      </a:cubicBezTo>
                      <a:cubicBezTo>
                        <a:pt x="5853" y="6144"/>
                        <a:pt x="5803" y="6195"/>
                        <a:pt x="5803" y="6258"/>
                      </a:cubicBezTo>
                      <a:lnTo>
                        <a:pt x="5803" y="6372"/>
                      </a:lnTo>
                      <a:lnTo>
                        <a:pt x="5461" y="6372"/>
                      </a:lnTo>
                      <a:lnTo>
                        <a:pt x="5461" y="6258"/>
                      </a:lnTo>
                      <a:cubicBezTo>
                        <a:pt x="5461" y="6195"/>
                        <a:pt x="5410" y="6144"/>
                        <a:pt x="5347" y="6144"/>
                      </a:cubicBezTo>
                      <a:cubicBezTo>
                        <a:pt x="5285" y="6144"/>
                        <a:pt x="5234" y="6195"/>
                        <a:pt x="5234" y="6258"/>
                      </a:cubicBezTo>
                      <a:lnTo>
                        <a:pt x="5234" y="6372"/>
                      </a:lnTo>
                      <a:lnTo>
                        <a:pt x="4892" y="6372"/>
                      </a:lnTo>
                      <a:lnTo>
                        <a:pt x="4892" y="6258"/>
                      </a:lnTo>
                      <a:cubicBezTo>
                        <a:pt x="4892" y="6195"/>
                        <a:pt x="4842" y="6144"/>
                        <a:pt x="4779" y="6144"/>
                      </a:cubicBezTo>
                      <a:cubicBezTo>
                        <a:pt x="4716" y="6144"/>
                        <a:pt x="4665" y="6195"/>
                        <a:pt x="4665" y="6258"/>
                      </a:cubicBezTo>
                      <a:lnTo>
                        <a:pt x="4665" y="6372"/>
                      </a:lnTo>
                      <a:lnTo>
                        <a:pt x="4323" y="6372"/>
                      </a:lnTo>
                      <a:lnTo>
                        <a:pt x="4323" y="6258"/>
                      </a:lnTo>
                      <a:cubicBezTo>
                        <a:pt x="4323" y="6195"/>
                        <a:pt x="4273" y="6144"/>
                        <a:pt x="4210" y="6144"/>
                      </a:cubicBezTo>
                      <a:cubicBezTo>
                        <a:pt x="4147" y="6144"/>
                        <a:pt x="4096" y="6195"/>
                        <a:pt x="4096" y="6258"/>
                      </a:cubicBezTo>
                      <a:lnTo>
                        <a:pt x="4096" y="6372"/>
                      </a:lnTo>
                      <a:lnTo>
                        <a:pt x="3755" y="6372"/>
                      </a:lnTo>
                      <a:lnTo>
                        <a:pt x="3755" y="6258"/>
                      </a:lnTo>
                      <a:cubicBezTo>
                        <a:pt x="3755" y="6195"/>
                        <a:pt x="3704" y="6144"/>
                        <a:pt x="3641" y="6144"/>
                      </a:cubicBezTo>
                      <a:cubicBezTo>
                        <a:pt x="3578" y="6144"/>
                        <a:pt x="3527" y="6195"/>
                        <a:pt x="3527" y="6258"/>
                      </a:cubicBezTo>
                      <a:lnTo>
                        <a:pt x="3527" y="6372"/>
                      </a:lnTo>
                      <a:lnTo>
                        <a:pt x="3186" y="6372"/>
                      </a:lnTo>
                      <a:lnTo>
                        <a:pt x="3186" y="6258"/>
                      </a:lnTo>
                      <a:cubicBezTo>
                        <a:pt x="3186" y="6195"/>
                        <a:pt x="3135" y="6144"/>
                        <a:pt x="3072" y="6144"/>
                      </a:cubicBezTo>
                      <a:cubicBezTo>
                        <a:pt x="3009" y="6144"/>
                        <a:pt x="2958" y="6195"/>
                        <a:pt x="2958" y="6258"/>
                      </a:cubicBezTo>
                      <a:lnTo>
                        <a:pt x="2958" y="6372"/>
                      </a:lnTo>
                      <a:lnTo>
                        <a:pt x="2617" y="6372"/>
                      </a:lnTo>
                      <a:lnTo>
                        <a:pt x="2617" y="6258"/>
                      </a:lnTo>
                      <a:cubicBezTo>
                        <a:pt x="2617" y="6195"/>
                        <a:pt x="2566" y="6144"/>
                        <a:pt x="2503" y="6144"/>
                      </a:cubicBezTo>
                      <a:cubicBezTo>
                        <a:pt x="2440" y="6144"/>
                        <a:pt x="2389" y="6195"/>
                        <a:pt x="2389" y="6258"/>
                      </a:cubicBezTo>
                      <a:lnTo>
                        <a:pt x="2389" y="6372"/>
                      </a:lnTo>
                      <a:lnTo>
                        <a:pt x="2048" y="6372"/>
                      </a:lnTo>
                      <a:lnTo>
                        <a:pt x="2048" y="6258"/>
                      </a:lnTo>
                      <a:cubicBezTo>
                        <a:pt x="2048" y="6195"/>
                        <a:pt x="1997" y="6144"/>
                        <a:pt x="1934" y="6144"/>
                      </a:cubicBezTo>
                      <a:cubicBezTo>
                        <a:pt x="1871" y="6144"/>
                        <a:pt x="1820" y="6195"/>
                        <a:pt x="1820" y="6258"/>
                      </a:cubicBezTo>
                      <a:lnTo>
                        <a:pt x="1820" y="6372"/>
                      </a:lnTo>
                      <a:lnTo>
                        <a:pt x="1479" y="6372"/>
                      </a:lnTo>
                      <a:lnTo>
                        <a:pt x="1479" y="6258"/>
                      </a:lnTo>
                      <a:cubicBezTo>
                        <a:pt x="1479" y="6195"/>
                        <a:pt x="1428" y="6144"/>
                        <a:pt x="1365" y="6144"/>
                      </a:cubicBezTo>
                      <a:cubicBezTo>
                        <a:pt x="1302" y="6144"/>
                        <a:pt x="1252" y="6195"/>
                        <a:pt x="1252" y="6258"/>
                      </a:cubicBezTo>
                      <a:lnTo>
                        <a:pt x="1252" y="6372"/>
                      </a:lnTo>
                      <a:lnTo>
                        <a:pt x="910" y="6372"/>
                      </a:lnTo>
                      <a:lnTo>
                        <a:pt x="910" y="6258"/>
                      </a:lnTo>
                      <a:cubicBezTo>
                        <a:pt x="910" y="6195"/>
                        <a:pt x="859" y="6144"/>
                        <a:pt x="796" y="6144"/>
                      </a:cubicBezTo>
                      <a:cubicBezTo>
                        <a:pt x="734" y="6144"/>
                        <a:pt x="683" y="6195"/>
                        <a:pt x="683" y="6258"/>
                      </a:cubicBezTo>
                      <a:lnTo>
                        <a:pt x="683" y="6372"/>
                      </a:lnTo>
                      <a:lnTo>
                        <a:pt x="455" y="6372"/>
                      </a:lnTo>
                      <a:lnTo>
                        <a:pt x="455" y="5234"/>
                      </a:lnTo>
                      <a:lnTo>
                        <a:pt x="1263" y="523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anchor="ctr">
                  <a:scene3d>
                    <a:camera prst="orthographicFront"/>
                    <a:lightRig rig="threePt" dir="t"/>
                  </a:scene3d>
                  <a:sp3d contourW="12700"/>
                </a:bodyPr>
                <a:lstStyle/>
                <a:p>
                  <a:pPr algn="ctr"/>
                  <a:endParaRPr dirty="0">
                    <a:ea typeface="宋体" panose="02010600030101010101" pitchFamily="2" charset="-122"/>
                  </a:endParaRPr>
                </a:p>
              </p:txBody>
            </p:sp>
          </p:grpSp>
        </p:grpSp>
      </p:grpSp>
      <p:grpSp>
        <p:nvGrpSpPr>
          <p:cNvPr id="87" name="组合 86"/>
          <p:cNvGrpSpPr/>
          <p:nvPr/>
        </p:nvGrpSpPr>
        <p:grpSpPr>
          <a:xfrm>
            <a:off x="1569670" y="4136810"/>
            <a:ext cx="9052293" cy="1203424"/>
            <a:chOff x="1568082" y="4136810"/>
            <a:chExt cx="9052293" cy="1203424"/>
          </a:xfrm>
        </p:grpSpPr>
        <p:cxnSp>
          <p:nvCxnSpPr>
            <p:cNvPr id="88" name="直接连接符 87"/>
            <p:cNvCxnSpPr/>
            <p:nvPr/>
          </p:nvCxnSpPr>
          <p:spPr>
            <a:xfrm>
              <a:off x="1568082" y="4553767"/>
              <a:ext cx="8955056" cy="0"/>
            </a:xfrm>
            <a:prstGeom prst="line">
              <a:avLst/>
            </a:prstGeom>
            <a:ln w="9525" cap="rnd">
              <a:solidFill>
                <a:schemeClr val="bg1">
                  <a:lumMod val="85000"/>
                </a:schemeClr>
              </a:solidFill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9" name="组合 88"/>
            <p:cNvGrpSpPr/>
            <p:nvPr/>
          </p:nvGrpSpPr>
          <p:grpSpPr>
            <a:xfrm>
              <a:off x="1595131" y="4136810"/>
              <a:ext cx="9025244" cy="1203424"/>
              <a:chOff x="1085273" y="2301502"/>
              <a:chExt cx="9025244" cy="1203424"/>
            </a:xfrm>
          </p:grpSpPr>
          <p:sp>
            <p:nvSpPr>
              <p:cNvPr id="90" name="文本框 89"/>
              <p:cNvSpPr txBox="1"/>
              <p:nvPr/>
            </p:nvSpPr>
            <p:spPr>
              <a:xfrm>
                <a:off x="1085274" y="2301502"/>
                <a:ext cx="4198104" cy="3683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r>
                  <a:rPr lang="zh-CN" altLang="en-US" b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阿里巴巴普惠体 B" panose="00020600040101010101" charset="-122"/>
                    <a:ea typeface="阿里巴巴普惠体 B" panose="00020600040101010101" charset="-122"/>
                  </a:rPr>
                  <a:t>标题文字添加此处</a:t>
                </a:r>
                <a:endParaRPr lang="zh-CN" altLang="en-US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B" panose="00020600040101010101" charset="-122"/>
                  <a:ea typeface="阿里巴巴普惠体 B" panose="00020600040101010101" charset="-122"/>
                </a:endParaRPr>
              </a:p>
            </p:txBody>
          </p:sp>
          <p:sp>
            <p:nvSpPr>
              <p:cNvPr id="91" name="文本框 90"/>
              <p:cNvSpPr txBox="1"/>
              <p:nvPr/>
            </p:nvSpPr>
            <p:spPr>
              <a:xfrm>
                <a:off x="1085273" y="2782931"/>
                <a:ext cx="9025244" cy="721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just">
                  <a:lnSpc>
                    <a:spcPct val="114000"/>
                  </a:lnSpc>
                </a:pPr>
                <a:r>
                  <a:rPr lang="en-US" altLang="zh-CN" sz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阿里巴巴普惠体 R" panose="00020600040101010101" charset="-122"/>
                    <a:ea typeface="阿里巴巴普惠体 R" panose="00020600040101010101" charset="-122"/>
                  </a:rPr>
                  <a:t>The user can demonstrate on a projector or computer, or print the presentation and make it into a film to be used in a wider fieldThe user can demonstrate on a projector or computer, or print the presentation and make it into a film to be used in a wider field</a:t>
                </a:r>
                <a:endParaRPr lang="en-US" altLang="zh-CN" sz="1200">
                  <a:solidFill>
                    <a:schemeClr val="tx1">
                      <a:lumMod val="50000"/>
                      <a:lumOff val="50000"/>
                    </a:schemeClr>
                  </a:solidFill>
                  <a:latin typeface="阿里巴巴普惠体 R" panose="00020600040101010101" charset="-122"/>
                  <a:ea typeface="阿里巴巴普惠体 R" panose="00020600040101010101" charset="-122"/>
                </a:endParaRPr>
              </a:p>
            </p:txBody>
          </p:sp>
        </p:grpSp>
      </p:grpSp>
      <p:pic>
        <p:nvPicPr>
          <p:cNvPr id="6" name="图片 5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244475" y="318135"/>
            <a:ext cx="2745740" cy="54673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441960" y="76835"/>
            <a:ext cx="221488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4000" b="1" kern="100">
                <a:solidFill>
                  <a:schemeClr val="tx1">
                    <a:lumMod val="95000"/>
                    <a:lumOff val="5000"/>
                  </a:schemeClr>
                </a:solidFill>
                <a:latin typeface="阿里巴巴普惠体 B" panose="00020600040101010101" charset="-122"/>
                <a:ea typeface="阿里巴巴普惠体 B" panose="00020600040101010101" charset="-122"/>
                <a:cs typeface="Times New Roman" panose="02020603050405020304" pitchFamily="18" charset="0"/>
                <a:sym typeface="+mn-ea"/>
              </a:rPr>
              <a:t>命题背景</a:t>
            </a:r>
            <a:endParaRPr lang="zh-CN" altLang="en-US" sz="4000" b="1" kern="100">
              <a:solidFill>
                <a:schemeClr val="tx1">
                  <a:lumMod val="95000"/>
                  <a:lumOff val="5000"/>
                </a:schemeClr>
              </a:solidFill>
              <a:latin typeface="阿里巴巴普惠体 B" panose="00020600040101010101" charset="-122"/>
              <a:ea typeface="阿里巴巴普惠体 B" panose="00020600040101010101" charset="-122"/>
              <a:cs typeface="Times New Roman" panose="02020603050405020304" pitchFamily="18" charset="0"/>
              <a:sym typeface="+mn-ea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三角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46980" y="832485"/>
            <a:ext cx="1778635" cy="174180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5368925" y="1073785"/>
            <a:ext cx="151130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>
                <a:latin typeface="阿里巴巴普惠体 B" panose="00020600040101010101" charset="-122"/>
                <a:ea typeface="阿里巴巴普惠体 B" panose="00020600040101010101" charset="-122"/>
              </a:rPr>
              <a:t>3</a:t>
            </a:r>
            <a:endParaRPr lang="en-US" altLang="zh-CN" sz="7200">
              <a:latin typeface="阿里巴巴普惠体 B" panose="00020600040101010101" charset="-122"/>
              <a:ea typeface="阿里巴巴普惠体 B" panose="00020600040101010101" charset="-122"/>
            </a:endParaRPr>
          </a:p>
        </p:txBody>
      </p:sp>
      <p:pic>
        <p:nvPicPr>
          <p:cNvPr id="9" name="图片 8" descr="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7415" y="5053330"/>
            <a:ext cx="1083310" cy="294005"/>
          </a:xfrm>
          <a:prstGeom prst="rect">
            <a:avLst/>
          </a:prstGeom>
        </p:spPr>
      </p:pic>
      <p:sp>
        <p:nvSpPr>
          <p:cNvPr id="112" name="文本框 9"/>
          <p:cNvSpPr txBox="1"/>
          <p:nvPr/>
        </p:nvSpPr>
        <p:spPr>
          <a:xfrm>
            <a:off x="3583487" y="3269878"/>
            <a:ext cx="2736304" cy="74549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0" lvl="1"/>
            <a:r>
              <a:rPr lang="zh-CN" altLang="en-US" sz="4400" b="1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B" panose="00020600040101010101" charset="-122"/>
                <a:ea typeface="阿里巴巴普惠体 B" panose="00020600040101010101" charset="-122"/>
              </a:rPr>
              <a:t>成果应用</a:t>
            </a:r>
            <a:endParaRPr lang="zh-CN" altLang="en-US" sz="4400" b="1">
              <a:solidFill>
                <a:schemeClr val="tx1">
                  <a:lumMod val="85000"/>
                  <a:lumOff val="15000"/>
                </a:schemeClr>
              </a:solidFill>
              <a:latin typeface="阿里巴巴普惠体 B" panose="00020600040101010101" charset="-122"/>
              <a:ea typeface="阿里巴巴普惠体 B" panose="00020600040101010101" charset="-122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3658980" y="4417442"/>
            <a:ext cx="1500175" cy="307340"/>
            <a:chOff x="4369395" y="3284984"/>
            <a:chExt cx="1500175" cy="307340"/>
          </a:xfrm>
        </p:grpSpPr>
        <p:sp>
          <p:nvSpPr>
            <p:cNvPr id="18" name="文本框 9"/>
            <p:cNvSpPr txBox="1"/>
            <p:nvPr/>
          </p:nvSpPr>
          <p:spPr>
            <a:xfrm>
              <a:off x="4645435" y="3284984"/>
              <a:ext cx="1224135" cy="30734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lvl="1"/>
              <a:r>
                <a:rPr lang="zh-CN" alt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B" panose="00020600040101010101" charset="-122"/>
                  <a:ea typeface="阿里巴巴普惠体 B" panose="00020600040101010101" charset="-122"/>
                </a:rPr>
                <a:t>绪论</a:t>
              </a:r>
              <a:endParaRPr lang="zh-CN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B" panose="00020600040101010101" charset="-122"/>
                <a:ea typeface="阿里巴巴普惠体 B" panose="00020600040101010101" charset="-122"/>
              </a:endParaRPr>
            </a:p>
          </p:txBody>
        </p:sp>
        <p:grpSp>
          <p:nvGrpSpPr>
            <p:cNvPr id="19" name="组合 18"/>
            <p:cNvGrpSpPr/>
            <p:nvPr/>
          </p:nvGrpSpPr>
          <p:grpSpPr>
            <a:xfrm>
              <a:off x="4369395" y="3316401"/>
              <a:ext cx="168551" cy="168551"/>
              <a:chOff x="5005199" y="3717032"/>
              <a:chExt cx="168551" cy="168551"/>
            </a:xfrm>
          </p:grpSpPr>
          <p:sp>
            <p:nvSpPr>
              <p:cNvPr id="20" name="椭圆 19"/>
              <p:cNvSpPr/>
              <p:nvPr/>
            </p:nvSpPr>
            <p:spPr>
              <a:xfrm>
                <a:off x="5005199" y="3717032"/>
                <a:ext cx="168551" cy="168551"/>
              </a:xfrm>
              <a:prstGeom prst="ellipse">
                <a:avLst/>
              </a:prstGeom>
              <a:solidFill>
                <a:srgbClr val="414455"/>
              </a:solidFill>
              <a:ln>
                <a:solidFill>
                  <a:srgbClr val="41445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B" panose="00020600040101010101" charset="-122"/>
                  <a:ea typeface="阿里巴巴普惠体 B" panose="00020600040101010101" charset="-122"/>
                </a:endParaRPr>
              </a:p>
            </p:txBody>
          </p:sp>
          <p:sp>
            <p:nvSpPr>
              <p:cNvPr id="21" name="等腰三角形 20"/>
              <p:cNvSpPr/>
              <p:nvPr/>
            </p:nvSpPr>
            <p:spPr>
              <a:xfrm rot="5400000">
                <a:off x="5039924" y="3741566"/>
                <a:ext cx="130606" cy="11948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B" panose="00020600040101010101" charset="-122"/>
                  <a:ea typeface="阿里巴巴普惠体 B" panose="00020600040101010101" charset="-122"/>
                </a:endParaRPr>
              </a:p>
            </p:txBody>
          </p:sp>
        </p:grpSp>
      </p:grpSp>
      <p:grpSp>
        <p:nvGrpSpPr>
          <p:cNvPr id="22" name="组合 21"/>
          <p:cNvGrpSpPr/>
          <p:nvPr/>
        </p:nvGrpSpPr>
        <p:grpSpPr>
          <a:xfrm>
            <a:off x="5099140" y="4417442"/>
            <a:ext cx="1550975" cy="307340"/>
            <a:chOff x="4369395" y="3284984"/>
            <a:chExt cx="1550975" cy="307340"/>
          </a:xfrm>
        </p:grpSpPr>
        <p:sp>
          <p:nvSpPr>
            <p:cNvPr id="23" name="文本框 9"/>
            <p:cNvSpPr txBox="1"/>
            <p:nvPr/>
          </p:nvSpPr>
          <p:spPr>
            <a:xfrm>
              <a:off x="4696235" y="3284984"/>
              <a:ext cx="1224135" cy="30734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lvl="1"/>
              <a:r>
                <a:rPr lang="zh-CN" alt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B" panose="00020600040101010101" charset="-122"/>
                  <a:ea typeface="阿里巴巴普惠体 B" panose="00020600040101010101" charset="-122"/>
                </a:rPr>
                <a:t>论文摘要</a:t>
              </a:r>
              <a:endParaRPr lang="zh-CN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B" panose="00020600040101010101" charset="-122"/>
                <a:ea typeface="阿里巴巴普惠体 B" panose="00020600040101010101" charset="-122"/>
              </a:endParaRPr>
            </a:p>
          </p:txBody>
        </p:sp>
        <p:grpSp>
          <p:nvGrpSpPr>
            <p:cNvPr id="24" name="组合 23"/>
            <p:cNvGrpSpPr/>
            <p:nvPr/>
          </p:nvGrpSpPr>
          <p:grpSpPr>
            <a:xfrm>
              <a:off x="4369395" y="3316401"/>
              <a:ext cx="168551" cy="168551"/>
              <a:chOff x="5005199" y="3717032"/>
              <a:chExt cx="168551" cy="168551"/>
            </a:xfrm>
          </p:grpSpPr>
          <p:sp>
            <p:nvSpPr>
              <p:cNvPr id="25" name="椭圆 24"/>
              <p:cNvSpPr/>
              <p:nvPr/>
            </p:nvSpPr>
            <p:spPr>
              <a:xfrm>
                <a:off x="5005199" y="3717032"/>
                <a:ext cx="168551" cy="168551"/>
              </a:xfrm>
              <a:prstGeom prst="ellipse">
                <a:avLst/>
              </a:prstGeom>
              <a:solidFill>
                <a:srgbClr val="414455"/>
              </a:solidFill>
              <a:ln>
                <a:solidFill>
                  <a:srgbClr val="41445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bg1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26" name="等腰三角形 25"/>
              <p:cNvSpPr/>
              <p:nvPr/>
            </p:nvSpPr>
            <p:spPr>
              <a:xfrm rot="5400000">
                <a:off x="5039924" y="3741566"/>
                <a:ext cx="130606" cy="11948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bg1"/>
                  </a:solidFill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53" name="组合 52"/>
          <p:cNvGrpSpPr/>
          <p:nvPr/>
        </p:nvGrpSpPr>
        <p:grpSpPr>
          <a:xfrm>
            <a:off x="6996500" y="4417442"/>
            <a:ext cx="1563675" cy="307340"/>
            <a:chOff x="4369395" y="3284984"/>
            <a:chExt cx="1563675" cy="307340"/>
          </a:xfrm>
        </p:grpSpPr>
        <p:sp>
          <p:nvSpPr>
            <p:cNvPr id="54" name="文本框 9"/>
            <p:cNvSpPr txBox="1"/>
            <p:nvPr/>
          </p:nvSpPr>
          <p:spPr>
            <a:xfrm>
              <a:off x="4708935" y="3284984"/>
              <a:ext cx="1224135" cy="30734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lvl="1"/>
              <a:r>
                <a:rPr lang="zh-CN" alt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B" panose="00020600040101010101" charset="-122"/>
                  <a:ea typeface="阿里巴巴普惠体 B" panose="00020600040101010101" charset="-122"/>
                </a:rPr>
                <a:t>论点论证</a:t>
              </a:r>
              <a:endParaRPr lang="zh-CN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B" panose="00020600040101010101" charset="-122"/>
                <a:ea typeface="阿里巴巴普惠体 B" panose="00020600040101010101" charset="-122"/>
              </a:endParaRPr>
            </a:p>
          </p:txBody>
        </p:sp>
        <p:grpSp>
          <p:nvGrpSpPr>
            <p:cNvPr id="55" name="组合 54"/>
            <p:cNvGrpSpPr/>
            <p:nvPr/>
          </p:nvGrpSpPr>
          <p:grpSpPr>
            <a:xfrm>
              <a:off x="4369395" y="3316401"/>
              <a:ext cx="168551" cy="168551"/>
              <a:chOff x="5005199" y="3717032"/>
              <a:chExt cx="168551" cy="168551"/>
            </a:xfrm>
          </p:grpSpPr>
          <p:sp>
            <p:nvSpPr>
              <p:cNvPr id="56" name="椭圆 55"/>
              <p:cNvSpPr/>
              <p:nvPr/>
            </p:nvSpPr>
            <p:spPr>
              <a:xfrm>
                <a:off x="5005199" y="3717032"/>
                <a:ext cx="168551" cy="168551"/>
              </a:xfrm>
              <a:prstGeom prst="ellipse">
                <a:avLst/>
              </a:prstGeom>
              <a:solidFill>
                <a:srgbClr val="414455"/>
              </a:solidFill>
              <a:ln>
                <a:solidFill>
                  <a:srgbClr val="41445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bg1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57" name="等腰三角形 56"/>
              <p:cNvSpPr/>
              <p:nvPr/>
            </p:nvSpPr>
            <p:spPr>
              <a:xfrm rot="5400000">
                <a:off x="5039924" y="3741566"/>
                <a:ext cx="130606" cy="11948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bg1"/>
                  </a:solidFill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58" name="组合 57"/>
          <p:cNvGrpSpPr/>
          <p:nvPr/>
        </p:nvGrpSpPr>
        <p:grpSpPr>
          <a:xfrm>
            <a:off x="3655495" y="5089742"/>
            <a:ext cx="1436675" cy="276860"/>
            <a:chOff x="4369395" y="3284984"/>
            <a:chExt cx="1436675" cy="276860"/>
          </a:xfrm>
        </p:grpSpPr>
        <p:sp>
          <p:nvSpPr>
            <p:cNvPr id="59" name="文本框 9"/>
            <p:cNvSpPr txBox="1"/>
            <p:nvPr/>
          </p:nvSpPr>
          <p:spPr>
            <a:xfrm>
              <a:off x="4581935" y="3284984"/>
              <a:ext cx="1224135" cy="27686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lvl="1"/>
              <a:r>
                <a: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B" panose="00020600040101010101" charset="-122"/>
                  <a:ea typeface="阿里巴巴普惠体 B" panose="00020600040101010101" charset="-122"/>
                </a:rPr>
                <a:t>理论基础</a:t>
              </a:r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B" panose="00020600040101010101" charset="-122"/>
                <a:ea typeface="阿里巴巴普惠体 B" panose="00020600040101010101" charset="-122"/>
              </a:endParaRPr>
            </a:p>
          </p:txBody>
        </p:sp>
        <p:grpSp>
          <p:nvGrpSpPr>
            <p:cNvPr id="60" name="组合 59"/>
            <p:cNvGrpSpPr/>
            <p:nvPr/>
          </p:nvGrpSpPr>
          <p:grpSpPr>
            <a:xfrm>
              <a:off x="4369395" y="3316401"/>
              <a:ext cx="168551" cy="168551"/>
              <a:chOff x="5005199" y="3717032"/>
              <a:chExt cx="168551" cy="168551"/>
            </a:xfrm>
          </p:grpSpPr>
          <p:sp>
            <p:nvSpPr>
              <p:cNvPr id="61" name="椭圆 60"/>
              <p:cNvSpPr/>
              <p:nvPr/>
            </p:nvSpPr>
            <p:spPr>
              <a:xfrm>
                <a:off x="5005199" y="3717032"/>
                <a:ext cx="168551" cy="168551"/>
              </a:xfrm>
              <a:prstGeom prst="ellipse">
                <a:avLst/>
              </a:prstGeom>
              <a:solidFill>
                <a:srgbClr val="414455"/>
              </a:solidFill>
              <a:ln>
                <a:solidFill>
                  <a:srgbClr val="41445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bg1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62" name="等腰三角形 61"/>
              <p:cNvSpPr/>
              <p:nvPr/>
            </p:nvSpPr>
            <p:spPr>
              <a:xfrm rot="5400000">
                <a:off x="5039924" y="3741566"/>
                <a:ext cx="130606" cy="11948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bg1"/>
                  </a:solidFill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63" name="组合 62"/>
          <p:cNvGrpSpPr/>
          <p:nvPr/>
        </p:nvGrpSpPr>
        <p:grpSpPr>
          <a:xfrm>
            <a:off x="5184555" y="5089742"/>
            <a:ext cx="2016224" cy="276860"/>
            <a:chOff x="4369395" y="3284984"/>
            <a:chExt cx="2016224" cy="276860"/>
          </a:xfrm>
        </p:grpSpPr>
        <p:sp>
          <p:nvSpPr>
            <p:cNvPr id="64" name="文本框 9"/>
            <p:cNvSpPr txBox="1"/>
            <p:nvPr/>
          </p:nvSpPr>
          <p:spPr>
            <a:xfrm>
              <a:off x="4581935" y="3284984"/>
              <a:ext cx="1803684" cy="27686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lvl="1"/>
              <a:r>
                <a: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B" panose="00020600040101010101" charset="-122"/>
                  <a:ea typeface="阿里巴巴普惠体 B" panose="00020600040101010101" charset="-122"/>
                </a:rPr>
                <a:t>主要贡献与创新</a:t>
              </a:r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B" panose="00020600040101010101" charset="-122"/>
                <a:ea typeface="阿里巴巴普惠体 B" panose="00020600040101010101" charset="-122"/>
              </a:endParaRPr>
            </a:p>
          </p:txBody>
        </p:sp>
        <p:grpSp>
          <p:nvGrpSpPr>
            <p:cNvPr id="65" name="组合 64"/>
            <p:cNvGrpSpPr/>
            <p:nvPr/>
          </p:nvGrpSpPr>
          <p:grpSpPr>
            <a:xfrm>
              <a:off x="4369395" y="3316401"/>
              <a:ext cx="168551" cy="168551"/>
              <a:chOff x="5005199" y="3717032"/>
              <a:chExt cx="168551" cy="168551"/>
            </a:xfrm>
          </p:grpSpPr>
          <p:sp>
            <p:nvSpPr>
              <p:cNvPr id="66" name="椭圆 65"/>
              <p:cNvSpPr/>
              <p:nvPr/>
            </p:nvSpPr>
            <p:spPr>
              <a:xfrm>
                <a:off x="5005199" y="3717032"/>
                <a:ext cx="168551" cy="168551"/>
              </a:xfrm>
              <a:prstGeom prst="ellipse">
                <a:avLst/>
              </a:prstGeom>
              <a:solidFill>
                <a:srgbClr val="414455"/>
              </a:solidFill>
              <a:ln>
                <a:solidFill>
                  <a:srgbClr val="41445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bg1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67" name="等腰三角形 66"/>
              <p:cNvSpPr/>
              <p:nvPr/>
            </p:nvSpPr>
            <p:spPr>
              <a:xfrm rot="5400000">
                <a:off x="5039924" y="3741566"/>
                <a:ext cx="130606" cy="11948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bg1"/>
                  </a:solidFill>
                  <a:ea typeface="宋体" panose="02010600030101010101" pitchFamily="2" charset="-122"/>
                </a:endParaRPr>
              </a:p>
            </p:txBody>
          </p:sp>
        </p:grpSp>
      </p:grpSp>
      <p:pic>
        <p:nvPicPr>
          <p:cNvPr id="7" name="图片 6" descr="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4815" y="6378575"/>
            <a:ext cx="3044190" cy="486410"/>
          </a:xfrm>
          <a:prstGeom prst="rect">
            <a:avLst/>
          </a:prstGeom>
        </p:spPr>
      </p:pic>
      <p:pic>
        <p:nvPicPr>
          <p:cNvPr id="8" name="图片 7" descr="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4670" y="6379845"/>
            <a:ext cx="2795905" cy="480060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2" grpId="0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TEMPLATE_THUMBS_INDEX" val="1、2、3、6、8、10、11、12、15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2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63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64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65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66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67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68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69.xml><?xml version="1.0" encoding="utf-8"?>
<p:tagLst xmlns:p="http://schemas.openxmlformats.org/presentationml/2006/main">
  <p:tag name="ISLIDE.DIAGRAM" val="6546929a-7cac-4b66-9020-3d009edf9477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71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72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73.xml><?xml version="1.0" encoding="utf-8"?>
<p:tagLst xmlns:p="http://schemas.openxmlformats.org/presentationml/2006/main">
  <p:tag name="ISLIDE.DIAGRAM" val="c0848a39-9a4f-489a-bce4-087412db6c12"/>
</p:tagLst>
</file>

<file path=ppt/tags/tag74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75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76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77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78.xml><?xml version="1.0" encoding="utf-8"?>
<p:tagLst xmlns:p="http://schemas.openxmlformats.org/presentationml/2006/main">
  <p:tag name="ISLIDE.DIAGRAM" val="aba05987-862f-426f-886b-31795f8cfb87"/>
</p:tagLst>
</file>

<file path=ppt/tags/tag79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81.xml><?xml version="1.0" encoding="utf-8"?>
<p:tagLst xmlns:p="http://schemas.openxmlformats.org/presentationml/2006/main">
  <p:tag name="commondata" val="eyJoZGlkIjoiYTQ3YTc2YjBlNWRhYjQ0NTA0MDBkN2E0YWM4YTZjZGMifQ==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ww.pptying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3184</Words>
  <Application>WPS 演示</Application>
  <PresentationFormat>宽屏</PresentationFormat>
  <Paragraphs>279</Paragraphs>
  <Slides>17</Slides>
  <Notes>17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31" baseType="lpstr">
      <vt:lpstr>Arial</vt:lpstr>
      <vt:lpstr>宋体</vt:lpstr>
      <vt:lpstr>Wingdings</vt:lpstr>
      <vt:lpstr>阿里巴巴普惠体 B</vt:lpstr>
      <vt:lpstr>阿里巴巴普惠体 R</vt:lpstr>
      <vt:lpstr>Times New Roman</vt:lpstr>
      <vt:lpstr>阿里巴巴普惠体 M</vt:lpstr>
      <vt:lpstr>EngraversGothic BT</vt:lpstr>
      <vt:lpstr>NumberOnly</vt:lpstr>
      <vt:lpstr>Century Gothic</vt:lpstr>
      <vt:lpstr>微软雅黑</vt:lpstr>
      <vt:lpstr>Arial Unicode MS</vt:lpstr>
      <vt:lpstr>Calibri</vt:lpstr>
      <vt:lpstr>www.pptying.com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办公资源网:www.bangongziyuan.com</Company>
  <LinksUpToDate>false</LinksUpToDate>
  <SharedDoc>false</SharedDoc>
  <HyperlinksChanged>false</HyperlinksChanged>
  <AppVersion>14.0000</AppVersion>
  <Manager>办公资源</Manager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办公资源网</dc:creator>
  <cp:keywords>www.bangongziyuan.com</cp:keywords>
  <cp:lastModifiedBy>Years later</cp:lastModifiedBy>
  <cp:revision>6</cp:revision>
  <dcterms:created xsi:type="dcterms:W3CDTF">2019-06-24T07:38:00Z</dcterms:created>
  <dcterms:modified xsi:type="dcterms:W3CDTF">2024-05-06T17:56:41Z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2052-12.1.0.16417</vt:lpwstr>
  </property>
  <property fmtid="{D5CDD505-2E9C-101B-9397-08002B2CF9AE}" pid="3" name="ICV">
    <vt:lpwstr>997A9D6D66A1470A9A8F7083A9ACFCC3_13</vt:lpwstr>
  </property>
</Properties>
</file>